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embeddedFontLst>
    <p:embeddedFont>
      <p:font typeface="Lato" charset="0"/>
      <p:regular r:id="rId42"/>
      <p:bold r:id="rId43"/>
      <p:italic r:id="rId44"/>
      <p:bold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xhtyqualR4csvfBChkRxijhs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sz="1600" b="1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2"/>
          </p:nvPr>
        </p:nvSpPr>
        <p:spPr>
          <a:xfrm>
            <a:off x="457920" y="2174628"/>
            <a:ext cx="4039200" cy="39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683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2385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3"/>
          </p:nvPr>
        </p:nvSpPr>
        <p:spPr>
          <a:xfrm>
            <a:off x="4645441" y="1535201"/>
            <a:ext cx="404208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sz="1600" b="1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4"/>
          </p:nvPr>
        </p:nvSpPr>
        <p:spPr>
          <a:xfrm>
            <a:off x="4645441" y="2174628"/>
            <a:ext cx="4042080" cy="39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683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2385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marL="2286000" lvl="4" indent="-32385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t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b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300"/>
              <a:buNone/>
              <a:defRPr sz="13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456481" y="1604329"/>
            <a:ext cx="3983040" cy="440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873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marL="914400" lvl="1" indent="-3683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577760" y="1604329"/>
            <a:ext cx="3984480" cy="440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873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marL="914400" lvl="1" indent="-3683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 rot="5400000">
            <a:off x="4681859" y="2127930"/>
            <a:ext cx="5734682" cy="20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 rot="5400000">
            <a:off x="559860" y="170250"/>
            <a:ext cx="5734682" cy="59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body" idx="1"/>
          </p:nvPr>
        </p:nvSpPr>
        <p:spPr>
          <a:xfrm rot="5400000">
            <a:off x="2308225" y="-246063"/>
            <a:ext cx="4403725" cy="81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3429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>
            <a:spLocks noGrp="1"/>
          </p:cNvSpPr>
          <p:nvPr>
            <p:ph type="pic" idx="2"/>
          </p:nvPr>
        </p:nvSpPr>
        <p:spPr>
          <a:xfrm>
            <a:off x="1792801" y="612065"/>
            <a:ext cx="5486400" cy="4115952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1792801" y="5367444"/>
            <a:ext cx="5486400" cy="8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b" anchorCtr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body" idx="1"/>
          </p:nvPr>
        </p:nvSpPr>
        <p:spPr>
          <a:xfrm>
            <a:off x="3575521" y="273629"/>
            <a:ext cx="5112000" cy="585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41275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38735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Char char="–"/>
              <a:defRPr sz="2500"/>
            </a:lvl2pPr>
            <a:lvl3pPr marL="1371600" lvl="2" indent="-3683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Char char="•"/>
              <a:defRPr sz="2200"/>
            </a:lvl3pPr>
            <a:lvl4pPr marL="1828800" lvl="3" indent="-3429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body" idx="2"/>
          </p:nvPr>
        </p:nvSpPr>
        <p:spPr>
          <a:xfrm>
            <a:off x="457920" y="1434391"/>
            <a:ext cx="3008160" cy="469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lvl="0" indent="-228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>
            <a:lvl1pPr marR="0" lvl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>
            <a:lvl1pPr marL="457200" marR="0" lvl="0" indent="-41275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/>
          <p:nvPr/>
        </p:nvSpPr>
        <p:spPr>
          <a:xfrm>
            <a:off x="457200" y="6246812"/>
            <a:ext cx="212725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 txBox="1"/>
          <p:nvPr/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398462" y="2720975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524000" y="32321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CSE202: OBJECT ORIENTED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/>
        </p:nvSpPr>
        <p:spPr>
          <a:xfrm>
            <a:off x="609600" y="1295400"/>
            <a:ext cx="80010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615950" y="508000"/>
            <a:ext cx="5505450" cy="584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20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None/>
            </a:pPr>
            <a:r>
              <a:rPr lang="en-US" sz="2000" b="1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True about inline function statements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class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func1()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func2();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inline void A::func2()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Func2 only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and Func2 both are inline functions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None of the above is inline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615950" y="785812"/>
            <a:ext cx="7080250" cy="5286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5200" tIns="0" rIns="0" bIns="2380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about inline function statements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func1()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func2();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inline void A::func2()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Func2 only is inline function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1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and Func2 both are inline functions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 is inline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1057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 is basically same as Normal function in C++.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promotes code reuse and makes the program modular. During function calls, a lot of overhead tasks are performed like saving registers, pushing arguments to the stack, and returning to the calling function.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return_type_name function_name( parameters)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Insert your Function code here </a:t>
            </a:r>
            <a:endParaRPr/>
          </a:p>
          <a:p>
            <a:pPr marL="309562" marR="0" lvl="0" indent="-309562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Non-Inline function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3983037" cy="494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square(int s)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return s * s;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"Enter number to compute its square : 5 "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body" idx="2"/>
          </p:nvPr>
        </p:nvSpPr>
        <p:spPr>
          <a:xfrm>
            <a:off x="4578350" y="1066800"/>
            <a:ext cx="3984625" cy="494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cout &lt;&lt; "Square is : " &lt;&lt; square(5)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return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lang="en-US" sz="2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309563" marR="0" lvl="0" indent="-15081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endParaRPr sz="25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functions are automatically inlined by the compiler.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Non-inline functions result in faster program execution compared to inline functions.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Non-inline functions can only be called from within the same class where they are defined.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functions are automatically inlined by the compiler.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Non-inline functions result in faster program execution compared to inline functions.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Non-inline functions can only be called from within the same class where they are defined.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195261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457200" marR="0" lvl="0" indent="-4572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sum of 2 integers using inline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the multiplication values and the cubic values using the inline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for Inline Function without Class.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 are class members that are declared using 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keywords. A static member has certain special characteristics which are as follows: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copy of that member is created for the entire class and is shared by all the objects of that class, no matter how many objects are created.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initialized before any object of this class is created, even before the main starts.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visible only within the class, but its lifetime is the entire program.</a:t>
            </a:r>
            <a:endParaRPr/>
          </a:p>
          <a:p>
            <a:pPr marL="0" marR="0" lvl="0" indent="0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marL="0" marR="0" lvl="0" indent="0" algn="ctr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data_type data_member_name;</a:t>
            </a: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1057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member(count)</a:t>
            </a:r>
            <a:endParaRPr/>
          </a:p>
        </p:txBody>
      </p:sp>
      <p:pic>
        <p:nvPicPr>
          <p:cNvPr id="211" name="Google Shape;21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22437"/>
            <a:ext cx="8105775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data member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#include&lt;string.h&gt;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rollNo;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name[10];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int marks;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 </a:t>
            </a:r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2"/>
          </p:nvPr>
        </p:nvSpPr>
        <p:spPr>
          <a:xfrm>
            <a:off x="4572000" y="1600200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int objectCount;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objectCount++;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getdata()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roll number: "&lt;&lt;endl;  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cin &gt;&gt; rollNo;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name: "&lt;&lt;endl;     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2079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name;  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cout &lt;&lt; "Enter marks: "&lt;&lt;endl;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marks;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putdata()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cout&lt;&lt;"Roll Number = "&lt;&lt; rollNo 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cout&lt;&lt;"Name = "&lt;&lt; name &lt;&lt;endl;    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cout&lt;&lt;"Marks = "&lt;&lt; marks &lt;&lt;endl;      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79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cout&lt;&lt;endl;  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Student::objectCount =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main(void)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s1;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s1.getdata();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s1.putdata();   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s2;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571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s2.getdata();    </a:t>
            </a:r>
            <a:endParaRPr dirty="0"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s2.putdata();    </a:t>
            </a:r>
            <a:endParaRPr dirty="0"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s3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   </a:t>
            </a:r>
            <a:endParaRPr dirty="0"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s3.getdata();   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s3.putdata();   </a:t>
            </a: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&lt;&lt; "Total objects created = " &lt;&lt; Student::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objectCount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&lt;&lt;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endl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   </a:t>
            </a:r>
            <a:endParaRPr dirty="0"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 dirty="0"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3" marR="0" lvl="0" indent="-125413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05775" cy="486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 in a class is the function that is declared as static because of which function attains certain properties as defined below: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is independent of any object of the class. 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be called even if no objects of the class exist.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also be accessed using the class name through the scope resolution operator.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access static data members and static member functions inside or outside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 have a scope inside the class and cannot access the current object pointer.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use a static member function to determine how many objects of the class have been created.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09563" marR="0" lvl="0" indent="-1063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 inline function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1227137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function is powerful concept that is commonly used with classes. If a function is inline, the compiler places a copy of the code of that function at each point where the function is called at compile time.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 function is called, it takes a lot of extra time in executing a series of instructions for tasks such as jumping to the function, saving registers, pushing arguments into the stack, and returning to the calling function. 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function is small, a substantial percentage of execution time may be spent in such overheads.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eliminate the cost of calls to smaller functions, C++ introduces a new feature called inline function, which is expanded in line when it is invoked.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2541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endParaRPr sz="29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It can access private data members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d) It can be overridden in derived classes.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access private data members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overridden in derived classes.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Static Member functions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 are frequently used to store information that is shared by all objects in a class. 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instance, you may keep track of the quantity of newly generated objects of a specific class type using a static data member as a counter. This static data member can be increased each time an object is generated to keep track of the overall number of objects.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Member functions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&lt;iostream&gt;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Box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length;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breadth;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height;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public: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print()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{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length is: " &lt;&lt; length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breadth is: " &lt;&lt; breadth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height is: " &lt;&lt; height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 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length = 10;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breadth = 20;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height = 30;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main()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Box b; 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"Static member function is called through Object name: \n"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b.print();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2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"\nStatic member function is called through Class name: \n" &lt;&lt; endl;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Box::print();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return 0; 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 member function that is declared as 'const' within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 member function that belongs to the class rather than to any specific object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declared as 'const' within the class. </a:t>
            </a: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member function that belongs to the class rather than to any specific object of the class. </a:t>
            </a: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  <a:p>
            <a:pPr marL="309563" marR="0" lvl="0" indent="-1825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457200" marR="0" lvl="0" indent="-45720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area of circles using static data members and static member function.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keep track of the number of objects using static data members.</a:t>
            </a:r>
            <a:endParaRPr/>
          </a:p>
          <a:p>
            <a:pPr marL="457200" marR="0" lvl="0" indent="-45720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factorial of a number using a static member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381000" y="5334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int Max(int x, int y) 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(x &gt; y)? x : y;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(20,10): " &lt;&lt; Max(20,10)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(0,200): " &lt;&lt; Max(0,200)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(100,1010): " &lt;&lt; Max(100,1010) &lt;&lt; endl;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0;</a:t>
            </a:r>
            <a:endParaRPr/>
          </a:p>
          <a:p>
            <a:pPr marL="0" marR="0" lvl="0" indent="0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581025" y="5334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457200" y="1546225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400" rIns="0" bIns="0" anchor="t" anchorCtr="0">
            <a:noAutofit/>
          </a:bodyPr>
          <a:lstStyle/>
          <a:p>
            <a:pPr marL="309562" marR="0" lvl="0" indent="-309562" algn="just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inline a function, place the keyword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before the function name and define the function before any calls are made to the function. The compiler can ignore the inline qualifier in case defined function is more than 3-5 lines.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definition in a class definition is an inline function definition, even without the use of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 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specifier.</a:t>
            </a:r>
            <a:endParaRPr/>
          </a:p>
          <a:p>
            <a:pPr marL="309562" marR="0" lvl="0" indent="-309562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defined inside its class member list is called an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09562" marR="0" lvl="0" indent="-309562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way to declare an inline member function is to either declare it in the class with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 (and define the function outside of its class) or to define it outside of the class declaration using the 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keyword. </a:t>
            </a:r>
            <a:endParaRPr/>
          </a:p>
          <a:p>
            <a:pPr marL="309562" marR="0" lvl="0" indent="-309562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2" marR="0" lvl="0" indent="-157161" algn="just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9563" marR="0" lvl="0" indent="-157163" algn="l" rtl="0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4894262" y="1949450"/>
            <a:ext cx="55943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"Program using inline function\n";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s.sum();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152400" y="406400"/>
            <a:ext cx="4587875" cy="64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operation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a,b,add;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get() // inline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first value:";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a;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second value:";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sum();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}s;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operation :: sum()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= a+b;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&lt;&lt;"Addition of two numbers: " &lt;&lt; a+b;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3581400" y="1276350"/>
            <a:ext cx="4110037" cy="620712"/>
          </a:xfrm>
          <a:prstGeom prst="ellipse">
            <a:avLst/>
          </a:prstGeom>
          <a:solidFill>
            <a:srgbClr val="B64A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1: Inline Member Function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886200" y="4495800"/>
            <a:ext cx="4110037" cy="620712"/>
          </a:xfrm>
          <a:prstGeom prst="ellipse">
            <a:avLst/>
          </a:prstGeom>
          <a:solidFill>
            <a:srgbClr val="B64A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2: Inline Member Function</a:t>
            </a:r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>
            <a:off x="2971800" y="1585912"/>
            <a:ext cx="0" cy="547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>
            <a:off x="3276600" y="4495800"/>
            <a:ext cx="0" cy="547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>
            <a:off x="2971800" y="158591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6" name="Google Shape;106;p6"/>
          <p:cNvCxnSpPr/>
          <p:nvPr/>
        </p:nvCxnSpPr>
        <p:spPr>
          <a:xfrm>
            <a:off x="3276600" y="4805362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Member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419100" y="12954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</a:t>
            </a: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is </a:t>
            </a: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request </a:t>
            </a: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compiler, not a command. </a:t>
            </a:r>
            <a:r>
              <a:rPr lang="en-US" sz="2400" b="1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can ignore the request for inlining. Compiler may not perform inlining in such circumstances like: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If a function contains a loop. (for, while, do-while)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If a function contains static variables.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If a function is recursive.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For Functions not returning values, if a return statement exists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If a function contains switch or goto statement.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not to use Inline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Inline Function</a:t>
            </a:r>
            <a:endParaRPr/>
          </a:p>
        </p:txBody>
      </p:sp>
      <p:pic>
        <p:nvPicPr>
          <p:cNvPr id="119" name="Google Shape;11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3886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600200"/>
            <a:ext cx="42195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28600" y="1524000"/>
            <a:ext cx="8839200" cy="310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inline function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2450" rIns="81625" bIns="42450" anchor="ctr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1413</Words>
  <Application>Microsoft Office PowerPoint</Application>
  <PresentationFormat>On-screen Show (4:3)</PresentationFormat>
  <Paragraphs>321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Times New Roman</vt:lpstr>
      <vt:lpstr>Noto Sans Symbols</vt:lpstr>
      <vt:lpstr>Lato</vt:lpstr>
      <vt:lpstr>Calibri</vt:lpstr>
      <vt:lpstr>Theme1</vt:lpstr>
      <vt:lpstr>Lecture 5</vt:lpstr>
      <vt:lpstr>Outline </vt:lpstr>
      <vt:lpstr>C++ inline function</vt:lpstr>
      <vt:lpstr>Program example of Inline function</vt:lpstr>
      <vt:lpstr>Inline Member Function</vt:lpstr>
      <vt:lpstr>Program example of Inline Member function</vt:lpstr>
      <vt:lpstr> When not to use Inline Function</vt:lpstr>
      <vt:lpstr>  Advantages and Disadvantages of Inline Function</vt:lpstr>
      <vt:lpstr>MCQ</vt:lpstr>
      <vt:lpstr>Solution</vt:lpstr>
      <vt:lpstr>MCQ</vt:lpstr>
      <vt:lpstr>Solution</vt:lpstr>
      <vt:lpstr> MCQ</vt:lpstr>
      <vt:lpstr>Solution</vt:lpstr>
      <vt:lpstr> Non-Inline Member Function</vt:lpstr>
      <vt:lpstr>Program example of Non-Inline function</vt:lpstr>
      <vt:lpstr> MCQ</vt:lpstr>
      <vt:lpstr> Solution</vt:lpstr>
      <vt:lpstr> MCQ</vt:lpstr>
      <vt:lpstr> Solution</vt:lpstr>
      <vt:lpstr> Practice Questions</vt:lpstr>
      <vt:lpstr> Static Data Members</vt:lpstr>
      <vt:lpstr>Static data member(count)</vt:lpstr>
      <vt:lpstr> Program example of static data member</vt:lpstr>
      <vt:lpstr>Continued..</vt:lpstr>
      <vt:lpstr>Continued..</vt:lpstr>
      <vt:lpstr>Static Member functions</vt:lpstr>
      <vt:lpstr> MCQ</vt:lpstr>
      <vt:lpstr> Solution</vt:lpstr>
      <vt:lpstr> MCQ</vt:lpstr>
      <vt:lpstr> Solution</vt:lpstr>
      <vt:lpstr> Need of Static Member functions</vt:lpstr>
      <vt:lpstr> Program example of Static Member functions</vt:lpstr>
      <vt:lpstr>Slide 34</vt:lpstr>
      <vt:lpstr> MCQ</vt:lpstr>
      <vt:lpstr> Solution</vt:lpstr>
      <vt:lpstr> MCQ</vt:lpstr>
      <vt:lpstr> Solution</vt:lpstr>
      <vt:lpstr> Practice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Shilpa</dc:creator>
  <cp:lastModifiedBy>dell</cp:lastModifiedBy>
  <cp:revision>3</cp:revision>
  <dcterms:created xsi:type="dcterms:W3CDTF">2012-08-08T04:10:33Z</dcterms:created>
  <dcterms:modified xsi:type="dcterms:W3CDTF">2023-08-16T00:32:47Z</dcterms:modified>
</cp:coreProperties>
</file>