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A548D8-2C08-4855-82F7-0551B4B27D19}" v="9" dt="2023-09-10T18:36:15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326A-A1CD-5A65-4A56-FC1EF92DF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351B6-B68B-BD60-90AD-DFEDE97B0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05ED6-80D8-F5E7-35DC-AF8C012F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3D7-3275-41E8-B428-101382EF29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F02BE-DE63-F7D7-6785-EEE8062F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581B-347C-754D-7096-D3AEFE77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553E-3DB0-4C1B-877C-4FDF9D85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48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A6F0-69D3-3401-348F-F95D19C3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B4D88-0A20-3ACA-9F96-AC55B1542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72508-D425-3414-48A1-D89AD30C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3D7-3275-41E8-B428-101382EF29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D836A-3AEB-F505-1C65-E7D9D52C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62D03-2D70-CED9-094F-D9F98DBB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553E-3DB0-4C1B-877C-4FDF9D85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6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773A9-CFC1-2580-B94E-199A84047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DF6CE-ADFC-F2DA-EC22-E380D0E5D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48BC1-2BAB-9960-09EA-6FD6CA94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3D7-3275-41E8-B428-101382EF29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E6229-1DFC-0D68-2AFD-C7A84DA2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0840E-7416-E3D4-113F-2A94DB82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553E-3DB0-4C1B-877C-4FDF9D85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65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2794-E548-2449-05DB-2A2EDB17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657D-7BDE-7716-D92A-F17689B84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433E6-9776-29AB-58E9-180EA9B4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3D7-3275-41E8-B428-101382EF29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89652-37A7-5E17-2096-C3583554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AD50A-A095-C960-F751-56B69DFB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553E-3DB0-4C1B-877C-4FDF9D85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14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E0ED-5EFE-70C7-553D-409E5C6C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0B208-2CA5-1520-EC8D-244F124F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586C-B8FC-D2D0-9239-858E3153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3D7-3275-41E8-B428-101382EF29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8B9BF-26D6-8B80-B7F4-2ED980BF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183CD-C28C-23C3-3F68-12DE6B72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553E-3DB0-4C1B-877C-4FDF9D85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78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34EE-5438-C232-F582-C32B778F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BC947-B2BC-C9C9-E9F7-B5A1A3E14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D9CB4-3B09-5B94-1BD0-E7800C075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60393-BCF2-743D-0E6F-030B53A3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3D7-3275-41E8-B428-101382EF29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E6DB6-B039-ED4B-1553-A9273D3F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C8630-4E5C-C746-4CED-61B1ED66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553E-3DB0-4C1B-877C-4FDF9D85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44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E2DD-04F9-2578-DA6B-5B3E9BF9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98D2-64FB-56EC-A89A-8CAB2A739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87DB4-3B5D-D08E-69E4-1E8EC1380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64598-A65D-9033-64AB-6A505EF21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1DDA9-B19E-7DE6-0482-77E0DCA9D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D56EF-91D8-FD00-2894-57CA08CC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3D7-3275-41E8-B428-101382EF29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105F7-D8B3-22EC-B9EE-D0CFC5CC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A72CD-1531-2137-E225-FFF74F6A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553E-3DB0-4C1B-877C-4FDF9D85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7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B026-8BE7-7BC9-6A3A-E6F1EA20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877FC-45BE-E456-7081-10205FF3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3D7-3275-41E8-B428-101382EF29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D9485-CBEA-8363-3745-593BF2C0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A3AAF-DA2A-88A3-2991-8B222F71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553E-3DB0-4C1B-877C-4FDF9D85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86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4ACEA-1CEA-3B01-50DB-758F2FEC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3D7-3275-41E8-B428-101382EF29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ADBC8-3DE7-0610-55ED-8D525FCE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1E7A1-8440-C842-78D2-0C50BA70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553E-3DB0-4C1B-877C-4FDF9D85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365B-28F7-85E2-1472-F588D7ED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B11AF-C521-6BD8-A26F-38266FF13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634F5-0D52-7F61-30A0-9436EE080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520C6-65F8-C7CB-F926-3BEBF4F4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3D7-3275-41E8-B428-101382EF29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7432F-FEF0-03F9-596E-FFBDEF2C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352C3-F27F-2CAE-8748-360BF3AA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553E-3DB0-4C1B-877C-4FDF9D85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15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9604-5E56-8C30-E4D3-34B3CA45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F0706-7DE3-C297-A6B9-76AC17468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52279-2731-86B9-7A67-9E6E5565E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4A522-E51B-1E38-C908-9B30B4A0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3D7-3275-41E8-B428-101382EF29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42D71-1F57-47D8-CB86-9BD60852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BC7C1-B988-B15A-3337-074A782C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553E-3DB0-4C1B-877C-4FDF9D85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33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EA0F9-0921-685A-889E-A71AE32D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CB724-3762-E64C-06BF-21B25AB40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521B1-A56A-77AF-D680-7D91BB052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23D7-3275-41E8-B428-101382EF2955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A6E8-2A25-BBF8-8618-E3D53CF05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181D-5684-42E1-7AC8-1211D414A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F553E-3DB0-4C1B-877C-4FDF9D85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05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D98E-B143-4E5D-6DB6-333CF31E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</a:t>
            </a:r>
            <a:r>
              <a:rPr lang="en-IN" dirty="0" err="1"/>
              <a:t>Pract</a:t>
            </a:r>
            <a:r>
              <a:rPr lang="en-IN" dirty="0"/>
              <a:t>- 4  Dynamic  Routing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BCD32-C7C8-B394-8FBC-506BFBFF5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13" y="1825625"/>
            <a:ext cx="8680773" cy="4351338"/>
          </a:xfrm>
        </p:spPr>
      </p:pic>
    </p:spTree>
    <p:extLst>
      <p:ext uri="{BB962C8B-B14F-4D97-AF65-F5344CB8AC3E}">
        <p14:creationId xmlns:p14="http://schemas.microsoft.com/office/powerpoint/2010/main" val="334251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89A3-EBE5-543B-666E-23778058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Router B (RIP)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51E4-C1F1-7C46-52E6-2CA23CF6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B(config)#router rip</a:t>
            </a:r>
          </a:p>
          <a:p>
            <a:endParaRPr lang="en-IN" dirty="0"/>
          </a:p>
          <a:p>
            <a:r>
              <a:rPr lang="en-IN" dirty="0"/>
              <a:t>B(config-router)#network 172.16.0.0</a:t>
            </a:r>
          </a:p>
          <a:p>
            <a:endParaRPr lang="en-IN" dirty="0"/>
          </a:p>
          <a:p>
            <a:r>
              <a:rPr lang="en-IN" dirty="0"/>
              <a:t>B(config-router)#network 193.168.0.0</a:t>
            </a:r>
          </a:p>
          <a:p>
            <a:endParaRPr lang="en-IN" dirty="0"/>
          </a:p>
          <a:p>
            <a:r>
              <a:rPr lang="en-IN" dirty="0"/>
              <a:t>B(config-router)#network 11.0.0.0</a:t>
            </a:r>
          </a:p>
        </p:txBody>
      </p:sp>
    </p:spTree>
    <p:extLst>
      <p:ext uri="{BB962C8B-B14F-4D97-AF65-F5344CB8AC3E}">
        <p14:creationId xmlns:p14="http://schemas.microsoft.com/office/powerpoint/2010/main" val="36562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ACBF-E247-958C-4288-F9082B8A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Router C (RIP)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AB23-1239-763A-2059-D5E17E105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C(config)#router rip</a:t>
            </a:r>
          </a:p>
          <a:p>
            <a:endParaRPr lang="en-US" dirty="0"/>
          </a:p>
          <a:p>
            <a:r>
              <a:rPr lang="en-US" dirty="0"/>
              <a:t>C(config-router)#network 192.168.0.0</a:t>
            </a:r>
          </a:p>
          <a:p>
            <a:endParaRPr lang="en-US" dirty="0"/>
          </a:p>
          <a:p>
            <a:r>
              <a:rPr lang="en-US" dirty="0"/>
              <a:t>C(config-router)#network 193.168.0.0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52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B9FF-9F06-4FD0-0AC2-EE3F6E63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Message  send  from  PC0 to PC1.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1B840-94FC-48A1-C218-D7AF5516E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9" y="1454331"/>
            <a:ext cx="11042468" cy="5038544"/>
          </a:xfrm>
        </p:spPr>
      </p:pic>
    </p:spTree>
    <p:extLst>
      <p:ext uri="{BB962C8B-B14F-4D97-AF65-F5344CB8AC3E}">
        <p14:creationId xmlns:p14="http://schemas.microsoft.com/office/powerpoint/2010/main" val="401858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B9B1-1838-1257-CFD5-A91127E0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98D3355-1571-C10D-9AA1-010B52D0C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0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883B-1F74-F138-7AF7-A0C3D105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What  is  Dynamic  Routing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E810-9C04-7DA2-E9A7-7FB1D14A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Dynamic routing is known as a technique of finding the best path for the data to travel over a network in this process a router can transmit data through various different routes and reach its destination on the basis of conditions at that time of communication circuits.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DA263BE-2E13-DC73-FE54-4AB992423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500846"/>
            <a:ext cx="9295563" cy="327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4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6ED2-E91E-EF3D-C7CD-FF95E0EF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 the  Dynamic  Routing  is performed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6A3D-7879-BCBA-ADB8-BAAB573E6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 dynamic  routing  is performed  with the help of  dynamic routing protocols are( example ) BGP, and RIP that you can choose according to your topology, specific requirements ( like scenario: WAN, Internet Edge, Data Center, SP networks), technical capabilities (vendor, type of devices, supported protocols) and so on.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Routing Information Protocol (RIP) is a dynamic routing protocol that uses hop count as a routing metric to find the best path between the source and the destination network.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8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5375-FD39-2E9D-0733-6E40E8D2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  of dynamic  routing in cisco  </a:t>
            </a:r>
            <a:br>
              <a:rPr lang="en-IN" dirty="0"/>
            </a:br>
            <a:r>
              <a:rPr lang="en-IN" dirty="0"/>
              <a:t>                            packet tracer .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7164AAAE-167A-F840-77EA-146631E5D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11" y="1915886"/>
            <a:ext cx="8769532" cy="4249783"/>
          </a:xfrm>
        </p:spPr>
      </p:pic>
    </p:spTree>
    <p:extLst>
      <p:ext uri="{BB962C8B-B14F-4D97-AF65-F5344CB8AC3E}">
        <p14:creationId xmlns:p14="http://schemas.microsoft.com/office/powerpoint/2010/main" val="173987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FC46-EF45-F9AC-7041-CBB357E9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  of dynamic  routing in cisco  </a:t>
            </a:r>
            <a:br>
              <a:rPr lang="en-IN" dirty="0"/>
            </a:br>
            <a:r>
              <a:rPr lang="en-IN" dirty="0"/>
              <a:t>                            packet tracer 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C203A-246C-236D-3857-8274A2DC8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282646" cy="4351338"/>
          </a:xfrm>
        </p:spPr>
      </p:pic>
    </p:spTree>
    <p:extLst>
      <p:ext uri="{BB962C8B-B14F-4D97-AF65-F5344CB8AC3E}">
        <p14:creationId xmlns:p14="http://schemas.microsoft.com/office/powerpoint/2010/main" val="192668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3E34-4035-8105-B95A-2206DFCC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How  to use the RIP in cisco packet Tracer.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AE901E-3FAA-B568-A304-D32237CF3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358538"/>
            <a:ext cx="11129553" cy="5268685"/>
          </a:xfrm>
        </p:spPr>
      </p:pic>
    </p:spTree>
    <p:extLst>
      <p:ext uri="{BB962C8B-B14F-4D97-AF65-F5344CB8AC3E}">
        <p14:creationId xmlns:p14="http://schemas.microsoft.com/office/powerpoint/2010/main" val="313778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4E16-4F79-E6F5-C1D2-CBEC7267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Example  2  of Dynamic  Routing.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5D77072-AA4D-4AC1-2AD9-B3AAABB96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17" y="1410789"/>
            <a:ext cx="10014857" cy="5251268"/>
          </a:xfrm>
        </p:spPr>
      </p:pic>
    </p:spTree>
    <p:extLst>
      <p:ext uri="{BB962C8B-B14F-4D97-AF65-F5344CB8AC3E}">
        <p14:creationId xmlns:p14="http://schemas.microsoft.com/office/powerpoint/2010/main" val="263134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64C2-5825-72A0-918B-8A149DC9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D14B-0C85-3BEC-67AC-40B7F3C9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5FB83A3-84D6-3B86-2094-FDCA40137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"/>
            <a:ext cx="12192000" cy="684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1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56CF-4A67-F36D-682D-F7098940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Router A (RIP)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2B69-11A4-DF69-D7BC-323E5155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A(config)#router rip</a:t>
            </a:r>
          </a:p>
          <a:p>
            <a:endParaRPr lang="en-US" dirty="0"/>
          </a:p>
          <a:p>
            <a:r>
              <a:rPr lang="en-US" dirty="0"/>
              <a:t>A(config-router)#network 10.0.0.0</a:t>
            </a:r>
          </a:p>
          <a:p>
            <a:endParaRPr lang="en-US" dirty="0"/>
          </a:p>
          <a:p>
            <a:r>
              <a:rPr lang="en-US" dirty="0"/>
              <a:t>A(config-router)#network 172.16.0.0</a:t>
            </a:r>
          </a:p>
          <a:p>
            <a:endParaRPr lang="en-US" dirty="0"/>
          </a:p>
          <a:p>
            <a:r>
              <a:rPr lang="en-US" dirty="0"/>
              <a:t>A(config-router)#network 192.168.0.0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53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293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                   Pract- 4  Dynamic  Routing </vt:lpstr>
      <vt:lpstr>          What  is  Dynamic  Routing ?</vt:lpstr>
      <vt:lpstr>How  the  Dynamic  Routing  is performed ?</vt:lpstr>
      <vt:lpstr>Implementation   of dynamic  routing in cisco                               packet tracer .</vt:lpstr>
      <vt:lpstr>Implementation   of dynamic  routing in cisco                               packet tracer .</vt:lpstr>
      <vt:lpstr>     How  to use the RIP in cisco packet Tracer.</vt:lpstr>
      <vt:lpstr>         Example  2  of Dynamic  Routing.</vt:lpstr>
      <vt:lpstr>PowerPoint Presentation</vt:lpstr>
      <vt:lpstr>                             Router A (RIP)</vt:lpstr>
      <vt:lpstr>                   Router B (RIP)</vt:lpstr>
      <vt:lpstr>                        Router C (RIP)</vt:lpstr>
      <vt:lpstr>         Message  send  from  PC0 to PC1.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Pract- 4  Dynamic  Routing</dc:title>
  <dc:creator>Mohit Malik</dc:creator>
  <cp:lastModifiedBy>Mohit Malik</cp:lastModifiedBy>
  <cp:revision>2</cp:revision>
  <dcterms:created xsi:type="dcterms:W3CDTF">2023-09-10T14:40:42Z</dcterms:created>
  <dcterms:modified xsi:type="dcterms:W3CDTF">2023-09-10T18:37:39Z</dcterms:modified>
</cp:coreProperties>
</file>