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9" r:id="rId11"/>
    <p:sldId id="708" r:id="rId12"/>
    <p:sldId id="267" r:id="rId13"/>
    <p:sldId id="266" r:id="rId14"/>
    <p:sldId id="268" r:id="rId15"/>
    <p:sldId id="265" r:id="rId16"/>
    <p:sldId id="838" r:id="rId17"/>
    <p:sldId id="839" r:id="rId18"/>
    <p:sldId id="271" r:id="rId19"/>
    <p:sldId id="270" r:id="rId20"/>
    <p:sldId id="272" r:id="rId21"/>
    <p:sldId id="273" r:id="rId22"/>
    <p:sldId id="698" r:id="rId23"/>
    <p:sldId id="677" r:id="rId24"/>
    <p:sldId id="692" r:id="rId25"/>
    <p:sldId id="693" r:id="rId26"/>
    <p:sldId id="701" r:id="rId27"/>
    <p:sldId id="703" r:id="rId28"/>
    <p:sldId id="705" r:id="rId29"/>
    <p:sldId id="834" r:id="rId30"/>
    <p:sldId id="835" r:id="rId31"/>
    <p:sldId id="836" r:id="rId32"/>
    <p:sldId id="837" r:id="rId33"/>
    <p:sldId id="682" r:id="rId34"/>
    <p:sldId id="70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3B3977-845F-4003-941B-CE38B3DF5010}" v="26" dt="2023-10-02T05:19:14.1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Malik" userId="b038f0c95dfac187" providerId="LiveId" clId="{12F13B05-1449-413F-B209-B3194856838F}"/>
    <pc:docChg chg="modSld">
      <pc:chgData name="Mohit Malik" userId="b038f0c95dfac187" providerId="LiveId" clId="{12F13B05-1449-413F-B209-B3194856838F}" dt="2023-10-02T05:52:38.908" v="3" actId="20577"/>
      <pc:docMkLst>
        <pc:docMk/>
      </pc:docMkLst>
      <pc:sldChg chg="addSp modSp mod">
        <pc:chgData name="Mohit Malik" userId="b038f0c95dfac187" providerId="LiveId" clId="{12F13B05-1449-413F-B209-B3194856838F}" dt="2023-10-02T05:52:38.908" v="3" actId="20577"/>
        <pc:sldMkLst>
          <pc:docMk/>
          <pc:sldMk cId="3250501770" sldId="839"/>
        </pc:sldMkLst>
        <pc:spChg chg="add mod">
          <ac:chgData name="Mohit Malik" userId="b038f0c95dfac187" providerId="LiveId" clId="{12F13B05-1449-413F-B209-B3194856838F}" dt="2023-10-02T05:52:38.908" v="3" actId="20577"/>
          <ac:spMkLst>
            <pc:docMk/>
            <pc:sldMk cId="3250501770" sldId="839"/>
            <ac:spMk id="5" creationId="{BE06D974-A622-9A89-204B-F1C26F3874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E23901-7E46-45AB-945B-12AC88566B87}" type="datetimeFigureOut">
              <a:rPr lang="en-IN" smtClean="0"/>
              <a:t>02-10-2023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C354A1-3A83-4A31-A300-E1686EF34850}" type="slidenum">
              <a:rPr lang="en-IN" smtClean="0"/>
              <a:t>‹#›</a:t>
            </a:fld>
            <a:endParaRPr lang="en-IN"/>
          </a:p>
        </p:txBody>
      </p:sp>
    </p:spTree>
    <p:extLst>
      <p:ext uri="{BB962C8B-B14F-4D97-AF65-F5344CB8AC3E}">
        <p14:creationId xmlns:p14="http://schemas.microsoft.com/office/powerpoint/2010/main" val="3161441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ED41FAD9-42B9-9D4D-7037-7383ADE0A37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1DA2D49-A173-44E2-BAD9-810182213838}" type="slidenum">
              <a:rPr lang="en-US" altLang="en-US" b="0">
                <a:latin typeface="Times New Roman" panose="02020603050405020304" pitchFamily="18" charset="0"/>
              </a:rPr>
              <a:pPr/>
              <a:t>22</a:t>
            </a:fld>
            <a:endParaRPr lang="en-US" altLang="en-US" b="0">
              <a:latin typeface="Times New Roman" panose="02020603050405020304" pitchFamily="18" charset="0"/>
            </a:endParaRPr>
          </a:p>
        </p:txBody>
      </p:sp>
      <p:sp>
        <p:nvSpPr>
          <p:cNvPr id="93187" name="Rectangle 2">
            <a:extLst>
              <a:ext uri="{FF2B5EF4-FFF2-40B4-BE49-F238E27FC236}">
                <a16:creationId xmlns:a16="http://schemas.microsoft.com/office/drawing/2014/main" id="{D95FE3C1-0E50-F36E-F32A-A866C5AF69AF}"/>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A7ED40FF-4C12-F291-2EB4-8A148D2260D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Notes Placeholder">
            <a:extLst>
              <a:ext uri="{FF2B5EF4-FFF2-40B4-BE49-F238E27FC236}">
                <a16:creationId xmlns:a16="http://schemas.microsoft.com/office/drawing/2014/main" id="{87FF2F91-33E4-F567-5577-5C8886C870BA}"/>
              </a:ext>
            </a:extLst>
          </p:cNvPr>
          <p:cNvSpPr>
            <a:spLocks noGrp="1"/>
          </p:cNvSpPr>
          <p:nvPr>
            <p:ph type="body" idx="1"/>
          </p:nvPr>
        </p:nvSpPr>
        <p:spPr>
          <a:xfrm>
            <a:off x="-1377246738" y="-2147483648"/>
            <a:ext cx="0" cy="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0B162F4D-539F-7310-AACE-95E79C37DCB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100F312-707F-4819-B366-8971E0F56ECD}" type="slidenum">
              <a:rPr lang="en-US" altLang="en-US" b="0">
                <a:latin typeface="Times New Roman" panose="02020603050405020304" pitchFamily="18" charset="0"/>
              </a:rPr>
              <a:pPr/>
              <a:t>24</a:t>
            </a:fld>
            <a:endParaRPr lang="en-US" altLang="en-US" b="0">
              <a:latin typeface="Times New Roman" panose="02020603050405020304" pitchFamily="18" charset="0"/>
            </a:endParaRPr>
          </a:p>
        </p:txBody>
      </p:sp>
      <p:sp>
        <p:nvSpPr>
          <p:cNvPr id="95235" name="Rectangle 2">
            <a:extLst>
              <a:ext uri="{FF2B5EF4-FFF2-40B4-BE49-F238E27FC236}">
                <a16:creationId xmlns:a16="http://schemas.microsoft.com/office/drawing/2014/main" id="{29B72071-293E-A61A-F910-4560C006C434}"/>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D5D82256-2619-5E76-8547-6948391B615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C39CEAC3-EBBA-B545-637C-AB35933067F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E90DF90-07D8-4755-8DE0-C25B59C53A1A}" type="slidenum">
              <a:rPr lang="en-US" altLang="en-US" b="0">
                <a:latin typeface="Times New Roman" panose="02020603050405020304" pitchFamily="18" charset="0"/>
              </a:rPr>
              <a:pPr/>
              <a:t>25</a:t>
            </a:fld>
            <a:endParaRPr lang="en-US" altLang="en-US" b="0">
              <a:latin typeface="Times New Roman" panose="02020603050405020304" pitchFamily="18" charset="0"/>
            </a:endParaRPr>
          </a:p>
        </p:txBody>
      </p:sp>
      <p:sp>
        <p:nvSpPr>
          <p:cNvPr id="96259" name="Rectangle 2">
            <a:extLst>
              <a:ext uri="{FF2B5EF4-FFF2-40B4-BE49-F238E27FC236}">
                <a16:creationId xmlns:a16="http://schemas.microsoft.com/office/drawing/2014/main" id="{1A1B4BEE-A9D9-B7D9-05BB-1BAC23B81744}"/>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143E562B-434B-7CF3-1CB4-B0CE755721E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76A6C37E-EC1B-2C04-C7F5-F9E6AB3BF5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99D7CF0B-EB47-48DC-8801-AA9119DB9223}" type="slidenum">
              <a:rPr lang="en-US" altLang="en-US" sz="1200" b="0" baseline="0">
                <a:latin typeface="Times New Roman" panose="02020603050405020304" pitchFamily="18" charset="0"/>
              </a:rPr>
              <a:pPr/>
              <a:t>29</a:t>
            </a:fld>
            <a:endParaRPr lang="en-US" altLang="en-US" sz="1200" b="0" baseline="0">
              <a:latin typeface="Times New Roman" panose="02020603050405020304" pitchFamily="18" charset="0"/>
            </a:endParaRPr>
          </a:p>
        </p:txBody>
      </p:sp>
      <p:sp>
        <p:nvSpPr>
          <p:cNvPr id="5123" name="Rectangle 2">
            <a:extLst>
              <a:ext uri="{FF2B5EF4-FFF2-40B4-BE49-F238E27FC236}">
                <a16:creationId xmlns:a16="http://schemas.microsoft.com/office/drawing/2014/main" id="{744EDF1F-0A4C-B569-A8E0-8CC3E5E80EA5}"/>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A7AF397E-18C2-57B6-F443-4D9FC1BDFC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Notes Placeholder">
            <a:extLst>
              <a:ext uri="{FF2B5EF4-FFF2-40B4-BE49-F238E27FC236}">
                <a16:creationId xmlns:a16="http://schemas.microsoft.com/office/drawing/2014/main" id="{ADD562D4-B8BB-5A33-B191-06296AB28B85}"/>
              </a:ext>
            </a:extLst>
          </p:cNvPr>
          <p:cNvSpPr>
            <a:spLocks noGrp="1"/>
          </p:cNvSpPr>
          <p:nvPr>
            <p:ph type="body" idx="1"/>
          </p:nvPr>
        </p:nvSpPr>
        <p:spPr>
          <a:xfrm>
            <a:off x="-1377246738" y="-2147483648"/>
            <a:ext cx="0" cy="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65BA88E-30AB-4972-B48F-66AAB7BADD27}" type="datetimeFigureOut">
              <a:rPr lang="en-IN" smtClean="0"/>
              <a:t>02-10-2023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65720B04-3DCD-4762-A4E9-47084B0A4B74}" type="slidenum">
              <a:rPr lang="en-IN" smtClean="0"/>
              <a:t>‹#›</a:t>
            </a:fld>
            <a:endParaRPr lang="en-IN"/>
          </a:p>
        </p:txBody>
      </p:sp>
    </p:spTree>
    <p:extLst>
      <p:ext uri="{BB962C8B-B14F-4D97-AF65-F5344CB8AC3E}">
        <p14:creationId xmlns:p14="http://schemas.microsoft.com/office/powerpoint/2010/main" val="157022451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5BA88E-30AB-4972-B48F-66AAB7BADD27}"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720B04-3DCD-4762-A4E9-47084B0A4B74}" type="slidenum">
              <a:rPr lang="en-IN" smtClean="0"/>
              <a:t>‹#›</a:t>
            </a:fld>
            <a:endParaRPr lang="en-IN"/>
          </a:p>
        </p:txBody>
      </p:sp>
    </p:spTree>
    <p:extLst>
      <p:ext uri="{BB962C8B-B14F-4D97-AF65-F5344CB8AC3E}">
        <p14:creationId xmlns:p14="http://schemas.microsoft.com/office/powerpoint/2010/main" val="857979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5BA88E-30AB-4972-B48F-66AAB7BADD27}"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20B04-3DCD-4762-A4E9-47084B0A4B74}" type="slidenum">
              <a:rPr lang="en-IN" smtClean="0"/>
              <a:t>‹#›</a:t>
            </a:fld>
            <a:endParaRPr lang="en-IN"/>
          </a:p>
        </p:txBody>
      </p:sp>
    </p:spTree>
    <p:extLst>
      <p:ext uri="{BB962C8B-B14F-4D97-AF65-F5344CB8AC3E}">
        <p14:creationId xmlns:p14="http://schemas.microsoft.com/office/powerpoint/2010/main" val="226857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5BA88E-30AB-4972-B48F-66AAB7BADD27}"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20B04-3DCD-4762-A4E9-47084B0A4B74}" type="slidenum">
              <a:rPr lang="en-IN" smtClean="0"/>
              <a:t>‹#›</a:t>
            </a:fld>
            <a:endParaRPr lang="en-IN"/>
          </a:p>
        </p:txBody>
      </p:sp>
    </p:spTree>
    <p:extLst>
      <p:ext uri="{BB962C8B-B14F-4D97-AF65-F5344CB8AC3E}">
        <p14:creationId xmlns:p14="http://schemas.microsoft.com/office/powerpoint/2010/main" val="530968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5BA88E-30AB-4972-B48F-66AAB7BADD27}"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20B04-3DCD-4762-A4E9-47084B0A4B74}" type="slidenum">
              <a:rPr lang="en-IN" smtClean="0"/>
              <a:t>‹#›</a:t>
            </a:fld>
            <a:endParaRPr lang="en-IN"/>
          </a:p>
        </p:txBody>
      </p:sp>
    </p:spTree>
    <p:extLst>
      <p:ext uri="{BB962C8B-B14F-4D97-AF65-F5344CB8AC3E}">
        <p14:creationId xmlns:p14="http://schemas.microsoft.com/office/powerpoint/2010/main" val="2054243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5BA88E-30AB-4972-B48F-66AAB7BADD27}"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20B04-3DCD-4762-A4E9-47084B0A4B74}" type="slidenum">
              <a:rPr lang="en-IN" smtClean="0"/>
              <a:t>‹#›</a:t>
            </a:fld>
            <a:endParaRPr lang="en-IN"/>
          </a:p>
        </p:txBody>
      </p:sp>
    </p:spTree>
    <p:extLst>
      <p:ext uri="{BB962C8B-B14F-4D97-AF65-F5344CB8AC3E}">
        <p14:creationId xmlns:p14="http://schemas.microsoft.com/office/powerpoint/2010/main" val="4157683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5BA88E-30AB-4972-B48F-66AAB7BADD27}"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20B04-3DCD-4762-A4E9-47084B0A4B74}" type="slidenum">
              <a:rPr lang="en-IN" smtClean="0"/>
              <a:t>‹#›</a:t>
            </a:fld>
            <a:endParaRPr lang="en-IN"/>
          </a:p>
        </p:txBody>
      </p:sp>
    </p:spTree>
    <p:extLst>
      <p:ext uri="{BB962C8B-B14F-4D97-AF65-F5344CB8AC3E}">
        <p14:creationId xmlns:p14="http://schemas.microsoft.com/office/powerpoint/2010/main" val="2138808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5BA88E-30AB-4972-B48F-66AAB7BADD27}"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20B04-3DCD-4762-A4E9-47084B0A4B74}"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3127753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5BA88E-30AB-4972-B48F-66AAB7BADD27}"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20B04-3DCD-4762-A4E9-47084B0A4B74}" type="slidenum">
              <a:rPr lang="en-IN" smtClean="0"/>
              <a:t>‹#›</a:t>
            </a:fld>
            <a:endParaRPr lang="en-IN"/>
          </a:p>
        </p:txBody>
      </p:sp>
    </p:spTree>
    <p:extLst>
      <p:ext uri="{BB962C8B-B14F-4D97-AF65-F5344CB8AC3E}">
        <p14:creationId xmlns:p14="http://schemas.microsoft.com/office/powerpoint/2010/main" val="2965166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5BA88E-30AB-4972-B48F-66AAB7BADD27}"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20B04-3DCD-4762-A4E9-47084B0A4B74}" type="slidenum">
              <a:rPr lang="en-IN" smtClean="0"/>
              <a:t>‹#›</a:t>
            </a:fld>
            <a:endParaRPr lang="en-IN"/>
          </a:p>
        </p:txBody>
      </p:sp>
    </p:spTree>
    <p:extLst>
      <p:ext uri="{BB962C8B-B14F-4D97-AF65-F5344CB8AC3E}">
        <p14:creationId xmlns:p14="http://schemas.microsoft.com/office/powerpoint/2010/main" val="1675209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5BA88E-30AB-4972-B48F-66AAB7BADD27}"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20B04-3DCD-4762-A4E9-47084B0A4B74}" type="slidenum">
              <a:rPr lang="en-IN" smtClean="0"/>
              <a:t>‹#›</a:t>
            </a:fld>
            <a:endParaRPr lang="en-IN"/>
          </a:p>
        </p:txBody>
      </p:sp>
    </p:spTree>
    <p:extLst>
      <p:ext uri="{BB962C8B-B14F-4D97-AF65-F5344CB8AC3E}">
        <p14:creationId xmlns:p14="http://schemas.microsoft.com/office/powerpoint/2010/main" val="1540509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5BA88E-30AB-4972-B48F-66AAB7BADD27}"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720B04-3DCD-4762-A4E9-47084B0A4B74}" type="slidenum">
              <a:rPr lang="en-IN" smtClean="0"/>
              <a:t>‹#›</a:t>
            </a:fld>
            <a:endParaRPr lang="en-IN"/>
          </a:p>
        </p:txBody>
      </p:sp>
    </p:spTree>
    <p:extLst>
      <p:ext uri="{BB962C8B-B14F-4D97-AF65-F5344CB8AC3E}">
        <p14:creationId xmlns:p14="http://schemas.microsoft.com/office/powerpoint/2010/main" val="3403484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5BA88E-30AB-4972-B48F-66AAB7BADD27}" type="datetimeFigureOut">
              <a:rPr lang="en-IN" smtClean="0"/>
              <a:t>02-10-2023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720B04-3DCD-4762-A4E9-47084B0A4B74}" type="slidenum">
              <a:rPr lang="en-IN" smtClean="0"/>
              <a:t>‹#›</a:t>
            </a:fld>
            <a:endParaRPr lang="en-IN"/>
          </a:p>
        </p:txBody>
      </p:sp>
    </p:spTree>
    <p:extLst>
      <p:ext uri="{BB962C8B-B14F-4D97-AF65-F5344CB8AC3E}">
        <p14:creationId xmlns:p14="http://schemas.microsoft.com/office/powerpoint/2010/main" val="115838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5BA88E-30AB-4972-B48F-66AAB7BADD27}" type="datetimeFigureOut">
              <a:rPr lang="en-IN" smtClean="0"/>
              <a:t>02-10-2023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720B04-3DCD-4762-A4E9-47084B0A4B74}" type="slidenum">
              <a:rPr lang="en-IN" smtClean="0"/>
              <a:t>‹#›</a:t>
            </a:fld>
            <a:endParaRPr lang="en-IN"/>
          </a:p>
        </p:txBody>
      </p:sp>
    </p:spTree>
    <p:extLst>
      <p:ext uri="{BB962C8B-B14F-4D97-AF65-F5344CB8AC3E}">
        <p14:creationId xmlns:p14="http://schemas.microsoft.com/office/powerpoint/2010/main" val="3809869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65BA88E-30AB-4972-B48F-66AAB7BADD27}" type="datetimeFigureOut">
              <a:rPr lang="en-IN" smtClean="0"/>
              <a:t>02-10-2023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720B04-3DCD-4762-A4E9-47084B0A4B74}" type="slidenum">
              <a:rPr lang="en-IN" smtClean="0"/>
              <a:t>‹#›</a:t>
            </a:fld>
            <a:endParaRPr lang="en-IN"/>
          </a:p>
        </p:txBody>
      </p:sp>
    </p:spTree>
    <p:extLst>
      <p:ext uri="{BB962C8B-B14F-4D97-AF65-F5344CB8AC3E}">
        <p14:creationId xmlns:p14="http://schemas.microsoft.com/office/powerpoint/2010/main" val="2890829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5BA88E-30AB-4972-B48F-66AAB7BADD27}"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720B04-3DCD-4762-A4E9-47084B0A4B74}" type="slidenum">
              <a:rPr lang="en-IN" smtClean="0"/>
              <a:t>‹#›</a:t>
            </a:fld>
            <a:endParaRPr lang="en-IN"/>
          </a:p>
        </p:txBody>
      </p:sp>
    </p:spTree>
    <p:extLst>
      <p:ext uri="{BB962C8B-B14F-4D97-AF65-F5344CB8AC3E}">
        <p14:creationId xmlns:p14="http://schemas.microsoft.com/office/powerpoint/2010/main" val="3525441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5BA88E-30AB-4972-B48F-66AAB7BADD27}"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720B04-3DCD-4762-A4E9-47084B0A4B74}" type="slidenum">
              <a:rPr lang="en-IN" smtClean="0"/>
              <a:t>‹#›</a:t>
            </a:fld>
            <a:endParaRPr lang="en-IN"/>
          </a:p>
        </p:txBody>
      </p:sp>
    </p:spTree>
    <p:extLst>
      <p:ext uri="{BB962C8B-B14F-4D97-AF65-F5344CB8AC3E}">
        <p14:creationId xmlns:p14="http://schemas.microsoft.com/office/powerpoint/2010/main" val="1891900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5BA88E-30AB-4972-B48F-66AAB7BADD27}" type="datetimeFigureOut">
              <a:rPr lang="en-IN" smtClean="0"/>
              <a:t>02-10-2023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720B04-3DCD-4762-A4E9-47084B0A4B74}" type="slidenum">
              <a:rPr lang="en-IN" smtClean="0"/>
              <a:t>‹#›</a:t>
            </a:fld>
            <a:endParaRPr lang="en-IN"/>
          </a:p>
        </p:txBody>
      </p:sp>
    </p:spTree>
    <p:extLst>
      <p:ext uri="{BB962C8B-B14F-4D97-AF65-F5344CB8AC3E}">
        <p14:creationId xmlns:p14="http://schemas.microsoft.com/office/powerpoint/2010/main" val="17549583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EF23E-A116-F688-6EA2-DCA26EBB1584}"/>
              </a:ext>
            </a:extLst>
          </p:cNvPr>
          <p:cNvSpPr>
            <a:spLocks noGrp="1"/>
          </p:cNvSpPr>
          <p:nvPr>
            <p:ph type="ctrTitle"/>
          </p:nvPr>
        </p:nvSpPr>
        <p:spPr>
          <a:xfrm>
            <a:off x="1524000" y="635727"/>
            <a:ext cx="9144000" cy="1193073"/>
          </a:xfrm>
        </p:spPr>
        <p:txBody>
          <a:bodyPr>
            <a:normAutofit/>
          </a:bodyPr>
          <a:lstStyle/>
          <a:p>
            <a:r>
              <a:rPr lang="en-IN" dirty="0" err="1"/>
              <a:t>Lec</a:t>
            </a:r>
            <a:r>
              <a:rPr lang="en-IN" dirty="0"/>
              <a:t> -24</a:t>
            </a:r>
          </a:p>
        </p:txBody>
      </p:sp>
      <p:sp>
        <p:nvSpPr>
          <p:cNvPr id="3" name="Subtitle 2">
            <a:extLst>
              <a:ext uri="{FF2B5EF4-FFF2-40B4-BE49-F238E27FC236}">
                <a16:creationId xmlns:a16="http://schemas.microsoft.com/office/drawing/2014/main" id="{B5F768BC-B3E9-01D8-B3B8-4369745D9F06}"/>
              </a:ext>
            </a:extLst>
          </p:cNvPr>
          <p:cNvSpPr>
            <a:spLocks noGrp="1"/>
          </p:cNvSpPr>
          <p:nvPr>
            <p:ph type="subTitle" idx="1"/>
          </p:nvPr>
        </p:nvSpPr>
        <p:spPr>
          <a:xfrm>
            <a:off x="1524000" y="1950720"/>
            <a:ext cx="9144000" cy="3307080"/>
          </a:xfrm>
        </p:spPr>
        <p:txBody>
          <a:bodyPr/>
          <a:lstStyle/>
          <a:p>
            <a:endParaRPr lang="en-US" dirty="0"/>
          </a:p>
          <a:p>
            <a:pPr algn="just"/>
            <a:r>
              <a:rPr lang="en-US" dirty="0"/>
              <a:t>                                                 NETWORK LAYER: IP Address</a:t>
            </a:r>
          </a:p>
          <a:p>
            <a:pPr algn="just"/>
            <a:r>
              <a:rPr lang="en-US" dirty="0"/>
              <a:t>(Subnetting and Super – netting examples ,IP header and IPv6   addressing   )</a:t>
            </a:r>
            <a:endParaRPr lang="en-IN" dirty="0"/>
          </a:p>
        </p:txBody>
      </p:sp>
    </p:spTree>
    <p:extLst>
      <p:ext uri="{BB962C8B-B14F-4D97-AF65-F5344CB8AC3E}">
        <p14:creationId xmlns:p14="http://schemas.microsoft.com/office/powerpoint/2010/main" val="386987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788A0-1321-16F1-5AB4-B846ED053B9B}"/>
              </a:ext>
            </a:extLst>
          </p:cNvPr>
          <p:cNvSpPr>
            <a:spLocks noGrp="1"/>
          </p:cNvSpPr>
          <p:nvPr>
            <p:ph type="title"/>
          </p:nvPr>
        </p:nvSpPr>
        <p:spPr/>
        <p:txBody>
          <a:bodyPr/>
          <a:lstStyle/>
          <a:p>
            <a:r>
              <a:rPr lang="en-IN" dirty="0"/>
              <a:t>Example   of  subnetting    10.0.0.1/26</a:t>
            </a:r>
          </a:p>
        </p:txBody>
      </p:sp>
      <p:sp>
        <p:nvSpPr>
          <p:cNvPr id="3" name="Content Placeholder 2">
            <a:extLst>
              <a:ext uri="{FF2B5EF4-FFF2-40B4-BE49-F238E27FC236}">
                <a16:creationId xmlns:a16="http://schemas.microsoft.com/office/drawing/2014/main" id="{19972636-7D6C-95C0-7082-C3BC6D8E4E7E}"/>
              </a:ext>
            </a:extLst>
          </p:cNvPr>
          <p:cNvSpPr>
            <a:spLocks noGrp="1"/>
          </p:cNvSpPr>
          <p:nvPr>
            <p:ph idx="1"/>
          </p:nvPr>
        </p:nvSpPr>
        <p:spPr>
          <a:xfrm>
            <a:off x="685801" y="2142067"/>
            <a:ext cx="10131425" cy="4432904"/>
          </a:xfrm>
        </p:spPr>
        <p:txBody>
          <a:bodyPr>
            <a:normAutofit fontScale="25000" lnSpcReduction="20000"/>
          </a:bodyPr>
          <a:lstStyle/>
          <a:p>
            <a:pPr marL="0" indent="0">
              <a:buNone/>
            </a:pPr>
            <a:r>
              <a:rPr lang="en-IN" sz="8000" dirty="0"/>
              <a:t>Network ID  =  10.0.0.1/26            find  the subnetting </a:t>
            </a:r>
          </a:p>
          <a:p>
            <a:pPr marL="0" indent="0">
              <a:buNone/>
            </a:pPr>
            <a:endParaRPr lang="en-IN" sz="8000" b="1" dirty="0">
              <a:latin typeface="Arial" panose="020B0604020202020204" pitchFamily="34" charset="0"/>
              <a:cs typeface="Arial" panose="020B0604020202020204" pitchFamily="34" charset="0"/>
            </a:endParaRPr>
          </a:p>
          <a:p>
            <a:pPr marL="0" indent="0">
              <a:buNone/>
            </a:pPr>
            <a:r>
              <a:rPr lang="en-IN" sz="8000" b="1" dirty="0">
                <a:latin typeface="Arial" panose="020B0604020202020204" pitchFamily="34" charset="0"/>
                <a:cs typeface="Arial" panose="020B0604020202020204" pitchFamily="34" charset="0"/>
              </a:rPr>
              <a:t>Step -1 The value  of 64  host  is  </a:t>
            </a:r>
            <a:r>
              <a:rPr lang="en-IN" sz="8000" b="1" kern="100" dirty="0">
                <a:effectLst/>
                <a:latin typeface="Arial" panose="020B0604020202020204" pitchFamily="34" charset="0"/>
                <a:ea typeface="Calibri" panose="020F0502020204030204" pitchFamily="34" charset="0"/>
                <a:cs typeface="Arial" panose="020B0604020202020204" pitchFamily="34" charset="0"/>
              </a:rPr>
              <a:t>2</a:t>
            </a:r>
            <a:r>
              <a:rPr lang="en-IN" sz="8000" b="1" kern="100" baseline="30000" dirty="0">
                <a:effectLst/>
                <a:latin typeface="Arial" panose="020B0604020202020204" pitchFamily="34" charset="0"/>
                <a:ea typeface="Calibri" panose="020F0502020204030204" pitchFamily="34" charset="0"/>
                <a:cs typeface="Arial" panose="020B0604020202020204" pitchFamily="34" charset="0"/>
              </a:rPr>
              <a:t>6  .</a:t>
            </a:r>
          </a:p>
          <a:p>
            <a:pPr marL="0" indent="0">
              <a:buNone/>
            </a:pPr>
            <a:endParaRPr lang="en-IN" sz="8000" b="1" kern="100" baseline="300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sz="8000" b="1" kern="100" baseline="30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8000" b="1" kern="100" baseline="30000" dirty="0">
                <a:effectLst/>
                <a:latin typeface="Calibri" panose="020F0502020204030204" pitchFamily="34" charset="0"/>
                <a:ea typeface="Calibri" panose="020F0502020204030204" pitchFamily="34" charset="0"/>
                <a:cs typeface="Times New Roman" panose="02020603050405020304" pitchFamily="18" charset="0"/>
              </a:rPr>
              <a:t>Step -2 - </a:t>
            </a:r>
          </a:p>
          <a:p>
            <a:pPr marL="0" indent="0">
              <a:buNone/>
            </a:pPr>
            <a:r>
              <a:rPr lang="en-US" sz="8000" b="1" kern="100" baseline="30000" dirty="0">
                <a:latin typeface="Calibri" panose="020F0502020204030204" pitchFamily="34" charset="0"/>
                <a:ea typeface="Calibri" panose="020F0502020204030204" pitchFamily="34" charset="0"/>
                <a:cs typeface="Times New Roman" panose="02020603050405020304" pitchFamily="18" charset="0"/>
              </a:rPr>
              <a:t>Total bits -  Subnetting  mask =  32- 26 = 6 bits .</a:t>
            </a:r>
          </a:p>
          <a:p>
            <a:pPr marL="0" indent="0">
              <a:buNone/>
            </a:pPr>
            <a:endParaRPr lang="en-US" sz="8000" b="1" kern="100" baseline="30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8000" b="1" kern="100" baseline="30000" dirty="0">
                <a:effectLst/>
                <a:latin typeface="Calibri" panose="020F0502020204030204" pitchFamily="34" charset="0"/>
                <a:ea typeface="Calibri" panose="020F0502020204030204" pitchFamily="34" charset="0"/>
                <a:cs typeface="Times New Roman" panose="02020603050405020304" pitchFamily="18" charset="0"/>
              </a:rPr>
              <a:t>Step -3 – IPv4  i</a:t>
            </a:r>
            <a:r>
              <a:rPr lang="en-US" sz="8000" b="1" kern="100" baseline="30000" dirty="0">
                <a:latin typeface="Calibri" panose="020F0502020204030204" pitchFamily="34" charset="0"/>
                <a:ea typeface="Calibri" panose="020F0502020204030204" pitchFamily="34" charset="0"/>
                <a:cs typeface="Times New Roman" panose="02020603050405020304" pitchFamily="18" charset="0"/>
              </a:rPr>
              <a:t>s 32 bits .</a:t>
            </a:r>
          </a:p>
          <a:p>
            <a:pPr marL="0" indent="0">
              <a:buNone/>
            </a:pPr>
            <a:r>
              <a:rPr lang="en-US" sz="8000" b="1" kern="100" baseline="30000" dirty="0">
                <a:effectLst/>
                <a:latin typeface="Calibri" panose="020F0502020204030204" pitchFamily="34" charset="0"/>
                <a:ea typeface="Calibri" panose="020F0502020204030204" pitchFamily="34" charset="0"/>
                <a:cs typeface="Times New Roman" panose="02020603050405020304" pitchFamily="18" charset="0"/>
              </a:rPr>
              <a:t>8 +8+8  + 11000000 = 128 +64 =192.</a:t>
            </a:r>
          </a:p>
          <a:p>
            <a:pPr marL="0" indent="0">
              <a:buNone/>
            </a:pPr>
            <a:endParaRPr lang="en-US" sz="8000" b="1" kern="100" baseline="30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8000" b="1" kern="100" baseline="30000" dirty="0">
                <a:effectLst/>
                <a:latin typeface="Calibri" panose="020F0502020204030204" pitchFamily="34" charset="0"/>
                <a:ea typeface="Calibri" panose="020F0502020204030204" pitchFamily="34" charset="0"/>
                <a:cs typeface="Times New Roman" panose="02020603050405020304" pitchFamily="18" charset="0"/>
              </a:rPr>
              <a:t>Step -4  - Find  the IP range .</a:t>
            </a:r>
          </a:p>
          <a:p>
            <a:pPr marL="0" indent="0">
              <a:buNone/>
            </a:pPr>
            <a:r>
              <a:rPr lang="en-US" sz="8000" b="1" kern="100" baseline="30000" dirty="0">
                <a:effectLst/>
                <a:latin typeface="Calibri" panose="020F0502020204030204" pitchFamily="34" charset="0"/>
                <a:ea typeface="Calibri" panose="020F0502020204030204" pitchFamily="34" charset="0"/>
                <a:cs typeface="Times New Roman" panose="02020603050405020304" pitchFamily="18" charset="0"/>
              </a:rPr>
              <a:t>                     255- 192 = 63.  </a:t>
            </a:r>
          </a:p>
          <a:p>
            <a:pPr marL="0" indent="0">
              <a:buNone/>
            </a:pPr>
            <a:r>
              <a:rPr lang="en-US" sz="9600" b="1" kern="100" baseline="30000" dirty="0">
                <a:effectLst/>
                <a:latin typeface="Calibri" panose="020F0502020204030204" pitchFamily="34" charset="0"/>
                <a:ea typeface="Calibri" panose="020F0502020204030204" pitchFamily="34" charset="0"/>
                <a:cs typeface="Times New Roman" panose="02020603050405020304" pitchFamily="18" charset="0"/>
              </a:rPr>
              <a:t>The  network  range  we can  give </a:t>
            </a:r>
            <a:r>
              <a:rPr lang="en-US" sz="9600" b="1" kern="100" baseline="30000">
                <a:effectLst/>
                <a:latin typeface="Calibri" panose="020F0502020204030204" pitchFamily="34" charset="0"/>
                <a:ea typeface="Calibri" panose="020F0502020204030204" pitchFamily="34" charset="0"/>
                <a:cs typeface="Times New Roman" panose="02020603050405020304" pitchFamily="18" charset="0"/>
              </a:rPr>
              <a:t>to network hosts  </a:t>
            </a:r>
            <a:r>
              <a:rPr lang="en-US" sz="9600" b="1" kern="100" baseline="30000" dirty="0">
                <a:effectLst/>
                <a:latin typeface="Calibri" panose="020F0502020204030204" pitchFamily="34" charset="0"/>
                <a:ea typeface="Calibri" panose="020F0502020204030204" pitchFamily="34" charset="0"/>
                <a:cs typeface="Times New Roman" panose="02020603050405020304" pitchFamily="18" charset="0"/>
              </a:rPr>
              <a:t>from   0 to 63 .</a:t>
            </a:r>
          </a:p>
          <a:p>
            <a:pPr marL="0" indent="0">
              <a:buNone/>
            </a:pPr>
            <a:r>
              <a:rPr lang="en-IN" sz="9600" b="1" kern="100" baseline="30000" dirty="0">
                <a:effectLst/>
                <a:latin typeface="Calibri" panose="020F0502020204030204" pitchFamily="34" charset="0"/>
                <a:ea typeface="Calibri" panose="020F0502020204030204" pitchFamily="34" charset="0"/>
                <a:cs typeface="Times New Roman" panose="02020603050405020304" pitchFamily="18" charset="0"/>
              </a:rPr>
              <a:t>     Subnet mask = 255.255.255.192.</a:t>
            </a:r>
          </a:p>
          <a:p>
            <a:endParaRPr lang="en-IN" dirty="0"/>
          </a:p>
        </p:txBody>
      </p:sp>
    </p:spTree>
    <p:extLst>
      <p:ext uri="{BB962C8B-B14F-4D97-AF65-F5344CB8AC3E}">
        <p14:creationId xmlns:p14="http://schemas.microsoft.com/office/powerpoint/2010/main" val="1257477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8DF1F-4645-6B91-1C8F-288CAA7FAA1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D277695-A98D-BA63-66BC-E8731605CD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39" y="487680"/>
            <a:ext cx="10957559" cy="5190309"/>
          </a:xfrm>
        </p:spPr>
      </p:pic>
    </p:spTree>
    <p:extLst>
      <p:ext uri="{BB962C8B-B14F-4D97-AF65-F5344CB8AC3E}">
        <p14:creationId xmlns:p14="http://schemas.microsoft.com/office/powerpoint/2010/main" val="3198870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E8B-8A12-75BB-00AB-435135BC4049}"/>
              </a:ext>
            </a:extLst>
          </p:cNvPr>
          <p:cNvSpPr>
            <a:spLocks noGrp="1"/>
          </p:cNvSpPr>
          <p:nvPr>
            <p:ph type="title"/>
          </p:nvPr>
        </p:nvSpPr>
        <p:spPr>
          <a:xfrm>
            <a:off x="685801" y="609600"/>
            <a:ext cx="11088188" cy="1456267"/>
          </a:xfrm>
        </p:spPr>
        <p:txBody>
          <a:bodyPr>
            <a:normAutofit fontScale="90000"/>
          </a:bodyPr>
          <a:lstStyle/>
          <a:p>
            <a:r>
              <a:rPr lang="en-IN" dirty="0"/>
              <a:t> Implementation Example  of  subnetting   perform </a:t>
            </a:r>
            <a:br>
              <a:rPr lang="en-IN" dirty="0"/>
            </a:br>
            <a:r>
              <a:rPr lang="en-IN" dirty="0"/>
              <a:t>                                              on network  </a:t>
            </a:r>
            <a:br>
              <a:rPr lang="en-IN" dirty="0"/>
            </a:br>
            <a:r>
              <a:rPr lang="en-IN" dirty="0"/>
              <a:t>                              </a:t>
            </a:r>
            <a:r>
              <a:rPr lang="en-IN" dirty="0" err="1"/>
              <a:t>Network</a:t>
            </a:r>
            <a:r>
              <a:rPr lang="en-IN" dirty="0"/>
              <a:t>  ID- 192.168.100.0/25</a:t>
            </a:r>
          </a:p>
        </p:txBody>
      </p:sp>
      <p:pic>
        <p:nvPicPr>
          <p:cNvPr id="4" name="Content Placeholder 4">
            <a:extLst>
              <a:ext uri="{FF2B5EF4-FFF2-40B4-BE49-F238E27FC236}">
                <a16:creationId xmlns:a16="http://schemas.microsoft.com/office/drawing/2014/main" id="{09F303EA-68BD-40D5-B2C6-DD3F80BA1B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9863" y="2065867"/>
            <a:ext cx="10128068" cy="4334934"/>
          </a:xfrm>
        </p:spPr>
      </p:pic>
    </p:spTree>
    <p:extLst>
      <p:ext uri="{BB962C8B-B14F-4D97-AF65-F5344CB8AC3E}">
        <p14:creationId xmlns:p14="http://schemas.microsoft.com/office/powerpoint/2010/main" val="931779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ABBF1-A5F0-01C9-2E43-D8B448C8E09C}"/>
              </a:ext>
            </a:extLst>
          </p:cNvPr>
          <p:cNvSpPr>
            <a:spLocks noGrp="1"/>
          </p:cNvSpPr>
          <p:nvPr>
            <p:ph type="title"/>
          </p:nvPr>
        </p:nvSpPr>
        <p:spPr/>
        <p:txBody>
          <a:bodyPr/>
          <a:lstStyle/>
          <a:p>
            <a:r>
              <a:rPr lang="en-IN" dirty="0"/>
              <a:t>       The  values  to check  from the table . </a:t>
            </a:r>
          </a:p>
        </p:txBody>
      </p:sp>
      <p:pic>
        <p:nvPicPr>
          <p:cNvPr id="5" name="Content Placeholder 4">
            <a:extLst>
              <a:ext uri="{FF2B5EF4-FFF2-40B4-BE49-F238E27FC236}">
                <a16:creationId xmlns:a16="http://schemas.microsoft.com/office/drawing/2014/main" id="{BF9CD270-1AEF-6C70-85CE-06B27687AED6}"/>
              </a:ext>
            </a:extLst>
          </p:cNvPr>
          <p:cNvPicPr>
            <a:picLocks noGrp="1" noChangeAspect="1"/>
          </p:cNvPicPr>
          <p:nvPr>
            <p:ph idx="1"/>
          </p:nvPr>
        </p:nvPicPr>
        <p:blipFill>
          <a:blip r:embed="rId2"/>
          <a:stretch>
            <a:fillRect/>
          </a:stretch>
        </p:blipFill>
        <p:spPr>
          <a:xfrm>
            <a:off x="685800" y="2753452"/>
            <a:ext cx="10131425" cy="2425834"/>
          </a:xfrm>
        </p:spPr>
      </p:pic>
    </p:spTree>
    <p:extLst>
      <p:ext uri="{BB962C8B-B14F-4D97-AF65-F5344CB8AC3E}">
        <p14:creationId xmlns:p14="http://schemas.microsoft.com/office/powerpoint/2010/main" val="384036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89CC-573F-577B-021B-0929ACFE2186}"/>
              </a:ext>
            </a:extLst>
          </p:cNvPr>
          <p:cNvSpPr>
            <a:spLocks noGrp="1"/>
          </p:cNvSpPr>
          <p:nvPr>
            <p:ph type="title"/>
          </p:nvPr>
        </p:nvSpPr>
        <p:spPr/>
        <p:txBody>
          <a:bodyPr/>
          <a:lstStyle/>
          <a:p>
            <a:r>
              <a:rPr lang="en-IN" dirty="0"/>
              <a:t>                          Example  of subnetting .</a:t>
            </a:r>
          </a:p>
        </p:txBody>
      </p:sp>
      <p:pic>
        <p:nvPicPr>
          <p:cNvPr id="4" name="Content Placeholder 3">
            <a:extLst>
              <a:ext uri="{FF2B5EF4-FFF2-40B4-BE49-F238E27FC236}">
                <a16:creationId xmlns:a16="http://schemas.microsoft.com/office/drawing/2014/main" id="{FAB6D7B6-EF08-A2E8-AAAF-6128AEAD1B6F}"/>
              </a:ext>
            </a:extLst>
          </p:cNvPr>
          <p:cNvPicPr>
            <a:picLocks noGrp="1" noChangeAspect="1"/>
          </p:cNvPicPr>
          <p:nvPr>
            <p:ph idx="1"/>
          </p:nvPr>
        </p:nvPicPr>
        <p:blipFill>
          <a:blip r:embed="rId2"/>
          <a:stretch>
            <a:fillRect/>
          </a:stretch>
        </p:blipFill>
        <p:spPr>
          <a:xfrm>
            <a:off x="513806" y="1759131"/>
            <a:ext cx="10554787" cy="4489269"/>
          </a:xfrm>
          <a:prstGeom prst="rect">
            <a:avLst/>
          </a:prstGeom>
        </p:spPr>
      </p:pic>
    </p:spTree>
    <p:extLst>
      <p:ext uri="{BB962C8B-B14F-4D97-AF65-F5344CB8AC3E}">
        <p14:creationId xmlns:p14="http://schemas.microsoft.com/office/powerpoint/2010/main" val="846502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97CA6-9508-02D1-A492-1C1CF79C2309}"/>
              </a:ext>
            </a:extLst>
          </p:cNvPr>
          <p:cNvSpPr>
            <a:spLocks noGrp="1"/>
          </p:cNvSpPr>
          <p:nvPr>
            <p:ph type="title"/>
          </p:nvPr>
        </p:nvSpPr>
        <p:spPr>
          <a:xfrm>
            <a:off x="685801" y="609600"/>
            <a:ext cx="10131425" cy="653143"/>
          </a:xfrm>
        </p:spPr>
        <p:txBody>
          <a:bodyPr/>
          <a:lstStyle/>
          <a:p>
            <a:r>
              <a:rPr lang="en-IN" dirty="0"/>
              <a:t>             Example  of Subnetting .</a:t>
            </a:r>
          </a:p>
        </p:txBody>
      </p:sp>
      <p:sp>
        <p:nvSpPr>
          <p:cNvPr id="3" name="Content Placeholder 2">
            <a:extLst>
              <a:ext uri="{FF2B5EF4-FFF2-40B4-BE49-F238E27FC236}">
                <a16:creationId xmlns:a16="http://schemas.microsoft.com/office/drawing/2014/main" id="{8AA10568-1D43-3EDF-C04D-D75730B0D19D}"/>
              </a:ext>
            </a:extLst>
          </p:cNvPr>
          <p:cNvSpPr>
            <a:spLocks noGrp="1"/>
          </p:cNvSpPr>
          <p:nvPr>
            <p:ph idx="1"/>
          </p:nvPr>
        </p:nvSpPr>
        <p:spPr/>
        <p:txBody>
          <a:bodyPr>
            <a:normAutofit fontScale="25000" lnSpcReduction="20000"/>
          </a:bodyPr>
          <a:lstStyle/>
          <a:p>
            <a:pPr marL="0" indent="0">
              <a:buNone/>
            </a:pPr>
            <a:r>
              <a:rPr lang="en-IN" sz="9600" dirty="0"/>
              <a:t>Network ID  =  192.168.100.0/  25       find  the subnetting </a:t>
            </a:r>
          </a:p>
          <a:p>
            <a:pPr marL="0" indent="0">
              <a:buNone/>
            </a:pPr>
            <a:endParaRPr lang="en-IN" sz="9600" b="1" dirty="0">
              <a:latin typeface="Arial" panose="020B0604020202020204" pitchFamily="34" charset="0"/>
              <a:cs typeface="Arial" panose="020B0604020202020204" pitchFamily="34" charset="0"/>
            </a:endParaRPr>
          </a:p>
          <a:p>
            <a:pPr marL="0" indent="0">
              <a:buNone/>
            </a:pPr>
            <a:r>
              <a:rPr lang="en-IN" sz="9600" b="1" dirty="0">
                <a:latin typeface="Arial" panose="020B0604020202020204" pitchFamily="34" charset="0"/>
                <a:cs typeface="Arial" panose="020B0604020202020204" pitchFamily="34" charset="0"/>
              </a:rPr>
              <a:t>Step -1 The value  of  128 host  is  </a:t>
            </a:r>
            <a:r>
              <a:rPr lang="en-IN" sz="9600" b="1" kern="100" dirty="0">
                <a:effectLst/>
                <a:latin typeface="Arial" panose="020B0604020202020204" pitchFamily="34" charset="0"/>
                <a:ea typeface="Calibri" panose="020F0502020204030204" pitchFamily="34" charset="0"/>
                <a:cs typeface="Arial" panose="020B0604020202020204" pitchFamily="34" charset="0"/>
              </a:rPr>
              <a:t>2</a:t>
            </a:r>
            <a:r>
              <a:rPr lang="en-IN" sz="9600" b="1" kern="100" baseline="30000" dirty="0">
                <a:latin typeface="Arial" panose="020B0604020202020204" pitchFamily="34" charset="0"/>
                <a:ea typeface="Calibri" panose="020F0502020204030204" pitchFamily="34" charset="0"/>
                <a:cs typeface="Arial" panose="020B0604020202020204" pitchFamily="34" charset="0"/>
              </a:rPr>
              <a:t>7</a:t>
            </a:r>
            <a:r>
              <a:rPr lang="en-IN" sz="9600" b="1" kern="100" baseline="30000" dirty="0">
                <a:effectLst/>
                <a:latin typeface="Arial" panose="020B0604020202020204" pitchFamily="34" charset="0"/>
                <a:ea typeface="Calibri" panose="020F0502020204030204" pitchFamily="34" charset="0"/>
                <a:cs typeface="Arial" panose="020B0604020202020204" pitchFamily="34" charset="0"/>
              </a:rPr>
              <a:t> .</a:t>
            </a:r>
          </a:p>
          <a:p>
            <a:pPr marL="0" indent="0">
              <a:buNone/>
            </a:pPr>
            <a:endParaRPr lang="en-IN" sz="9600" b="1" kern="100" baseline="300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sz="9600" b="1" kern="100" baseline="30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9600" b="1" kern="100" baseline="30000" dirty="0">
                <a:effectLst/>
                <a:latin typeface="Calibri" panose="020F0502020204030204" pitchFamily="34" charset="0"/>
                <a:ea typeface="Calibri" panose="020F0502020204030204" pitchFamily="34" charset="0"/>
                <a:cs typeface="Times New Roman" panose="02020603050405020304" pitchFamily="18" charset="0"/>
              </a:rPr>
              <a:t>Step -2 -  Move  to third  step :</a:t>
            </a:r>
          </a:p>
          <a:p>
            <a:pPr marL="0" indent="0">
              <a:buNone/>
            </a:pPr>
            <a:r>
              <a:rPr lang="en-US" sz="9600" b="1" kern="100" baseline="30000" dirty="0">
                <a:latin typeface="Calibri" panose="020F0502020204030204" pitchFamily="34" charset="0"/>
                <a:ea typeface="Calibri" panose="020F0502020204030204" pitchFamily="34" charset="0"/>
                <a:cs typeface="Times New Roman" panose="02020603050405020304" pitchFamily="18" charset="0"/>
              </a:rPr>
              <a:t>Total bits -  Subnetting  mask =  32- 25 = 7 bits .</a:t>
            </a:r>
          </a:p>
          <a:p>
            <a:pPr marL="0" indent="0">
              <a:buNone/>
            </a:pPr>
            <a:endParaRPr lang="en-US" sz="9600" b="1" kern="100" baseline="30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9600" b="1" kern="100" baseline="30000" dirty="0">
                <a:effectLst/>
                <a:latin typeface="Calibri" panose="020F0502020204030204" pitchFamily="34" charset="0"/>
                <a:ea typeface="Calibri" panose="020F0502020204030204" pitchFamily="34" charset="0"/>
                <a:cs typeface="Times New Roman" panose="02020603050405020304" pitchFamily="18" charset="0"/>
              </a:rPr>
              <a:t>Step -3 – IPv4  i</a:t>
            </a:r>
            <a:r>
              <a:rPr lang="en-US" sz="9600" b="1" kern="100" baseline="30000" dirty="0">
                <a:latin typeface="Calibri" panose="020F0502020204030204" pitchFamily="34" charset="0"/>
                <a:ea typeface="Calibri" panose="020F0502020204030204" pitchFamily="34" charset="0"/>
                <a:cs typeface="Times New Roman" panose="02020603050405020304" pitchFamily="18" charset="0"/>
              </a:rPr>
              <a:t>s 32 bits .</a:t>
            </a:r>
          </a:p>
          <a:p>
            <a:pPr marL="0" indent="0">
              <a:buNone/>
            </a:pPr>
            <a:r>
              <a:rPr lang="en-US" sz="9600" b="1" kern="100" baseline="30000" dirty="0">
                <a:effectLst/>
                <a:latin typeface="Calibri" panose="020F0502020204030204" pitchFamily="34" charset="0"/>
                <a:ea typeface="Calibri" panose="020F0502020204030204" pitchFamily="34" charset="0"/>
                <a:cs typeface="Times New Roman" panose="02020603050405020304" pitchFamily="18" charset="0"/>
              </a:rPr>
              <a:t>8 +8+8  + 10000000 = 128 </a:t>
            </a:r>
          </a:p>
          <a:p>
            <a:pPr marL="0" indent="0">
              <a:buNone/>
            </a:pPr>
            <a:endParaRPr lang="en-US" sz="9600" b="1" kern="100" baseline="30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9600" b="1" kern="100" baseline="30000" dirty="0">
                <a:effectLst/>
                <a:latin typeface="Calibri" panose="020F0502020204030204" pitchFamily="34" charset="0"/>
                <a:ea typeface="Calibri" panose="020F0502020204030204" pitchFamily="34" charset="0"/>
                <a:cs typeface="Times New Roman" panose="02020603050405020304" pitchFamily="18" charset="0"/>
              </a:rPr>
              <a:t>Step -4  - Find  the IP range .</a:t>
            </a:r>
          </a:p>
          <a:p>
            <a:pPr marL="0" indent="0">
              <a:buNone/>
            </a:pPr>
            <a:r>
              <a:rPr lang="en-US" sz="9600" b="1" kern="100" baseline="30000" dirty="0">
                <a:effectLst/>
                <a:latin typeface="Calibri" panose="020F0502020204030204" pitchFamily="34" charset="0"/>
                <a:ea typeface="Calibri" panose="020F0502020204030204" pitchFamily="34" charset="0"/>
                <a:cs typeface="Times New Roman" panose="02020603050405020304" pitchFamily="18" charset="0"/>
              </a:rPr>
              <a:t>                     255- 128 = 127</a:t>
            </a:r>
          </a:p>
          <a:p>
            <a:pPr marL="0" indent="0">
              <a:buNone/>
            </a:pPr>
            <a:r>
              <a:rPr lang="en-US" sz="9600" b="1" kern="100" baseline="30000" dirty="0">
                <a:effectLst/>
                <a:latin typeface="Calibri" panose="020F0502020204030204" pitchFamily="34" charset="0"/>
                <a:ea typeface="Calibri" panose="020F0502020204030204" pitchFamily="34" charset="0"/>
                <a:cs typeface="Times New Roman" panose="02020603050405020304" pitchFamily="18" charset="0"/>
              </a:rPr>
              <a:t>The  network  range  we can  give to network  from   0 to 127 .</a:t>
            </a:r>
          </a:p>
          <a:p>
            <a:pPr marL="0" indent="0">
              <a:buNone/>
            </a:pPr>
            <a:r>
              <a:rPr lang="en-IN" sz="9600" b="1" kern="100" baseline="30000" dirty="0">
                <a:effectLst/>
                <a:latin typeface="Calibri" panose="020F0502020204030204" pitchFamily="34" charset="0"/>
                <a:ea typeface="Calibri" panose="020F0502020204030204" pitchFamily="34" charset="0"/>
                <a:cs typeface="Times New Roman" panose="02020603050405020304" pitchFamily="18" charset="0"/>
              </a:rPr>
              <a:t>     Subnet mask = 255.255.255.128.</a:t>
            </a:r>
          </a:p>
          <a:p>
            <a:pPr marL="0" indent="0">
              <a:buNone/>
            </a:pPr>
            <a:endParaRPr lang="en-IN" dirty="0"/>
          </a:p>
        </p:txBody>
      </p:sp>
    </p:spTree>
    <p:extLst>
      <p:ext uri="{BB962C8B-B14F-4D97-AF65-F5344CB8AC3E}">
        <p14:creationId xmlns:p14="http://schemas.microsoft.com/office/powerpoint/2010/main" val="3841088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89601-B354-E598-8A15-4A1CD9BADEC4}"/>
              </a:ext>
            </a:extLst>
          </p:cNvPr>
          <p:cNvSpPr>
            <a:spLocks noGrp="1"/>
          </p:cNvSpPr>
          <p:nvPr>
            <p:ph type="title"/>
          </p:nvPr>
        </p:nvSpPr>
        <p:spPr/>
        <p:txBody>
          <a:bodyPr/>
          <a:lstStyle/>
          <a:p>
            <a:r>
              <a:rPr lang="en-IN" dirty="0"/>
              <a:t>           Some   Solve  subnetting   problems .</a:t>
            </a:r>
          </a:p>
        </p:txBody>
      </p:sp>
      <p:sp>
        <p:nvSpPr>
          <p:cNvPr id="3" name="Content Placeholder 2">
            <a:extLst>
              <a:ext uri="{FF2B5EF4-FFF2-40B4-BE49-F238E27FC236}">
                <a16:creationId xmlns:a16="http://schemas.microsoft.com/office/drawing/2014/main" id="{7F27D301-D31A-8F4F-5700-A86546D7BB7E}"/>
              </a:ext>
            </a:extLst>
          </p:cNvPr>
          <p:cNvSpPr>
            <a:spLocks noGrp="1"/>
          </p:cNvSpPr>
          <p:nvPr>
            <p:ph idx="1"/>
          </p:nvPr>
        </p:nvSpPr>
        <p:spPr>
          <a:xfrm>
            <a:off x="685801" y="2142067"/>
            <a:ext cx="10131425" cy="3553339"/>
          </a:xfrm>
        </p:spPr>
        <p:txBody>
          <a:bodyPr>
            <a:normAutofit fontScale="70000" lnSpcReduction="20000"/>
          </a:bodyPr>
          <a:lstStyle/>
          <a:p>
            <a:pPr algn="just" eaLnBrk="1" fontAlgn="auto" hangingPunct="1">
              <a:spcAft>
                <a:spcPts val="0"/>
              </a:spcAft>
              <a:buFont typeface="Arial" panose="020B0604020202020204" pitchFamily="34" charset="0"/>
              <a:buNone/>
              <a:defRPr/>
            </a:pPr>
            <a:r>
              <a:rPr lang="en-US" dirty="0"/>
              <a:t>Network ID - </a:t>
            </a:r>
            <a:r>
              <a:rPr lang="en-US" altLang="en-US" dirty="0"/>
              <a:t>192.168.1.15/26 belongs to?</a:t>
            </a:r>
            <a:endParaRPr lang="en-US" dirty="0"/>
          </a:p>
          <a:p>
            <a:pPr algn="just" eaLnBrk="1" fontAlgn="auto" hangingPunct="1">
              <a:spcAft>
                <a:spcPts val="0"/>
              </a:spcAft>
              <a:buFont typeface="Arial" panose="020B0604020202020204" pitchFamily="34" charset="0"/>
              <a:buNone/>
              <a:defRPr/>
            </a:pPr>
            <a:endParaRPr lang="en-US" dirty="0"/>
          </a:p>
          <a:p>
            <a:pPr algn="just" eaLnBrk="1" fontAlgn="auto" hangingPunct="1">
              <a:spcAft>
                <a:spcPts val="0"/>
              </a:spcAft>
              <a:buFont typeface="Arial" panose="020B0604020202020204" pitchFamily="34" charset="0"/>
              <a:buNone/>
              <a:defRPr/>
            </a:pPr>
            <a:r>
              <a:rPr lang="en-US" dirty="0"/>
              <a:t>Step 1. Convert the shorthand subnet mask to decimal.</a:t>
            </a:r>
          </a:p>
          <a:p>
            <a:pPr algn="just" eaLnBrk="1" fontAlgn="auto" hangingPunct="1">
              <a:spcAft>
                <a:spcPts val="0"/>
              </a:spcAft>
              <a:buFont typeface="Arial" panose="020B0604020202020204" pitchFamily="34" charset="0"/>
              <a:buNone/>
              <a:defRPr/>
            </a:pPr>
            <a:endParaRPr lang="en-US" dirty="0"/>
          </a:p>
          <a:p>
            <a:pPr algn="just" eaLnBrk="1" fontAlgn="auto" hangingPunct="1">
              <a:spcAft>
                <a:spcPts val="0"/>
              </a:spcAft>
              <a:buFont typeface="Arial" panose="020B0604020202020204" pitchFamily="34" charset="0"/>
              <a:buNone/>
              <a:defRPr/>
            </a:pPr>
            <a:r>
              <a:rPr lang="en-US" dirty="0"/>
              <a:t>/26 = 255.255.255. + Two additional subnet bits.</a:t>
            </a:r>
          </a:p>
          <a:p>
            <a:pPr algn="just" eaLnBrk="1" fontAlgn="auto" hangingPunct="1">
              <a:spcAft>
                <a:spcPts val="0"/>
              </a:spcAft>
              <a:buFont typeface="Arial" panose="020B0604020202020204" pitchFamily="34" charset="0"/>
              <a:buNone/>
              <a:defRPr/>
            </a:pPr>
            <a:r>
              <a:rPr lang="en-US" dirty="0"/>
              <a:t>Go to your cheat sheet, start at the bottom (128) and count up two, starting with 128. You should get to 192.</a:t>
            </a:r>
          </a:p>
          <a:p>
            <a:pPr algn="just" eaLnBrk="1" fontAlgn="auto" hangingPunct="1">
              <a:spcAft>
                <a:spcPts val="0"/>
              </a:spcAft>
              <a:buFont typeface="Arial" panose="020B0604020202020204" pitchFamily="34" charset="0"/>
              <a:buNone/>
              <a:defRPr/>
            </a:pPr>
            <a:r>
              <a:rPr lang="en-US" dirty="0"/>
              <a:t>Thus, our decimal subnet mask is 255.255.255.192</a:t>
            </a:r>
          </a:p>
          <a:p>
            <a:pPr algn="just" eaLnBrk="1" fontAlgn="auto" hangingPunct="1">
              <a:spcAft>
                <a:spcPts val="0"/>
              </a:spcAft>
              <a:buFont typeface="Arial" panose="020B0604020202020204" pitchFamily="34" charset="0"/>
              <a:buNone/>
              <a:defRPr/>
            </a:pPr>
            <a:endParaRPr lang="en-US" dirty="0"/>
          </a:p>
          <a:p>
            <a:pPr algn="just" eaLnBrk="1" fontAlgn="auto" hangingPunct="1">
              <a:spcAft>
                <a:spcPts val="0"/>
              </a:spcAft>
              <a:buFont typeface="Arial" panose="020B0604020202020204" pitchFamily="34" charset="0"/>
              <a:buNone/>
              <a:defRPr/>
            </a:pPr>
            <a:r>
              <a:rPr lang="en-US" dirty="0"/>
              <a:t>Step 2. Determine the block size.</a:t>
            </a:r>
          </a:p>
          <a:p>
            <a:pPr algn="just" eaLnBrk="1" fontAlgn="auto" hangingPunct="1">
              <a:spcAft>
                <a:spcPts val="0"/>
              </a:spcAft>
              <a:buFont typeface="Arial" panose="020B0604020202020204" pitchFamily="34" charset="0"/>
              <a:buNone/>
              <a:defRPr/>
            </a:pPr>
            <a:r>
              <a:rPr lang="en-US" dirty="0"/>
              <a:t>The block size is listed in the block size column parallel to your decimal mask.</a:t>
            </a:r>
          </a:p>
          <a:p>
            <a:pPr algn="just" eaLnBrk="1" fontAlgn="auto" hangingPunct="1">
              <a:spcAft>
                <a:spcPts val="0"/>
              </a:spcAft>
              <a:buFont typeface="Arial" panose="020B0604020202020204" pitchFamily="34" charset="0"/>
              <a:buNone/>
              <a:defRPr/>
            </a:pPr>
            <a:r>
              <a:rPr lang="en-US" dirty="0"/>
              <a:t>The block size is 64.</a:t>
            </a:r>
          </a:p>
          <a:p>
            <a:pPr algn="just" eaLnBrk="1" fontAlgn="auto" hangingPunct="1">
              <a:spcAft>
                <a:spcPts val="0"/>
              </a:spcAft>
              <a:buFont typeface="Arial" panose="020B0604020202020204" pitchFamily="34" charset="0"/>
              <a:buNone/>
              <a:defRPr/>
            </a:pPr>
            <a:endParaRPr lang="en-US" dirty="0"/>
          </a:p>
          <a:p>
            <a:pPr algn="just" eaLnBrk="1" fontAlgn="auto" hangingPunct="1">
              <a:spcAft>
                <a:spcPts val="0"/>
              </a:spcAft>
              <a:buFont typeface="Arial" panose="020B0604020202020204" pitchFamily="34" charset="0"/>
              <a:buNone/>
              <a:defRPr/>
            </a:pPr>
            <a:r>
              <a:rPr lang="en-US" dirty="0"/>
              <a:t>Step 3. What is my Network ID?</a:t>
            </a:r>
          </a:p>
          <a:p>
            <a:pPr algn="just" eaLnBrk="1" fontAlgn="auto" hangingPunct="1">
              <a:spcAft>
                <a:spcPts val="0"/>
              </a:spcAft>
              <a:buFont typeface="Arial" panose="020B0604020202020204" pitchFamily="34" charset="0"/>
              <a:buNone/>
              <a:defRPr/>
            </a:pPr>
            <a:r>
              <a:rPr lang="en-US" dirty="0"/>
              <a:t>Since we are working in the fourth octet and the block size is 64, the first network is 192.168.1.0.</a:t>
            </a:r>
          </a:p>
          <a:p>
            <a:pPr algn="just" eaLnBrk="1" fontAlgn="auto" hangingPunct="1">
              <a:spcAft>
                <a:spcPts val="0"/>
              </a:spcAft>
              <a:buFont typeface="Arial" panose="020B0604020202020204" pitchFamily="34" charset="0"/>
              <a:buNone/>
              <a:defRPr/>
            </a:pPr>
            <a:endParaRPr lang="en-US" dirty="0"/>
          </a:p>
          <a:p>
            <a:pPr algn="just" eaLnBrk="1" fontAlgn="auto" hangingPunct="1">
              <a:spcAft>
                <a:spcPts val="0"/>
              </a:spcAft>
              <a:buFont typeface="Arial" panose="020B0604020202020204" pitchFamily="34" charset="0"/>
              <a:buNone/>
              <a:defRPr/>
            </a:pPr>
            <a:r>
              <a:rPr lang="en-US" dirty="0"/>
              <a:t>Step 4. What is the next Network ID?</a:t>
            </a:r>
          </a:p>
          <a:p>
            <a:pPr algn="just" eaLnBrk="1" fontAlgn="auto" hangingPunct="1">
              <a:spcAft>
                <a:spcPts val="0"/>
              </a:spcAft>
              <a:buFont typeface="Arial" panose="020B0604020202020204" pitchFamily="34" charset="0"/>
              <a:buNone/>
              <a:defRPr/>
            </a:pPr>
            <a:r>
              <a:rPr lang="en-US" dirty="0"/>
              <a:t>Again, we look at our block size of 64 to determine the next network is 192.168.1.64.</a:t>
            </a:r>
          </a:p>
          <a:p>
            <a:pPr algn="just" eaLnBrk="1" fontAlgn="auto" hangingPunct="1">
              <a:spcAft>
                <a:spcPts val="0"/>
              </a:spcAft>
              <a:buFont typeface="Arial" panose="020B0604020202020204" pitchFamily="34" charset="0"/>
              <a:buNone/>
              <a:defRPr/>
            </a:pPr>
            <a:r>
              <a:rPr lang="en-US" dirty="0"/>
              <a:t>Network ID (First IP in the subnet): 192.168.1.0</a:t>
            </a:r>
          </a:p>
          <a:p>
            <a:pPr algn="just" eaLnBrk="1" fontAlgn="auto" hangingPunct="1">
              <a:spcAft>
                <a:spcPts val="0"/>
              </a:spcAft>
              <a:buFont typeface="Arial" panose="020B0604020202020204" pitchFamily="34" charset="0"/>
              <a:buNone/>
              <a:defRPr/>
            </a:pPr>
            <a:r>
              <a:rPr lang="en-US" dirty="0"/>
              <a:t>Broadcast address (last IP in the subnet): 192.168.1.63</a:t>
            </a:r>
          </a:p>
          <a:p>
            <a:pPr algn="just" eaLnBrk="1" fontAlgn="auto" hangingPunct="1">
              <a:spcAft>
                <a:spcPts val="0"/>
              </a:spcAft>
              <a:buFont typeface="Arial" panose="020B0604020202020204" pitchFamily="34" charset="0"/>
              <a:buNone/>
              <a:defRPr/>
            </a:pPr>
            <a:r>
              <a:rPr lang="en-US" dirty="0"/>
              <a:t>First Usable IP (the address after the network ID): 192.168.1.1</a:t>
            </a:r>
          </a:p>
          <a:p>
            <a:pPr algn="just" eaLnBrk="1" fontAlgn="auto" hangingPunct="1">
              <a:spcAft>
                <a:spcPts val="0"/>
              </a:spcAft>
              <a:buFont typeface="Arial" panose="020B0604020202020204" pitchFamily="34" charset="0"/>
              <a:buNone/>
              <a:defRPr/>
            </a:pPr>
            <a:r>
              <a:rPr lang="en-US" dirty="0"/>
              <a:t>Last Usable IP (the address before the broadcast address): 192.168.1.62</a:t>
            </a:r>
          </a:p>
          <a:p>
            <a:pPr marL="0" indent="0">
              <a:buNone/>
            </a:pPr>
            <a:endParaRPr lang="en-IN" dirty="0"/>
          </a:p>
        </p:txBody>
      </p:sp>
    </p:spTree>
    <p:extLst>
      <p:ext uri="{BB962C8B-B14F-4D97-AF65-F5344CB8AC3E}">
        <p14:creationId xmlns:p14="http://schemas.microsoft.com/office/powerpoint/2010/main" val="2457467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02E9F-3FA8-A0E0-123F-6886F7137A21}"/>
              </a:ext>
            </a:extLst>
          </p:cNvPr>
          <p:cNvSpPr>
            <a:spLocks noGrp="1"/>
          </p:cNvSpPr>
          <p:nvPr>
            <p:ph type="title"/>
          </p:nvPr>
        </p:nvSpPr>
        <p:spPr/>
        <p:txBody>
          <a:bodyPr>
            <a:normAutofit fontScale="90000"/>
          </a:bodyPr>
          <a:lstStyle/>
          <a:p>
            <a:r>
              <a:rPr lang="en-US" altLang="en-US" dirty="0"/>
              <a:t>How many subnets and hosts per subnet can you get from the network 192.168.1.0 255.255.255.224?</a:t>
            </a:r>
            <a:br>
              <a:rPr lang="en-US" altLang="en-US" dirty="0"/>
            </a:br>
            <a:endParaRPr lang="en-IN" dirty="0"/>
          </a:p>
        </p:txBody>
      </p:sp>
      <p:sp>
        <p:nvSpPr>
          <p:cNvPr id="4" name="Rectangle 1">
            <a:extLst>
              <a:ext uri="{FF2B5EF4-FFF2-40B4-BE49-F238E27FC236}">
                <a16:creationId xmlns:a16="http://schemas.microsoft.com/office/drawing/2014/main" id="{AF133C14-7BEC-A675-2DE6-777EFFF769F1}"/>
              </a:ext>
            </a:extLst>
          </p:cNvPr>
          <p:cNvSpPr>
            <a:spLocks noGrp="1" noChangeArrowheads="1"/>
          </p:cNvSpPr>
          <p:nvPr>
            <p:ph idx="1"/>
          </p:nvPr>
        </p:nvSpPr>
        <p:spPr bwMode="auto">
          <a:xfrm>
            <a:off x="735171" y="1835034"/>
            <a:ext cx="100326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Unicode MS"/>
              </a:rPr>
              <a:t>Netmask: </a:t>
            </a:r>
            <a:r>
              <a:rPr kumimoji="0" lang="en-US" altLang="en-US" sz="2400" b="0" i="0" u="none" strike="noStrike" cap="none" normalizeH="0" baseline="0" dirty="0">
                <a:ln>
                  <a:noFill/>
                </a:ln>
                <a:solidFill>
                  <a:srgbClr val="0000FF"/>
                </a:solidFill>
                <a:effectLst/>
                <a:latin typeface="Arial Unicode MS"/>
              </a:rPr>
              <a:t>255.255.255.224 = 27 </a:t>
            </a:r>
            <a:r>
              <a:rPr kumimoji="0" lang="en-US" altLang="en-US" sz="2400" b="0" i="0" u="none" strike="noStrike" cap="none" normalizeH="0" baseline="0" dirty="0">
                <a:ln>
                  <a:noFill/>
                </a:ln>
                <a:solidFill>
                  <a:srgbClr val="FF0000"/>
                </a:solidFill>
                <a:effectLst/>
                <a:latin typeface="Arial Unicode MS"/>
              </a:rPr>
              <a:t>11111111.11111111.11111111.1</a:t>
            </a:r>
            <a:r>
              <a:rPr kumimoji="0" lang="en-US" altLang="en-US" sz="2400" b="0" i="0" u="none" strike="noStrike" cap="none" normalizeH="0" baseline="0" dirty="0">
                <a:ln>
                  <a:noFill/>
                </a:ln>
                <a:solidFill>
                  <a:srgbClr val="663366"/>
                </a:solidFill>
                <a:effectLst/>
                <a:latin typeface="Arial Unicode MS"/>
              </a:rPr>
              <a:t>11 </a:t>
            </a:r>
            <a:r>
              <a:rPr kumimoji="0" lang="en-US" altLang="en-US" sz="2400" b="0" i="0" u="none" strike="noStrike" cap="none" normalizeH="0" baseline="0" dirty="0">
                <a:ln>
                  <a:noFill/>
                </a:ln>
                <a:solidFill>
                  <a:srgbClr val="FF0000"/>
                </a:solidFill>
                <a:effectLst/>
                <a:latin typeface="Arial Unicode MS"/>
              </a:rPr>
              <a:t>00000</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BE06D974-A622-9A89-204B-F1C26F38747B}"/>
              </a:ext>
            </a:extLst>
          </p:cNvPr>
          <p:cNvSpPr txBox="1"/>
          <p:nvPr/>
        </p:nvSpPr>
        <p:spPr>
          <a:xfrm>
            <a:off x="844731" y="2160645"/>
            <a:ext cx="10319658" cy="3416320"/>
          </a:xfrm>
          <a:prstGeom prst="rect">
            <a:avLst/>
          </a:prstGeom>
          <a:noFill/>
        </p:spPr>
        <p:txBody>
          <a:bodyPr wrap="square">
            <a:spAutoFit/>
          </a:bodyPr>
          <a:lstStyle/>
          <a:p>
            <a:pPr eaLnBrk="1" fontAlgn="auto" hangingPunct="1">
              <a:spcAft>
                <a:spcPts val="0"/>
              </a:spcAft>
              <a:buFont typeface="Arial" panose="020B0604020202020204" pitchFamily="34" charset="0"/>
              <a:buNone/>
              <a:defRPr/>
            </a:pPr>
            <a:r>
              <a:rPr lang="en-US" dirty="0"/>
              <a:t>Step 2: Determine how many additional subnet bits exist beyond the classful boundary.</a:t>
            </a:r>
          </a:p>
          <a:p>
            <a:pPr eaLnBrk="1" fontAlgn="auto" hangingPunct="1">
              <a:spcAft>
                <a:spcPts val="0"/>
              </a:spcAft>
              <a:buFont typeface="Arial" panose="020B0604020202020204" pitchFamily="34" charset="0"/>
              <a:buNone/>
              <a:defRPr/>
            </a:pPr>
            <a:r>
              <a:rPr lang="en-US" dirty="0"/>
              <a:t>Since this is a class C address, we are only going to look at the fourth octet. Since the decimal mask is 224, we know there were three subnet bits added (counting up from the bottom of our cheat sheet).</a:t>
            </a:r>
          </a:p>
          <a:p>
            <a:pPr eaLnBrk="1" fontAlgn="auto" hangingPunct="1">
              <a:spcAft>
                <a:spcPts val="0"/>
              </a:spcAft>
              <a:buFont typeface="Arial" panose="020B0604020202020204" pitchFamily="34" charset="0"/>
              <a:buNone/>
              <a:defRPr/>
            </a:pPr>
            <a:endParaRPr lang="en-US" dirty="0"/>
          </a:p>
          <a:p>
            <a:pPr eaLnBrk="1" fontAlgn="auto" hangingPunct="1">
              <a:spcAft>
                <a:spcPts val="0"/>
              </a:spcAft>
              <a:buFont typeface="Arial" panose="020B0604020202020204" pitchFamily="34" charset="0"/>
              <a:buNone/>
              <a:defRPr/>
            </a:pPr>
            <a:r>
              <a:rPr lang="en-US" dirty="0"/>
              <a:t>Step 3: Determine how many host bits remain.</a:t>
            </a:r>
          </a:p>
          <a:p>
            <a:pPr eaLnBrk="1" fontAlgn="auto" hangingPunct="1">
              <a:spcAft>
                <a:spcPts val="0"/>
              </a:spcAft>
              <a:buFont typeface="Arial" panose="020B0604020202020204" pitchFamily="34" charset="0"/>
              <a:buNone/>
              <a:defRPr/>
            </a:pPr>
            <a:r>
              <a:rPr lang="en-US" dirty="0"/>
              <a:t>We are still only working in the fourth octet. Since three bits went to the subnet in step 2, we have five host bits (0's) remaining.</a:t>
            </a:r>
          </a:p>
          <a:p>
            <a:pPr eaLnBrk="1" fontAlgn="auto" hangingPunct="1">
              <a:spcAft>
                <a:spcPts val="0"/>
              </a:spcAft>
              <a:buFont typeface="Arial" panose="020B0604020202020204" pitchFamily="34" charset="0"/>
              <a:buNone/>
              <a:defRPr/>
            </a:pPr>
            <a:endParaRPr lang="en-US" dirty="0"/>
          </a:p>
          <a:p>
            <a:pPr eaLnBrk="1" fontAlgn="auto" hangingPunct="1">
              <a:spcAft>
                <a:spcPts val="0"/>
              </a:spcAft>
              <a:buFont typeface="Arial" panose="020B0604020202020204" pitchFamily="34" charset="0"/>
              <a:buNone/>
              <a:defRPr/>
            </a:pPr>
            <a:r>
              <a:rPr lang="en-US" dirty="0"/>
              <a:t>Step 4: Find the exponents of both subnet bits and host bits using the cheat sheet:</a:t>
            </a:r>
          </a:p>
          <a:p>
            <a:pPr eaLnBrk="1" fontAlgn="auto" hangingPunct="1">
              <a:spcAft>
                <a:spcPts val="0"/>
              </a:spcAft>
              <a:buFont typeface="Arial" panose="020B0604020202020204" pitchFamily="34" charset="0"/>
              <a:buNone/>
              <a:defRPr/>
            </a:pPr>
            <a:r>
              <a:rPr lang="en-US" dirty="0"/>
              <a:t>Subnet Bits = 2^3 = 8</a:t>
            </a:r>
          </a:p>
          <a:p>
            <a:pPr eaLnBrk="1" fontAlgn="auto" hangingPunct="1">
              <a:spcAft>
                <a:spcPts val="0"/>
              </a:spcAft>
              <a:buFont typeface="Arial" panose="020B0604020202020204" pitchFamily="34" charset="0"/>
              <a:buNone/>
              <a:defRPr/>
            </a:pPr>
            <a:r>
              <a:rPr lang="en-US" dirty="0"/>
              <a:t>Host Bits = 2^5-2 = 30</a:t>
            </a:r>
          </a:p>
          <a:p>
            <a:pPr eaLnBrk="1" fontAlgn="auto" hangingPunct="1">
              <a:spcAft>
                <a:spcPts val="0"/>
              </a:spcAft>
              <a:buFont typeface="Arial" panose="020B0604020202020204" pitchFamily="34" charset="0"/>
              <a:buNone/>
              <a:defRPr/>
            </a:pPr>
            <a:r>
              <a:rPr lang="en-US" dirty="0"/>
              <a:t>The answer is 8 subnets and 30 hosts per subnet</a:t>
            </a:r>
          </a:p>
        </p:txBody>
      </p:sp>
    </p:spTree>
    <p:extLst>
      <p:ext uri="{BB962C8B-B14F-4D97-AF65-F5344CB8AC3E}">
        <p14:creationId xmlns:p14="http://schemas.microsoft.com/office/powerpoint/2010/main" val="3250501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44CBC-F507-A68E-54F4-4DA1E89D416E}"/>
              </a:ext>
            </a:extLst>
          </p:cNvPr>
          <p:cNvSpPr>
            <a:spLocks noGrp="1"/>
          </p:cNvSpPr>
          <p:nvPr>
            <p:ph type="title"/>
          </p:nvPr>
        </p:nvSpPr>
        <p:spPr/>
        <p:txBody>
          <a:bodyPr/>
          <a:lstStyle/>
          <a:p>
            <a:r>
              <a:rPr lang="en-US" dirty="0"/>
              <a:t>  NETWORK LAYER: IP Addressing(IP Header).</a:t>
            </a:r>
            <a:endParaRPr lang="en-IN" dirty="0"/>
          </a:p>
        </p:txBody>
      </p:sp>
      <p:pic>
        <p:nvPicPr>
          <p:cNvPr id="5" name="Content Placeholder 4">
            <a:extLst>
              <a:ext uri="{FF2B5EF4-FFF2-40B4-BE49-F238E27FC236}">
                <a16:creationId xmlns:a16="http://schemas.microsoft.com/office/drawing/2014/main" id="{C69A1563-0BB8-50AC-B41D-2DEC08804F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5347" y="2141538"/>
            <a:ext cx="6112331" cy="3649662"/>
          </a:xfrm>
        </p:spPr>
      </p:pic>
    </p:spTree>
    <p:extLst>
      <p:ext uri="{BB962C8B-B14F-4D97-AF65-F5344CB8AC3E}">
        <p14:creationId xmlns:p14="http://schemas.microsoft.com/office/powerpoint/2010/main" val="3751586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25F75-086E-F5AE-0196-EE4CB8A6EA9B}"/>
              </a:ext>
            </a:extLst>
          </p:cNvPr>
          <p:cNvSpPr>
            <a:spLocks noGrp="1"/>
          </p:cNvSpPr>
          <p:nvPr>
            <p:ph type="title"/>
          </p:nvPr>
        </p:nvSpPr>
        <p:spPr>
          <a:xfrm>
            <a:off x="287383" y="365125"/>
            <a:ext cx="11843657" cy="1325563"/>
          </a:xfrm>
        </p:spPr>
        <p:txBody>
          <a:bodyPr>
            <a:normAutofit/>
          </a:bodyPr>
          <a:lstStyle/>
          <a:p>
            <a:r>
              <a:rPr lang="en-US" sz="3200" dirty="0"/>
              <a:t>             Number of blocks and block size in classful IPv4 addressing .</a:t>
            </a:r>
            <a:endParaRPr lang="en-IN" sz="3200" dirty="0"/>
          </a:p>
        </p:txBody>
      </p:sp>
      <p:pic>
        <p:nvPicPr>
          <p:cNvPr id="5" name="Content Placeholder 4">
            <a:extLst>
              <a:ext uri="{FF2B5EF4-FFF2-40B4-BE49-F238E27FC236}">
                <a16:creationId xmlns:a16="http://schemas.microsoft.com/office/drawing/2014/main" id="{8A137B7F-471D-7EBC-CE2E-ADC9A9588A24}"/>
              </a:ext>
            </a:extLst>
          </p:cNvPr>
          <p:cNvPicPr>
            <a:picLocks noGrp="1" noChangeAspect="1"/>
          </p:cNvPicPr>
          <p:nvPr>
            <p:ph idx="1"/>
          </p:nvPr>
        </p:nvPicPr>
        <p:blipFill>
          <a:blip r:embed="rId2"/>
          <a:stretch>
            <a:fillRect/>
          </a:stretch>
        </p:blipFill>
        <p:spPr>
          <a:xfrm>
            <a:off x="2522176" y="3023214"/>
            <a:ext cx="6458673" cy="1886309"/>
          </a:xfrm>
        </p:spPr>
      </p:pic>
    </p:spTree>
    <p:extLst>
      <p:ext uri="{BB962C8B-B14F-4D97-AF65-F5344CB8AC3E}">
        <p14:creationId xmlns:p14="http://schemas.microsoft.com/office/powerpoint/2010/main" val="3767936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5E3D-2FBB-6FFB-0746-6734995F1CAE}"/>
              </a:ext>
            </a:extLst>
          </p:cNvPr>
          <p:cNvSpPr>
            <a:spLocks noGrp="1"/>
          </p:cNvSpPr>
          <p:nvPr>
            <p:ph type="title"/>
          </p:nvPr>
        </p:nvSpPr>
        <p:spPr/>
        <p:txBody>
          <a:bodyPr/>
          <a:lstStyle/>
          <a:p>
            <a:r>
              <a:rPr lang="en-IN" dirty="0"/>
              <a:t>        What  is </a:t>
            </a:r>
            <a:r>
              <a:rPr lang="en-US" dirty="0"/>
              <a:t>Subnetting and Super-netting ?</a:t>
            </a:r>
            <a:endParaRPr lang="en-IN" dirty="0"/>
          </a:p>
        </p:txBody>
      </p:sp>
      <p:sp>
        <p:nvSpPr>
          <p:cNvPr id="3" name="Content Placeholder 2">
            <a:extLst>
              <a:ext uri="{FF2B5EF4-FFF2-40B4-BE49-F238E27FC236}">
                <a16:creationId xmlns:a16="http://schemas.microsoft.com/office/drawing/2014/main" id="{126DDD4D-3CAC-6839-569E-8C1CE432BAAF}"/>
              </a:ext>
            </a:extLst>
          </p:cNvPr>
          <p:cNvSpPr>
            <a:spLocks noGrp="1"/>
          </p:cNvSpPr>
          <p:nvPr>
            <p:ph idx="1"/>
          </p:nvPr>
        </p:nvSpPr>
        <p:spPr/>
        <p:txBody>
          <a:bodyPr/>
          <a:lstStyle/>
          <a:p>
            <a:pPr algn="just">
              <a:buFont typeface="Wingdings" panose="05000000000000000000" pitchFamily="2" charset="2"/>
              <a:buChar char="q"/>
            </a:pPr>
            <a:r>
              <a:rPr lang="en-US" dirty="0"/>
              <a:t>   The computer network is used to link the  group of  devices linked together to share resources and data.</a:t>
            </a:r>
          </a:p>
          <a:p>
            <a:pPr marL="0" indent="0" algn="just">
              <a:buNone/>
            </a:pPr>
            <a:endParaRPr lang="en-US" dirty="0"/>
          </a:p>
          <a:p>
            <a:pPr algn="just">
              <a:buFont typeface="Wingdings" panose="05000000000000000000" pitchFamily="2" charset="2"/>
              <a:buChar char="q"/>
            </a:pPr>
            <a:r>
              <a:rPr lang="en-US" dirty="0"/>
              <a:t> Each network device has assign with  id number known as an IP address.</a:t>
            </a:r>
          </a:p>
          <a:p>
            <a:pPr marL="0" indent="0" algn="just">
              <a:buNone/>
            </a:pPr>
            <a:endParaRPr lang="en-US" dirty="0"/>
          </a:p>
          <a:p>
            <a:pPr algn="just">
              <a:buFont typeface="Wingdings" panose="05000000000000000000" pitchFamily="2" charset="2"/>
              <a:buChar char="q"/>
            </a:pPr>
            <a:r>
              <a:rPr lang="en-US" dirty="0"/>
              <a:t>Subnetting and Super - netting are two methods for organizing IP addresses in a logical order based on the situation.</a:t>
            </a:r>
            <a:endParaRPr lang="en-IN" dirty="0"/>
          </a:p>
        </p:txBody>
      </p:sp>
    </p:spTree>
    <p:extLst>
      <p:ext uri="{BB962C8B-B14F-4D97-AF65-F5344CB8AC3E}">
        <p14:creationId xmlns:p14="http://schemas.microsoft.com/office/powerpoint/2010/main" val="3374978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6FE6F-9245-BBB0-26F6-6CA956C1CCCF}"/>
              </a:ext>
            </a:extLst>
          </p:cNvPr>
          <p:cNvSpPr>
            <a:spLocks noGrp="1"/>
          </p:cNvSpPr>
          <p:nvPr>
            <p:ph type="title"/>
          </p:nvPr>
        </p:nvSpPr>
        <p:spPr/>
        <p:txBody>
          <a:bodyPr/>
          <a:lstStyle/>
          <a:p>
            <a:r>
              <a:rPr lang="en-IN" dirty="0"/>
              <a:t>                            IPv6  address.</a:t>
            </a:r>
          </a:p>
        </p:txBody>
      </p:sp>
      <p:sp>
        <p:nvSpPr>
          <p:cNvPr id="3" name="Content Placeholder 2">
            <a:extLst>
              <a:ext uri="{FF2B5EF4-FFF2-40B4-BE49-F238E27FC236}">
                <a16:creationId xmlns:a16="http://schemas.microsoft.com/office/drawing/2014/main" id="{9FA472BB-9305-4ADB-4593-1A0A1A7AADC3}"/>
              </a:ext>
            </a:extLst>
          </p:cNvPr>
          <p:cNvSpPr>
            <a:spLocks noGrp="1"/>
          </p:cNvSpPr>
          <p:nvPr>
            <p:ph idx="1"/>
          </p:nvPr>
        </p:nvSpPr>
        <p:spPr/>
        <p:txBody>
          <a:bodyPr/>
          <a:lstStyle/>
          <a:p>
            <a:pPr algn="just"/>
            <a:r>
              <a:rPr lang="en-US" dirty="0"/>
              <a:t>The  IPv6 address is 128 bits long and is arranged in eight groups, each of which is 16 bits. Each group is expressed as four hexadecimal digits and the groups are separated by colons.</a:t>
            </a:r>
          </a:p>
          <a:p>
            <a:pPr marL="0" indent="0" algn="just">
              <a:buNone/>
            </a:pPr>
            <a:endParaRPr lang="en-US" dirty="0"/>
          </a:p>
          <a:p>
            <a:pPr algn="just"/>
            <a:r>
              <a:rPr lang="en-US" dirty="0"/>
              <a:t>An example of a full IPv6 address could be:</a:t>
            </a:r>
          </a:p>
          <a:p>
            <a:pPr algn="just"/>
            <a:r>
              <a:rPr lang="en-US" dirty="0"/>
              <a:t>FE80:CD00:0000:0CDE:1257:0000:211E:729C</a:t>
            </a:r>
            <a:endParaRPr lang="en-IN" dirty="0"/>
          </a:p>
        </p:txBody>
      </p:sp>
    </p:spTree>
    <p:extLst>
      <p:ext uri="{BB962C8B-B14F-4D97-AF65-F5344CB8AC3E}">
        <p14:creationId xmlns:p14="http://schemas.microsoft.com/office/powerpoint/2010/main" val="584874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CBF90-54AD-65B6-8C3E-093DA69EB946}"/>
              </a:ext>
            </a:extLst>
          </p:cNvPr>
          <p:cNvSpPr>
            <a:spLocks noGrp="1"/>
          </p:cNvSpPr>
          <p:nvPr>
            <p:ph type="title"/>
          </p:nvPr>
        </p:nvSpPr>
        <p:spPr/>
        <p:txBody>
          <a:bodyPr/>
          <a:lstStyle/>
          <a:p>
            <a:r>
              <a:rPr lang="en-IN" dirty="0"/>
              <a:t>              Types of IPv6 </a:t>
            </a:r>
            <a:r>
              <a:rPr lang="en-IN"/>
              <a:t>addresses.</a:t>
            </a:r>
            <a:br>
              <a:rPr lang="en-IN"/>
            </a:br>
            <a:endParaRPr lang="en-IN" dirty="0"/>
          </a:p>
        </p:txBody>
      </p:sp>
      <p:sp>
        <p:nvSpPr>
          <p:cNvPr id="3" name="Content Placeholder 2">
            <a:extLst>
              <a:ext uri="{FF2B5EF4-FFF2-40B4-BE49-F238E27FC236}">
                <a16:creationId xmlns:a16="http://schemas.microsoft.com/office/drawing/2014/main" id="{ACC2EE4F-6322-CC2B-D4F2-E7664E6C19BE}"/>
              </a:ext>
            </a:extLst>
          </p:cNvPr>
          <p:cNvSpPr>
            <a:spLocks noGrp="1"/>
          </p:cNvSpPr>
          <p:nvPr>
            <p:ph idx="1"/>
          </p:nvPr>
        </p:nvSpPr>
        <p:spPr/>
        <p:txBody>
          <a:bodyPr>
            <a:normAutofit fontScale="25000" lnSpcReduction="20000"/>
          </a:bodyPr>
          <a:lstStyle/>
          <a:p>
            <a:pPr algn="just">
              <a:buFont typeface="Wingdings" panose="05000000000000000000" pitchFamily="2" charset="2"/>
              <a:buChar char="q"/>
            </a:pPr>
            <a:r>
              <a:rPr lang="en-US" sz="5600" dirty="0"/>
              <a:t>There are different types and formats of IPv6 addresses, of which, it's notable to mention that there are no broadcast addresses in IPv6. Some examples of IPv6 formats include.</a:t>
            </a:r>
          </a:p>
          <a:p>
            <a:pPr marL="0" indent="0" algn="just">
              <a:buNone/>
            </a:pPr>
            <a:endParaRPr lang="en-US" sz="5600" dirty="0"/>
          </a:p>
          <a:p>
            <a:pPr algn="just">
              <a:buFont typeface="Wingdings" panose="05000000000000000000" pitchFamily="2" charset="2"/>
              <a:buChar char="q"/>
            </a:pPr>
            <a:r>
              <a:rPr lang="en-US" sz="5600" dirty="0"/>
              <a:t>Global unicast. These addresses are routable on the internet and start with "2001:" as the prefix group. Global unicast addresses are the equivalent of IPv4 public addresses.</a:t>
            </a:r>
          </a:p>
          <a:p>
            <a:pPr marL="0" indent="0" algn="just">
              <a:buNone/>
            </a:pPr>
            <a:endParaRPr lang="en-US" sz="5600" dirty="0"/>
          </a:p>
          <a:p>
            <a:pPr algn="just">
              <a:buFont typeface="Wingdings" panose="05000000000000000000" pitchFamily="2" charset="2"/>
              <a:buChar char="q"/>
            </a:pPr>
            <a:r>
              <a:rPr lang="en-US" sz="5600" dirty="0"/>
              <a:t>Unicast address. Used to identify the interface of an individual node.</a:t>
            </a:r>
          </a:p>
          <a:p>
            <a:pPr algn="just">
              <a:buFont typeface="Wingdings" panose="05000000000000000000" pitchFamily="2" charset="2"/>
              <a:buChar char="q"/>
            </a:pPr>
            <a:endParaRPr lang="en-US" sz="5600" dirty="0"/>
          </a:p>
          <a:p>
            <a:pPr algn="just">
              <a:buFont typeface="Wingdings" panose="05000000000000000000" pitchFamily="2" charset="2"/>
              <a:buChar char="q"/>
            </a:pPr>
            <a:r>
              <a:rPr lang="en-US" sz="5600" dirty="0"/>
              <a:t>Anycast address. Used to identify a group of interfaces on different nodes.</a:t>
            </a:r>
          </a:p>
          <a:p>
            <a:pPr marL="0" indent="0" algn="just">
              <a:buNone/>
            </a:pPr>
            <a:endParaRPr lang="en-US" sz="5600" dirty="0"/>
          </a:p>
          <a:p>
            <a:pPr algn="just">
              <a:buFont typeface="Wingdings" panose="05000000000000000000" pitchFamily="2" charset="2"/>
              <a:buChar char="q"/>
            </a:pPr>
            <a:r>
              <a:rPr lang="en-US" sz="5600" dirty="0"/>
              <a:t>Multicast address. An address used to define multicast Multicasts are used to send a single packet to multiple destinations at one time.</a:t>
            </a:r>
          </a:p>
          <a:p>
            <a:pPr marL="0" indent="0" algn="just">
              <a:buNone/>
            </a:pPr>
            <a:endParaRPr lang="en-US" sz="5600" dirty="0"/>
          </a:p>
          <a:p>
            <a:pPr algn="just">
              <a:buFont typeface="Wingdings" panose="05000000000000000000" pitchFamily="2" charset="2"/>
              <a:buChar char="q"/>
            </a:pPr>
            <a:r>
              <a:rPr lang="en-US" sz="5600" dirty="0"/>
              <a:t>Link local addresses. One of the two internal address types that are not routed on the internet. Link local addresses are used inside an internal network, are self-assigned and start with "fe80:" as the prefix group.</a:t>
            </a:r>
          </a:p>
          <a:p>
            <a:pPr marL="0" indent="0" algn="just">
              <a:buNone/>
            </a:pPr>
            <a:endParaRPr lang="en-US" sz="5600" dirty="0"/>
          </a:p>
          <a:p>
            <a:pPr algn="just">
              <a:buFont typeface="Wingdings" panose="05000000000000000000" pitchFamily="2" charset="2"/>
              <a:buChar char="q"/>
            </a:pPr>
            <a:r>
              <a:rPr lang="en-US" sz="5600" dirty="0"/>
              <a:t>Unique local addresses. This is the other type of internal address that is not routed on the internet. Unique local addresses are equivalent to the IPv4 addresses 10.0.0.0/8, 172.16.0.0/12 and 192.168.0.0/16.</a:t>
            </a:r>
          </a:p>
          <a:p>
            <a:pPr marL="0" indent="0" algn="just">
              <a:buNone/>
            </a:pPr>
            <a:endParaRPr lang="en-IN" dirty="0"/>
          </a:p>
        </p:txBody>
      </p:sp>
    </p:spTree>
    <p:extLst>
      <p:ext uri="{BB962C8B-B14F-4D97-AF65-F5344CB8AC3E}">
        <p14:creationId xmlns:p14="http://schemas.microsoft.com/office/powerpoint/2010/main" val="1719940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Footer Placeholder 1">
            <a:extLst>
              <a:ext uri="{FF2B5EF4-FFF2-40B4-BE49-F238E27FC236}">
                <a16:creationId xmlns:a16="http://schemas.microsoft.com/office/drawing/2014/main" id="{B935C963-B056-14CD-B0BC-72EE1B303911}"/>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ea typeface="新細明體" panose="020B0604030504040204" pitchFamily="18" charset="-120"/>
              </a:rPr>
              <a:t>TCP/IP Protocol Suite</a:t>
            </a:r>
          </a:p>
        </p:txBody>
      </p:sp>
      <p:sp>
        <p:nvSpPr>
          <p:cNvPr id="40963" name="Slide Number Placeholder 2">
            <a:extLst>
              <a:ext uri="{FF2B5EF4-FFF2-40B4-BE49-F238E27FC236}">
                <a16:creationId xmlns:a16="http://schemas.microsoft.com/office/drawing/2014/main" id="{5815F353-97A3-7616-F952-609FDF7AB29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12CB888-C8D9-47C7-8B9A-18C033EEF30C}" type="slidenum">
              <a:rPr lang="en-US" altLang="en-US" b="0"/>
              <a:pPr/>
              <a:t>22</a:t>
            </a:fld>
            <a:endParaRPr lang="en-US" altLang="en-US" b="0"/>
          </a:p>
        </p:txBody>
      </p:sp>
      <p:sp>
        <p:nvSpPr>
          <p:cNvPr id="663554" name="Rectangle 2">
            <a:extLst>
              <a:ext uri="{FF2B5EF4-FFF2-40B4-BE49-F238E27FC236}">
                <a16:creationId xmlns:a16="http://schemas.microsoft.com/office/drawing/2014/main" id="{FF598C82-E72B-A738-BD00-FDA157CBD4D6}"/>
              </a:ext>
            </a:extLst>
          </p:cNvPr>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sz="3200">
              <a:effectLst>
                <a:outerShdw blurRad="38100" dist="38100" dir="2700000" algn="tl">
                  <a:srgbClr val="FFFFFF"/>
                </a:outerShdw>
              </a:effectLst>
              <a:latin typeface="Times New Roman" pitchFamily="18" charset="0"/>
            </a:endParaRPr>
          </a:p>
        </p:txBody>
      </p:sp>
      <p:sp>
        <p:nvSpPr>
          <p:cNvPr id="40965" name="Text Box 3">
            <a:extLst>
              <a:ext uri="{FF2B5EF4-FFF2-40B4-BE49-F238E27FC236}">
                <a16:creationId xmlns:a16="http://schemas.microsoft.com/office/drawing/2014/main" id="{73B64FDA-0CAE-1C4E-40CC-918A1EEBB58B}"/>
              </a:ext>
            </a:extLst>
          </p:cNvPr>
          <p:cNvSpPr txBox="1">
            <a:spLocks noChangeArrowheads="1"/>
          </p:cNvSpPr>
          <p:nvPr/>
        </p:nvSpPr>
        <p:spPr bwMode="auto">
          <a:xfrm>
            <a:off x="1752601" y="355601"/>
            <a:ext cx="5311775" cy="650875"/>
          </a:xfrm>
          <a:prstGeom prst="rect">
            <a:avLst/>
          </a:prstGeom>
          <a:solidFill>
            <a:schemeClr val="folHlink"/>
          </a:solidFill>
          <a:ln w="9525">
            <a:solidFill>
              <a:schemeClr val="folHlink"/>
            </a:solidFill>
            <a:miter lim="800000"/>
            <a:headEnd/>
            <a:tailEnd/>
          </a:ln>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a:solidFill>
                  <a:schemeClr val="bg1"/>
                </a:solidFill>
                <a:latin typeface="Times" panose="02020603050405020304" pitchFamily="18" charset="0"/>
              </a:rPr>
              <a:t>27-2  PACKET FORMAT</a:t>
            </a:r>
          </a:p>
        </p:txBody>
      </p:sp>
      <p:sp>
        <p:nvSpPr>
          <p:cNvPr id="40966" name="Text Box 4">
            <a:extLst>
              <a:ext uri="{FF2B5EF4-FFF2-40B4-BE49-F238E27FC236}">
                <a16:creationId xmlns:a16="http://schemas.microsoft.com/office/drawing/2014/main" id="{4F6F0178-E382-803F-AD1E-3956624F9524}"/>
              </a:ext>
            </a:extLst>
          </p:cNvPr>
          <p:cNvSpPr txBox="1">
            <a:spLocks noChangeArrowheads="1"/>
          </p:cNvSpPr>
          <p:nvPr/>
        </p:nvSpPr>
        <p:spPr bwMode="auto">
          <a:xfrm>
            <a:off x="9753600" y="64008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latin typeface="Times New Roman" panose="02020603050405020304" pitchFamily="18" charset="0"/>
            </a:endParaRPr>
          </a:p>
        </p:txBody>
      </p:sp>
      <p:sp>
        <p:nvSpPr>
          <p:cNvPr id="40967" name="Rectangle 5">
            <a:extLst>
              <a:ext uri="{FF2B5EF4-FFF2-40B4-BE49-F238E27FC236}">
                <a16:creationId xmlns:a16="http://schemas.microsoft.com/office/drawing/2014/main" id="{3D4AE02B-A017-A1C2-4FC4-90276FE7B583}"/>
              </a:ext>
            </a:extLst>
          </p:cNvPr>
          <p:cNvSpPr>
            <a:spLocks noChangeArrowheads="1"/>
          </p:cNvSpPr>
          <p:nvPr/>
        </p:nvSpPr>
        <p:spPr bwMode="auto">
          <a:xfrm>
            <a:off x="1905000" y="1524001"/>
            <a:ext cx="85344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800">
                <a:latin typeface="Arial Unicode MS" pitchFamily="34" charset="-128"/>
              </a:rPr>
              <a:t>The IPv6 packet is shown in Figure 27.1. Each packet is composed of a mandatory base header followed by the payload. The payload consists of two parts: optional extension headers and data from an upper layer. The base header occupies 40 bytes, whereas the extension headers and data from the upper layer contain up to 65,535 bytes of information.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object 2">
            <a:extLst>
              <a:ext uri="{FF2B5EF4-FFF2-40B4-BE49-F238E27FC236}">
                <a16:creationId xmlns:a16="http://schemas.microsoft.com/office/drawing/2014/main" id="{3DE0974C-ACB3-7BCA-C8F1-93CC7570E0B3}"/>
              </a:ext>
            </a:extLst>
          </p:cNvPr>
          <p:cNvSpPr>
            <a:spLocks/>
          </p:cNvSpPr>
          <p:nvPr/>
        </p:nvSpPr>
        <p:spPr bwMode="auto">
          <a:xfrm>
            <a:off x="2316164" y="765175"/>
            <a:ext cx="7494587" cy="69850"/>
          </a:xfrm>
          <a:custGeom>
            <a:avLst/>
            <a:gdLst>
              <a:gd name="T0" fmla="*/ 0 w 8763000"/>
              <a:gd name="T1" fmla="*/ 53223 h 76200"/>
              <a:gd name="T2" fmla="*/ 4687668 w 8763000"/>
              <a:gd name="T3" fmla="*/ 53223 h 76200"/>
              <a:gd name="T4" fmla="*/ 4687668 w 8763000"/>
              <a:gd name="T5" fmla="*/ 0 h 76200"/>
              <a:gd name="T6" fmla="*/ 0 w 8763000"/>
              <a:gd name="T7" fmla="*/ 0 h 76200"/>
              <a:gd name="T8" fmla="*/ 0 w 8763000"/>
              <a:gd name="T9" fmla="*/ 53223 h 76200"/>
              <a:gd name="T10" fmla="*/ 0 60000 65536"/>
              <a:gd name="T11" fmla="*/ 0 60000 65536"/>
              <a:gd name="T12" fmla="*/ 0 60000 65536"/>
              <a:gd name="T13" fmla="*/ 0 60000 65536"/>
              <a:gd name="T14" fmla="*/ 0 60000 65536"/>
              <a:gd name="T15" fmla="*/ 0 w 8763000"/>
              <a:gd name="T16" fmla="*/ 0 h 76200"/>
              <a:gd name="T17" fmla="*/ 8763000 w 8763000"/>
              <a:gd name="T18" fmla="*/ 76200 h 76200"/>
            </a:gdLst>
            <a:ahLst/>
            <a:cxnLst>
              <a:cxn ang="T10">
                <a:pos x="T0" y="T1"/>
              </a:cxn>
              <a:cxn ang="T11">
                <a:pos x="T2" y="T3"/>
              </a:cxn>
              <a:cxn ang="T12">
                <a:pos x="T4" y="T5"/>
              </a:cxn>
              <a:cxn ang="T13">
                <a:pos x="T6" y="T7"/>
              </a:cxn>
              <a:cxn ang="T14">
                <a:pos x="T8" y="T9"/>
              </a:cxn>
            </a:cxnLst>
            <a:rect l="T15" t="T16" r="T17" b="T18"/>
            <a:pathLst>
              <a:path w="8763000" h="76200">
                <a:moveTo>
                  <a:pt x="0" y="76199"/>
                </a:moveTo>
                <a:lnTo>
                  <a:pt x="8762999" y="76199"/>
                </a:lnTo>
                <a:lnTo>
                  <a:pt x="8762999" y="0"/>
                </a:lnTo>
                <a:lnTo>
                  <a:pt x="0" y="0"/>
                </a:lnTo>
                <a:lnTo>
                  <a:pt x="0" y="7619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41987" name="object 3">
            <a:extLst>
              <a:ext uri="{FF2B5EF4-FFF2-40B4-BE49-F238E27FC236}">
                <a16:creationId xmlns:a16="http://schemas.microsoft.com/office/drawing/2014/main" id="{7A1A326B-C1A0-8096-3F10-C2B2F191196C}"/>
              </a:ext>
            </a:extLst>
          </p:cNvPr>
          <p:cNvSpPr>
            <a:spLocks/>
          </p:cNvSpPr>
          <p:nvPr/>
        </p:nvSpPr>
        <p:spPr bwMode="auto">
          <a:xfrm>
            <a:off x="2316164" y="1560513"/>
            <a:ext cx="7494587" cy="0"/>
          </a:xfrm>
          <a:custGeom>
            <a:avLst/>
            <a:gdLst>
              <a:gd name="T0" fmla="*/ 0 w 8763000"/>
              <a:gd name="T1" fmla="*/ 4687668 w 8763000"/>
              <a:gd name="T2" fmla="*/ 0 60000 65536"/>
              <a:gd name="T3" fmla="*/ 0 60000 65536"/>
              <a:gd name="T4" fmla="*/ 0 w 8763000"/>
              <a:gd name="T5" fmla="*/ 8763000 w 8763000"/>
            </a:gdLst>
            <a:ahLst/>
            <a:cxnLst>
              <a:cxn ang="T2">
                <a:pos x="T0" y="0"/>
              </a:cxn>
              <a:cxn ang="T3">
                <a:pos x="T1" y="0"/>
              </a:cxn>
            </a:cxnLst>
            <a:rect l="T4" t="0" r="T5" b="0"/>
            <a:pathLst>
              <a:path w="8763000">
                <a:moveTo>
                  <a:pt x="0" y="0"/>
                </a:moveTo>
                <a:lnTo>
                  <a:pt x="8762999" y="0"/>
                </a:lnTo>
              </a:path>
            </a:pathLst>
          </a:custGeom>
          <a:noFill/>
          <a:ln w="20319">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4" name="object 4">
            <a:extLst>
              <a:ext uri="{FF2B5EF4-FFF2-40B4-BE49-F238E27FC236}">
                <a16:creationId xmlns:a16="http://schemas.microsoft.com/office/drawing/2014/main" id="{6B284C60-4A86-152F-DCCE-56CD9E249094}"/>
              </a:ext>
            </a:extLst>
          </p:cNvPr>
          <p:cNvSpPr txBox="1"/>
          <p:nvPr/>
        </p:nvSpPr>
        <p:spPr>
          <a:xfrm>
            <a:off x="2514601" y="1081089"/>
            <a:ext cx="4683125" cy="600075"/>
          </a:xfrm>
          <a:prstGeom prst="rect">
            <a:avLst/>
          </a:prstGeom>
        </p:spPr>
        <p:txBody>
          <a:bodyPr lIns="0" tIns="0" rIns="0" bIns="0">
            <a:spAutoFit/>
          </a:bodyPr>
          <a:lstStyle/>
          <a:p>
            <a:pPr marL="11132">
              <a:tabLst>
                <a:tab pos="1562313" algn="l"/>
              </a:tabLst>
              <a:defRPr/>
            </a:pPr>
            <a:r>
              <a:rPr sz="2100" spc="-13" dirty="0">
                <a:solidFill>
                  <a:srgbClr val="3333CC"/>
                </a:solidFill>
                <a:latin typeface="Times New Roman"/>
                <a:cs typeface="Times New Roman"/>
              </a:rPr>
              <a:t>Figu</a:t>
            </a:r>
            <a:r>
              <a:rPr sz="2100" spc="-48" dirty="0">
                <a:solidFill>
                  <a:srgbClr val="3333CC"/>
                </a:solidFill>
                <a:latin typeface="Times New Roman"/>
                <a:cs typeface="Times New Roman"/>
              </a:rPr>
              <a:t>r</a:t>
            </a:r>
            <a:r>
              <a:rPr sz="2100" spc="-13" dirty="0">
                <a:solidFill>
                  <a:srgbClr val="3333CC"/>
                </a:solidFill>
                <a:latin typeface="Times New Roman"/>
                <a:cs typeface="Times New Roman"/>
              </a:rPr>
              <a:t>e </a:t>
            </a:r>
            <a:r>
              <a:rPr sz="2100" spc="-4" dirty="0">
                <a:solidFill>
                  <a:srgbClr val="3333CC"/>
                </a:solidFill>
                <a:latin typeface="Times New Roman"/>
                <a:cs typeface="Times New Roman"/>
              </a:rPr>
              <a:t>20.1</a:t>
            </a:r>
            <a:r>
              <a:rPr sz="2100" dirty="0">
                <a:solidFill>
                  <a:srgbClr val="3333CC"/>
                </a:solidFill>
                <a:latin typeface="Times New Roman"/>
                <a:cs typeface="Times New Roman"/>
              </a:rPr>
              <a:t>5	</a:t>
            </a:r>
            <a:r>
              <a:rPr i="1" spc="-9" dirty="0">
                <a:latin typeface="Times New Roman"/>
                <a:cs typeface="Times New Roman"/>
              </a:rPr>
              <a:t>IPv6</a:t>
            </a:r>
            <a:r>
              <a:rPr i="1" dirty="0">
                <a:latin typeface="Times New Roman"/>
                <a:cs typeface="Times New Roman"/>
              </a:rPr>
              <a:t> </a:t>
            </a:r>
            <a:r>
              <a:rPr i="1" spc="-9" dirty="0">
                <a:latin typeface="Times New Roman"/>
                <a:cs typeface="Times New Roman"/>
              </a:rPr>
              <a:t>datagram</a:t>
            </a:r>
            <a:r>
              <a:rPr i="1" spc="-22" dirty="0">
                <a:latin typeface="Times New Roman"/>
                <a:cs typeface="Times New Roman"/>
              </a:rPr>
              <a:t> </a:t>
            </a:r>
            <a:r>
              <a:rPr i="1" spc="-9" dirty="0">
                <a:latin typeface="Times New Roman"/>
                <a:cs typeface="Times New Roman"/>
              </a:rPr>
              <a:t>header</a:t>
            </a:r>
            <a:r>
              <a:rPr i="1" dirty="0">
                <a:latin typeface="Times New Roman"/>
                <a:cs typeface="Times New Roman"/>
              </a:rPr>
              <a:t> </a:t>
            </a:r>
            <a:r>
              <a:rPr i="1" spc="-13" dirty="0">
                <a:latin typeface="Times New Roman"/>
                <a:cs typeface="Times New Roman"/>
              </a:rPr>
              <a:t>and</a:t>
            </a:r>
            <a:r>
              <a:rPr i="1" spc="-4" dirty="0">
                <a:latin typeface="Times New Roman"/>
                <a:cs typeface="Times New Roman"/>
              </a:rPr>
              <a:t> </a:t>
            </a:r>
            <a:r>
              <a:rPr i="1" spc="-9" dirty="0">
                <a:latin typeface="Times New Roman"/>
                <a:cs typeface="Times New Roman"/>
              </a:rPr>
              <a:t>payload</a:t>
            </a:r>
            <a:endParaRPr>
              <a:latin typeface="Times New Roman"/>
              <a:cs typeface="Times New Roman"/>
            </a:endParaRPr>
          </a:p>
        </p:txBody>
      </p:sp>
      <p:sp>
        <p:nvSpPr>
          <p:cNvPr id="41989" name="object 5">
            <a:extLst>
              <a:ext uri="{FF2B5EF4-FFF2-40B4-BE49-F238E27FC236}">
                <a16:creationId xmlns:a16="http://schemas.microsoft.com/office/drawing/2014/main" id="{6A7076C6-AF21-E388-C4E3-452D50585409}"/>
              </a:ext>
            </a:extLst>
          </p:cNvPr>
          <p:cNvSpPr>
            <a:spLocks noChangeArrowheads="1"/>
          </p:cNvSpPr>
          <p:nvPr/>
        </p:nvSpPr>
        <p:spPr bwMode="auto">
          <a:xfrm>
            <a:off x="2578101" y="2389188"/>
            <a:ext cx="6361113" cy="23558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41990" name="object 6">
            <a:extLst>
              <a:ext uri="{FF2B5EF4-FFF2-40B4-BE49-F238E27FC236}">
                <a16:creationId xmlns:a16="http://schemas.microsoft.com/office/drawing/2014/main" id="{E235E6FC-2F2D-0718-8482-627A0754ED8D}"/>
              </a:ext>
            </a:extLst>
          </p:cNvPr>
          <p:cNvSpPr>
            <a:spLocks/>
          </p:cNvSpPr>
          <p:nvPr/>
        </p:nvSpPr>
        <p:spPr bwMode="auto">
          <a:xfrm>
            <a:off x="2316164" y="5948363"/>
            <a:ext cx="7494587" cy="68262"/>
          </a:xfrm>
          <a:custGeom>
            <a:avLst/>
            <a:gdLst>
              <a:gd name="T0" fmla="*/ 0 w 8763000"/>
              <a:gd name="T1" fmla="*/ 49674 h 76200"/>
              <a:gd name="T2" fmla="*/ 4687668 w 8763000"/>
              <a:gd name="T3" fmla="*/ 49674 h 76200"/>
              <a:gd name="T4" fmla="*/ 4687668 w 8763000"/>
              <a:gd name="T5" fmla="*/ 0 h 76200"/>
              <a:gd name="T6" fmla="*/ 0 w 8763000"/>
              <a:gd name="T7" fmla="*/ 0 h 76200"/>
              <a:gd name="T8" fmla="*/ 0 w 8763000"/>
              <a:gd name="T9" fmla="*/ 49674 h 76200"/>
              <a:gd name="T10" fmla="*/ 0 60000 65536"/>
              <a:gd name="T11" fmla="*/ 0 60000 65536"/>
              <a:gd name="T12" fmla="*/ 0 60000 65536"/>
              <a:gd name="T13" fmla="*/ 0 60000 65536"/>
              <a:gd name="T14" fmla="*/ 0 60000 65536"/>
              <a:gd name="T15" fmla="*/ 0 w 8763000"/>
              <a:gd name="T16" fmla="*/ 0 h 76200"/>
              <a:gd name="T17" fmla="*/ 8763000 w 8763000"/>
              <a:gd name="T18" fmla="*/ 76200 h 76200"/>
            </a:gdLst>
            <a:ahLst/>
            <a:cxnLst>
              <a:cxn ang="T10">
                <a:pos x="T0" y="T1"/>
              </a:cxn>
              <a:cxn ang="T11">
                <a:pos x="T2" y="T3"/>
              </a:cxn>
              <a:cxn ang="T12">
                <a:pos x="T4" y="T5"/>
              </a:cxn>
              <a:cxn ang="T13">
                <a:pos x="T6" y="T7"/>
              </a:cxn>
              <a:cxn ang="T14">
                <a:pos x="T8" y="T9"/>
              </a:cxn>
            </a:cxnLst>
            <a:rect l="T15" t="T16" r="T17" b="T18"/>
            <a:pathLst>
              <a:path w="8763000" h="76200">
                <a:moveTo>
                  <a:pt x="0" y="76199"/>
                </a:moveTo>
                <a:lnTo>
                  <a:pt x="8762999" y="76199"/>
                </a:lnTo>
                <a:lnTo>
                  <a:pt x="8762999" y="0"/>
                </a:lnTo>
                <a:lnTo>
                  <a:pt x="0" y="0"/>
                </a:lnTo>
                <a:lnTo>
                  <a:pt x="0" y="7619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7" name="object 7">
            <a:extLst>
              <a:ext uri="{FF2B5EF4-FFF2-40B4-BE49-F238E27FC236}">
                <a16:creationId xmlns:a16="http://schemas.microsoft.com/office/drawing/2014/main" id="{406DF5C5-3FBE-CE7A-309F-07A5D1C91348}"/>
              </a:ext>
            </a:extLst>
          </p:cNvPr>
          <p:cNvSpPr>
            <a:spLocks noGrp="1"/>
          </p:cNvSpPr>
          <p:nvPr>
            <p:ph type="sldNum" sz="quarter" idx="12"/>
          </p:nvPr>
        </p:nvSpPr>
        <p:spPr>
          <a:xfrm>
            <a:off x="2254251" y="6243638"/>
            <a:ext cx="576263" cy="252412"/>
          </a:xfrm>
        </p:spPr>
        <p:txBody>
          <a:bodyPr vert="horz" lIns="80147" tIns="40074" rIns="80147" bIns="40074" rtlCol="0" anchor="ctr"/>
          <a:lstStyle>
            <a:lvl1pPr marL="11113">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b="0">
                <a:latin typeface="Arial" panose="020B0604020202020204" pitchFamily="34" charset="0"/>
                <a:cs typeface="Arial" panose="020B0604020202020204" pitchFamily="34" charset="0"/>
              </a:rPr>
              <a:t>20.</a:t>
            </a:r>
            <a:fld id="{308EC04A-4FE2-411A-8FE1-56056733604E}" type="slidenum">
              <a:rPr lang="en-US" altLang="en-US" b="0">
                <a:latin typeface="Arial" panose="020B0604020202020204" pitchFamily="34" charset="0"/>
                <a:cs typeface="Arial" panose="020B0604020202020204" pitchFamily="34" charset="0"/>
              </a:rPr>
              <a:pPr/>
              <a:t>23</a:t>
            </a:fld>
            <a:endParaRPr lang="en-US" altLang="en-US" b="0">
              <a:latin typeface="Arial"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1">
            <a:extLst>
              <a:ext uri="{FF2B5EF4-FFF2-40B4-BE49-F238E27FC236}">
                <a16:creationId xmlns:a16="http://schemas.microsoft.com/office/drawing/2014/main" id="{CC504542-BDD2-58E8-8403-61DA6F8BFB2B}"/>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ea typeface="新細明體" panose="020B0604030504040204" pitchFamily="18" charset="-120"/>
              </a:rPr>
              <a:t>TCP/IP Protocol Suite</a:t>
            </a:r>
          </a:p>
        </p:txBody>
      </p:sp>
      <p:sp>
        <p:nvSpPr>
          <p:cNvPr id="43011" name="Slide Number Placeholder 2">
            <a:extLst>
              <a:ext uri="{FF2B5EF4-FFF2-40B4-BE49-F238E27FC236}">
                <a16:creationId xmlns:a16="http://schemas.microsoft.com/office/drawing/2014/main" id="{A3F4B91B-6918-EEB8-C024-400367585AE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091A94A-C90A-462F-8A84-5EE1A879D7E7}" type="slidenum">
              <a:rPr lang="en-US" altLang="en-US" b="0"/>
              <a:pPr/>
              <a:t>24</a:t>
            </a:fld>
            <a:endParaRPr lang="en-US" altLang="en-US" b="0"/>
          </a:p>
        </p:txBody>
      </p:sp>
      <p:sp>
        <p:nvSpPr>
          <p:cNvPr id="43012" name="Text Box 2">
            <a:extLst>
              <a:ext uri="{FF2B5EF4-FFF2-40B4-BE49-F238E27FC236}">
                <a16:creationId xmlns:a16="http://schemas.microsoft.com/office/drawing/2014/main" id="{0EE3F44A-CE2C-D9DB-6AC0-F949EBDD07B4}"/>
              </a:ext>
            </a:extLst>
          </p:cNvPr>
          <p:cNvSpPr txBox="1">
            <a:spLocks noChangeArrowheads="1"/>
          </p:cNvSpPr>
          <p:nvPr/>
        </p:nvSpPr>
        <p:spPr bwMode="auto">
          <a:xfrm>
            <a:off x="2514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27.1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IPv6 datagram</a:t>
            </a:r>
          </a:p>
        </p:txBody>
      </p:sp>
      <p:sp>
        <p:nvSpPr>
          <p:cNvPr id="43013" name="Rectangle 3">
            <a:extLst>
              <a:ext uri="{FF2B5EF4-FFF2-40B4-BE49-F238E27FC236}">
                <a16:creationId xmlns:a16="http://schemas.microsoft.com/office/drawing/2014/main" id="{9A5F6FEF-0627-12A0-E77F-F0E141203524}"/>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3014" name="Rectangle 4">
            <a:extLst>
              <a:ext uri="{FF2B5EF4-FFF2-40B4-BE49-F238E27FC236}">
                <a16:creationId xmlns:a16="http://schemas.microsoft.com/office/drawing/2014/main" id="{EAAEB73C-CBA1-F38A-637B-3DC4A31CEBF7}"/>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3015" name="Rectangle 5">
            <a:extLst>
              <a:ext uri="{FF2B5EF4-FFF2-40B4-BE49-F238E27FC236}">
                <a16:creationId xmlns:a16="http://schemas.microsoft.com/office/drawing/2014/main" id="{07B20E4E-6241-CCA5-1021-10416EF403CB}"/>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3016" name="Rectangle 6">
            <a:extLst>
              <a:ext uri="{FF2B5EF4-FFF2-40B4-BE49-F238E27FC236}">
                <a16:creationId xmlns:a16="http://schemas.microsoft.com/office/drawing/2014/main" id="{05C76AD0-BBA5-EFAC-50BB-1A4E6CCC1A8F}"/>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3017" name="Rectangle 7">
            <a:extLst>
              <a:ext uri="{FF2B5EF4-FFF2-40B4-BE49-F238E27FC236}">
                <a16:creationId xmlns:a16="http://schemas.microsoft.com/office/drawing/2014/main" id="{DC2B295F-622C-D65E-BD5B-94F98743317D}"/>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3018" name="Rectangle 8">
            <a:extLst>
              <a:ext uri="{FF2B5EF4-FFF2-40B4-BE49-F238E27FC236}">
                <a16:creationId xmlns:a16="http://schemas.microsoft.com/office/drawing/2014/main" id="{E6FE50AE-1475-D4F7-9F16-2BDF5DB49FB4}"/>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3019" name="Rectangle 9">
            <a:extLst>
              <a:ext uri="{FF2B5EF4-FFF2-40B4-BE49-F238E27FC236}">
                <a16:creationId xmlns:a16="http://schemas.microsoft.com/office/drawing/2014/main" id="{8A3B6B5D-4286-6CA2-275B-2F2E4125FCCA}"/>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476173" name="Picture 13">
            <a:extLst>
              <a:ext uri="{FF2B5EF4-FFF2-40B4-BE49-F238E27FC236}">
                <a16:creationId xmlns:a16="http://schemas.microsoft.com/office/drawing/2014/main" id="{B9CD9A71-5745-26B9-E618-B3937FF528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1614" y="2028826"/>
            <a:ext cx="6326187"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76173"/>
                                        </p:tgtEl>
                                        <p:attrNameLst>
                                          <p:attrName>style.visibility</p:attrName>
                                        </p:attrNameLst>
                                      </p:cBhvr>
                                      <p:to>
                                        <p:strVal val="visible"/>
                                      </p:to>
                                    </p:set>
                                    <p:animEffect transition="in" filter="wipe(up)">
                                      <p:cBhvr>
                                        <p:cTn id="7" dur="3000"/>
                                        <p:tgtEl>
                                          <p:spTgt spid="476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1">
            <a:extLst>
              <a:ext uri="{FF2B5EF4-FFF2-40B4-BE49-F238E27FC236}">
                <a16:creationId xmlns:a16="http://schemas.microsoft.com/office/drawing/2014/main" id="{9F9E3BB1-BB8B-14B0-10D0-3AB965272BD0}"/>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ea typeface="新細明體" panose="020B0604030504040204" pitchFamily="18" charset="-120"/>
              </a:rPr>
              <a:t>TCP/IP Protocol Suite</a:t>
            </a:r>
          </a:p>
        </p:txBody>
      </p:sp>
      <p:sp>
        <p:nvSpPr>
          <p:cNvPr id="44035" name="Slide Number Placeholder 2">
            <a:extLst>
              <a:ext uri="{FF2B5EF4-FFF2-40B4-BE49-F238E27FC236}">
                <a16:creationId xmlns:a16="http://schemas.microsoft.com/office/drawing/2014/main" id="{D4934A33-A21E-C2CB-A0E0-E59ED374B28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A5AAF70-5C62-48B0-B9F3-3C8C140D98D7}" type="slidenum">
              <a:rPr lang="en-US" altLang="en-US" b="0"/>
              <a:pPr/>
              <a:t>25</a:t>
            </a:fld>
            <a:endParaRPr lang="en-US" altLang="en-US" b="0"/>
          </a:p>
        </p:txBody>
      </p:sp>
      <p:sp>
        <p:nvSpPr>
          <p:cNvPr id="44036" name="Text Box 2">
            <a:extLst>
              <a:ext uri="{FF2B5EF4-FFF2-40B4-BE49-F238E27FC236}">
                <a16:creationId xmlns:a16="http://schemas.microsoft.com/office/drawing/2014/main" id="{AB208EF8-B1C8-5762-FF29-67AE74F48DF2}"/>
              </a:ext>
            </a:extLst>
          </p:cNvPr>
          <p:cNvSpPr txBox="1">
            <a:spLocks noChangeArrowheads="1"/>
          </p:cNvSpPr>
          <p:nvPr/>
        </p:nvSpPr>
        <p:spPr bwMode="auto">
          <a:xfrm>
            <a:off x="2514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27.2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Format of the base header</a:t>
            </a:r>
          </a:p>
        </p:txBody>
      </p:sp>
      <p:sp>
        <p:nvSpPr>
          <p:cNvPr id="44037" name="Rectangle 3">
            <a:extLst>
              <a:ext uri="{FF2B5EF4-FFF2-40B4-BE49-F238E27FC236}">
                <a16:creationId xmlns:a16="http://schemas.microsoft.com/office/drawing/2014/main" id="{C06A07B9-4723-0C20-9B92-40693EBECCE2}"/>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4038" name="Rectangle 4">
            <a:extLst>
              <a:ext uri="{FF2B5EF4-FFF2-40B4-BE49-F238E27FC236}">
                <a16:creationId xmlns:a16="http://schemas.microsoft.com/office/drawing/2014/main" id="{4AF9B896-3E4F-0DD3-ACCF-29BC75DEA91B}"/>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4039" name="Rectangle 5">
            <a:extLst>
              <a:ext uri="{FF2B5EF4-FFF2-40B4-BE49-F238E27FC236}">
                <a16:creationId xmlns:a16="http://schemas.microsoft.com/office/drawing/2014/main" id="{64E82817-64CA-19F5-029D-E1FF8582F930}"/>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4040" name="Rectangle 6">
            <a:extLst>
              <a:ext uri="{FF2B5EF4-FFF2-40B4-BE49-F238E27FC236}">
                <a16:creationId xmlns:a16="http://schemas.microsoft.com/office/drawing/2014/main" id="{FAE86DF7-09E9-4A7C-175E-D594C83D2D32}"/>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4041" name="Rectangle 7">
            <a:extLst>
              <a:ext uri="{FF2B5EF4-FFF2-40B4-BE49-F238E27FC236}">
                <a16:creationId xmlns:a16="http://schemas.microsoft.com/office/drawing/2014/main" id="{D2D02182-6EB0-F6D7-3A79-8FBE2B67FD22}"/>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4042" name="Rectangle 8">
            <a:extLst>
              <a:ext uri="{FF2B5EF4-FFF2-40B4-BE49-F238E27FC236}">
                <a16:creationId xmlns:a16="http://schemas.microsoft.com/office/drawing/2014/main" id="{71A01BE4-2F4F-5F4E-5C67-7E6A9A5A146A}"/>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4043" name="Rectangle 9">
            <a:extLst>
              <a:ext uri="{FF2B5EF4-FFF2-40B4-BE49-F238E27FC236}">
                <a16:creationId xmlns:a16="http://schemas.microsoft.com/office/drawing/2014/main" id="{0025C6C7-9CA1-A3AA-5398-BA2CA14807C3}"/>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44044" name="Picture 10">
            <a:extLst>
              <a:ext uri="{FF2B5EF4-FFF2-40B4-BE49-F238E27FC236}">
                <a16:creationId xmlns:a16="http://schemas.microsoft.com/office/drawing/2014/main" id="{EBCC7BF9-2FCD-A862-020B-14D5956466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1" y="1828801"/>
            <a:ext cx="7934325"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Content Placeholder 4">
            <a:extLst>
              <a:ext uri="{FF2B5EF4-FFF2-40B4-BE49-F238E27FC236}">
                <a16:creationId xmlns:a16="http://schemas.microsoft.com/office/drawing/2014/main" id="{D99EBD8F-75DF-EC77-3C44-B0EC3F883784}"/>
              </a:ext>
            </a:extLst>
          </p:cNvPr>
          <p:cNvSpPr>
            <a:spLocks noGrp="1"/>
          </p:cNvSpPr>
          <p:nvPr>
            <p:ph idx="1"/>
          </p:nvPr>
        </p:nvSpPr>
        <p:spPr bwMode="auto">
          <a:xfrm>
            <a:off x="838200" y="426720"/>
            <a:ext cx="10515600" cy="57502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en-US" sz="2000" dirty="0"/>
              <a:t>Version. The 4-bit version field defines the version number of the IP. For IPv6, the value is 6. </a:t>
            </a:r>
          </a:p>
          <a:p>
            <a:pPr marL="0" indent="0" algn="just">
              <a:buNone/>
            </a:pPr>
            <a:endParaRPr lang="en-US" altLang="en-US" sz="2000" dirty="0"/>
          </a:p>
          <a:p>
            <a:pPr algn="just"/>
            <a:r>
              <a:rPr lang="en-US" altLang="en-US" sz="2000" dirty="0"/>
              <a:t>❑ Traffic class. The 8-bit traffic class field is used to distinguish different payloads with different delivery requirements. It replaces the type-of-service field in IPv4. </a:t>
            </a:r>
          </a:p>
          <a:p>
            <a:pPr marL="0" indent="0" algn="just">
              <a:buNone/>
            </a:pPr>
            <a:endParaRPr lang="en-US" altLang="en-US" sz="2000" dirty="0"/>
          </a:p>
          <a:p>
            <a:pPr algn="just"/>
            <a:r>
              <a:rPr lang="en-US" altLang="en-US" sz="2000" dirty="0"/>
              <a:t>❑ Flow label. The flow label is a 20-bit field that is designed to provide special handling for a particular flow of data. We will discuss this field later. </a:t>
            </a:r>
          </a:p>
          <a:p>
            <a:pPr algn="just"/>
            <a:endParaRPr lang="en-US" altLang="en-US" sz="2000" dirty="0"/>
          </a:p>
          <a:p>
            <a:pPr algn="just"/>
            <a:r>
              <a:rPr lang="en-US" altLang="en-US" sz="2000" dirty="0"/>
              <a:t>❑ Payload length. The 2-byte payload length field defines the length of the IP datagram excluding the header. Note that IPv4 defines two fields related to the length: header length and total length. In IPv6, the length of the base header is fixed (40 bytes); only the length of the payload needs to be defined.. </a:t>
            </a:r>
          </a:p>
        </p:txBody>
      </p:sp>
      <p:sp>
        <p:nvSpPr>
          <p:cNvPr id="45060" name="Footer Placeholder 1">
            <a:extLst>
              <a:ext uri="{FF2B5EF4-FFF2-40B4-BE49-F238E27FC236}">
                <a16:creationId xmlns:a16="http://schemas.microsoft.com/office/drawing/2014/main" id="{6970BFE4-4BFC-249C-7656-2221DC647D49}"/>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panose="020B0604030504040204" pitchFamily="18" charset="-120"/>
              </a:rPr>
              <a:t>TCP/IP Protocol Suite</a:t>
            </a:r>
          </a:p>
        </p:txBody>
      </p:sp>
      <p:sp>
        <p:nvSpPr>
          <p:cNvPr id="45061" name="Slide Number Placeholder 2">
            <a:extLst>
              <a:ext uri="{FF2B5EF4-FFF2-40B4-BE49-F238E27FC236}">
                <a16:creationId xmlns:a16="http://schemas.microsoft.com/office/drawing/2014/main" id="{7D2A0B5A-4F92-010C-5742-B7571AEFEED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244E6AA-9B33-44D7-899A-97DE7A315616}" type="slidenum">
              <a:rPr lang="en-US" altLang="zh-TW" b="0"/>
              <a:pPr/>
              <a:t>26</a:t>
            </a:fld>
            <a:endParaRPr lang="en-US" altLang="zh-TW" b="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Content Placeholder 2">
            <a:extLst>
              <a:ext uri="{FF2B5EF4-FFF2-40B4-BE49-F238E27FC236}">
                <a16:creationId xmlns:a16="http://schemas.microsoft.com/office/drawing/2014/main" id="{37A42F3A-619E-A9C2-4A12-B73E226098AD}"/>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en-US"/>
              <a:t>❑ Next header. The next header is an 8-bit field defining the type of the first extension header (if present) or the type of the data that follows the base header in the datagram. This field is similar to the protocol field in IPv4, but we talk more about it when we discuss the payload</a:t>
            </a:r>
          </a:p>
        </p:txBody>
      </p:sp>
      <p:sp>
        <p:nvSpPr>
          <p:cNvPr id="46084" name="Footer Placeholder 3">
            <a:extLst>
              <a:ext uri="{FF2B5EF4-FFF2-40B4-BE49-F238E27FC236}">
                <a16:creationId xmlns:a16="http://schemas.microsoft.com/office/drawing/2014/main" id="{DF6CC6DE-AB0D-BC3A-F73D-D19DFD227C8D}"/>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panose="020B0604030504040204" pitchFamily="18" charset="-120"/>
              </a:rPr>
              <a:t>TCP/IP Protocol Suite</a:t>
            </a:r>
          </a:p>
        </p:txBody>
      </p:sp>
      <p:sp>
        <p:nvSpPr>
          <p:cNvPr id="46085" name="Slide Number Placeholder 4">
            <a:extLst>
              <a:ext uri="{FF2B5EF4-FFF2-40B4-BE49-F238E27FC236}">
                <a16:creationId xmlns:a16="http://schemas.microsoft.com/office/drawing/2014/main" id="{B9055FA2-934B-A506-857D-B73579950C8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B4AA304-54BF-4806-B6E0-5A119A6FBD94}" type="slidenum">
              <a:rPr lang="en-US" altLang="zh-TW" b="0"/>
              <a:pPr/>
              <a:t>27</a:t>
            </a:fld>
            <a:endParaRPr lang="en-US" altLang="zh-TW" b="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Content Placeholder 2">
            <a:extLst>
              <a:ext uri="{FF2B5EF4-FFF2-40B4-BE49-F238E27FC236}">
                <a16:creationId xmlns:a16="http://schemas.microsoft.com/office/drawing/2014/main" id="{C8E892CB-FD2B-04A7-E9B4-B5E8DC8398F6}"/>
              </a:ext>
            </a:extLst>
          </p:cNvPr>
          <p:cNvSpPr>
            <a:spLocks noGrp="1"/>
          </p:cNvSpPr>
          <p:nvPr>
            <p:ph idx="1"/>
          </p:nvPr>
        </p:nvSpPr>
        <p:spPr bwMode="auto">
          <a:xfrm>
            <a:off x="2209800" y="1371600"/>
            <a:ext cx="7886700"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en-US"/>
              <a:t>Hop limit. The 8-bit hop limit field serves the same purpose as the TTL field in IPv4. </a:t>
            </a:r>
          </a:p>
          <a:p>
            <a:pPr algn="just"/>
            <a:r>
              <a:rPr lang="en-US" altLang="en-US"/>
              <a:t>❑ Source and destination addresses. The source address field is a 16-byte (128-bit) Internet address that identifies the original source of the datagram. The destination address field is a 16-byte (128-bit) Internet address that identifies the destination of the datagram. </a:t>
            </a:r>
          </a:p>
          <a:p>
            <a:pPr algn="just"/>
            <a:r>
              <a:rPr lang="en-US" altLang="en-US"/>
              <a:t>❑ Payload. Compared to IPv4, the payload field in IPv6 has a different format</a:t>
            </a:r>
          </a:p>
        </p:txBody>
      </p:sp>
      <p:sp>
        <p:nvSpPr>
          <p:cNvPr id="47108" name="Footer Placeholder 3">
            <a:extLst>
              <a:ext uri="{FF2B5EF4-FFF2-40B4-BE49-F238E27FC236}">
                <a16:creationId xmlns:a16="http://schemas.microsoft.com/office/drawing/2014/main" id="{A65ABF3E-59CA-2DF6-37BF-239EE05EEF3C}"/>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panose="020B0604030504040204" pitchFamily="18" charset="-120"/>
              </a:rPr>
              <a:t>TCP/IP Protocol Suite</a:t>
            </a:r>
          </a:p>
        </p:txBody>
      </p:sp>
      <p:sp>
        <p:nvSpPr>
          <p:cNvPr id="47109" name="Slide Number Placeholder 4">
            <a:extLst>
              <a:ext uri="{FF2B5EF4-FFF2-40B4-BE49-F238E27FC236}">
                <a16:creationId xmlns:a16="http://schemas.microsoft.com/office/drawing/2014/main" id="{0C890D1F-591D-FBFE-0920-4121535E6C4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0BE53D3-C15C-4D47-813A-5ED447C18417}" type="slidenum">
              <a:rPr lang="en-US" altLang="zh-TW" b="0"/>
              <a:pPr/>
              <a:t>28</a:t>
            </a:fld>
            <a:endParaRPr lang="en-US" altLang="zh-TW" b="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Slide Number Placeholder 1">
            <a:extLst>
              <a:ext uri="{FF2B5EF4-FFF2-40B4-BE49-F238E27FC236}">
                <a16:creationId xmlns:a16="http://schemas.microsoft.com/office/drawing/2014/main" id="{65661311-3448-9F6E-0B0D-537490481B7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9E8C11A5-9BF9-4201-B45D-49C777B219E0}" type="slidenum">
              <a:rPr lang="en-US" altLang="en-US" sz="2000" baseline="0">
                <a:solidFill>
                  <a:schemeClr val="bg2"/>
                </a:solidFill>
              </a:rPr>
              <a:pPr/>
              <a:t>29</a:t>
            </a:fld>
            <a:endParaRPr lang="en-US" altLang="en-US" sz="2000" baseline="0">
              <a:solidFill>
                <a:schemeClr val="bg2"/>
              </a:solidFill>
            </a:endParaRPr>
          </a:p>
        </p:txBody>
      </p:sp>
      <p:sp>
        <p:nvSpPr>
          <p:cNvPr id="1076226" name="Rectangle 2">
            <a:extLst>
              <a:ext uri="{FF2B5EF4-FFF2-40B4-BE49-F238E27FC236}">
                <a16:creationId xmlns:a16="http://schemas.microsoft.com/office/drawing/2014/main" id="{E4DAA648-188D-0321-C62B-F4BA71E9C186}"/>
              </a:ext>
            </a:extLst>
          </p:cNvPr>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1076227" name="Text Box 3">
            <a:extLst>
              <a:ext uri="{FF2B5EF4-FFF2-40B4-BE49-F238E27FC236}">
                <a16:creationId xmlns:a16="http://schemas.microsoft.com/office/drawing/2014/main" id="{F62F71D6-6A9A-8DB0-23CD-9C5E105D6678}"/>
              </a:ext>
            </a:extLst>
          </p:cNvPr>
          <p:cNvSpPr txBox="1">
            <a:spLocks noChangeArrowheads="1"/>
          </p:cNvSpPr>
          <p:nvPr/>
        </p:nvSpPr>
        <p:spPr bwMode="auto">
          <a:xfrm>
            <a:off x="1752601" y="406400"/>
            <a:ext cx="2582823" cy="369332"/>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latin typeface="Times" pitchFamily="18" charset="0"/>
              </a:rPr>
              <a:t>19-2   IPv6 ADDRESSES</a:t>
            </a:r>
          </a:p>
        </p:txBody>
      </p:sp>
      <p:sp>
        <p:nvSpPr>
          <p:cNvPr id="4101" name="Text Box 4">
            <a:extLst>
              <a:ext uri="{FF2B5EF4-FFF2-40B4-BE49-F238E27FC236}">
                <a16:creationId xmlns:a16="http://schemas.microsoft.com/office/drawing/2014/main" id="{487E8B33-14D2-3E4B-1DA3-FC52FDC14E5B}"/>
              </a:ext>
            </a:extLst>
          </p:cNvPr>
          <p:cNvSpPr txBox="1">
            <a:spLocks noChangeArrowheads="1"/>
          </p:cNvSpPr>
          <p:nvPr/>
        </p:nvSpPr>
        <p:spPr bwMode="auto">
          <a:xfrm>
            <a:off x="9753600" y="64008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endParaRPr lang="en-US" altLang="en-US" sz="1800" baseline="0">
              <a:latin typeface="Times New Roman" panose="02020603050405020304" pitchFamily="18" charset="0"/>
            </a:endParaRPr>
          </a:p>
        </p:txBody>
      </p:sp>
      <p:sp>
        <p:nvSpPr>
          <p:cNvPr id="1076229" name="Rectangle 5">
            <a:extLst>
              <a:ext uri="{FF2B5EF4-FFF2-40B4-BE49-F238E27FC236}">
                <a16:creationId xmlns:a16="http://schemas.microsoft.com/office/drawing/2014/main" id="{9B923D23-4BC1-BA37-88EA-C120B0073D1D}"/>
              </a:ext>
            </a:extLst>
          </p:cNvPr>
          <p:cNvSpPr>
            <a:spLocks noChangeArrowheads="1"/>
          </p:cNvSpPr>
          <p:nvPr/>
        </p:nvSpPr>
        <p:spPr bwMode="auto">
          <a:xfrm>
            <a:off x="1828800" y="1524001"/>
            <a:ext cx="8229600" cy="1800225"/>
          </a:xfrm>
          <a:prstGeom prst="rect">
            <a:avLst/>
          </a:prstGeom>
          <a:noFill/>
          <a:ln w="9525">
            <a:noFill/>
            <a:miter lim="800000"/>
            <a:headEnd/>
            <a:tailEnd/>
          </a:ln>
          <a:effectLst/>
        </p:spPr>
        <p:txBody>
          <a:bodyPr anchor="ctr">
            <a:spAutoFit/>
          </a:bodyPr>
          <a:lstStyle/>
          <a:p>
            <a:pPr algn="just" eaLnBrk="1" hangingPunct="1">
              <a:defRPr/>
            </a:pPr>
            <a:r>
              <a:rPr lang="en-US" sz="2800" i="1">
                <a:effectLst>
                  <a:outerShdw blurRad="38100" dist="38100" dir="2700000" algn="tl">
                    <a:srgbClr val="C0C0C0"/>
                  </a:outerShdw>
                </a:effectLst>
                <a:latin typeface="Times New Roman" pitchFamily="18" charset="0"/>
              </a:rPr>
              <a:t>Despite all short-term solutions, address depletion is still a long-term problem for the Internet. This and other problems in the IP protocol itself have been the motivation for IPv6. </a:t>
            </a:r>
          </a:p>
        </p:txBody>
      </p:sp>
      <p:sp>
        <p:nvSpPr>
          <p:cNvPr id="4103" name="Rectangle 6">
            <a:extLst>
              <a:ext uri="{FF2B5EF4-FFF2-40B4-BE49-F238E27FC236}">
                <a16:creationId xmlns:a16="http://schemas.microsoft.com/office/drawing/2014/main" id="{080ABAB7-F8AA-5162-46D9-6A0DDBFB3A31}"/>
              </a:ext>
            </a:extLst>
          </p:cNvPr>
          <p:cNvSpPr>
            <a:spLocks noChangeArrowheads="1"/>
          </p:cNvSpPr>
          <p:nvPr/>
        </p:nvSpPr>
        <p:spPr bwMode="auto">
          <a:xfrm>
            <a:off x="1828800" y="4394201"/>
            <a:ext cx="6705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buClr>
                <a:schemeClr val="tx1"/>
              </a:buClr>
              <a:buSzPct val="117000"/>
              <a:buFont typeface="Wingdings" panose="05000000000000000000" pitchFamily="2" charset="2"/>
              <a:buNone/>
            </a:pPr>
            <a:r>
              <a:rPr lang="en-US" altLang="en-US" sz="2400" baseline="0">
                <a:solidFill>
                  <a:srgbClr val="0033CC"/>
                </a:solidFill>
                <a:latin typeface="Times New Roman" panose="02020603050405020304" pitchFamily="18" charset="0"/>
              </a:rPr>
              <a:t>Structure</a:t>
            </a:r>
            <a:br>
              <a:rPr lang="fr-FR" altLang="en-US" sz="2400" baseline="0">
                <a:solidFill>
                  <a:srgbClr val="0033CC"/>
                </a:solidFill>
                <a:latin typeface="Times New Roman" panose="02020603050405020304" pitchFamily="18" charset="0"/>
              </a:rPr>
            </a:br>
            <a:r>
              <a:rPr lang="fr-FR" altLang="en-US" sz="2400" baseline="0">
                <a:solidFill>
                  <a:srgbClr val="0033CC"/>
                </a:solidFill>
                <a:latin typeface="Times New Roman" panose="02020603050405020304" pitchFamily="18" charset="0"/>
              </a:rPr>
              <a:t>Address Space</a:t>
            </a:r>
            <a:endParaRPr lang="en-US" altLang="en-US" sz="2400" baseline="0">
              <a:solidFill>
                <a:srgbClr val="0033CC"/>
              </a:solidFill>
              <a:latin typeface="Times New Roman" panose="02020603050405020304" pitchFamily="18" charset="0"/>
            </a:endParaRPr>
          </a:p>
        </p:txBody>
      </p:sp>
      <p:sp>
        <p:nvSpPr>
          <p:cNvPr id="1076231" name="Text Box 7">
            <a:extLst>
              <a:ext uri="{FF2B5EF4-FFF2-40B4-BE49-F238E27FC236}">
                <a16:creationId xmlns:a16="http://schemas.microsoft.com/office/drawing/2014/main" id="{5D23C667-CFED-4BC2-666C-3AE444C54169}"/>
              </a:ext>
            </a:extLst>
          </p:cNvPr>
          <p:cNvSpPr txBox="1">
            <a:spLocks noChangeArrowheads="1"/>
          </p:cNvSpPr>
          <p:nvPr/>
        </p:nvSpPr>
        <p:spPr bwMode="auto">
          <a:xfrm>
            <a:off x="1841501" y="3900488"/>
            <a:ext cx="4862513" cy="519112"/>
          </a:xfrm>
          <a:prstGeom prst="rect">
            <a:avLst/>
          </a:prstGeom>
          <a:noFill/>
          <a:ln w="76200" algn="ctr">
            <a:noFill/>
            <a:miter lim="800000"/>
            <a:headEnd/>
            <a:tailEnd/>
          </a:ln>
          <a:effectLst/>
        </p:spPr>
        <p:txBody>
          <a:bodyPr wrap="none">
            <a:spAutoFit/>
          </a:bodyPr>
          <a:lstStyle/>
          <a:p>
            <a:pPr algn="ctr">
              <a:defRPr/>
            </a:pP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1B76A-EDB5-DF53-5AFC-8035D954A686}"/>
              </a:ext>
            </a:extLst>
          </p:cNvPr>
          <p:cNvSpPr>
            <a:spLocks noGrp="1"/>
          </p:cNvSpPr>
          <p:nvPr>
            <p:ph type="title"/>
          </p:nvPr>
        </p:nvSpPr>
        <p:spPr>
          <a:xfrm>
            <a:off x="838200" y="365125"/>
            <a:ext cx="11109960" cy="1325563"/>
          </a:xfrm>
        </p:spPr>
        <p:txBody>
          <a:bodyPr/>
          <a:lstStyle/>
          <a:p>
            <a:r>
              <a:rPr lang="en-IN" dirty="0"/>
              <a:t> Defi-nation of   Subnetting  and Super netting .</a:t>
            </a:r>
          </a:p>
        </p:txBody>
      </p:sp>
      <p:sp>
        <p:nvSpPr>
          <p:cNvPr id="3" name="Content Placeholder 2">
            <a:extLst>
              <a:ext uri="{FF2B5EF4-FFF2-40B4-BE49-F238E27FC236}">
                <a16:creationId xmlns:a16="http://schemas.microsoft.com/office/drawing/2014/main" id="{4DE7F151-9C79-23B1-8906-FF42CFD9841B}"/>
              </a:ext>
            </a:extLst>
          </p:cNvPr>
          <p:cNvSpPr>
            <a:spLocks noGrp="1"/>
          </p:cNvSpPr>
          <p:nvPr>
            <p:ph idx="1"/>
          </p:nvPr>
        </p:nvSpPr>
        <p:spPr/>
        <p:txBody>
          <a:bodyPr/>
          <a:lstStyle/>
          <a:p>
            <a:pPr algn="just"/>
            <a:r>
              <a:rPr lang="en-US" dirty="0"/>
              <a:t>Subnetting is the technique of separating a network into sub-networks or  in the  subnetting  large network  is  divided into small networks .</a:t>
            </a:r>
          </a:p>
          <a:p>
            <a:pPr marL="0" indent="0" algn="just">
              <a:buNone/>
            </a:pPr>
            <a:r>
              <a:rPr lang="en-US" dirty="0"/>
              <a:t>                                                or</a:t>
            </a:r>
          </a:p>
          <a:p>
            <a:pPr algn="just"/>
            <a:r>
              <a:rPr lang="en-US" dirty="0"/>
              <a:t>Dividing the network into smaller contiguous networks or subnets is called subnetting.</a:t>
            </a:r>
          </a:p>
          <a:p>
            <a:pPr marL="0" indent="0" algn="just">
              <a:buNone/>
            </a:pPr>
            <a:endParaRPr lang="en-US" dirty="0"/>
          </a:p>
          <a:p>
            <a:pPr algn="just"/>
            <a:r>
              <a:rPr lang="en-US" dirty="0"/>
              <a:t>Super-netting  is a technique which  combines small networks into an large  network. </a:t>
            </a:r>
            <a:endParaRPr lang="en-IN" dirty="0"/>
          </a:p>
        </p:txBody>
      </p:sp>
    </p:spTree>
    <p:extLst>
      <p:ext uri="{BB962C8B-B14F-4D97-AF65-F5344CB8AC3E}">
        <p14:creationId xmlns:p14="http://schemas.microsoft.com/office/powerpoint/2010/main" val="1448741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EBD70584-06D7-4A90-514C-E1092BBFF34E}"/>
              </a:ext>
            </a:extLst>
          </p:cNvPr>
          <p:cNvSpPr txBox="1">
            <a:spLocks noChangeArrowheads="1"/>
          </p:cNvSpPr>
          <p:nvPr/>
        </p:nvSpPr>
        <p:spPr bwMode="auto">
          <a:xfrm>
            <a:off x="2155688" y="194854"/>
            <a:ext cx="7745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19.14  </a:t>
            </a:r>
            <a:r>
              <a:rPr lang="en-US" altLang="en-US" sz="2000" i="1" baseline="0">
                <a:latin typeface="Times New Roman" panose="02020603050405020304" pitchFamily="18" charset="0"/>
              </a:rPr>
              <a:t>IPv6 address in binary and hexadecimal colon notation</a:t>
            </a:r>
          </a:p>
        </p:txBody>
      </p:sp>
      <p:pic>
        <p:nvPicPr>
          <p:cNvPr id="3" name="Picture 7">
            <a:extLst>
              <a:ext uri="{FF2B5EF4-FFF2-40B4-BE49-F238E27FC236}">
                <a16:creationId xmlns:a16="http://schemas.microsoft.com/office/drawing/2014/main" id="{04BE6D7E-04E4-CC42-9749-E138A1D0F0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213" y="1983967"/>
            <a:ext cx="7989888"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1156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7D9A38-99DC-BE53-0999-FD94BAB1C94B}"/>
              </a:ext>
            </a:extLst>
          </p:cNvPr>
          <p:cNvSpPr txBox="1"/>
          <p:nvPr/>
        </p:nvSpPr>
        <p:spPr>
          <a:xfrm>
            <a:off x="2960914" y="383419"/>
            <a:ext cx="6096000" cy="400110"/>
          </a:xfrm>
          <a:prstGeom prst="rect">
            <a:avLst/>
          </a:prstGeom>
          <a:noFill/>
        </p:spPr>
        <p:txBody>
          <a:bodyPr wrap="square">
            <a:spAutoFit/>
          </a:bodyPr>
          <a:lstStyle/>
          <a:p>
            <a:r>
              <a:rPr lang="en-US" altLang="en-US" sz="2000" baseline="0" dirty="0">
                <a:solidFill>
                  <a:schemeClr val="folHlink"/>
                </a:solidFill>
                <a:latin typeface="Times New Roman" panose="02020603050405020304" pitchFamily="18" charset="0"/>
              </a:rPr>
              <a:t>Figure 19.15  </a:t>
            </a:r>
            <a:r>
              <a:rPr lang="en-US" altLang="en-US" sz="1800" i="1" baseline="0" dirty="0">
                <a:latin typeface="Times New Roman" panose="02020603050405020304" pitchFamily="18" charset="0"/>
              </a:rPr>
              <a:t>Abbreviated IPv6 addresses</a:t>
            </a:r>
          </a:p>
        </p:txBody>
      </p:sp>
      <p:pic>
        <p:nvPicPr>
          <p:cNvPr id="5" name="Picture 6">
            <a:extLst>
              <a:ext uri="{FF2B5EF4-FFF2-40B4-BE49-F238E27FC236}">
                <a16:creationId xmlns:a16="http://schemas.microsoft.com/office/drawing/2014/main" id="{44F9FEE2-E147-E65B-F22C-4A0AF9B582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0131" y="1462586"/>
            <a:ext cx="7304088" cy="328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0600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BE3C0B-6FF3-A414-645F-9A391BC110EE}"/>
              </a:ext>
            </a:extLst>
          </p:cNvPr>
          <p:cNvSpPr txBox="1"/>
          <p:nvPr/>
        </p:nvSpPr>
        <p:spPr>
          <a:xfrm>
            <a:off x="1654627" y="102716"/>
            <a:ext cx="7350035" cy="369332"/>
          </a:xfrm>
          <a:prstGeom prst="rect">
            <a:avLst/>
          </a:prstGeom>
          <a:noFill/>
        </p:spPr>
        <p:txBody>
          <a:bodyPr wrap="square">
            <a:spAutoFit/>
          </a:bodyPr>
          <a:lstStyle/>
          <a:p>
            <a:r>
              <a:rPr lang="en-US" altLang="en-US" i="1" baseline="0" dirty="0">
                <a:solidFill>
                  <a:schemeClr val="hlink"/>
                </a:solidFill>
                <a:latin typeface="Times New Roman" panose="02020603050405020304" pitchFamily="18" charset="0"/>
              </a:rPr>
              <a:t>Example 19.11 – Example  of IPV6  to   representation  </a:t>
            </a:r>
          </a:p>
        </p:txBody>
      </p:sp>
      <p:sp>
        <p:nvSpPr>
          <p:cNvPr id="5" name="TextBox 4">
            <a:extLst>
              <a:ext uri="{FF2B5EF4-FFF2-40B4-BE49-F238E27FC236}">
                <a16:creationId xmlns:a16="http://schemas.microsoft.com/office/drawing/2014/main" id="{A4732E38-3514-4B90-0157-11A7C6FBE488}"/>
              </a:ext>
            </a:extLst>
          </p:cNvPr>
          <p:cNvSpPr txBox="1"/>
          <p:nvPr/>
        </p:nvSpPr>
        <p:spPr>
          <a:xfrm>
            <a:off x="287383" y="741793"/>
            <a:ext cx="11460480" cy="923330"/>
          </a:xfrm>
          <a:prstGeom prst="rect">
            <a:avLst/>
          </a:prstGeom>
          <a:noFill/>
        </p:spPr>
        <p:txBody>
          <a:bodyPr wrap="square">
            <a:spAutoFit/>
          </a:bodyPr>
          <a:lstStyle/>
          <a:p>
            <a:pPr algn="just"/>
            <a:r>
              <a:rPr lang="en-US" altLang="en-US" sz="1800" i="1" baseline="0" dirty="0">
                <a:solidFill>
                  <a:schemeClr val="hlink"/>
                </a:solidFill>
                <a:latin typeface="Times New Roman" panose="02020603050405020304" pitchFamily="18" charset="0"/>
              </a:rPr>
              <a:t>Solution</a:t>
            </a:r>
          </a:p>
          <a:p>
            <a:pPr algn="just"/>
            <a:r>
              <a:rPr lang="en-US" altLang="en-US" sz="1800" i="1" baseline="0" dirty="0">
                <a:latin typeface="Times New Roman" panose="02020603050405020304" pitchFamily="18" charset="0"/>
              </a:rPr>
              <a:t>We first need to align the left side of the double colon to the left of the original pattern and the right side of the double colon to the right of the original pattern to find how many 0s we need to replace the double colon.</a:t>
            </a:r>
          </a:p>
        </p:txBody>
      </p:sp>
      <p:pic>
        <p:nvPicPr>
          <p:cNvPr id="6" name="Picture 12">
            <a:extLst>
              <a:ext uri="{FF2B5EF4-FFF2-40B4-BE49-F238E27FC236}">
                <a16:creationId xmlns:a16="http://schemas.microsoft.com/office/drawing/2014/main" id="{28180A18-2D77-F2A4-2F17-A8217F6087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491" y="2176054"/>
            <a:ext cx="8969829" cy="1252946"/>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B7F6D53-F603-BA5C-4B9D-F1F6A256AE4D}"/>
              </a:ext>
            </a:extLst>
          </p:cNvPr>
          <p:cNvSpPr txBox="1"/>
          <p:nvPr/>
        </p:nvSpPr>
        <p:spPr>
          <a:xfrm>
            <a:off x="1654627" y="3939931"/>
            <a:ext cx="6096000" cy="369332"/>
          </a:xfrm>
          <a:prstGeom prst="rect">
            <a:avLst/>
          </a:prstGeom>
          <a:noFill/>
        </p:spPr>
        <p:txBody>
          <a:bodyPr wrap="square">
            <a:spAutoFit/>
          </a:bodyPr>
          <a:lstStyle/>
          <a:p>
            <a:pPr algn="just"/>
            <a:r>
              <a:rPr lang="en-US" altLang="en-US" sz="1800" i="1" baseline="0" dirty="0">
                <a:latin typeface="Times New Roman" panose="02020603050405020304" pitchFamily="18" charset="0"/>
              </a:rPr>
              <a:t>This means that the original address is.</a:t>
            </a:r>
          </a:p>
        </p:txBody>
      </p:sp>
      <p:pic>
        <p:nvPicPr>
          <p:cNvPr id="9" name="Picture 14">
            <a:extLst>
              <a:ext uri="{FF2B5EF4-FFF2-40B4-BE49-F238E27FC236}">
                <a16:creationId xmlns:a16="http://schemas.microsoft.com/office/drawing/2014/main" id="{22285127-4A02-070B-919F-902B0D3945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1" y="4820193"/>
            <a:ext cx="9535886" cy="840377"/>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017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375AD52-3C6B-5522-28EF-23D15F7F7356}"/>
              </a:ext>
            </a:extLst>
          </p:cNvPr>
          <p:cNvSpPr txBox="1"/>
          <p:nvPr/>
        </p:nvSpPr>
        <p:spPr>
          <a:xfrm>
            <a:off x="2514601" y="804864"/>
            <a:ext cx="5891213" cy="600075"/>
          </a:xfrm>
          <a:prstGeom prst="rect">
            <a:avLst/>
          </a:prstGeom>
        </p:spPr>
        <p:txBody>
          <a:bodyPr lIns="0" tIns="0" rIns="0" bIns="0">
            <a:spAutoFit/>
          </a:bodyPr>
          <a:lstStyle/>
          <a:p>
            <a:pPr marL="11132">
              <a:tabLst>
                <a:tab pos="1305731" algn="l"/>
              </a:tabLst>
              <a:defRPr/>
            </a:pPr>
            <a:r>
              <a:rPr sz="2100" spc="-215" dirty="0">
                <a:solidFill>
                  <a:srgbClr val="3333CC"/>
                </a:solidFill>
                <a:latin typeface="Times New Roman"/>
                <a:cs typeface="Times New Roman"/>
              </a:rPr>
              <a:t>T</a:t>
            </a:r>
            <a:r>
              <a:rPr sz="2100" dirty="0">
                <a:solidFill>
                  <a:srgbClr val="3333CC"/>
                </a:solidFill>
                <a:latin typeface="Times New Roman"/>
                <a:cs typeface="Times New Roman"/>
              </a:rPr>
              <a:t>a</a:t>
            </a:r>
            <a:r>
              <a:rPr sz="2100" spc="-13" dirty="0">
                <a:solidFill>
                  <a:srgbClr val="3333CC"/>
                </a:solidFill>
                <a:latin typeface="Times New Roman"/>
                <a:cs typeface="Times New Roman"/>
              </a:rPr>
              <a:t>ble</a:t>
            </a:r>
            <a:r>
              <a:rPr sz="2100" spc="-4" dirty="0">
                <a:solidFill>
                  <a:srgbClr val="3333CC"/>
                </a:solidFill>
                <a:latin typeface="Times New Roman"/>
                <a:cs typeface="Times New Roman"/>
              </a:rPr>
              <a:t> </a:t>
            </a:r>
            <a:r>
              <a:rPr sz="2100" dirty="0">
                <a:solidFill>
                  <a:srgbClr val="3333CC"/>
                </a:solidFill>
                <a:latin typeface="Times New Roman"/>
                <a:cs typeface="Times New Roman"/>
              </a:rPr>
              <a:t>20.9	</a:t>
            </a:r>
            <a:r>
              <a:rPr i="1" spc="-13" dirty="0">
                <a:latin typeface="Times New Roman"/>
                <a:cs typeface="Times New Roman"/>
              </a:rPr>
              <a:t>Comparison</a:t>
            </a:r>
            <a:r>
              <a:rPr i="1" spc="-18" dirty="0">
                <a:latin typeface="Times New Roman"/>
                <a:cs typeface="Times New Roman"/>
              </a:rPr>
              <a:t> </a:t>
            </a:r>
            <a:r>
              <a:rPr i="1" spc="-9" dirty="0">
                <a:latin typeface="Times New Roman"/>
                <a:cs typeface="Times New Roman"/>
              </a:rPr>
              <a:t>between</a:t>
            </a:r>
            <a:r>
              <a:rPr i="1" dirty="0">
                <a:latin typeface="Times New Roman"/>
                <a:cs typeface="Times New Roman"/>
              </a:rPr>
              <a:t> </a:t>
            </a:r>
            <a:r>
              <a:rPr i="1" spc="-9" dirty="0">
                <a:latin typeface="Times New Roman"/>
                <a:cs typeface="Times New Roman"/>
              </a:rPr>
              <a:t>IPv4</a:t>
            </a:r>
            <a:r>
              <a:rPr i="1" dirty="0">
                <a:latin typeface="Times New Roman"/>
                <a:cs typeface="Times New Roman"/>
              </a:rPr>
              <a:t> </a:t>
            </a:r>
            <a:r>
              <a:rPr i="1" spc="-13" dirty="0">
                <a:latin typeface="Times New Roman"/>
                <a:cs typeface="Times New Roman"/>
              </a:rPr>
              <a:t>and</a:t>
            </a:r>
            <a:r>
              <a:rPr i="1" spc="-4" dirty="0">
                <a:latin typeface="Times New Roman"/>
                <a:cs typeface="Times New Roman"/>
              </a:rPr>
              <a:t> </a:t>
            </a:r>
            <a:r>
              <a:rPr i="1" spc="-9" dirty="0">
                <a:latin typeface="Times New Roman"/>
                <a:cs typeface="Times New Roman"/>
              </a:rPr>
              <a:t>IPv6</a:t>
            </a:r>
            <a:r>
              <a:rPr i="1" dirty="0">
                <a:latin typeface="Times New Roman"/>
                <a:cs typeface="Times New Roman"/>
              </a:rPr>
              <a:t> </a:t>
            </a:r>
            <a:r>
              <a:rPr i="1" spc="-9" dirty="0">
                <a:latin typeface="Times New Roman"/>
                <a:cs typeface="Times New Roman"/>
              </a:rPr>
              <a:t>packet</a:t>
            </a:r>
            <a:r>
              <a:rPr i="1" spc="-13" dirty="0">
                <a:latin typeface="Times New Roman"/>
                <a:cs typeface="Times New Roman"/>
              </a:rPr>
              <a:t> </a:t>
            </a:r>
            <a:r>
              <a:rPr i="1" spc="-9" dirty="0">
                <a:latin typeface="Times New Roman"/>
                <a:cs typeface="Times New Roman"/>
              </a:rPr>
              <a:t>headers</a:t>
            </a:r>
            <a:endParaRPr>
              <a:latin typeface="Times New Roman"/>
              <a:cs typeface="Times New Roman"/>
            </a:endParaRPr>
          </a:p>
        </p:txBody>
      </p:sp>
      <p:sp>
        <p:nvSpPr>
          <p:cNvPr id="50179" name="object 3">
            <a:extLst>
              <a:ext uri="{FF2B5EF4-FFF2-40B4-BE49-F238E27FC236}">
                <a16:creationId xmlns:a16="http://schemas.microsoft.com/office/drawing/2014/main" id="{9D533C5C-6967-2583-16D2-E60CECD81BCF}"/>
              </a:ext>
            </a:extLst>
          </p:cNvPr>
          <p:cNvSpPr>
            <a:spLocks noChangeArrowheads="1"/>
          </p:cNvSpPr>
          <p:nvPr/>
        </p:nvSpPr>
        <p:spPr bwMode="auto">
          <a:xfrm>
            <a:off x="2316164" y="1146175"/>
            <a:ext cx="7475537" cy="42799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4" name="object 4">
            <a:extLst>
              <a:ext uri="{FF2B5EF4-FFF2-40B4-BE49-F238E27FC236}">
                <a16:creationId xmlns:a16="http://schemas.microsoft.com/office/drawing/2014/main" id="{16F869DA-3690-C2DD-FC89-017344D61E92}"/>
              </a:ext>
            </a:extLst>
          </p:cNvPr>
          <p:cNvSpPr>
            <a:spLocks noGrp="1"/>
          </p:cNvSpPr>
          <p:nvPr>
            <p:ph type="sldNum" sz="quarter" idx="12"/>
          </p:nvPr>
        </p:nvSpPr>
        <p:spPr/>
        <p:txBody>
          <a:bodyPr/>
          <a:lstStyle>
            <a:lvl1pPr marL="11113">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b="0">
                <a:latin typeface="Arial" panose="020B0604020202020204" pitchFamily="34" charset="0"/>
                <a:cs typeface="Arial" panose="020B0604020202020204" pitchFamily="34" charset="0"/>
              </a:rPr>
              <a:t>20.</a:t>
            </a:r>
            <a:fld id="{1CE42793-440D-4F77-A468-163270662AFA}" type="slidenum">
              <a:rPr lang="en-US" altLang="en-US" b="0">
                <a:latin typeface="Arial" panose="020B0604020202020204" pitchFamily="34" charset="0"/>
                <a:cs typeface="Arial" panose="020B0604020202020204" pitchFamily="34" charset="0"/>
              </a:rPr>
              <a:pPr/>
              <a:t>33</a:t>
            </a:fld>
            <a:endParaRPr lang="en-US" altLang="en-US" b="0">
              <a:latin typeface="Arial" panose="020B0604020202020204" pitchFamily="34" charset="0"/>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F924A-C7C8-1876-21E5-13F7E3899E53}"/>
              </a:ext>
            </a:extLst>
          </p:cNvPr>
          <p:cNvSpPr>
            <a:spLocks noGrp="1"/>
          </p:cNvSpPr>
          <p:nvPr>
            <p:ph type="title"/>
          </p:nvPr>
        </p:nvSpPr>
        <p:spPr/>
        <p:txBody>
          <a:bodyPr/>
          <a:lstStyle/>
          <a:p>
            <a:endParaRPr lang="en-IN"/>
          </a:p>
        </p:txBody>
      </p:sp>
      <p:pic>
        <p:nvPicPr>
          <p:cNvPr id="3" name="Content Placeholder 4">
            <a:extLst>
              <a:ext uri="{FF2B5EF4-FFF2-40B4-BE49-F238E27FC236}">
                <a16:creationId xmlns:a16="http://schemas.microsoft.com/office/drawing/2014/main" id="{FDC1CF0A-AAC4-A02A-F9BE-C441F8981C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69055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DAFE-BA34-D351-AF40-663E69252DA8}"/>
              </a:ext>
            </a:extLst>
          </p:cNvPr>
          <p:cNvSpPr>
            <a:spLocks noGrp="1"/>
          </p:cNvSpPr>
          <p:nvPr>
            <p:ph type="title"/>
          </p:nvPr>
        </p:nvSpPr>
        <p:spPr/>
        <p:txBody>
          <a:bodyPr/>
          <a:lstStyle/>
          <a:p>
            <a:r>
              <a:rPr lang="en-IN" dirty="0"/>
              <a:t>           Advantages  of  Sub-netting . </a:t>
            </a:r>
          </a:p>
        </p:txBody>
      </p:sp>
      <p:sp>
        <p:nvSpPr>
          <p:cNvPr id="3" name="Content Placeholder 2">
            <a:extLst>
              <a:ext uri="{FF2B5EF4-FFF2-40B4-BE49-F238E27FC236}">
                <a16:creationId xmlns:a16="http://schemas.microsoft.com/office/drawing/2014/main" id="{503DCBFB-F249-BB52-955F-6D05A9A92204}"/>
              </a:ext>
            </a:extLst>
          </p:cNvPr>
          <p:cNvSpPr>
            <a:spLocks noGrp="1"/>
          </p:cNvSpPr>
          <p:nvPr>
            <p:ph idx="1"/>
          </p:nvPr>
        </p:nvSpPr>
        <p:spPr/>
        <p:txBody>
          <a:bodyPr>
            <a:normAutofit fontScale="92500" lnSpcReduction="10000"/>
          </a:bodyPr>
          <a:lstStyle/>
          <a:p>
            <a:pPr marL="0" indent="0" algn="l">
              <a:buNone/>
            </a:pPr>
            <a:r>
              <a:rPr lang="en-US" b="1" dirty="0">
                <a:solidFill>
                  <a:srgbClr val="4D5968"/>
                </a:solidFill>
                <a:latin typeface="Nunito Sans" pitchFamily="2" charset="0"/>
              </a:rPr>
              <a:t>     </a:t>
            </a:r>
            <a:r>
              <a:rPr lang="en-US" b="1" i="0" dirty="0">
                <a:solidFill>
                  <a:srgbClr val="4D5968"/>
                </a:solidFill>
                <a:effectLst/>
                <a:latin typeface="Nunito Sans" pitchFamily="2" charset="0"/>
              </a:rPr>
              <a:t>                                       </a:t>
            </a:r>
            <a:r>
              <a:rPr lang="en-US" sz="2400" b="1" i="0" dirty="0">
                <a:solidFill>
                  <a:srgbClr val="4D5968"/>
                </a:solidFill>
                <a:effectLst/>
                <a:latin typeface="Nunito Sans" pitchFamily="2" charset="0"/>
              </a:rPr>
              <a:t>Advantages:</a:t>
            </a:r>
            <a:endParaRPr lang="en-US" sz="2400" b="0" i="0" dirty="0">
              <a:solidFill>
                <a:srgbClr val="4D5968"/>
              </a:solidFill>
              <a:effectLst/>
              <a:latin typeface="-apple-system"/>
            </a:endParaRPr>
          </a:p>
          <a:p>
            <a:pPr algn="just">
              <a:buFont typeface="Arial" panose="020B0604020202020204" pitchFamily="34" charset="0"/>
              <a:buChar char="•"/>
            </a:pPr>
            <a:r>
              <a:rPr lang="en-US" sz="2400" b="1" i="0" dirty="0">
                <a:solidFill>
                  <a:srgbClr val="4D5968"/>
                </a:solidFill>
                <a:effectLst/>
                <a:latin typeface="Nunito Sans" pitchFamily="2" charset="0"/>
              </a:rPr>
              <a:t>Subnetting increases the number of allowed hosts in the local area network.</a:t>
            </a:r>
          </a:p>
          <a:p>
            <a:pPr algn="just">
              <a:buFont typeface="Arial" panose="020B0604020202020204" pitchFamily="34" charset="0"/>
              <a:buChar char="•"/>
            </a:pPr>
            <a:r>
              <a:rPr lang="en-US" sz="2400" b="1" i="0" dirty="0">
                <a:solidFill>
                  <a:srgbClr val="4D5968"/>
                </a:solidFill>
                <a:effectLst/>
                <a:latin typeface="Nunito Sans" pitchFamily="2" charset="0"/>
              </a:rPr>
              <a:t>Subnetting decreases the volume of broadcast, hence minimize the number of network traffic.</a:t>
            </a:r>
          </a:p>
          <a:p>
            <a:pPr algn="just">
              <a:buFont typeface="Arial" panose="020B0604020202020204" pitchFamily="34" charset="0"/>
              <a:buChar char="•"/>
            </a:pPr>
            <a:r>
              <a:rPr lang="en-US" sz="2400" b="1" i="0" dirty="0">
                <a:solidFill>
                  <a:srgbClr val="4D5968"/>
                </a:solidFill>
                <a:effectLst/>
                <a:latin typeface="Nunito Sans" pitchFamily="2" charset="0"/>
              </a:rPr>
              <a:t>Sub networks are easy to maintain and manage.</a:t>
            </a:r>
          </a:p>
          <a:p>
            <a:pPr algn="just">
              <a:buFont typeface="Arial" panose="020B0604020202020204" pitchFamily="34" charset="0"/>
              <a:buChar char="•"/>
            </a:pPr>
            <a:r>
              <a:rPr lang="en-US" sz="2400" b="1" i="0" dirty="0">
                <a:solidFill>
                  <a:srgbClr val="4D5968"/>
                </a:solidFill>
                <a:effectLst/>
                <a:latin typeface="Nunito Sans" pitchFamily="2" charset="0"/>
              </a:rPr>
              <a:t>Subnetting increases the flexibility of address.</a:t>
            </a:r>
          </a:p>
          <a:p>
            <a:pPr algn="just">
              <a:buFont typeface="Arial" panose="020B0604020202020204" pitchFamily="34" charset="0"/>
              <a:buChar char="•"/>
            </a:pPr>
            <a:r>
              <a:rPr lang="en-US" sz="2400" b="1" i="0" dirty="0">
                <a:solidFill>
                  <a:srgbClr val="4D5968"/>
                </a:solidFill>
                <a:effectLst/>
                <a:latin typeface="Nunito Sans" pitchFamily="2" charset="0"/>
              </a:rPr>
              <a:t>Network security can be readily employed between sub networks rather than employing it in the whole network.</a:t>
            </a:r>
          </a:p>
          <a:p>
            <a:pPr marL="0" indent="0">
              <a:buNone/>
            </a:pPr>
            <a:endParaRPr lang="en-IN" dirty="0"/>
          </a:p>
        </p:txBody>
      </p:sp>
    </p:spTree>
    <p:extLst>
      <p:ext uri="{BB962C8B-B14F-4D97-AF65-F5344CB8AC3E}">
        <p14:creationId xmlns:p14="http://schemas.microsoft.com/office/powerpoint/2010/main" val="838645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E5F49-F726-B35B-8281-DA04BA1C2EC7}"/>
              </a:ext>
            </a:extLst>
          </p:cNvPr>
          <p:cNvSpPr>
            <a:spLocks noGrp="1"/>
          </p:cNvSpPr>
          <p:nvPr>
            <p:ph type="title"/>
          </p:nvPr>
        </p:nvSpPr>
        <p:spPr/>
        <p:txBody>
          <a:bodyPr/>
          <a:lstStyle/>
          <a:p>
            <a:r>
              <a:rPr lang="en-IN" dirty="0"/>
              <a:t>               Disadvantages  of  subnetting .</a:t>
            </a:r>
          </a:p>
        </p:txBody>
      </p:sp>
      <p:sp>
        <p:nvSpPr>
          <p:cNvPr id="3" name="Content Placeholder 2">
            <a:extLst>
              <a:ext uri="{FF2B5EF4-FFF2-40B4-BE49-F238E27FC236}">
                <a16:creationId xmlns:a16="http://schemas.microsoft.com/office/drawing/2014/main" id="{3372CBE3-7EA7-334A-4E99-4ECD80CAB900}"/>
              </a:ext>
            </a:extLst>
          </p:cNvPr>
          <p:cNvSpPr>
            <a:spLocks noGrp="1"/>
          </p:cNvSpPr>
          <p:nvPr>
            <p:ph idx="1"/>
          </p:nvPr>
        </p:nvSpPr>
        <p:spPr/>
        <p:txBody>
          <a:bodyPr/>
          <a:lstStyle/>
          <a:p>
            <a:pPr marL="0" indent="0">
              <a:buNone/>
            </a:pPr>
            <a:r>
              <a:rPr lang="en-US" dirty="0"/>
              <a:t>                           Disadvantages </a:t>
            </a:r>
          </a:p>
          <a:p>
            <a:pPr marL="0" indent="0">
              <a:buNone/>
            </a:pPr>
            <a:endParaRPr lang="en-US" dirty="0"/>
          </a:p>
          <a:p>
            <a:pPr>
              <a:buFont typeface="Wingdings" panose="05000000000000000000" pitchFamily="2" charset="2"/>
              <a:buChar char="q"/>
            </a:pPr>
            <a:r>
              <a:rPr lang="en-US" dirty="0"/>
              <a:t>The process of subnetting is quite expensive.</a:t>
            </a:r>
          </a:p>
          <a:p>
            <a:pPr>
              <a:buFont typeface="Wingdings" panose="05000000000000000000" pitchFamily="2" charset="2"/>
              <a:buChar char="q"/>
            </a:pPr>
            <a:r>
              <a:rPr lang="en-US" dirty="0"/>
              <a:t>To perform subnetting process, we need a trained administrator.</a:t>
            </a:r>
            <a:endParaRPr lang="en-IN" dirty="0"/>
          </a:p>
        </p:txBody>
      </p:sp>
    </p:spTree>
    <p:extLst>
      <p:ext uri="{BB962C8B-B14F-4D97-AF65-F5344CB8AC3E}">
        <p14:creationId xmlns:p14="http://schemas.microsoft.com/office/powerpoint/2010/main" val="2266057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CBC48-B674-6DF3-5F45-963AB3B36E63}"/>
              </a:ext>
            </a:extLst>
          </p:cNvPr>
          <p:cNvSpPr>
            <a:spLocks noGrp="1"/>
          </p:cNvSpPr>
          <p:nvPr>
            <p:ph type="title"/>
          </p:nvPr>
        </p:nvSpPr>
        <p:spPr/>
        <p:txBody>
          <a:bodyPr/>
          <a:lstStyle/>
          <a:p>
            <a:r>
              <a:rPr lang="en-IN" dirty="0"/>
              <a:t>          Advantages  of Super – netting .</a:t>
            </a:r>
          </a:p>
        </p:txBody>
      </p:sp>
      <p:sp>
        <p:nvSpPr>
          <p:cNvPr id="3" name="Content Placeholder 2">
            <a:extLst>
              <a:ext uri="{FF2B5EF4-FFF2-40B4-BE49-F238E27FC236}">
                <a16:creationId xmlns:a16="http://schemas.microsoft.com/office/drawing/2014/main" id="{67A98331-7485-3B00-0F29-37DBD968BB2A}"/>
              </a:ext>
            </a:extLst>
          </p:cNvPr>
          <p:cNvSpPr>
            <a:spLocks noGrp="1"/>
          </p:cNvSpPr>
          <p:nvPr>
            <p:ph idx="1"/>
          </p:nvPr>
        </p:nvSpPr>
        <p:spPr/>
        <p:txBody>
          <a:bodyPr>
            <a:normAutofit/>
          </a:bodyPr>
          <a:lstStyle/>
          <a:p>
            <a:pPr algn="just"/>
            <a:r>
              <a:rPr lang="en-US" dirty="0"/>
              <a:t>Super-netting reduces the traffic of the network over the internet.</a:t>
            </a:r>
          </a:p>
          <a:p>
            <a:pPr marL="0" indent="0" algn="just">
              <a:buNone/>
            </a:pPr>
            <a:endParaRPr lang="en-US" dirty="0"/>
          </a:p>
          <a:p>
            <a:pPr algn="just"/>
            <a:r>
              <a:rPr lang="en-US" dirty="0"/>
              <a:t>Super-netting increases the speed of routing table lookup.</a:t>
            </a:r>
          </a:p>
          <a:p>
            <a:pPr marL="0" indent="0" algn="just">
              <a:buNone/>
            </a:pPr>
            <a:endParaRPr lang="en-US" dirty="0"/>
          </a:p>
          <a:p>
            <a:pPr algn="just"/>
            <a:r>
              <a:rPr lang="en-US" dirty="0"/>
              <a:t>As it is summarized the number of routing information entries into a single entry, the size of the router’s memory table decreased, hence saving the memory space.</a:t>
            </a:r>
          </a:p>
          <a:p>
            <a:pPr marL="0" indent="0" algn="just">
              <a:buNone/>
            </a:pPr>
            <a:endParaRPr lang="en-US" dirty="0"/>
          </a:p>
          <a:p>
            <a:pPr algn="just"/>
            <a:r>
              <a:rPr lang="en-US" dirty="0"/>
              <a:t>Provision for the router to isolate the topology changes from the other routers.</a:t>
            </a:r>
            <a:endParaRPr lang="en-IN" dirty="0"/>
          </a:p>
        </p:txBody>
      </p:sp>
    </p:spTree>
    <p:extLst>
      <p:ext uri="{BB962C8B-B14F-4D97-AF65-F5344CB8AC3E}">
        <p14:creationId xmlns:p14="http://schemas.microsoft.com/office/powerpoint/2010/main" val="2790232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AEF15-5A2E-6967-078B-061D2AD2E396}"/>
              </a:ext>
            </a:extLst>
          </p:cNvPr>
          <p:cNvSpPr>
            <a:spLocks noGrp="1"/>
          </p:cNvSpPr>
          <p:nvPr>
            <p:ph type="title"/>
          </p:nvPr>
        </p:nvSpPr>
        <p:spPr/>
        <p:txBody>
          <a:bodyPr/>
          <a:lstStyle/>
          <a:p>
            <a:r>
              <a:rPr lang="en-IN" dirty="0"/>
              <a:t>                     Types  of  Subnetting  .</a:t>
            </a:r>
          </a:p>
        </p:txBody>
      </p:sp>
      <p:pic>
        <p:nvPicPr>
          <p:cNvPr id="6" name="Content Placeholder 5">
            <a:extLst>
              <a:ext uri="{FF2B5EF4-FFF2-40B4-BE49-F238E27FC236}">
                <a16:creationId xmlns:a16="http://schemas.microsoft.com/office/drawing/2014/main" id="{A2433689-4988-0F0A-7C48-3C2CDAD729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0823" y="2377440"/>
            <a:ext cx="8421188" cy="3648891"/>
          </a:xfrm>
        </p:spPr>
      </p:pic>
    </p:spTree>
    <p:extLst>
      <p:ext uri="{BB962C8B-B14F-4D97-AF65-F5344CB8AC3E}">
        <p14:creationId xmlns:p14="http://schemas.microsoft.com/office/powerpoint/2010/main" val="922569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D99CF-60A6-9A75-91EE-E307A6192F05}"/>
              </a:ext>
            </a:extLst>
          </p:cNvPr>
          <p:cNvSpPr>
            <a:spLocks noGrp="1"/>
          </p:cNvSpPr>
          <p:nvPr>
            <p:ph type="title"/>
          </p:nvPr>
        </p:nvSpPr>
        <p:spPr/>
        <p:txBody>
          <a:bodyPr/>
          <a:lstStyle/>
          <a:p>
            <a:r>
              <a:rPr lang="en-IN" dirty="0"/>
              <a:t>                 Fixed  length  Subnetting .</a:t>
            </a:r>
          </a:p>
        </p:txBody>
      </p:sp>
      <p:sp>
        <p:nvSpPr>
          <p:cNvPr id="3" name="Content Placeholder 2">
            <a:extLst>
              <a:ext uri="{FF2B5EF4-FFF2-40B4-BE49-F238E27FC236}">
                <a16:creationId xmlns:a16="http://schemas.microsoft.com/office/drawing/2014/main" id="{64052616-0C41-B6B1-E25B-A0D187BE74F3}"/>
              </a:ext>
            </a:extLst>
          </p:cNvPr>
          <p:cNvSpPr>
            <a:spLocks noGrp="1"/>
          </p:cNvSpPr>
          <p:nvPr>
            <p:ph idx="1"/>
          </p:nvPr>
        </p:nvSpPr>
        <p:spPr/>
        <p:txBody>
          <a:bodyPr/>
          <a:lstStyle/>
          <a:p>
            <a:pPr marL="514350" indent="-514350" algn="just">
              <a:buAutoNum type="arabicPeriod"/>
            </a:pPr>
            <a:r>
              <a:rPr lang="en-US" dirty="0"/>
              <a:t>Fixed Length Subnetting- Fixed length subnetting also called as classful subnetting. Fixed length subnetting hold the following properties.</a:t>
            </a:r>
          </a:p>
          <a:p>
            <a:pPr marL="0" indent="0" algn="just">
              <a:buNone/>
            </a:pPr>
            <a:endParaRPr lang="en-US" dirty="0"/>
          </a:p>
          <a:p>
            <a:pPr algn="just"/>
            <a:r>
              <a:rPr lang="en-US" dirty="0"/>
              <a:t>Sizes of all sub networks are same.</a:t>
            </a:r>
          </a:p>
          <a:p>
            <a:pPr algn="just"/>
            <a:r>
              <a:rPr lang="en-US" dirty="0"/>
              <a:t>Subnets of all sub networks are same.</a:t>
            </a:r>
          </a:p>
          <a:p>
            <a:pPr algn="just"/>
            <a:r>
              <a:rPr lang="en-US" dirty="0"/>
              <a:t>All the sub networks have equal number of hosts.</a:t>
            </a:r>
            <a:endParaRPr lang="en-IN" dirty="0"/>
          </a:p>
        </p:txBody>
      </p:sp>
    </p:spTree>
    <p:extLst>
      <p:ext uri="{BB962C8B-B14F-4D97-AF65-F5344CB8AC3E}">
        <p14:creationId xmlns:p14="http://schemas.microsoft.com/office/powerpoint/2010/main" val="9288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7821-8DD3-39F0-7488-76BBCBDCBA10}"/>
              </a:ext>
            </a:extLst>
          </p:cNvPr>
          <p:cNvSpPr>
            <a:spLocks noGrp="1"/>
          </p:cNvSpPr>
          <p:nvPr>
            <p:ph type="title"/>
          </p:nvPr>
        </p:nvSpPr>
        <p:spPr/>
        <p:txBody>
          <a:bodyPr/>
          <a:lstStyle/>
          <a:p>
            <a:r>
              <a:rPr lang="en-US" dirty="0"/>
              <a:t>              Variable Length Subnetting.</a:t>
            </a:r>
            <a:br>
              <a:rPr lang="en-US" dirty="0"/>
            </a:br>
            <a:endParaRPr lang="en-IN" dirty="0"/>
          </a:p>
        </p:txBody>
      </p:sp>
      <p:sp>
        <p:nvSpPr>
          <p:cNvPr id="3" name="Content Placeholder 2">
            <a:extLst>
              <a:ext uri="{FF2B5EF4-FFF2-40B4-BE49-F238E27FC236}">
                <a16:creationId xmlns:a16="http://schemas.microsoft.com/office/drawing/2014/main" id="{B8469EFB-82A7-9B8F-22A7-38D8939D20C5}"/>
              </a:ext>
            </a:extLst>
          </p:cNvPr>
          <p:cNvSpPr>
            <a:spLocks noGrp="1"/>
          </p:cNvSpPr>
          <p:nvPr>
            <p:ph idx="1"/>
          </p:nvPr>
        </p:nvSpPr>
        <p:spPr/>
        <p:txBody>
          <a:bodyPr/>
          <a:lstStyle/>
          <a:p>
            <a:r>
              <a:rPr lang="en-US" dirty="0"/>
              <a:t>Variable length subnetting also called as classless subnetting. Variable length subnetting hold the following properties.</a:t>
            </a:r>
          </a:p>
          <a:p>
            <a:endParaRPr lang="en-US" dirty="0"/>
          </a:p>
          <a:p>
            <a:r>
              <a:rPr lang="en-US" dirty="0"/>
              <a:t>Sizes of all sub networks are not same.</a:t>
            </a:r>
          </a:p>
          <a:p>
            <a:r>
              <a:rPr lang="en-US" dirty="0"/>
              <a:t>Subnets of all sub networks are not same.</a:t>
            </a:r>
          </a:p>
          <a:p>
            <a:r>
              <a:rPr lang="en-US" dirty="0"/>
              <a:t>All the sub networks do not have the equal number of hosts.</a:t>
            </a:r>
            <a:endParaRPr lang="en-IN" dirty="0"/>
          </a:p>
        </p:txBody>
      </p:sp>
    </p:spTree>
    <p:extLst>
      <p:ext uri="{BB962C8B-B14F-4D97-AF65-F5344CB8AC3E}">
        <p14:creationId xmlns:p14="http://schemas.microsoft.com/office/powerpoint/2010/main" val="15690547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217</TotalTime>
  <Words>1838</Words>
  <Application>Microsoft Office PowerPoint</Application>
  <PresentationFormat>Widescreen</PresentationFormat>
  <Paragraphs>185</Paragraphs>
  <Slides>34</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-apple-system</vt:lpstr>
      <vt:lpstr>Arial</vt:lpstr>
      <vt:lpstr>Arial Unicode MS</vt:lpstr>
      <vt:lpstr>Calibri</vt:lpstr>
      <vt:lpstr>Calibri Light</vt:lpstr>
      <vt:lpstr>Nunito Sans</vt:lpstr>
      <vt:lpstr>Tahoma</vt:lpstr>
      <vt:lpstr>Times</vt:lpstr>
      <vt:lpstr>Times New Roman</vt:lpstr>
      <vt:lpstr>Wingdings</vt:lpstr>
      <vt:lpstr>Celestial</vt:lpstr>
      <vt:lpstr>Lec -24</vt:lpstr>
      <vt:lpstr>        What  is Subnetting and Super-netting ?</vt:lpstr>
      <vt:lpstr> Defi-nation of   Subnetting  and Super netting .</vt:lpstr>
      <vt:lpstr>           Advantages  of  Sub-netting . </vt:lpstr>
      <vt:lpstr>               Disadvantages  of  subnetting .</vt:lpstr>
      <vt:lpstr>          Advantages  of Super – netting .</vt:lpstr>
      <vt:lpstr>                     Types  of  Subnetting  .</vt:lpstr>
      <vt:lpstr>                 Fixed  length  Subnetting .</vt:lpstr>
      <vt:lpstr>              Variable Length Subnetting. </vt:lpstr>
      <vt:lpstr>Example   of  subnetting    10.0.0.1/26</vt:lpstr>
      <vt:lpstr>PowerPoint Presentation</vt:lpstr>
      <vt:lpstr> Implementation Example  of  subnetting   perform                                                on network                                 Network  ID- 192.168.100.0/25</vt:lpstr>
      <vt:lpstr>       The  values  to check  from the table . </vt:lpstr>
      <vt:lpstr>                          Example  of subnetting .</vt:lpstr>
      <vt:lpstr>             Example  of Subnetting .</vt:lpstr>
      <vt:lpstr>           Some   Solve  subnetting   problems .</vt:lpstr>
      <vt:lpstr>How many subnets and hosts per subnet can you get from the network 192.168.1.0 255.255.255.224? </vt:lpstr>
      <vt:lpstr>  NETWORK LAYER: IP Addressing(IP Header).</vt:lpstr>
      <vt:lpstr>             Number of blocks and block size in classful IPv4 addressing .</vt:lpstr>
      <vt:lpstr>                            IPv6  address.</vt:lpstr>
      <vt:lpstr>              Types of IPv6 addresses.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-24</dc:title>
  <dc:creator>Mohit Malik</dc:creator>
  <cp:lastModifiedBy>Mohit Malik</cp:lastModifiedBy>
  <cp:revision>2</cp:revision>
  <dcterms:created xsi:type="dcterms:W3CDTF">2023-09-27T17:43:29Z</dcterms:created>
  <dcterms:modified xsi:type="dcterms:W3CDTF">2023-10-02T05:52:44Z</dcterms:modified>
</cp:coreProperties>
</file>