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7"/>
  </p:notesMasterIdLst>
  <p:sldIdLst>
    <p:sldId id="256" r:id="rId2"/>
    <p:sldId id="257" r:id="rId3"/>
    <p:sldId id="258" r:id="rId4"/>
    <p:sldId id="285" r:id="rId5"/>
    <p:sldId id="286" r:id="rId6"/>
    <p:sldId id="288" r:id="rId7"/>
    <p:sldId id="287" r:id="rId8"/>
    <p:sldId id="259" r:id="rId9"/>
    <p:sldId id="289" r:id="rId10"/>
    <p:sldId id="290" r:id="rId11"/>
    <p:sldId id="260" r:id="rId12"/>
    <p:sldId id="283" r:id="rId13"/>
    <p:sldId id="284" r:id="rId14"/>
    <p:sldId id="261" r:id="rId15"/>
    <p:sldId id="262" r:id="rId16"/>
    <p:sldId id="263" r:id="rId17"/>
    <p:sldId id="264" r:id="rId18"/>
    <p:sldId id="265" r:id="rId19"/>
    <p:sldId id="266" r:id="rId20"/>
    <p:sldId id="267" r:id="rId21"/>
    <p:sldId id="268" r:id="rId22"/>
    <p:sldId id="269" r:id="rId23"/>
    <p:sldId id="270" r:id="rId24"/>
    <p:sldId id="272" r:id="rId25"/>
    <p:sldId id="271" r:id="rId26"/>
    <p:sldId id="273" r:id="rId27"/>
    <p:sldId id="274" r:id="rId28"/>
    <p:sldId id="275" r:id="rId29"/>
    <p:sldId id="276" r:id="rId30"/>
    <p:sldId id="277" r:id="rId31"/>
    <p:sldId id="278" r:id="rId32"/>
    <p:sldId id="279" r:id="rId33"/>
    <p:sldId id="280" r:id="rId34"/>
    <p:sldId id="281"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9EFF9CE0-253F-4FF0-9A5B-A4D03BF280C8}"/>
    <pc:docChg chg="modSld sldOrd">
      <pc:chgData name="Mohit Malik" userId="b038f0c95dfac187" providerId="LiveId" clId="{9EFF9CE0-253F-4FF0-9A5B-A4D03BF280C8}" dt="2023-08-02T08:44:10.617" v="3" actId="1076"/>
      <pc:docMkLst>
        <pc:docMk/>
      </pc:docMkLst>
      <pc:sldChg chg="modSp mod">
        <pc:chgData name="Mohit Malik" userId="b038f0c95dfac187" providerId="LiveId" clId="{9EFF9CE0-253F-4FF0-9A5B-A4D03BF280C8}" dt="2023-08-02T08:44:10.617" v="3" actId="1076"/>
        <pc:sldMkLst>
          <pc:docMk/>
          <pc:sldMk cId="551670396" sldId="256"/>
        </pc:sldMkLst>
        <pc:spChg chg="mod">
          <ac:chgData name="Mohit Malik" userId="b038f0c95dfac187" providerId="LiveId" clId="{9EFF9CE0-253F-4FF0-9A5B-A4D03BF280C8}" dt="2023-08-02T08:44:10.617" v="3" actId="1076"/>
          <ac:spMkLst>
            <pc:docMk/>
            <pc:sldMk cId="551670396" sldId="256"/>
            <ac:spMk id="3" creationId="{5584C191-A571-CE89-69E5-5E73C6483E5C}"/>
          </ac:spMkLst>
        </pc:spChg>
      </pc:sldChg>
      <pc:sldChg chg="modSp mod">
        <pc:chgData name="Mohit Malik" userId="b038f0c95dfac187" providerId="LiveId" clId="{9EFF9CE0-253F-4FF0-9A5B-A4D03BF280C8}" dt="2023-08-02T05:19:31.846" v="2" actId="1036"/>
        <pc:sldMkLst>
          <pc:docMk/>
          <pc:sldMk cId="1450126" sldId="268"/>
        </pc:sldMkLst>
        <pc:spChg chg="mod">
          <ac:chgData name="Mohit Malik" userId="b038f0c95dfac187" providerId="LiveId" clId="{9EFF9CE0-253F-4FF0-9A5B-A4D03BF280C8}" dt="2023-08-02T05:19:31.846" v="2" actId="1036"/>
          <ac:spMkLst>
            <pc:docMk/>
            <pc:sldMk cId="1450126" sldId="268"/>
            <ac:spMk id="3" creationId="{46649F93-465F-BF4E-DAA2-CE18A09E3265}"/>
          </ac:spMkLst>
        </pc:spChg>
      </pc:sldChg>
      <pc:sldChg chg="ord">
        <pc:chgData name="Mohit Malik" userId="b038f0c95dfac187" providerId="LiveId" clId="{9EFF9CE0-253F-4FF0-9A5B-A4D03BF280C8}" dt="2023-08-02T04:55:09.202" v="1"/>
        <pc:sldMkLst>
          <pc:docMk/>
          <pc:sldMk cId="2266681012" sldId="287"/>
        </pc:sldMkLst>
      </pc:sldChg>
    </pc:docChg>
  </pc:docChgLst>
  <pc:docChgLst>
    <pc:chgData name="Mohit Malik" userId="b038f0c95dfac187" providerId="LiveId" clId="{40D76222-BC1A-4EE3-AAA9-14C6E8ABB0CD}"/>
    <pc:docChg chg="undo custSel addSld modSld">
      <pc:chgData name="Mohit Malik" userId="b038f0c95dfac187" providerId="LiveId" clId="{40D76222-BC1A-4EE3-AAA9-14C6E8ABB0CD}" dt="2023-07-25T07:56:21.269" v="461" actId="20577"/>
      <pc:docMkLst>
        <pc:docMk/>
      </pc:docMkLst>
      <pc:sldChg chg="modSp mod">
        <pc:chgData name="Mohit Malik" userId="b038f0c95dfac187" providerId="LiveId" clId="{40D76222-BC1A-4EE3-AAA9-14C6E8ABB0CD}" dt="2023-07-25T07:37:03.809" v="182" actId="20577"/>
        <pc:sldMkLst>
          <pc:docMk/>
          <pc:sldMk cId="551670396" sldId="256"/>
        </pc:sldMkLst>
        <pc:spChg chg="mod">
          <ac:chgData name="Mohit Malik" userId="b038f0c95dfac187" providerId="LiveId" clId="{40D76222-BC1A-4EE3-AAA9-14C6E8ABB0CD}" dt="2023-07-25T07:33:43.845" v="11"/>
          <ac:spMkLst>
            <pc:docMk/>
            <pc:sldMk cId="551670396" sldId="256"/>
            <ac:spMk id="2" creationId="{FEC40F95-6108-96EC-A5A9-A69895DBA02D}"/>
          </ac:spMkLst>
        </pc:spChg>
        <pc:spChg chg="mod">
          <ac:chgData name="Mohit Malik" userId="b038f0c95dfac187" providerId="LiveId" clId="{40D76222-BC1A-4EE3-AAA9-14C6E8ABB0CD}" dt="2023-07-25T07:37:03.809" v="182" actId="20577"/>
          <ac:spMkLst>
            <pc:docMk/>
            <pc:sldMk cId="551670396" sldId="256"/>
            <ac:spMk id="3" creationId="{5584C191-A571-CE89-69E5-5E73C6483E5C}"/>
          </ac:spMkLst>
        </pc:spChg>
      </pc:sldChg>
      <pc:sldChg chg="modSp">
        <pc:chgData name="Mohit Malik" userId="b038f0c95dfac187" providerId="LiveId" clId="{40D76222-BC1A-4EE3-AAA9-14C6E8ABB0CD}" dt="2023-07-25T07:33:43.845" v="11"/>
        <pc:sldMkLst>
          <pc:docMk/>
          <pc:sldMk cId="15609021" sldId="257"/>
        </pc:sldMkLst>
        <pc:spChg chg="mod">
          <ac:chgData name="Mohit Malik" userId="b038f0c95dfac187" providerId="LiveId" clId="{40D76222-BC1A-4EE3-AAA9-14C6E8ABB0CD}" dt="2023-07-25T07:33:43.845" v="11"/>
          <ac:spMkLst>
            <pc:docMk/>
            <pc:sldMk cId="15609021" sldId="257"/>
            <ac:spMk id="2" creationId="{E6E0D618-56BE-6D61-9AB7-BB72CF2CF9FD}"/>
          </ac:spMkLst>
        </pc:spChg>
      </pc:sldChg>
      <pc:sldChg chg="modSp mod">
        <pc:chgData name="Mohit Malik" userId="b038f0c95dfac187" providerId="LiveId" clId="{40D76222-BC1A-4EE3-AAA9-14C6E8ABB0CD}" dt="2023-07-25T07:37:29.546" v="193" actId="20577"/>
        <pc:sldMkLst>
          <pc:docMk/>
          <pc:sldMk cId="2363758929" sldId="258"/>
        </pc:sldMkLst>
        <pc:spChg chg="mod">
          <ac:chgData name="Mohit Malik" userId="b038f0c95dfac187" providerId="LiveId" clId="{40D76222-BC1A-4EE3-AAA9-14C6E8ABB0CD}" dt="2023-07-25T07:37:29.546" v="193" actId="20577"/>
          <ac:spMkLst>
            <pc:docMk/>
            <pc:sldMk cId="2363758929" sldId="258"/>
            <ac:spMk id="2" creationId="{5641BD05-0DAA-AFCE-403C-51CE48FA36A7}"/>
          </ac:spMkLst>
        </pc:spChg>
        <pc:picChg chg="mod">
          <ac:chgData name="Mohit Malik" userId="b038f0c95dfac187" providerId="LiveId" clId="{40D76222-BC1A-4EE3-AAA9-14C6E8ABB0CD}" dt="2023-07-25T07:33:43.845" v="11"/>
          <ac:picMkLst>
            <pc:docMk/>
            <pc:sldMk cId="2363758929" sldId="258"/>
            <ac:picMk id="1026" creationId="{4012B511-34CB-FB99-4BEE-ACFE5536A2FF}"/>
          </ac:picMkLst>
        </pc:picChg>
      </pc:sldChg>
      <pc:sldChg chg="modSp">
        <pc:chgData name="Mohit Malik" userId="b038f0c95dfac187" providerId="LiveId" clId="{40D76222-BC1A-4EE3-AAA9-14C6E8ABB0CD}" dt="2023-07-25T07:33:43.845" v="11"/>
        <pc:sldMkLst>
          <pc:docMk/>
          <pc:sldMk cId="4099018325" sldId="259"/>
        </pc:sldMkLst>
        <pc:spChg chg="mod">
          <ac:chgData name="Mohit Malik" userId="b038f0c95dfac187" providerId="LiveId" clId="{40D76222-BC1A-4EE3-AAA9-14C6E8ABB0CD}" dt="2023-07-25T07:33:43.845" v="11"/>
          <ac:spMkLst>
            <pc:docMk/>
            <pc:sldMk cId="4099018325" sldId="259"/>
            <ac:spMk id="2" creationId="{751C2A89-3FB5-6E40-4632-D2D811A99CCD}"/>
          </ac:spMkLst>
        </pc:spChg>
        <pc:picChg chg="mod">
          <ac:chgData name="Mohit Malik" userId="b038f0c95dfac187" providerId="LiveId" clId="{40D76222-BC1A-4EE3-AAA9-14C6E8ABB0CD}" dt="2023-07-25T07:33:43.845" v="11"/>
          <ac:picMkLst>
            <pc:docMk/>
            <pc:sldMk cId="4099018325" sldId="259"/>
            <ac:picMk id="2050" creationId="{9D1F13F6-6633-C554-4DF9-8D63114F6EDE}"/>
          </ac:picMkLst>
        </pc:picChg>
      </pc:sldChg>
      <pc:sldChg chg="modSp">
        <pc:chgData name="Mohit Malik" userId="b038f0c95dfac187" providerId="LiveId" clId="{40D76222-BC1A-4EE3-AAA9-14C6E8ABB0CD}" dt="2023-07-25T07:33:43.845" v="11"/>
        <pc:sldMkLst>
          <pc:docMk/>
          <pc:sldMk cId="339938458" sldId="260"/>
        </pc:sldMkLst>
        <pc:spChg chg="mod">
          <ac:chgData name="Mohit Malik" userId="b038f0c95dfac187" providerId="LiveId" clId="{40D76222-BC1A-4EE3-AAA9-14C6E8ABB0CD}" dt="2023-07-25T07:33:43.845" v="11"/>
          <ac:spMkLst>
            <pc:docMk/>
            <pc:sldMk cId="339938458" sldId="260"/>
            <ac:spMk id="2" creationId="{B4F7E06B-A9C2-10F0-41E5-DC86684743C1}"/>
          </ac:spMkLst>
        </pc:spChg>
        <pc:picChg chg="mod">
          <ac:chgData name="Mohit Malik" userId="b038f0c95dfac187" providerId="LiveId" clId="{40D76222-BC1A-4EE3-AAA9-14C6E8ABB0CD}" dt="2023-07-25T07:33:43.845" v="11"/>
          <ac:picMkLst>
            <pc:docMk/>
            <pc:sldMk cId="339938458" sldId="260"/>
            <ac:picMk id="3074" creationId="{FF1AF5FA-F01C-FFFC-EC18-73E5A4F23A77}"/>
          </ac:picMkLst>
        </pc:picChg>
      </pc:sldChg>
      <pc:sldChg chg="modSp">
        <pc:chgData name="Mohit Malik" userId="b038f0c95dfac187" providerId="LiveId" clId="{40D76222-BC1A-4EE3-AAA9-14C6E8ABB0CD}" dt="2023-07-25T07:33:43.845" v="11"/>
        <pc:sldMkLst>
          <pc:docMk/>
          <pc:sldMk cId="834053381" sldId="261"/>
        </pc:sldMkLst>
        <pc:spChg chg="mod">
          <ac:chgData name="Mohit Malik" userId="b038f0c95dfac187" providerId="LiveId" clId="{40D76222-BC1A-4EE3-AAA9-14C6E8ABB0CD}" dt="2023-07-25T07:33:43.845" v="11"/>
          <ac:spMkLst>
            <pc:docMk/>
            <pc:sldMk cId="834053381" sldId="261"/>
            <ac:spMk id="2" creationId="{433731D9-6A6A-60A6-565D-EC41D9FF26D5}"/>
          </ac:spMkLst>
        </pc:spChg>
      </pc:sldChg>
      <pc:sldChg chg="modSp">
        <pc:chgData name="Mohit Malik" userId="b038f0c95dfac187" providerId="LiveId" clId="{40D76222-BC1A-4EE3-AAA9-14C6E8ABB0CD}" dt="2023-07-25T07:33:43.845" v="11"/>
        <pc:sldMkLst>
          <pc:docMk/>
          <pc:sldMk cId="3514604639" sldId="262"/>
        </pc:sldMkLst>
        <pc:spChg chg="mod">
          <ac:chgData name="Mohit Malik" userId="b038f0c95dfac187" providerId="LiveId" clId="{40D76222-BC1A-4EE3-AAA9-14C6E8ABB0CD}" dt="2023-07-25T07:33:43.845" v="11"/>
          <ac:spMkLst>
            <pc:docMk/>
            <pc:sldMk cId="3514604639" sldId="262"/>
            <ac:spMk id="2" creationId="{B56FC2F6-7EF0-44A3-A950-E4D19E987BBB}"/>
          </ac:spMkLst>
        </pc:spChg>
        <pc:spChg chg="mod">
          <ac:chgData name="Mohit Malik" userId="b038f0c95dfac187" providerId="LiveId" clId="{40D76222-BC1A-4EE3-AAA9-14C6E8ABB0CD}" dt="2023-07-25T07:33:43.845" v="11"/>
          <ac:spMkLst>
            <pc:docMk/>
            <pc:sldMk cId="3514604639" sldId="262"/>
            <ac:spMk id="3" creationId="{7BD61923-4BE5-E45B-230F-9F02AED6C99F}"/>
          </ac:spMkLst>
        </pc:spChg>
      </pc:sldChg>
      <pc:sldChg chg="modSp mod">
        <pc:chgData name="Mohit Malik" userId="b038f0c95dfac187" providerId="LiveId" clId="{40D76222-BC1A-4EE3-AAA9-14C6E8ABB0CD}" dt="2023-07-25T07:38:20.133" v="213"/>
        <pc:sldMkLst>
          <pc:docMk/>
          <pc:sldMk cId="3769626790" sldId="263"/>
        </pc:sldMkLst>
        <pc:spChg chg="mod">
          <ac:chgData name="Mohit Malik" userId="b038f0c95dfac187" providerId="LiveId" clId="{40D76222-BC1A-4EE3-AAA9-14C6E8ABB0CD}" dt="2023-07-25T07:38:20.133" v="213"/>
          <ac:spMkLst>
            <pc:docMk/>
            <pc:sldMk cId="3769626790" sldId="263"/>
            <ac:spMk id="2" creationId="{9B11FC31-F29E-D400-6271-76BE75AD3C20}"/>
          </ac:spMkLst>
        </pc:spChg>
        <pc:picChg chg="mod">
          <ac:chgData name="Mohit Malik" userId="b038f0c95dfac187" providerId="LiveId" clId="{40D76222-BC1A-4EE3-AAA9-14C6E8ABB0CD}" dt="2023-07-25T07:33:43.845" v="11"/>
          <ac:picMkLst>
            <pc:docMk/>
            <pc:sldMk cId="3769626790" sldId="263"/>
            <ac:picMk id="4" creationId="{5378C23A-97DE-F9E5-7CBB-F42D07AE0CD9}"/>
          </ac:picMkLst>
        </pc:picChg>
      </pc:sldChg>
      <pc:sldChg chg="modSp mod">
        <pc:chgData name="Mohit Malik" userId="b038f0c95dfac187" providerId="LiveId" clId="{40D76222-BC1A-4EE3-AAA9-14C6E8ABB0CD}" dt="2023-07-25T07:38:40.316" v="222" actId="14100"/>
        <pc:sldMkLst>
          <pc:docMk/>
          <pc:sldMk cId="1361784484" sldId="264"/>
        </pc:sldMkLst>
        <pc:spChg chg="mod">
          <ac:chgData name="Mohit Malik" userId="b038f0c95dfac187" providerId="LiveId" clId="{40D76222-BC1A-4EE3-AAA9-14C6E8ABB0CD}" dt="2023-07-25T07:38:40.316" v="222" actId="14100"/>
          <ac:spMkLst>
            <pc:docMk/>
            <pc:sldMk cId="1361784484" sldId="264"/>
            <ac:spMk id="2" creationId="{8B6CFD93-8C4C-CE6C-7D49-FEDA14287A20}"/>
          </ac:spMkLst>
        </pc:spChg>
        <pc:spChg chg="mod">
          <ac:chgData name="Mohit Malik" userId="b038f0c95dfac187" providerId="LiveId" clId="{40D76222-BC1A-4EE3-AAA9-14C6E8ABB0CD}" dt="2023-07-25T07:33:43.845" v="11"/>
          <ac:spMkLst>
            <pc:docMk/>
            <pc:sldMk cId="1361784484" sldId="264"/>
            <ac:spMk id="3" creationId="{1F276F74-0307-2AAF-60DA-182E8AB902AE}"/>
          </ac:spMkLst>
        </pc:spChg>
      </pc:sldChg>
      <pc:sldChg chg="modSp mod">
        <pc:chgData name="Mohit Malik" userId="b038f0c95dfac187" providerId="LiveId" clId="{40D76222-BC1A-4EE3-AAA9-14C6E8ABB0CD}" dt="2023-07-25T07:40:18.266" v="296" actId="20577"/>
        <pc:sldMkLst>
          <pc:docMk/>
          <pc:sldMk cId="2660427509" sldId="265"/>
        </pc:sldMkLst>
        <pc:spChg chg="mod">
          <ac:chgData name="Mohit Malik" userId="b038f0c95dfac187" providerId="LiveId" clId="{40D76222-BC1A-4EE3-AAA9-14C6E8ABB0CD}" dt="2023-07-25T07:40:18.266" v="296" actId="20577"/>
          <ac:spMkLst>
            <pc:docMk/>
            <pc:sldMk cId="2660427509" sldId="265"/>
            <ac:spMk id="2" creationId="{D820D41C-0B4B-AF21-B6F5-DD26405139A9}"/>
          </ac:spMkLst>
        </pc:spChg>
        <pc:picChg chg="mod">
          <ac:chgData name="Mohit Malik" userId="b038f0c95dfac187" providerId="LiveId" clId="{40D76222-BC1A-4EE3-AAA9-14C6E8ABB0CD}" dt="2023-07-25T07:33:43.845" v="11"/>
          <ac:picMkLst>
            <pc:docMk/>
            <pc:sldMk cId="2660427509" sldId="265"/>
            <ac:picMk id="4" creationId="{4A84CAA7-4E2C-6116-91B9-5A3FFAE9B5D2}"/>
          </ac:picMkLst>
        </pc:picChg>
      </pc:sldChg>
      <pc:sldChg chg="modSp">
        <pc:chgData name="Mohit Malik" userId="b038f0c95dfac187" providerId="LiveId" clId="{40D76222-BC1A-4EE3-AAA9-14C6E8ABB0CD}" dt="2023-07-25T07:33:43.845" v="11"/>
        <pc:sldMkLst>
          <pc:docMk/>
          <pc:sldMk cId="1861117063" sldId="266"/>
        </pc:sldMkLst>
        <pc:spChg chg="mod">
          <ac:chgData name="Mohit Malik" userId="b038f0c95dfac187" providerId="LiveId" clId="{40D76222-BC1A-4EE3-AAA9-14C6E8ABB0CD}" dt="2023-07-25T07:33:43.845" v="11"/>
          <ac:spMkLst>
            <pc:docMk/>
            <pc:sldMk cId="1861117063" sldId="266"/>
            <ac:spMk id="2" creationId="{FD3DFC89-2930-BEB2-164A-F918BD2906C8}"/>
          </ac:spMkLst>
        </pc:spChg>
      </pc:sldChg>
      <pc:sldChg chg="modSp mod">
        <pc:chgData name="Mohit Malik" userId="b038f0c95dfac187" providerId="LiveId" clId="{40D76222-BC1A-4EE3-AAA9-14C6E8ABB0CD}" dt="2023-07-25T07:33:43.939" v="13" actId="27636"/>
        <pc:sldMkLst>
          <pc:docMk/>
          <pc:sldMk cId="3243895248" sldId="267"/>
        </pc:sldMkLst>
        <pc:spChg chg="mod">
          <ac:chgData name="Mohit Malik" userId="b038f0c95dfac187" providerId="LiveId" clId="{40D76222-BC1A-4EE3-AAA9-14C6E8ABB0CD}" dt="2023-07-25T07:33:43.845" v="11"/>
          <ac:spMkLst>
            <pc:docMk/>
            <pc:sldMk cId="3243895248" sldId="267"/>
            <ac:spMk id="2" creationId="{3ABD3BCC-BA8D-7B32-0733-645D64322ADF}"/>
          </ac:spMkLst>
        </pc:spChg>
        <pc:spChg chg="mod">
          <ac:chgData name="Mohit Malik" userId="b038f0c95dfac187" providerId="LiveId" clId="{40D76222-BC1A-4EE3-AAA9-14C6E8ABB0CD}" dt="2023-07-25T07:33:43.939" v="13" actId="27636"/>
          <ac:spMkLst>
            <pc:docMk/>
            <pc:sldMk cId="3243895248" sldId="267"/>
            <ac:spMk id="3" creationId="{BE8742E8-A27B-A8D0-36B2-A8D8C7CCAD1D}"/>
          </ac:spMkLst>
        </pc:spChg>
      </pc:sldChg>
      <pc:sldChg chg="modSp mod">
        <pc:chgData name="Mohit Malik" userId="b038f0c95dfac187" providerId="LiveId" clId="{40D76222-BC1A-4EE3-AAA9-14C6E8ABB0CD}" dt="2023-07-25T07:33:43.939" v="14" actId="27636"/>
        <pc:sldMkLst>
          <pc:docMk/>
          <pc:sldMk cId="1450126" sldId="268"/>
        </pc:sldMkLst>
        <pc:spChg chg="mod">
          <ac:chgData name="Mohit Malik" userId="b038f0c95dfac187" providerId="LiveId" clId="{40D76222-BC1A-4EE3-AAA9-14C6E8ABB0CD}" dt="2023-07-25T07:33:43.845" v="11"/>
          <ac:spMkLst>
            <pc:docMk/>
            <pc:sldMk cId="1450126" sldId="268"/>
            <ac:spMk id="2" creationId="{C5577284-5EF1-AF67-71E1-4DC035AFBB55}"/>
          </ac:spMkLst>
        </pc:spChg>
        <pc:spChg chg="mod">
          <ac:chgData name="Mohit Malik" userId="b038f0c95dfac187" providerId="LiveId" clId="{40D76222-BC1A-4EE3-AAA9-14C6E8ABB0CD}" dt="2023-07-25T07:33:43.939" v="14" actId="27636"/>
          <ac:spMkLst>
            <pc:docMk/>
            <pc:sldMk cId="1450126" sldId="268"/>
            <ac:spMk id="3" creationId="{46649F93-465F-BF4E-DAA2-CE18A09E3265}"/>
          </ac:spMkLst>
        </pc:spChg>
      </pc:sldChg>
      <pc:sldChg chg="modSp mod">
        <pc:chgData name="Mohit Malik" userId="b038f0c95dfac187" providerId="LiveId" clId="{40D76222-BC1A-4EE3-AAA9-14C6E8ABB0CD}" dt="2023-07-25T07:40:35.953" v="297" actId="14100"/>
        <pc:sldMkLst>
          <pc:docMk/>
          <pc:sldMk cId="863477564" sldId="269"/>
        </pc:sldMkLst>
        <pc:spChg chg="mod">
          <ac:chgData name="Mohit Malik" userId="b038f0c95dfac187" providerId="LiveId" clId="{40D76222-BC1A-4EE3-AAA9-14C6E8ABB0CD}" dt="2023-07-25T07:40:35.953" v="297" actId="14100"/>
          <ac:spMkLst>
            <pc:docMk/>
            <pc:sldMk cId="863477564" sldId="269"/>
            <ac:spMk id="2" creationId="{5B0CA73E-9DEA-40DC-8343-BDFAA9873BAA}"/>
          </ac:spMkLst>
        </pc:spChg>
        <pc:picChg chg="mod">
          <ac:chgData name="Mohit Malik" userId="b038f0c95dfac187" providerId="LiveId" clId="{40D76222-BC1A-4EE3-AAA9-14C6E8ABB0CD}" dt="2023-07-25T07:33:43.845" v="11"/>
          <ac:picMkLst>
            <pc:docMk/>
            <pc:sldMk cId="863477564" sldId="269"/>
            <ac:picMk id="4" creationId="{0EF295C3-4646-C704-06C1-BD16C5A82CB0}"/>
          </ac:picMkLst>
        </pc:picChg>
      </pc:sldChg>
      <pc:sldChg chg="modSp">
        <pc:chgData name="Mohit Malik" userId="b038f0c95dfac187" providerId="LiveId" clId="{40D76222-BC1A-4EE3-AAA9-14C6E8ABB0CD}" dt="2023-07-25T07:33:43.845" v="11"/>
        <pc:sldMkLst>
          <pc:docMk/>
          <pc:sldMk cId="3318095867" sldId="270"/>
        </pc:sldMkLst>
        <pc:spChg chg="mod">
          <ac:chgData name="Mohit Malik" userId="b038f0c95dfac187" providerId="LiveId" clId="{40D76222-BC1A-4EE3-AAA9-14C6E8ABB0CD}" dt="2023-07-25T07:33:43.845" v="11"/>
          <ac:spMkLst>
            <pc:docMk/>
            <pc:sldMk cId="3318095867" sldId="270"/>
            <ac:spMk id="2" creationId="{A4455DC9-0235-00CB-76E8-7C81CCE7E6B0}"/>
          </ac:spMkLst>
        </pc:spChg>
      </pc:sldChg>
      <pc:sldChg chg="modSp mod">
        <pc:chgData name="Mohit Malik" userId="b038f0c95dfac187" providerId="LiveId" clId="{40D76222-BC1A-4EE3-AAA9-14C6E8ABB0CD}" dt="2023-07-25T07:33:43.955" v="16" actId="27636"/>
        <pc:sldMkLst>
          <pc:docMk/>
          <pc:sldMk cId="4100093833" sldId="271"/>
        </pc:sldMkLst>
        <pc:spChg chg="mod">
          <ac:chgData name="Mohit Malik" userId="b038f0c95dfac187" providerId="LiveId" clId="{40D76222-BC1A-4EE3-AAA9-14C6E8ABB0CD}" dt="2023-07-25T07:33:43.955" v="16" actId="27636"/>
          <ac:spMkLst>
            <pc:docMk/>
            <pc:sldMk cId="4100093833" sldId="271"/>
            <ac:spMk id="2" creationId="{34126A3C-9723-2E2B-FCB2-D4EF84B67FF3}"/>
          </ac:spMkLst>
        </pc:spChg>
      </pc:sldChg>
      <pc:sldChg chg="modSp">
        <pc:chgData name="Mohit Malik" userId="b038f0c95dfac187" providerId="LiveId" clId="{40D76222-BC1A-4EE3-AAA9-14C6E8ABB0CD}" dt="2023-07-25T07:33:43.845" v="11"/>
        <pc:sldMkLst>
          <pc:docMk/>
          <pc:sldMk cId="2556127668" sldId="272"/>
        </pc:sldMkLst>
        <pc:spChg chg="mod">
          <ac:chgData name="Mohit Malik" userId="b038f0c95dfac187" providerId="LiveId" clId="{40D76222-BC1A-4EE3-AAA9-14C6E8ABB0CD}" dt="2023-07-25T07:33:43.845" v="11"/>
          <ac:spMkLst>
            <pc:docMk/>
            <pc:sldMk cId="2556127668" sldId="272"/>
            <ac:spMk id="2" creationId="{F1095297-6D82-551C-6F5F-3809B433B528}"/>
          </ac:spMkLst>
        </pc:spChg>
        <pc:spChg chg="mod">
          <ac:chgData name="Mohit Malik" userId="b038f0c95dfac187" providerId="LiveId" clId="{40D76222-BC1A-4EE3-AAA9-14C6E8ABB0CD}" dt="2023-07-25T07:33:43.845" v="11"/>
          <ac:spMkLst>
            <pc:docMk/>
            <pc:sldMk cId="2556127668" sldId="272"/>
            <ac:spMk id="3" creationId="{94898B75-DFC1-786F-BB39-27C5A3D6340B}"/>
          </ac:spMkLst>
        </pc:spChg>
      </pc:sldChg>
      <pc:sldChg chg="modSp mod">
        <pc:chgData name="Mohit Malik" userId="b038f0c95dfac187" providerId="LiveId" clId="{40D76222-BC1A-4EE3-AAA9-14C6E8ABB0CD}" dt="2023-07-25T07:41:11.512" v="318" actId="20577"/>
        <pc:sldMkLst>
          <pc:docMk/>
          <pc:sldMk cId="861749249" sldId="273"/>
        </pc:sldMkLst>
        <pc:spChg chg="mod">
          <ac:chgData name="Mohit Malik" userId="b038f0c95dfac187" providerId="LiveId" clId="{40D76222-BC1A-4EE3-AAA9-14C6E8ABB0CD}" dt="2023-07-25T07:41:11.512" v="318" actId="20577"/>
          <ac:spMkLst>
            <pc:docMk/>
            <pc:sldMk cId="861749249" sldId="273"/>
            <ac:spMk id="2" creationId="{60DAAB7E-4D46-170D-0FA3-ED18E2646863}"/>
          </ac:spMkLst>
        </pc:spChg>
      </pc:sldChg>
      <pc:sldChg chg="modSp mod">
        <pc:chgData name="Mohit Malik" userId="b038f0c95dfac187" providerId="LiveId" clId="{40D76222-BC1A-4EE3-AAA9-14C6E8ABB0CD}" dt="2023-07-25T07:41:52.778" v="327" actId="113"/>
        <pc:sldMkLst>
          <pc:docMk/>
          <pc:sldMk cId="13418034" sldId="274"/>
        </pc:sldMkLst>
        <pc:spChg chg="mod">
          <ac:chgData name="Mohit Malik" userId="b038f0c95dfac187" providerId="LiveId" clId="{40D76222-BC1A-4EE3-AAA9-14C6E8ABB0CD}" dt="2023-07-25T07:41:52.778" v="327" actId="113"/>
          <ac:spMkLst>
            <pc:docMk/>
            <pc:sldMk cId="13418034" sldId="274"/>
            <ac:spMk id="2" creationId="{96D5B521-945C-0B6E-D87A-1F86ABDEBFED}"/>
          </ac:spMkLst>
        </pc:spChg>
        <pc:picChg chg="mod">
          <ac:chgData name="Mohit Malik" userId="b038f0c95dfac187" providerId="LiveId" clId="{40D76222-BC1A-4EE3-AAA9-14C6E8ABB0CD}" dt="2023-07-25T07:33:43.845" v="11"/>
          <ac:picMkLst>
            <pc:docMk/>
            <pc:sldMk cId="13418034" sldId="274"/>
            <ac:picMk id="4" creationId="{3B74E2C8-BBE9-22CA-AFFF-E5860513B502}"/>
          </ac:picMkLst>
        </pc:picChg>
      </pc:sldChg>
      <pc:sldChg chg="modSp">
        <pc:chgData name="Mohit Malik" userId="b038f0c95dfac187" providerId="LiveId" clId="{40D76222-BC1A-4EE3-AAA9-14C6E8ABB0CD}" dt="2023-07-25T07:33:43.845" v="11"/>
        <pc:sldMkLst>
          <pc:docMk/>
          <pc:sldMk cId="1997593729" sldId="275"/>
        </pc:sldMkLst>
        <pc:spChg chg="mod">
          <ac:chgData name="Mohit Malik" userId="b038f0c95dfac187" providerId="LiveId" clId="{40D76222-BC1A-4EE3-AAA9-14C6E8ABB0CD}" dt="2023-07-25T07:33:43.845" v="11"/>
          <ac:spMkLst>
            <pc:docMk/>
            <pc:sldMk cId="1997593729" sldId="275"/>
            <ac:spMk id="2" creationId="{7E045422-D3C9-938C-CF55-D5387339826F}"/>
          </ac:spMkLst>
        </pc:spChg>
      </pc:sldChg>
      <pc:sldChg chg="modSp">
        <pc:chgData name="Mohit Malik" userId="b038f0c95dfac187" providerId="LiveId" clId="{40D76222-BC1A-4EE3-AAA9-14C6E8ABB0CD}" dt="2023-07-25T07:33:43.845" v="11"/>
        <pc:sldMkLst>
          <pc:docMk/>
          <pc:sldMk cId="1920448067" sldId="276"/>
        </pc:sldMkLst>
        <pc:spChg chg="mod">
          <ac:chgData name="Mohit Malik" userId="b038f0c95dfac187" providerId="LiveId" clId="{40D76222-BC1A-4EE3-AAA9-14C6E8ABB0CD}" dt="2023-07-25T07:33:43.845" v="11"/>
          <ac:spMkLst>
            <pc:docMk/>
            <pc:sldMk cId="1920448067" sldId="276"/>
            <ac:spMk id="2" creationId="{EDB03F75-3F7C-5F85-DB3C-6AF9D0D8CC66}"/>
          </ac:spMkLst>
        </pc:spChg>
        <pc:spChg chg="mod">
          <ac:chgData name="Mohit Malik" userId="b038f0c95dfac187" providerId="LiveId" clId="{40D76222-BC1A-4EE3-AAA9-14C6E8ABB0CD}" dt="2023-07-25T07:33:43.845" v="11"/>
          <ac:spMkLst>
            <pc:docMk/>
            <pc:sldMk cId="1920448067" sldId="276"/>
            <ac:spMk id="3" creationId="{1C993088-A0A1-8616-8105-BB591C2E69C1}"/>
          </ac:spMkLst>
        </pc:spChg>
      </pc:sldChg>
      <pc:sldChg chg="modSp">
        <pc:chgData name="Mohit Malik" userId="b038f0c95dfac187" providerId="LiveId" clId="{40D76222-BC1A-4EE3-AAA9-14C6E8ABB0CD}" dt="2023-07-25T07:33:43.845" v="11"/>
        <pc:sldMkLst>
          <pc:docMk/>
          <pc:sldMk cId="1055176387" sldId="277"/>
        </pc:sldMkLst>
        <pc:spChg chg="mod">
          <ac:chgData name="Mohit Malik" userId="b038f0c95dfac187" providerId="LiveId" clId="{40D76222-BC1A-4EE3-AAA9-14C6E8ABB0CD}" dt="2023-07-25T07:33:43.845" v="11"/>
          <ac:spMkLst>
            <pc:docMk/>
            <pc:sldMk cId="1055176387" sldId="277"/>
            <ac:spMk id="2" creationId="{E3F4A337-701F-1190-5621-6A360B9829DA}"/>
          </ac:spMkLst>
        </pc:spChg>
        <pc:spChg chg="mod">
          <ac:chgData name="Mohit Malik" userId="b038f0c95dfac187" providerId="LiveId" clId="{40D76222-BC1A-4EE3-AAA9-14C6E8ABB0CD}" dt="2023-07-25T07:33:43.845" v="11"/>
          <ac:spMkLst>
            <pc:docMk/>
            <pc:sldMk cId="1055176387" sldId="277"/>
            <ac:spMk id="3" creationId="{E4BA052C-D838-AC26-EB1F-9E5AFCEECFDC}"/>
          </ac:spMkLst>
        </pc:spChg>
      </pc:sldChg>
      <pc:sldChg chg="modSp mod">
        <pc:chgData name="Mohit Malik" userId="b038f0c95dfac187" providerId="LiveId" clId="{40D76222-BC1A-4EE3-AAA9-14C6E8ABB0CD}" dt="2023-07-25T07:33:43.845" v="11"/>
        <pc:sldMkLst>
          <pc:docMk/>
          <pc:sldMk cId="4201005005" sldId="278"/>
        </pc:sldMkLst>
        <pc:spChg chg="mod">
          <ac:chgData name="Mohit Malik" userId="b038f0c95dfac187" providerId="LiveId" clId="{40D76222-BC1A-4EE3-AAA9-14C6E8ABB0CD}" dt="2023-07-25T07:33:43.845" v="11"/>
          <ac:spMkLst>
            <pc:docMk/>
            <pc:sldMk cId="4201005005" sldId="278"/>
            <ac:spMk id="2" creationId="{78CABB9D-7975-F737-5475-92A6A820E36A}"/>
          </ac:spMkLst>
        </pc:spChg>
        <pc:spChg chg="mod">
          <ac:chgData name="Mohit Malik" userId="b038f0c95dfac187" providerId="LiveId" clId="{40D76222-BC1A-4EE3-AAA9-14C6E8ABB0CD}" dt="2023-07-25T07:33:43.845" v="11"/>
          <ac:spMkLst>
            <pc:docMk/>
            <pc:sldMk cId="4201005005" sldId="278"/>
            <ac:spMk id="3" creationId="{0C5CD1C3-9C12-7AA4-89B5-6321B9BF1EEC}"/>
          </ac:spMkLst>
        </pc:spChg>
      </pc:sldChg>
      <pc:sldChg chg="modSp mod">
        <pc:chgData name="Mohit Malik" userId="b038f0c95dfac187" providerId="LiveId" clId="{40D76222-BC1A-4EE3-AAA9-14C6E8ABB0CD}" dt="2023-07-25T07:33:43.955" v="17" actId="27636"/>
        <pc:sldMkLst>
          <pc:docMk/>
          <pc:sldMk cId="1615102136" sldId="279"/>
        </pc:sldMkLst>
        <pc:spChg chg="mod">
          <ac:chgData name="Mohit Malik" userId="b038f0c95dfac187" providerId="LiveId" clId="{40D76222-BC1A-4EE3-AAA9-14C6E8ABB0CD}" dt="2023-07-25T07:33:43.845" v="11"/>
          <ac:spMkLst>
            <pc:docMk/>
            <pc:sldMk cId="1615102136" sldId="279"/>
            <ac:spMk id="2" creationId="{E08B4232-2C85-9A4D-5726-33EBAD58595D}"/>
          </ac:spMkLst>
        </pc:spChg>
        <pc:spChg chg="mod">
          <ac:chgData name="Mohit Malik" userId="b038f0c95dfac187" providerId="LiveId" clId="{40D76222-BC1A-4EE3-AAA9-14C6E8ABB0CD}" dt="2023-07-25T07:33:43.955" v="17" actId="27636"/>
          <ac:spMkLst>
            <pc:docMk/>
            <pc:sldMk cId="1615102136" sldId="279"/>
            <ac:spMk id="3" creationId="{3E564344-B74A-5B1E-995B-2972524F2131}"/>
          </ac:spMkLst>
        </pc:spChg>
      </pc:sldChg>
      <pc:sldChg chg="modSp">
        <pc:chgData name="Mohit Malik" userId="b038f0c95dfac187" providerId="LiveId" clId="{40D76222-BC1A-4EE3-AAA9-14C6E8ABB0CD}" dt="2023-07-25T07:33:43.845" v="11"/>
        <pc:sldMkLst>
          <pc:docMk/>
          <pc:sldMk cId="1649039802" sldId="280"/>
        </pc:sldMkLst>
        <pc:spChg chg="mod">
          <ac:chgData name="Mohit Malik" userId="b038f0c95dfac187" providerId="LiveId" clId="{40D76222-BC1A-4EE3-AAA9-14C6E8ABB0CD}" dt="2023-07-25T07:33:43.845" v="11"/>
          <ac:spMkLst>
            <pc:docMk/>
            <pc:sldMk cId="1649039802" sldId="280"/>
            <ac:spMk id="2" creationId="{4C268D48-A484-C041-A120-DA2A91B9D0CC}"/>
          </ac:spMkLst>
        </pc:spChg>
      </pc:sldChg>
      <pc:sldChg chg="modSp">
        <pc:chgData name="Mohit Malik" userId="b038f0c95dfac187" providerId="LiveId" clId="{40D76222-BC1A-4EE3-AAA9-14C6E8ABB0CD}" dt="2023-07-25T07:33:43.845" v="11"/>
        <pc:sldMkLst>
          <pc:docMk/>
          <pc:sldMk cId="1188142462" sldId="281"/>
        </pc:sldMkLst>
        <pc:spChg chg="mod">
          <ac:chgData name="Mohit Malik" userId="b038f0c95dfac187" providerId="LiveId" clId="{40D76222-BC1A-4EE3-AAA9-14C6E8ABB0CD}" dt="2023-07-25T07:33:43.845" v="11"/>
          <ac:spMkLst>
            <pc:docMk/>
            <pc:sldMk cId="1188142462" sldId="281"/>
            <ac:spMk id="2" creationId="{F37379ED-92AD-5098-FA9F-9E2240CC323F}"/>
          </ac:spMkLst>
        </pc:spChg>
      </pc:sldChg>
      <pc:sldChg chg="modSp new mod">
        <pc:chgData name="Mohit Malik" userId="b038f0c95dfac187" providerId="LiveId" clId="{40D76222-BC1A-4EE3-AAA9-14C6E8ABB0CD}" dt="2023-07-25T07:53:40.802" v="437" actId="27636"/>
        <pc:sldMkLst>
          <pc:docMk/>
          <pc:sldMk cId="1810961532" sldId="283"/>
        </pc:sldMkLst>
        <pc:spChg chg="mod">
          <ac:chgData name="Mohit Malik" userId="b038f0c95dfac187" providerId="LiveId" clId="{40D76222-BC1A-4EE3-AAA9-14C6E8ABB0CD}" dt="2023-07-25T07:53:06.663" v="432" actId="21"/>
          <ac:spMkLst>
            <pc:docMk/>
            <pc:sldMk cId="1810961532" sldId="283"/>
            <ac:spMk id="2" creationId="{0CE97D69-046C-A70B-6BF0-DAB53A2DB55C}"/>
          </ac:spMkLst>
        </pc:spChg>
        <pc:spChg chg="mod">
          <ac:chgData name="Mohit Malik" userId="b038f0c95dfac187" providerId="LiveId" clId="{40D76222-BC1A-4EE3-AAA9-14C6E8ABB0CD}" dt="2023-07-25T07:53:40.802" v="437" actId="27636"/>
          <ac:spMkLst>
            <pc:docMk/>
            <pc:sldMk cId="1810961532" sldId="283"/>
            <ac:spMk id="3" creationId="{E854B681-B68D-85C1-C9FD-68134595CB91}"/>
          </ac:spMkLst>
        </pc:spChg>
      </pc:sldChg>
      <pc:sldChg chg="modSp new mod">
        <pc:chgData name="Mohit Malik" userId="b038f0c95dfac187" providerId="LiveId" clId="{40D76222-BC1A-4EE3-AAA9-14C6E8ABB0CD}" dt="2023-07-25T07:56:21.269" v="461" actId="20577"/>
        <pc:sldMkLst>
          <pc:docMk/>
          <pc:sldMk cId="3406419556" sldId="284"/>
        </pc:sldMkLst>
        <pc:spChg chg="mod">
          <ac:chgData name="Mohit Malik" userId="b038f0c95dfac187" providerId="LiveId" clId="{40D76222-BC1A-4EE3-AAA9-14C6E8ABB0CD}" dt="2023-07-25T07:53:53.440" v="439" actId="20577"/>
          <ac:spMkLst>
            <pc:docMk/>
            <pc:sldMk cId="3406419556" sldId="284"/>
            <ac:spMk id="2" creationId="{BAB42DCD-5E50-1B50-AF0F-0023CC53D11F}"/>
          </ac:spMkLst>
        </pc:spChg>
        <pc:spChg chg="mod">
          <ac:chgData name="Mohit Malik" userId="b038f0c95dfac187" providerId="LiveId" clId="{40D76222-BC1A-4EE3-AAA9-14C6E8ABB0CD}" dt="2023-07-25T07:56:21.269" v="461" actId="20577"/>
          <ac:spMkLst>
            <pc:docMk/>
            <pc:sldMk cId="3406419556" sldId="284"/>
            <ac:spMk id="3" creationId="{A007F877-40A1-6766-CF63-53865E344C4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A02A7-F68D-4CFF-BA32-782014C6C9B9}" type="datetimeFigureOut">
              <a:rPr lang="en-IN" smtClean="0"/>
              <a:t>02-08-2023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85AD7-68FB-4F56-A76E-16418B27BE4B}" type="slidenum">
              <a:rPr lang="en-IN" smtClean="0"/>
              <a:t>‹#›</a:t>
            </a:fld>
            <a:endParaRPr lang="en-IN"/>
          </a:p>
        </p:txBody>
      </p:sp>
    </p:spTree>
    <p:extLst>
      <p:ext uri="{BB962C8B-B14F-4D97-AF65-F5344CB8AC3E}">
        <p14:creationId xmlns:p14="http://schemas.microsoft.com/office/powerpoint/2010/main" val="1259498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B85AD7-68FB-4F56-A76E-16418B27BE4B}" type="slidenum">
              <a:rPr lang="en-IN" smtClean="0"/>
              <a:t>29</a:t>
            </a:fld>
            <a:endParaRPr lang="en-IN"/>
          </a:p>
        </p:txBody>
      </p:sp>
    </p:spTree>
    <p:extLst>
      <p:ext uri="{BB962C8B-B14F-4D97-AF65-F5344CB8AC3E}">
        <p14:creationId xmlns:p14="http://schemas.microsoft.com/office/powerpoint/2010/main" val="394146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A61F67-D9B5-4CAD-9FBB-52D9A08A13E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F4A98-DA1F-47F1-BFFD-47D976EDEADF}" type="slidenum">
              <a:rPr lang="en-IN" smtClean="0"/>
              <a:t>‹#›</a:t>
            </a:fld>
            <a:endParaRPr lang="en-IN"/>
          </a:p>
        </p:txBody>
      </p:sp>
    </p:spTree>
    <p:extLst>
      <p:ext uri="{BB962C8B-B14F-4D97-AF65-F5344CB8AC3E}">
        <p14:creationId xmlns:p14="http://schemas.microsoft.com/office/powerpoint/2010/main" val="288939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61F67-D9B5-4CAD-9FBB-52D9A08A13E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F4A98-DA1F-47F1-BFFD-47D976EDEADF}" type="slidenum">
              <a:rPr lang="en-IN" smtClean="0"/>
              <a:t>‹#›</a:t>
            </a:fld>
            <a:endParaRPr lang="en-IN"/>
          </a:p>
        </p:txBody>
      </p:sp>
    </p:spTree>
    <p:extLst>
      <p:ext uri="{BB962C8B-B14F-4D97-AF65-F5344CB8AC3E}">
        <p14:creationId xmlns:p14="http://schemas.microsoft.com/office/powerpoint/2010/main" val="104365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A61F67-D9B5-4CAD-9FBB-52D9A08A13E0}" type="datetimeFigureOut">
              <a:rPr lang="en-IN" smtClean="0"/>
              <a:t>02-08-2023</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2E4F4A98-DA1F-47F1-BFFD-47D976EDEADF}" type="slidenum">
              <a:rPr lang="en-IN" smtClean="0"/>
              <a:t>‹#›</a:t>
            </a:fld>
            <a:endParaRPr lang="en-IN"/>
          </a:p>
        </p:txBody>
      </p:sp>
    </p:spTree>
    <p:extLst>
      <p:ext uri="{BB962C8B-B14F-4D97-AF65-F5344CB8AC3E}">
        <p14:creationId xmlns:p14="http://schemas.microsoft.com/office/powerpoint/2010/main" val="416566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61F67-D9B5-4CAD-9FBB-52D9A08A13E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4F4A98-DA1F-47F1-BFFD-47D976EDEADF}" type="slidenum">
              <a:rPr lang="en-IN" smtClean="0"/>
              <a:t>‹#›</a:t>
            </a:fld>
            <a:endParaRPr lang="en-IN"/>
          </a:p>
        </p:txBody>
      </p:sp>
    </p:spTree>
    <p:extLst>
      <p:ext uri="{BB962C8B-B14F-4D97-AF65-F5344CB8AC3E}">
        <p14:creationId xmlns:p14="http://schemas.microsoft.com/office/powerpoint/2010/main" val="272098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AA61F67-D9B5-4CAD-9FBB-52D9A08A13E0}" type="datetimeFigureOut">
              <a:rPr lang="en-IN" smtClean="0"/>
              <a:t>02-08-2023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E4F4A98-DA1F-47F1-BFFD-47D976EDEADF}" type="slidenum">
              <a:rPr lang="en-IN" smtClean="0"/>
              <a:t>‹#›</a:t>
            </a:fld>
            <a:endParaRPr lang="en-IN"/>
          </a:p>
        </p:txBody>
      </p:sp>
    </p:spTree>
    <p:extLst>
      <p:ext uri="{BB962C8B-B14F-4D97-AF65-F5344CB8AC3E}">
        <p14:creationId xmlns:p14="http://schemas.microsoft.com/office/powerpoint/2010/main" val="401097278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61F67-D9B5-4CAD-9FBB-52D9A08A13E0}"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4F4A98-DA1F-47F1-BFFD-47D976EDEADF}" type="slidenum">
              <a:rPr lang="en-IN" smtClean="0"/>
              <a:t>‹#›</a:t>
            </a:fld>
            <a:endParaRPr lang="en-IN"/>
          </a:p>
        </p:txBody>
      </p:sp>
    </p:spTree>
    <p:extLst>
      <p:ext uri="{BB962C8B-B14F-4D97-AF65-F5344CB8AC3E}">
        <p14:creationId xmlns:p14="http://schemas.microsoft.com/office/powerpoint/2010/main" val="397676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61F67-D9B5-4CAD-9FBB-52D9A08A13E0}" type="datetimeFigureOut">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4F4A98-DA1F-47F1-BFFD-47D976EDEADF}" type="slidenum">
              <a:rPr lang="en-IN" smtClean="0"/>
              <a:t>‹#›</a:t>
            </a:fld>
            <a:endParaRPr lang="en-IN"/>
          </a:p>
        </p:txBody>
      </p:sp>
    </p:spTree>
    <p:extLst>
      <p:ext uri="{BB962C8B-B14F-4D97-AF65-F5344CB8AC3E}">
        <p14:creationId xmlns:p14="http://schemas.microsoft.com/office/powerpoint/2010/main" val="201202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61F67-D9B5-4CAD-9FBB-52D9A08A13E0}" type="datetimeFigureOut">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4F4A98-DA1F-47F1-BFFD-47D976EDEADF}" type="slidenum">
              <a:rPr lang="en-IN" smtClean="0"/>
              <a:t>‹#›</a:t>
            </a:fld>
            <a:endParaRPr lang="en-IN"/>
          </a:p>
        </p:txBody>
      </p:sp>
    </p:spTree>
    <p:extLst>
      <p:ext uri="{BB962C8B-B14F-4D97-AF65-F5344CB8AC3E}">
        <p14:creationId xmlns:p14="http://schemas.microsoft.com/office/powerpoint/2010/main" val="221823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61F67-D9B5-4CAD-9FBB-52D9A08A13E0}" type="datetimeFigureOut">
              <a:rPr lang="en-IN" smtClean="0"/>
              <a:t>02-08-2023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4F4A98-DA1F-47F1-BFFD-47D976EDEADF}" type="slidenum">
              <a:rPr lang="en-IN" smtClean="0"/>
              <a:t>‹#›</a:t>
            </a:fld>
            <a:endParaRPr lang="en-IN"/>
          </a:p>
        </p:txBody>
      </p:sp>
    </p:spTree>
    <p:extLst>
      <p:ext uri="{BB962C8B-B14F-4D97-AF65-F5344CB8AC3E}">
        <p14:creationId xmlns:p14="http://schemas.microsoft.com/office/powerpoint/2010/main" val="227783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A61F67-D9B5-4CAD-9FBB-52D9A08A13E0}"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4F4A98-DA1F-47F1-BFFD-47D976EDEADF}" type="slidenum">
              <a:rPr lang="en-IN" smtClean="0"/>
              <a:t>‹#›</a:t>
            </a:fld>
            <a:endParaRPr lang="en-IN"/>
          </a:p>
        </p:txBody>
      </p:sp>
    </p:spTree>
    <p:extLst>
      <p:ext uri="{BB962C8B-B14F-4D97-AF65-F5344CB8AC3E}">
        <p14:creationId xmlns:p14="http://schemas.microsoft.com/office/powerpoint/2010/main" val="350664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A61F67-D9B5-4CAD-9FBB-52D9A08A13E0}"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4F4A98-DA1F-47F1-BFFD-47D976EDEADF}" type="slidenum">
              <a:rPr lang="en-IN" smtClean="0"/>
              <a:t>‹#›</a:t>
            </a:fld>
            <a:endParaRPr lang="en-IN"/>
          </a:p>
        </p:txBody>
      </p:sp>
    </p:spTree>
    <p:extLst>
      <p:ext uri="{BB962C8B-B14F-4D97-AF65-F5344CB8AC3E}">
        <p14:creationId xmlns:p14="http://schemas.microsoft.com/office/powerpoint/2010/main" val="119733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AA61F67-D9B5-4CAD-9FBB-52D9A08A13E0}" type="datetimeFigureOut">
              <a:rPr lang="en-IN" smtClean="0"/>
              <a:t>02-08-2023</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E4F4A98-DA1F-47F1-BFFD-47D976EDEADF}" type="slidenum">
              <a:rPr lang="en-IN" smtClean="0"/>
              <a:t>‹#›</a:t>
            </a:fld>
            <a:endParaRPr lang="en-IN"/>
          </a:p>
        </p:txBody>
      </p:sp>
    </p:spTree>
    <p:extLst>
      <p:ext uri="{BB962C8B-B14F-4D97-AF65-F5344CB8AC3E}">
        <p14:creationId xmlns:p14="http://schemas.microsoft.com/office/powerpoint/2010/main" val="2159729790"/>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chtarget.com/searchnetworking/definition/metropolitan-area-network-MAN" TargetMode="External"/><Relationship Id="rId7" Type="http://schemas.openxmlformats.org/officeDocument/2006/relationships/hyperlink" Target="https://www.techtarget.com/searchmobilecomputing/definition/personal-area-network" TargetMode="External"/><Relationship Id="rId2" Type="http://schemas.openxmlformats.org/officeDocument/2006/relationships/hyperlink" Target="https://www.techtarget.com/searchnetworking/definition/local-area-network-LAN" TargetMode="External"/><Relationship Id="rId1" Type="http://schemas.openxmlformats.org/officeDocument/2006/relationships/slideLayout" Target="../slideLayouts/slideLayout2.xml"/><Relationship Id="rId6" Type="http://schemas.openxmlformats.org/officeDocument/2006/relationships/hyperlink" Target="https://www.techtarget.com/searchdatabackup/definition/magnetic-tape" TargetMode="External"/><Relationship Id="rId5" Type="http://schemas.openxmlformats.org/officeDocument/2006/relationships/hyperlink" Target="https://www.techtarget.com/searchstorage/Data-storage-management-What-is-it-and-why-is-it-important" TargetMode="External"/><Relationship Id="rId4" Type="http://schemas.openxmlformats.org/officeDocument/2006/relationships/hyperlink" Target="https://www.techtarget.com/searchstorage/definition/storage-area-network-SA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techtarget.com/whatis/definition/Google-Docs" TargetMode="External"/><Relationship Id="rId2" Type="http://schemas.openxmlformats.org/officeDocument/2006/relationships/hyperlink" Target="https://www.techtarget.com/searchmobilecomputing/definition/WhatsAp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lan-full-for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40F95-6108-96EC-A5A9-A69895DBA02D}"/>
              </a:ext>
            </a:extLst>
          </p:cNvPr>
          <p:cNvSpPr>
            <a:spLocks noGrp="1"/>
          </p:cNvSpPr>
          <p:nvPr>
            <p:ph type="title"/>
          </p:nvPr>
        </p:nvSpPr>
        <p:spPr/>
        <p:txBody>
          <a:bodyPr/>
          <a:lstStyle/>
          <a:p>
            <a:r>
              <a:rPr lang="en-US" b="1" dirty="0"/>
              <a:t>                               Unit -1</a:t>
            </a:r>
            <a:endParaRPr lang="en-IN" b="1" dirty="0"/>
          </a:p>
        </p:txBody>
      </p:sp>
      <p:sp>
        <p:nvSpPr>
          <p:cNvPr id="3" name="Content Placeholder 2">
            <a:extLst>
              <a:ext uri="{FF2B5EF4-FFF2-40B4-BE49-F238E27FC236}">
                <a16:creationId xmlns:a16="http://schemas.microsoft.com/office/drawing/2014/main" id="{5584C191-A571-CE89-69E5-5E73C6483E5C}"/>
              </a:ext>
            </a:extLst>
          </p:cNvPr>
          <p:cNvSpPr>
            <a:spLocks noGrp="1"/>
          </p:cNvSpPr>
          <p:nvPr>
            <p:ph idx="1"/>
          </p:nvPr>
        </p:nvSpPr>
        <p:spPr>
          <a:xfrm>
            <a:off x="1154954" y="2668813"/>
            <a:ext cx="8825659" cy="3840843"/>
          </a:xfrm>
        </p:spPr>
        <p:txBody>
          <a:bodyPr>
            <a:normAutofit fontScale="85000" lnSpcReduction="10000"/>
          </a:bodyPr>
          <a:lstStyle/>
          <a:p>
            <a:endParaRPr lang="en-IN" dirty="0"/>
          </a:p>
          <a:p>
            <a:pPr marL="0" indent="0">
              <a:buNone/>
            </a:pPr>
            <a:r>
              <a:rPr lang="en-IN" dirty="0"/>
              <a:t>                                                                                   </a:t>
            </a:r>
            <a:r>
              <a:rPr lang="en-US" sz="2800" b="1" dirty="0"/>
              <a:t>Lecture - 1</a:t>
            </a:r>
            <a:endParaRPr lang="en-IN" sz="2800" b="1" dirty="0"/>
          </a:p>
          <a:p>
            <a:endParaRPr lang="en-IN" sz="2800" b="1" dirty="0"/>
          </a:p>
          <a:p>
            <a:pPr marL="0" indent="0">
              <a:buNone/>
            </a:pPr>
            <a:r>
              <a:rPr lang="en-US" sz="2800" b="1" dirty="0"/>
              <a:t>                                                          INTRODUCTION </a:t>
            </a:r>
          </a:p>
          <a:p>
            <a:pPr marL="0" indent="0">
              <a:buNone/>
            </a:pPr>
            <a:r>
              <a:rPr lang="en-US" sz="2800" b="1" dirty="0"/>
              <a:t>                                                                   </a:t>
            </a:r>
          </a:p>
          <a:p>
            <a:pPr marL="0" indent="0">
              <a:buNone/>
            </a:pPr>
            <a:r>
              <a:rPr lang="en-US" sz="2800" b="1" dirty="0"/>
              <a:t>                                                                         of</a:t>
            </a:r>
          </a:p>
          <a:p>
            <a:pPr marL="0" indent="0" algn="l">
              <a:buNone/>
            </a:pPr>
            <a:r>
              <a:rPr lang="en-US" b="1" dirty="0"/>
              <a:t>                   </a:t>
            </a:r>
            <a:r>
              <a:rPr lang="en-US" sz="3200" b="1" dirty="0"/>
              <a:t>(  computer networks and    Types   of  Networks  )     .</a:t>
            </a:r>
          </a:p>
          <a:p>
            <a:pPr marL="0" indent="0" algn="l">
              <a:buNone/>
            </a:pPr>
            <a:r>
              <a:rPr lang="en-US" sz="3200" b="1" dirty="0"/>
              <a:t>                          </a:t>
            </a:r>
          </a:p>
        </p:txBody>
      </p:sp>
    </p:spTree>
    <p:extLst>
      <p:ext uri="{BB962C8B-B14F-4D97-AF65-F5344CB8AC3E}">
        <p14:creationId xmlns:p14="http://schemas.microsoft.com/office/powerpoint/2010/main" val="55167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FFEC-7563-B8E8-81A5-01ABA1F6115D}"/>
              </a:ext>
            </a:extLst>
          </p:cNvPr>
          <p:cNvSpPr>
            <a:spLocks noGrp="1"/>
          </p:cNvSpPr>
          <p:nvPr>
            <p:ph type="title"/>
          </p:nvPr>
        </p:nvSpPr>
        <p:spPr/>
        <p:txBody>
          <a:bodyPr/>
          <a:lstStyle/>
          <a:p>
            <a:r>
              <a:rPr lang="en-IN" dirty="0"/>
              <a:t>Metropolitan Area Network (MAN) </a:t>
            </a:r>
          </a:p>
        </p:txBody>
      </p:sp>
      <p:sp>
        <p:nvSpPr>
          <p:cNvPr id="3" name="Content Placeholder 2">
            <a:extLst>
              <a:ext uri="{FF2B5EF4-FFF2-40B4-BE49-F238E27FC236}">
                <a16:creationId xmlns:a16="http://schemas.microsoft.com/office/drawing/2014/main" id="{15C0485C-020E-853A-C1C0-E174130B50DA}"/>
              </a:ext>
            </a:extLst>
          </p:cNvPr>
          <p:cNvSpPr>
            <a:spLocks noGrp="1"/>
          </p:cNvSpPr>
          <p:nvPr>
            <p:ph idx="1"/>
          </p:nvPr>
        </p:nvSpPr>
        <p:spPr/>
        <p:txBody>
          <a:bodyPr/>
          <a:lstStyle/>
          <a:p>
            <a:pPr algn="just" fontAlgn="base"/>
            <a:r>
              <a:rPr lang="en-US" dirty="0">
                <a:solidFill>
                  <a:srgbClr val="FFFFFF"/>
                </a:solidFill>
                <a:latin typeface="Nunito" panose="020F0502020204030204" pitchFamily="2" charset="0"/>
              </a:rPr>
              <a:t>It </a:t>
            </a:r>
            <a:r>
              <a:rPr lang="en-US" b="0" i="0" dirty="0">
                <a:solidFill>
                  <a:srgbClr val="FFFFFF"/>
                </a:solidFill>
                <a:effectLst/>
                <a:latin typeface="Nunito" panose="020F0502020204030204" pitchFamily="2" charset="0"/>
              </a:rPr>
              <a:t> is  a  type of computer network that connects computers over a geographical distance through a shared communication path over a city, town, or metropolitan area. Its  range is  from 5km to 50km. Its transmission speed is average. It is difficult to maintain and it comes with a high cost.</a:t>
            </a:r>
          </a:p>
          <a:p>
            <a:pPr algn="just" fontAlgn="base"/>
            <a:r>
              <a:rPr lang="en-US" b="0" i="0" dirty="0">
                <a:solidFill>
                  <a:srgbClr val="FFFFFF"/>
                </a:solidFill>
                <a:effectLst/>
                <a:latin typeface="Nunito" panose="020F0502020204030204" pitchFamily="2" charset="0"/>
              </a:rPr>
              <a:t>Examples of MAN are networking in towns, cities, a single large city, a large area within multiple buildings, etc.</a:t>
            </a:r>
          </a:p>
          <a:p>
            <a:pPr algn="just" fontAlgn="base"/>
            <a:r>
              <a:rPr lang="en-US" b="1" i="0" dirty="0">
                <a:solidFill>
                  <a:srgbClr val="FFFFFF"/>
                </a:solidFill>
                <a:effectLst/>
                <a:latin typeface="Nunito" panose="020F0502020204030204" pitchFamily="2" charset="0"/>
              </a:rPr>
              <a:t>Wide Area Network (WAN)</a:t>
            </a:r>
          </a:p>
          <a:p>
            <a:pPr algn="just" fontAlgn="base"/>
            <a:r>
              <a:rPr lang="en-US" b="0" i="0" dirty="0">
                <a:solidFill>
                  <a:srgbClr val="FFFFFF"/>
                </a:solidFill>
                <a:effectLst/>
                <a:latin typeface="Nunito" panose="020F0502020204030204" pitchFamily="2" charset="0"/>
              </a:rPr>
              <a:t>WAN is a type of computer network that connects computers over a large geographical distance through a shared communication path.</a:t>
            </a:r>
          </a:p>
          <a:p>
            <a:pPr algn="just" fontAlgn="base"/>
            <a:r>
              <a:rPr lang="en-US" b="0" i="0" dirty="0">
                <a:solidFill>
                  <a:srgbClr val="FFFFFF"/>
                </a:solidFill>
                <a:effectLst/>
                <a:latin typeface="Nunito" panose="020F0502020204030204" pitchFamily="2" charset="0"/>
              </a:rPr>
              <a:t>The most common example of WAN is the Internet.</a:t>
            </a:r>
          </a:p>
          <a:p>
            <a:pPr algn="just" fontAlgn="base"/>
            <a:endParaRPr lang="en-US" b="0" i="0" dirty="0">
              <a:solidFill>
                <a:srgbClr val="FFFFFF"/>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109207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E06B-A9C2-10F0-41E5-DC86684743C1}"/>
              </a:ext>
            </a:extLst>
          </p:cNvPr>
          <p:cNvSpPr>
            <a:spLocks noGrp="1"/>
          </p:cNvSpPr>
          <p:nvPr>
            <p:ph type="title"/>
          </p:nvPr>
        </p:nvSpPr>
        <p:spPr/>
        <p:txBody>
          <a:bodyPr/>
          <a:lstStyle/>
          <a:p>
            <a:r>
              <a:rPr lang="en-IN" dirty="0"/>
              <a:t>         Diagram  of  computer  network .</a:t>
            </a:r>
          </a:p>
        </p:txBody>
      </p:sp>
      <p:pic>
        <p:nvPicPr>
          <p:cNvPr id="3074" name="Picture 2" descr="Business Framework Computer Network Diagram PowerPoint Presentation -  PowerPoint Templates">
            <a:extLst>
              <a:ext uri="{FF2B5EF4-FFF2-40B4-BE49-F238E27FC236}">
                <a16:creationId xmlns:a16="http://schemas.microsoft.com/office/drawing/2014/main" id="{FF1AF5FA-F01C-FFFC-EC18-73E5A4F23A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28206" y="2114550"/>
            <a:ext cx="5334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3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4B681-B68D-85C1-C9FD-68134595CB91}"/>
              </a:ext>
            </a:extLst>
          </p:cNvPr>
          <p:cNvSpPr>
            <a:spLocks noGrp="1"/>
          </p:cNvSpPr>
          <p:nvPr>
            <p:ph idx="1"/>
          </p:nvPr>
        </p:nvSpPr>
        <p:spPr>
          <a:xfrm>
            <a:off x="391886" y="1981200"/>
            <a:ext cx="11451771" cy="4236720"/>
          </a:xfrm>
        </p:spPr>
        <p:txBody>
          <a:bodyPr>
            <a:normAutofit fontScale="85000" lnSpcReduction="20000"/>
          </a:bodyPr>
          <a:lstStyle/>
          <a:p>
            <a:pPr algn="just"/>
            <a:r>
              <a:rPr lang="en-US" b="0" i="0" dirty="0">
                <a:solidFill>
                  <a:srgbClr val="666666"/>
                </a:solidFill>
                <a:effectLst/>
                <a:latin typeface="Arial" panose="020B0604020202020204" pitchFamily="34" charset="0"/>
              </a:rPr>
              <a:t>Some examples of computer networks are the following:</a:t>
            </a:r>
          </a:p>
          <a:p>
            <a:pPr algn="just">
              <a:buFont typeface="Arial" panose="020B0604020202020204" pitchFamily="34" charset="0"/>
              <a:buChar char="•"/>
            </a:pPr>
            <a:r>
              <a:rPr lang="en-US" b="1" i="0" dirty="0">
                <a:solidFill>
                  <a:srgbClr val="666666"/>
                </a:solidFill>
                <a:effectLst/>
                <a:latin typeface="Arial" panose="020B0604020202020204" pitchFamily="34" charset="0"/>
              </a:rPr>
              <a:t>LANs.</a:t>
            </a:r>
            <a:r>
              <a:rPr lang="en-US" b="0" i="0" dirty="0">
                <a:solidFill>
                  <a:srgbClr val="666666"/>
                </a:solidFill>
                <a:effectLst/>
                <a:latin typeface="Arial" panose="020B0604020202020204" pitchFamily="34" charset="0"/>
              </a:rPr>
              <a:t> </a:t>
            </a:r>
            <a:r>
              <a:rPr lang="en-US" b="0" i="0" u="sng" dirty="0">
                <a:solidFill>
                  <a:srgbClr val="007CAD"/>
                </a:solidFill>
                <a:effectLst/>
                <a:latin typeface="Arial" panose="020B0604020202020204" pitchFamily="34" charset="0"/>
                <a:hlinkClick r:id="rId2"/>
              </a:rPr>
              <a:t>LANs</a:t>
            </a:r>
            <a:r>
              <a:rPr lang="en-US" b="0" i="0" dirty="0">
                <a:solidFill>
                  <a:srgbClr val="666666"/>
                </a:solidFill>
                <a:effectLst/>
                <a:latin typeface="Arial" panose="020B0604020202020204" pitchFamily="34" charset="0"/>
              </a:rPr>
              <a:t> interconnect endpoints in a single domain. Examples of LANs include schools, hospitals and office buildings.</a:t>
            </a:r>
          </a:p>
          <a:p>
            <a:pPr algn="just">
              <a:buFont typeface="Arial" panose="020B0604020202020204" pitchFamily="34" charset="0"/>
              <a:buChar char="•"/>
            </a:pPr>
            <a:r>
              <a:rPr lang="en-US" b="1" i="0" dirty="0">
                <a:solidFill>
                  <a:srgbClr val="666666"/>
                </a:solidFill>
                <a:effectLst/>
                <a:latin typeface="Arial" panose="020B0604020202020204" pitchFamily="34" charset="0"/>
              </a:rPr>
              <a:t>WANs.</a:t>
            </a:r>
            <a:r>
              <a:rPr lang="en-US" b="0" i="0" dirty="0">
                <a:solidFill>
                  <a:srgbClr val="666666"/>
                </a:solidFill>
                <a:effectLst/>
                <a:latin typeface="Arial" panose="020B0604020202020204" pitchFamily="34" charset="0"/>
              </a:rPr>
              <a:t> WANs interconnect multiple LANs and span larger geographical areas, such as big cities, states and countries.</a:t>
            </a:r>
          </a:p>
          <a:p>
            <a:pPr algn="just">
              <a:buFont typeface="Arial" panose="020B0604020202020204" pitchFamily="34" charset="0"/>
              <a:buChar char="•"/>
            </a:pPr>
            <a:r>
              <a:rPr lang="en-US" b="1" i="0" dirty="0">
                <a:solidFill>
                  <a:srgbClr val="666666"/>
                </a:solidFill>
                <a:effectLst/>
                <a:latin typeface="Arial" panose="020B0604020202020204" pitchFamily="34" charset="0"/>
              </a:rPr>
              <a:t>Metropolitan area networks (MANs).</a:t>
            </a:r>
            <a:r>
              <a:rPr lang="en-US" b="0" i="0" dirty="0">
                <a:solidFill>
                  <a:srgbClr val="666666"/>
                </a:solidFill>
                <a:effectLst/>
                <a:latin typeface="Arial" panose="020B0604020202020204" pitchFamily="34" charset="0"/>
              </a:rPr>
              <a:t> A </a:t>
            </a:r>
            <a:r>
              <a:rPr lang="en-US" b="0" i="0" u="sng" dirty="0">
                <a:solidFill>
                  <a:srgbClr val="007CAD"/>
                </a:solidFill>
                <a:effectLst/>
                <a:latin typeface="Arial" panose="020B0604020202020204" pitchFamily="34" charset="0"/>
                <a:hlinkClick r:id="rId3"/>
              </a:rPr>
              <a:t>MAN</a:t>
            </a:r>
            <a:r>
              <a:rPr lang="en-US" b="0" i="0" dirty="0">
                <a:solidFill>
                  <a:srgbClr val="666666"/>
                </a:solidFill>
                <a:effectLst/>
                <a:latin typeface="Arial" panose="020B0604020202020204" pitchFamily="34" charset="0"/>
              </a:rPr>
              <a:t> connects computer resources in a large geographic area, such as a city.</a:t>
            </a:r>
          </a:p>
          <a:p>
            <a:pPr algn="just">
              <a:buFont typeface="Arial" panose="020B0604020202020204" pitchFamily="34" charset="0"/>
              <a:buChar char="•"/>
            </a:pPr>
            <a:r>
              <a:rPr lang="en-US" b="1" i="0" dirty="0">
                <a:solidFill>
                  <a:srgbClr val="666666"/>
                </a:solidFill>
                <a:effectLst/>
                <a:latin typeface="Arial" panose="020B0604020202020204" pitchFamily="34" charset="0"/>
              </a:rPr>
              <a:t>Storage area networks (SANs).</a:t>
            </a:r>
            <a:r>
              <a:rPr lang="en-US" b="0" i="0" dirty="0">
                <a:solidFill>
                  <a:srgbClr val="666666"/>
                </a:solidFill>
                <a:effectLst/>
                <a:latin typeface="Arial" panose="020B0604020202020204" pitchFamily="34" charset="0"/>
              </a:rPr>
              <a:t> </a:t>
            </a:r>
            <a:r>
              <a:rPr lang="en-US" b="0" i="0" u="sng" dirty="0">
                <a:solidFill>
                  <a:srgbClr val="007CAD"/>
                </a:solidFill>
                <a:effectLst/>
                <a:latin typeface="Arial" panose="020B0604020202020204" pitchFamily="34" charset="0"/>
                <a:hlinkClick r:id="rId4"/>
              </a:rPr>
              <a:t>SANs</a:t>
            </a:r>
            <a:r>
              <a:rPr lang="en-US" b="0" i="0" dirty="0">
                <a:solidFill>
                  <a:srgbClr val="666666"/>
                </a:solidFill>
                <a:effectLst/>
                <a:latin typeface="Arial" panose="020B0604020202020204" pitchFamily="34" charset="0"/>
              </a:rPr>
              <a:t> are specialized and dedicated networks that connect multiple high-performance </a:t>
            </a:r>
            <a:r>
              <a:rPr lang="en-US" b="0" i="0" u="sng" dirty="0">
                <a:solidFill>
                  <a:srgbClr val="007CAD"/>
                </a:solidFill>
                <a:effectLst/>
                <a:latin typeface="Arial" panose="020B0604020202020204" pitchFamily="34" charset="0"/>
                <a:hlinkClick r:id="rId5"/>
              </a:rPr>
              <a:t>data storage devices and resources</a:t>
            </a:r>
            <a:r>
              <a:rPr lang="en-US" b="0" i="0" dirty="0">
                <a:solidFill>
                  <a:srgbClr val="666666"/>
                </a:solidFill>
                <a:effectLst/>
                <a:latin typeface="Arial" panose="020B0604020202020204" pitchFamily="34" charset="0"/>
              </a:rPr>
              <a:t>. They provide built-in security and block-level access.</a:t>
            </a:r>
          </a:p>
          <a:p>
            <a:pPr algn="just">
              <a:buFont typeface="Arial" panose="020B0604020202020204" pitchFamily="34" charset="0"/>
              <a:buChar char="•"/>
            </a:pPr>
            <a:r>
              <a:rPr lang="en-US" b="0" i="0" dirty="0">
                <a:solidFill>
                  <a:srgbClr val="666666"/>
                </a:solidFill>
                <a:effectLst/>
                <a:latin typeface="Arial" panose="020B0604020202020204" pitchFamily="34" charset="0"/>
              </a:rPr>
              <a:t> A SAN provides disaster recovery because it includes different storage devices, such as disk drives, </a:t>
            </a:r>
            <a:r>
              <a:rPr lang="en-US" b="0" i="0" u="sng" dirty="0">
                <a:solidFill>
                  <a:srgbClr val="007CAD"/>
                </a:solidFill>
                <a:effectLst/>
                <a:latin typeface="Arial" panose="020B0604020202020204" pitchFamily="34" charset="0"/>
                <a:hlinkClick r:id="rId6"/>
              </a:rPr>
              <a:t>magnetic tapes</a:t>
            </a:r>
            <a:r>
              <a:rPr lang="en-US" b="0" i="0" u="sng" dirty="0">
                <a:solidFill>
                  <a:srgbClr val="666666"/>
                </a:solidFill>
                <a:effectLst/>
                <a:latin typeface="Arial" panose="020B0604020202020204" pitchFamily="34" charset="0"/>
              </a:rPr>
              <a:t> </a:t>
            </a:r>
            <a:r>
              <a:rPr lang="en-US" b="0" i="0" dirty="0">
                <a:solidFill>
                  <a:srgbClr val="666666"/>
                </a:solidFill>
                <a:effectLst/>
                <a:latin typeface="Arial" panose="020B0604020202020204" pitchFamily="34" charset="0"/>
              </a:rPr>
              <a:t>and optical storage.</a:t>
            </a:r>
          </a:p>
          <a:p>
            <a:pPr algn="just">
              <a:buFont typeface="Arial" panose="020B0604020202020204" pitchFamily="34" charset="0"/>
              <a:buChar char="•"/>
            </a:pPr>
            <a:r>
              <a:rPr lang="en-US" b="1" i="0" dirty="0">
                <a:solidFill>
                  <a:srgbClr val="666666"/>
                </a:solidFill>
                <a:effectLst/>
                <a:latin typeface="Arial" panose="020B0604020202020204" pitchFamily="34" charset="0"/>
              </a:rPr>
              <a:t>Personal area networks (PANs).</a:t>
            </a:r>
            <a:r>
              <a:rPr lang="en-US" b="0" i="0" dirty="0">
                <a:solidFill>
                  <a:srgbClr val="666666"/>
                </a:solidFill>
                <a:effectLst/>
                <a:latin typeface="Arial" panose="020B0604020202020204" pitchFamily="34" charset="0"/>
              </a:rPr>
              <a:t> A </a:t>
            </a:r>
            <a:r>
              <a:rPr lang="en-US" b="0" i="0" u="sng" dirty="0">
                <a:solidFill>
                  <a:srgbClr val="007CAD"/>
                </a:solidFill>
                <a:effectLst/>
                <a:latin typeface="Arial" panose="020B0604020202020204" pitchFamily="34" charset="0"/>
                <a:hlinkClick r:id="rId7"/>
              </a:rPr>
              <a:t>PAN</a:t>
            </a:r>
            <a:r>
              <a:rPr lang="en-US" b="0" i="0" dirty="0">
                <a:solidFill>
                  <a:srgbClr val="666666"/>
                </a:solidFill>
                <a:effectLst/>
                <a:latin typeface="Arial" panose="020B0604020202020204" pitchFamily="34" charset="0"/>
              </a:rPr>
              <a:t> is used by one person to connect multiple devices, such as printers and scanners.</a:t>
            </a:r>
          </a:p>
          <a:p>
            <a:endParaRPr lang="en-IN" dirty="0"/>
          </a:p>
        </p:txBody>
      </p:sp>
      <p:sp>
        <p:nvSpPr>
          <p:cNvPr id="5" name="Title 4">
            <a:extLst>
              <a:ext uri="{FF2B5EF4-FFF2-40B4-BE49-F238E27FC236}">
                <a16:creationId xmlns:a16="http://schemas.microsoft.com/office/drawing/2014/main" id="{8614162E-43C1-C563-6331-803B24D8DC81}"/>
              </a:ext>
            </a:extLst>
          </p:cNvPr>
          <p:cNvSpPr>
            <a:spLocks noGrp="1"/>
          </p:cNvSpPr>
          <p:nvPr>
            <p:ph type="title"/>
          </p:nvPr>
        </p:nvSpPr>
        <p:spPr/>
        <p:txBody>
          <a:bodyPr/>
          <a:lstStyle/>
          <a:p>
            <a:r>
              <a:rPr lang="en-IN" dirty="0"/>
              <a:t>What   are  the  examples  of </a:t>
            </a:r>
            <a:r>
              <a:rPr lang="en-IN" dirty="0" err="1"/>
              <a:t>cn</a:t>
            </a:r>
            <a:r>
              <a:rPr lang="en-IN" dirty="0"/>
              <a:t>  ?</a:t>
            </a:r>
          </a:p>
        </p:txBody>
      </p:sp>
    </p:spTree>
    <p:extLst>
      <p:ext uri="{BB962C8B-B14F-4D97-AF65-F5344CB8AC3E}">
        <p14:creationId xmlns:p14="http://schemas.microsoft.com/office/powerpoint/2010/main" val="181096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2DCD-5E50-1B50-AF0F-0023CC53D11F}"/>
              </a:ext>
            </a:extLst>
          </p:cNvPr>
          <p:cNvSpPr>
            <a:spLocks noGrp="1"/>
          </p:cNvSpPr>
          <p:nvPr>
            <p:ph type="title"/>
          </p:nvPr>
        </p:nvSpPr>
        <p:spPr/>
        <p:txBody>
          <a:bodyPr>
            <a:normAutofit fontScale="90000"/>
          </a:bodyPr>
          <a:lstStyle/>
          <a:p>
            <a:pPr algn="just"/>
            <a:r>
              <a:rPr lang="en-US" b="1" i="0" dirty="0">
                <a:solidFill>
                  <a:srgbClr val="323232"/>
                </a:solidFill>
                <a:effectLst/>
                <a:latin typeface="Arial" panose="020B0604020202020204" pitchFamily="34" charset="0"/>
              </a:rPr>
              <a:t>Advantages of using a computer network.</a:t>
            </a:r>
            <a:br>
              <a:rPr lang="en-US"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007F877-40A1-6766-CF63-53865E344C41}"/>
              </a:ext>
            </a:extLst>
          </p:cNvPr>
          <p:cNvSpPr>
            <a:spLocks noGrp="1"/>
          </p:cNvSpPr>
          <p:nvPr>
            <p:ph idx="1"/>
          </p:nvPr>
        </p:nvSpPr>
        <p:spPr/>
        <p:txBody>
          <a:bodyPr>
            <a:normAutofit fontScale="92500" lnSpcReduction="10000"/>
          </a:bodyPr>
          <a:lstStyle/>
          <a:p>
            <a:pPr marL="0" indent="0" algn="l">
              <a:buNone/>
            </a:pPr>
            <a:r>
              <a:rPr lang="en-US" dirty="0">
                <a:solidFill>
                  <a:srgbClr val="666666"/>
                </a:solidFill>
                <a:latin typeface="Arial" panose="020B0604020202020204" pitchFamily="34" charset="0"/>
              </a:rPr>
              <a:t>These  </a:t>
            </a:r>
            <a:r>
              <a:rPr lang="en-US">
                <a:solidFill>
                  <a:srgbClr val="666666"/>
                </a:solidFill>
                <a:latin typeface="Arial" panose="020B0604020202020204" pitchFamily="34" charset="0"/>
              </a:rPr>
              <a:t>are the </a:t>
            </a:r>
            <a:r>
              <a:rPr lang="en-US" b="0" i="0">
                <a:solidFill>
                  <a:srgbClr val="666666"/>
                </a:solidFill>
                <a:effectLst/>
                <a:latin typeface="Arial" panose="020B0604020202020204" pitchFamily="34" charset="0"/>
              </a:rPr>
              <a:t> </a:t>
            </a:r>
            <a:r>
              <a:rPr lang="en-US" b="0" i="0" dirty="0">
                <a:solidFill>
                  <a:srgbClr val="666666"/>
                </a:solidFill>
                <a:effectLst/>
                <a:latin typeface="Arial" panose="020B0604020202020204" pitchFamily="34" charset="0"/>
              </a:rPr>
              <a:t>following are benefits of using a computer network:</a:t>
            </a:r>
          </a:p>
          <a:p>
            <a:pPr algn="just">
              <a:buFont typeface="Arial" panose="020B0604020202020204" pitchFamily="34" charset="0"/>
              <a:buChar char="•"/>
            </a:pPr>
            <a:r>
              <a:rPr lang="en-US" b="1" i="0" dirty="0">
                <a:solidFill>
                  <a:srgbClr val="666666"/>
                </a:solidFill>
                <a:effectLst/>
                <a:latin typeface="Arial" panose="020B0604020202020204" pitchFamily="34" charset="0"/>
              </a:rPr>
              <a:t>Resource sharing.</a:t>
            </a:r>
            <a:r>
              <a:rPr lang="en-US" b="0" i="0" dirty="0">
                <a:solidFill>
                  <a:srgbClr val="666666"/>
                </a:solidFill>
                <a:effectLst/>
                <a:latin typeface="Arial" panose="020B0604020202020204" pitchFamily="34" charset="0"/>
              </a:rPr>
              <a:t> Enterprises of all sizes can use a computer network to share resources and critical assets. Resources for sharing can include printers, files, scanners and photocopy machines. Computer networks are especially beneficial for larger and globally spread-out organizations, as they can use a single common network to connect with their employees.</a:t>
            </a:r>
          </a:p>
          <a:p>
            <a:pPr algn="just">
              <a:buFont typeface="Arial" panose="020B0604020202020204" pitchFamily="34" charset="0"/>
              <a:buChar char="•"/>
            </a:pPr>
            <a:r>
              <a:rPr lang="en-US" b="1" i="0" dirty="0">
                <a:solidFill>
                  <a:srgbClr val="666666"/>
                </a:solidFill>
                <a:effectLst/>
                <a:latin typeface="Arial" panose="020B0604020202020204" pitchFamily="34" charset="0"/>
              </a:rPr>
              <a:t>Flexibility.</a:t>
            </a:r>
            <a:r>
              <a:rPr lang="en-US" b="0" i="0" dirty="0">
                <a:solidFill>
                  <a:srgbClr val="666666"/>
                </a:solidFill>
                <a:effectLst/>
                <a:latin typeface="Arial" panose="020B0604020202020204" pitchFamily="34" charset="0"/>
              </a:rPr>
              <a:t> Today's computer networks enable people to use flexible communication and resource-sharing methods based on their needs and preferences. For example, some people might use email or instant messaging to communicate, while others might prefer using an app such as </a:t>
            </a:r>
            <a:r>
              <a:rPr lang="en-US" b="0" i="0" u="sng" dirty="0">
                <a:solidFill>
                  <a:srgbClr val="007CAD"/>
                </a:solidFill>
                <a:effectLst/>
                <a:latin typeface="Arial" panose="020B0604020202020204" pitchFamily="34" charset="0"/>
                <a:hlinkClick r:id="rId2"/>
              </a:rPr>
              <a:t>WhatsApp</a:t>
            </a:r>
            <a:r>
              <a:rPr lang="en-US" b="0" i="0" dirty="0">
                <a:solidFill>
                  <a:srgbClr val="666666"/>
                </a:solidFill>
                <a:effectLst/>
                <a:latin typeface="Arial" panose="020B0604020202020204" pitchFamily="34" charset="0"/>
              </a:rPr>
              <a:t>.</a:t>
            </a:r>
          </a:p>
          <a:p>
            <a:pPr algn="just">
              <a:buFont typeface="Arial" panose="020B0604020202020204" pitchFamily="34" charset="0"/>
              <a:buChar char="•"/>
            </a:pPr>
            <a:r>
              <a:rPr lang="en-US" b="1" i="0" dirty="0">
                <a:solidFill>
                  <a:srgbClr val="666666"/>
                </a:solidFill>
                <a:effectLst/>
                <a:latin typeface="Arial" panose="020B0604020202020204" pitchFamily="34" charset="0"/>
              </a:rPr>
              <a:t>Higher connectivity.</a:t>
            </a:r>
            <a:r>
              <a:rPr lang="en-US" b="0" i="0" dirty="0">
                <a:solidFill>
                  <a:srgbClr val="666666"/>
                </a:solidFill>
                <a:effectLst/>
                <a:latin typeface="Arial" panose="020B0604020202020204" pitchFamily="34" charset="0"/>
              </a:rPr>
              <a:t> Thanks to computer networks, people can stay connected regardless of their location. For example, video calling and document-sharing apps, such as Zoom and </a:t>
            </a:r>
            <a:r>
              <a:rPr lang="en-US" b="0" i="0" u="sng" dirty="0">
                <a:solidFill>
                  <a:srgbClr val="007CAD"/>
                </a:solidFill>
                <a:effectLst/>
                <a:latin typeface="Arial" panose="020B0604020202020204" pitchFamily="34" charset="0"/>
                <a:hlinkClick r:id="rId3"/>
              </a:rPr>
              <a:t>Google Docs</a:t>
            </a:r>
            <a:r>
              <a:rPr lang="en-US" b="0" i="0" dirty="0">
                <a:solidFill>
                  <a:srgbClr val="666666"/>
                </a:solidFill>
                <a:effectLst/>
                <a:latin typeface="Arial" panose="020B0604020202020204" pitchFamily="34" charset="0"/>
              </a:rPr>
              <a:t>, enable employees to connect and collaborate remotely.</a:t>
            </a:r>
          </a:p>
          <a:p>
            <a:endParaRPr lang="en-IN" dirty="0"/>
          </a:p>
        </p:txBody>
      </p:sp>
    </p:spTree>
    <p:extLst>
      <p:ext uri="{BB962C8B-B14F-4D97-AF65-F5344CB8AC3E}">
        <p14:creationId xmlns:p14="http://schemas.microsoft.com/office/powerpoint/2010/main" val="340641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31D9-6A6A-60A6-565D-EC41D9FF26D5}"/>
              </a:ext>
            </a:extLst>
          </p:cNvPr>
          <p:cNvSpPr>
            <a:spLocks noGrp="1"/>
          </p:cNvSpPr>
          <p:nvPr>
            <p:ph type="title"/>
          </p:nvPr>
        </p:nvSpPr>
        <p:spPr/>
        <p:txBody>
          <a:bodyPr/>
          <a:lstStyle/>
          <a:p>
            <a:r>
              <a:rPr lang="en-IN" sz="1800" b="1" i="0" u="none" strike="noStrike" baseline="0" dirty="0">
                <a:solidFill>
                  <a:srgbClr val="C00000"/>
                </a:solidFill>
                <a:latin typeface="Times New Roman" panose="02020603050405020304" pitchFamily="18" charset="0"/>
              </a:rPr>
              <a:t>                                            What  is   DATA COMMUNICATIONS  ?</a:t>
            </a:r>
            <a:endParaRPr lang="en-IN" dirty="0"/>
          </a:p>
        </p:txBody>
      </p:sp>
      <p:sp>
        <p:nvSpPr>
          <p:cNvPr id="3" name="Content Placeholder 2">
            <a:extLst>
              <a:ext uri="{FF2B5EF4-FFF2-40B4-BE49-F238E27FC236}">
                <a16:creationId xmlns:a16="http://schemas.microsoft.com/office/drawing/2014/main" id="{16EC028F-54A6-FE34-474F-29F853B7A59D}"/>
              </a:ext>
            </a:extLst>
          </p:cNvPr>
          <p:cNvSpPr>
            <a:spLocks noGrp="1"/>
          </p:cNvSpPr>
          <p:nvPr>
            <p:ph idx="1"/>
          </p:nvPr>
        </p:nvSpPr>
        <p:spPr>
          <a:xfrm>
            <a:off x="1154954" y="2852057"/>
            <a:ext cx="10460103" cy="3200399"/>
          </a:xfrm>
        </p:spPr>
        <p:txBody>
          <a:bodyPr/>
          <a:lstStyle/>
          <a:p>
            <a:pPr marL="321945" marR="5080" indent="-309880" algn="just">
              <a:lnSpc>
                <a:spcPct val="97000"/>
              </a:lnSpc>
              <a:spcBef>
                <a:spcPts val="185"/>
              </a:spcBef>
              <a:buChar char="•"/>
              <a:tabLst>
                <a:tab pos="322580" algn="l"/>
              </a:tabLst>
            </a:pPr>
            <a:endParaRPr lang="en-US" sz="1800" dirty="0">
              <a:latin typeface="Times New Roman"/>
              <a:cs typeface="Times New Roman"/>
            </a:endParaRPr>
          </a:p>
          <a:p>
            <a:pPr marL="321945" marR="5080" indent="-309880" algn="just">
              <a:lnSpc>
                <a:spcPct val="97000"/>
              </a:lnSpc>
              <a:spcBef>
                <a:spcPts val="185"/>
              </a:spcBef>
              <a:buChar char="•"/>
              <a:tabLst>
                <a:tab pos="322580" algn="l"/>
              </a:tabLst>
            </a:pPr>
            <a:r>
              <a:rPr lang="en-US" sz="1800" dirty="0">
                <a:latin typeface="Times New Roman"/>
                <a:cs typeface="Times New Roman"/>
              </a:rPr>
              <a:t>The</a:t>
            </a:r>
            <a:r>
              <a:rPr lang="en-US" sz="1800" spc="5" dirty="0">
                <a:latin typeface="Times New Roman"/>
                <a:cs typeface="Times New Roman"/>
              </a:rPr>
              <a:t> </a:t>
            </a:r>
            <a:r>
              <a:rPr lang="en-US" sz="1800" dirty="0">
                <a:latin typeface="Times New Roman"/>
                <a:cs typeface="Times New Roman"/>
              </a:rPr>
              <a:t>term</a:t>
            </a:r>
            <a:r>
              <a:rPr lang="en-US" sz="1800" spc="5" dirty="0">
                <a:latin typeface="Times New Roman"/>
                <a:cs typeface="Times New Roman"/>
              </a:rPr>
              <a:t> </a:t>
            </a:r>
            <a:r>
              <a:rPr lang="en-US" sz="1800" spc="-5" dirty="0">
                <a:latin typeface="Times New Roman"/>
                <a:cs typeface="Times New Roman"/>
              </a:rPr>
              <a:t>telecommunication</a:t>
            </a:r>
            <a:r>
              <a:rPr lang="en-US" sz="1800" dirty="0">
                <a:latin typeface="Times New Roman"/>
                <a:cs typeface="Times New Roman"/>
              </a:rPr>
              <a:t> </a:t>
            </a:r>
            <a:r>
              <a:rPr lang="en-US" sz="1800" spc="-5" dirty="0">
                <a:latin typeface="Times New Roman"/>
                <a:cs typeface="Times New Roman"/>
              </a:rPr>
              <a:t>means</a:t>
            </a:r>
            <a:r>
              <a:rPr lang="en-US" sz="1800" dirty="0">
                <a:latin typeface="Times New Roman"/>
                <a:cs typeface="Times New Roman"/>
              </a:rPr>
              <a:t> </a:t>
            </a:r>
            <a:r>
              <a:rPr lang="en-US" sz="1800" spc="-5" dirty="0">
                <a:latin typeface="Times New Roman"/>
                <a:cs typeface="Times New Roman"/>
              </a:rPr>
              <a:t>communication</a:t>
            </a:r>
            <a:r>
              <a:rPr lang="en-US" sz="1800" dirty="0">
                <a:latin typeface="Times New Roman"/>
                <a:cs typeface="Times New Roman"/>
              </a:rPr>
              <a:t> </a:t>
            </a:r>
            <a:r>
              <a:rPr lang="en-US" sz="1800" spc="-5" dirty="0">
                <a:latin typeface="Times New Roman"/>
                <a:cs typeface="Times New Roman"/>
              </a:rPr>
              <a:t>at</a:t>
            </a:r>
            <a:r>
              <a:rPr lang="en-US" sz="1800" dirty="0">
                <a:latin typeface="Times New Roman"/>
                <a:cs typeface="Times New Roman"/>
              </a:rPr>
              <a:t> a </a:t>
            </a:r>
            <a:r>
              <a:rPr lang="en-US" sz="1800" spc="-585" dirty="0">
                <a:latin typeface="Times New Roman"/>
                <a:cs typeface="Times New Roman"/>
              </a:rPr>
              <a:t> </a:t>
            </a:r>
            <a:r>
              <a:rPr lang="en-US" sz="1800" spc="-5" dirty="0">
                <a:latin typeface="Times New Roman"/>
                <a:cs typeface="Times New Roman"/>
              </a:rPr>
              <a:t>distance.</a:t>
            </a:r>
            <a:r>
              <a:rPr lang="en-US" sz="1800" dirty="0">
                <a:latin typeface="Times New Roman"/>
                <a:cs typeface="Times New Roman"/>
              </a:rPr>
              <a:t> </a:t>
            </a:r>
            <a:r>
              <a:rPr lang="en-US" sz="1800" spc="-10" dirty="0">
                <a:latin typeface="Times New Roman"/>
                <a:cs typeface="Times New Roman"/>
              </a:rPr>
              <a:t>The</a:t>
            </a:r>
            <a:r>
              <a:rPr lang="en-US" sz="1800" spc="-5" dirty="0">
                <a:latin typeface="Times New Roman"/>
                <a:cs typeface="Times New Roman"/>
              </a:rPr>
              <a:t> word</a:t>
            </a:r>
            <a:r>
              <a:rPr lang="en-US" sz="1800" dirty="0">
                <a:latin typeface="Times New Roman"/>
                <a:cs typeface="Times New Roman"/>
              </a:rPr>
              <a:t> data</a:t>
            </a:r>
            <a:r>
              <a:rPr lang="en-US" sz="1800" spc="5" dirty="0">
                <a:latin typeface="Times New Roman"/>
                <a:cs typeface="Times New Roman"/>
              </a:rPr>
              <a:t> </a:t>
            </a:r>
            <a:r>
              <a:rPr lang="en-US" sz="1800" spc="-5" dirty="0">
                <a:latin typeface="Times New Roman"/>
                <a:cs typeface="Times New Roman"/>
              </a:rPr>
              <a:t>refers</a:t>
            </a:r>
            <a:r>
              <a:rPr lang="en-US" sz="1800" dirty="0">
                <a:latin typeface="Times New Roman"/>
                <a:cs typeface="Times New Roman"/>
              </a:rPr>
              <a:t> to</a:t>
            </a:r>
            <a:r>
              <a:rPr lang="en-US" sz="1800" spc="5" dirty="0">
                <a:latin typeface="Times New Roman"/>
                <a:cs typeface="Times New Roman"/>
              </a:rPr>
              <a:t> </a:t>
            </a:r>
            <a:r>
              <a:rPr lang="en-US" sz="1800" spc="-5" dirty="0">
                <a:latin typeface="Times New Roman"/>
                <a:cs typeface="Times New Roman"/>
              </a:rPr>
              <a:t>information</a:t>
            </a:r>
            <a:r>
              <a:rPr lang="en-US" sz="1800" dirty="0">
                <a:latin typeface="Times New Roman"/>
                <a:cs typeface="Times New Roman"/>
              </a:rPr>
              <a:t> presented</a:t>
            </a:r>
            <a:r>
              <a:rPr lang="en-US" sz="1800" spc="5" dirty="0">
                <a:latin typeface="Times New Roman"/>
                <a:cs typeface="Times New Roman"/>
              </a:rPr>
              <a:t> </a:t>
            </a:r>
            <a:r>
              <a:rPr lang="en-US" sz="1800" dirty="0">
                <a:latin typeface="Times New Roman"/>
                <a:cs typeface="Times New Roman"/>
              </a:rPr>
              <a:t>in </a:t>
            </a:r>
            <a:r>
              <a:rPr lang="en-US" sz="1800" spc="5" dirty="0">
                <a:latin typeface="Times New Roman"/>
                <a:cs typeface="Times New Roman"/>
              </a:rPr>
              <a:t> </a:t>
            </a:r>
            <a:r>
              <a:rPr lang="en-US" sz="1800" spc="-5" dirty="0">
                <a:latin typeface="Times New Roman"/>
                <a:cs typeface="Times New Roman"/>
              </a:rPr>
              <a:t>whatever form </a:t>
            </a:r>
            <a:r>
              <a:rPr lang="en-US" sz="1800" dirty="0">
                <a:latin typeface="Times New Roman"/>
                <a:cs typeface="Times New Roman"/>
              </a:rPr>
              <a:t>is </a:t>
            </a:r>
            <a:r>
              <a:rPr lang="en-US" sz="1800" spc="-5" dirty="0">
                <a:latin typeface="Times New Roman"/>
                <a:cs typeface="Times New Roman"/>
              </a:rPr>
              <a:t>agreed </a:t>
            </a:r>
            <a:r>
              <a:rPr lang="en-US" sz="1800" dirty="0">
                <a:latin typeface="Times New Roman"/>
                <a:cs typeface="Times New Roman"/>
              </a:rPr>
              <a:t>upon by </a:t>
            </a:r>
            <a:r>
              <a:rPr lang="en-US" sz="1800" spc="-5" dirty="0">
                <a:latin typeface="Times New Roman"/>
                <a:cs typeface="Times New Roman"/>
              </a:rPr>
              <a:t>the parties creating </a:t>
            </a:r>
            <a:r>
              <a:rPr lang="en-US" sz="1800" dirty="0">
                <a:latin typeface="Times New Roman"/>
                <a:cs typeface="Times New Roman"/>
              </a:rPr>
              <a:t>and </a:t>
            </a:r>
            <a:r>
              <a:rPr lang="en-US" sz="1800" spc="-5" dirty="0">
                <a:latin typeface="Times New Roman"/>
                <a:cs typeface="Times New Roman"/>
              </a:rPr>
              <a:t>using </a:t>
            </a:r>
            <a:r>
              <a:rPr lang="en-US" sz="1800" dirty="0">
                <a:latin typeface="Times New Roman"/>
                <a:cs typeface="Times New Roman"/>
              </a:rPr>
              <a:t> the</a:t>
            </a:r>
            <a:r>
              <a:rPr lang="en-US" sz="1800" spc="-20" dirty="0">
                <a:latin typeface="Times New Roman"/>
                <a:cs typeface="Times New Roman"/>
              </a:rPr>
              <a:t> </a:t>
            </a:r>
            <a:r>
              <a:rPr lang="en-US" sz="1800" dirty="0">
                <a:latin typeface="Times New Roman"/>
                <a:cs typeface="Times New Roman"/>
              </a:rPr>
              <a:t>data.</a:t>
            </a:r>
          </a:p>
          <a:p>
            <a:pPr marL="0" indent="0">
              <a:lnSpc>
                <a:spcPct val="100000"/>
              </a:lnSpc>
              <a:buNone/>
            </a:pPr>
            <a:endParaRPr lang="en-US" sz="2000" dirty="0">
              <a:latin typeface="Times New Roman"/>
              <a:cs typeface="Times New Roman"/>
            </a:endParaRPr>
          </a:p>
          <a:p>
            <a:pPr marL="0" indent="0">
              <a:lnSpc>
                <a:spcPct val="100000"/>
              </a:lnSpc>
              <a:buNone/>
            </a:pPr>
            <a:endParaRPr lang="en-US" sz="1800" dirty="0">
              <a:latin typeface="Times New Roman"/>
              <a:cs typeface="Times New Roman"/>
            </a:endParaRPr>
          </a:p>
          <a:p>
            <a:pPr marL="321945" marR="5715" indent="-309880" algn="just">
              <a:lnSpc>
                <a:spcPct val="96900"/>
              </a:lnSpc>
              <a:spcBef>
                <a:spcPts val="5"/>
              </a:spcBef>
              <a:buChar char="•"/>
              <a:tabLst>
                <a:tab pos="322580" algn="l"/>
              </a:tabLst>
            </a:pPr>
            <a:r>
              <a:rPr lang="en-US" sz="1800" dirty="0">
                <a:latin typeface="Times New Roman"/>
                <a:cs typeface="Times New Roman"/>
              </a:rPr>
              <a:t>Data </a:t>
            </a:r>
            <a:r>
              <a:rPr lang="en-US" sz="1800" spc="-5" dirty="0">
                <a:latin typeface="Times New Roman"/>
                <a:cs typeface="Times New Roman"/>
              </a:rPr>
              <a:t>communications are </a:t>
            </a:r>
            <a:r>
              <a:rPr lang="en-US" sz="1800" dirty="0">
                <a:latin typeface="Times New Roman"/>
                <a:cs typeface="Times New Roman"/>
              </a:rPr>
              <a:t>the </a:t>
            </a:r>
            <a:r>
              <a:rPr lang="en-US" sz="1800" spc="-5" dirty="0">
                <a:latin typeface="Times New Roman"/>
                <a:cs typeface="Times New Roman"/>
              </a:rPr>
              <a:t>exchange </a:t>
            </a:r>
            <a:r>
              <a:rPr lang="en-US" sz="1800" dirty="0">
                <a:latin typeface="Times New Roman"/>
                <a:cs typeface="Times New Roman"/>
              </a:rPr>
              <a:t>of data </a:t>
            </a:r>
            <a:r>
              <a:rPr lang="en-US" sz="1800" spc="-5" dirty="0">
                <a:latin typeface="Times New Roman"/>
                <a:cs typeface="Times New Roman"/>
              </a:rPr>
              <a:t>between two </a:t>
            </a:r>
            <a:r>
              <a:rPr lang="en-US" sz="1800" dirty="0">
                <a:latin typeface="Times New Roman"/>
                <a:cs typeface="Times New Roman"/>
              </a:rPr>
              <a:t> </a:t>
            </a:r>
            <a:r>
              <a:rPr lang="en-US" sz="1800" spc="-5" dirty="0">
                <a:latin typeface="Times New Roman"/>
                <a:cs typeface="Times New Roman"/>
              </a:rPr>
              <a:t>devices via some </a:t>
            </a:r>
            <a:r>
              <a:rPr lang="en-US" sz="1800" dirty="0">
                <a:latin typeface="Times New Roman"/>
                <a:cs typeface="Times New Roman"/>
              </a:rPr>
              <a:t>form of </a:t>
            </a:r>
            <a:r>
              <a:rPr lang="en-US" sz="1800" spc="-5" dirty="0">
                <a:latin typeface="Times New Roman"/>
                <a:cs typeface="Times New Roman"/>
              </a:rPr>
              <a:t>transmission medium </a:t>
            </a:r>
            <a:r>
              <a:rPr lang="en-US" sz="1800" dirty="0">
                <a:latin typeface="Times New Roman"/>
                <a:cs typeface="Times New Roman"/>
              </a:rPr>
              <a:t>such </a:t>
            </a:r>
            <a:r>
              <a:rPr lang="en-US" sz="1800" spc="-5" dirty="0">
                <a:latin typeface="Times New Roman"/>
                <a:cs typeface="Times New Roman"/>
              </a:rPr>
              <a:t>as </a:t>
            </a:r>
            <a:r>
              <a:rPr lang="en-US" sz="1800" dirty="0">
                <a:latin typeface="Times New Roman"/>
                <a:cs typeface="Times New Roman"/>
              </a:rPr>
              <a:t>a wire </a:t>
            </a:r>
            <a:r>
              <a:rPr lang="en-US" sz="1800" spc="5" dirty="0">
                <a:latin typeface="Times New Roman"/>
                <a:cs typeface="Times New Roman"/>
              </a:rPr>
              <a:t> </a:t>
            </a:r>
            <a:r>
              <a:rPr lang="en-US" sz="1800" dirty="0">
                <a:latin typeface="Times New Roman"/>
                <a:cs typeface="Times New Roman"/>
              </a:rPr>
              <a:t>cable</a:t>
            </a:r>
            <a:r>
              <a:rPr lang="en-US" sz="1800" spc="-35" dirty="0">
                <a:latin typeface="Times New Roman"/>
                <a:cs typeface="Times New Roman"/>
              </a:rPr>
              <a:t> </a:t>
            </a:r>
            <a:r>
              <a:rPr lang="en-US" sz="1800" dirty="0">
                <a:latin typeface="Times New Roman"/>
                <a:cs typeface="Times New Roman"/>
              </a:rPr>
              <a:t>or</a:t>
            </a:r>
            <a:r>
              <a:rPr lang="en-US" sz="1800" spc="-10" dirty="0">
                <a:latin typeface="Times New Roman"/>
                <a:cs typeface="Times New Roman"/>
              </a:rPr>
              <a:t> may</a:t>
            </a:r>
            <a:r>
              <a:rPr lang="en-US" sz="1800" spc="10" dirty="0">
                <a:latin typeface="Times New Roman"/>
                <a:cs typeface="Times New Roman"/>
              </a:rPr>
              <a:t> </a:t>
            </a:r>
            <a:r>
              <a:rPr lang="en-US" sz="1800" dirty="0">
                <a:latin typeface="Times New Roman"/>
                <a:cs typeface="Times New Roman"/>
              </a:rPr>
              <a:t>be wireless.</a:t>
            </a:r>
          </a:p>
          <a:p>
            <a:pPr marL="0" indent="0">
              <a:buNone/>
            </a:pPr>
            <a:endParaRPr lang="en-IN" dirty="0"/>
          </a:p>
        </p:txBody>
      </p:sp>
    </p:spTree>
    <p:extLst>
      <p:ext uri="{BB962C8B-B14F-4D97-AF65-F5344CB8AC3E}">
        <p14:creationId xmlns:p14="http://schemas.microsoft.com/office/powerpoint/2010/main" val="834053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C2F6-7EF0-44A3-A950-E4D19E987BBB}"/>
              </a:ext>
            </a:extLst>
          </p:cNvPr>
          <p:cNvSpPr>
            <a:spLocks noGrp="1"/>
          </p:cNvSpPr>
          <p:nvPr>
            <p:ph type="title"/>
          </p:nvPr>
        </p:nvSpPr>
        <p:spPr/>
        <p:txBody>
          <a:bodyPr/>
          <a:lstStyle/>
          <a:p>
            <a:r>
              <a:rPr lang="en-IN" sz="3600" dirty="0"/>
              <a:t>Effectiveness</a:t>
            </a:r>
            <a:r>
              <a:rPr lang="en-IN" sz="3600" spc="-75" dirty="0"/>
              <a:t> </a:t>
            </a:r>
            <a:r>
              <a:rPr lang="en-IN" sz="3600" dirty="0"/>
              <a:t>of</a:t>
            </a:r>
            <a:r>
              <a:rPr lang="en-IN" sz="3600" spc="-15" dirty="0"/>
              <a:t> </a:t>
            </a:r>
            <a:r>
              <a:rPr lang="en-IN" sz="3600" dirty="0"/>
              <a:t>Data</a:t>
            </a:r>
            <a:r>
              <a:rPr lang="en-IN" sz="3600" spc="-30" dirty="0"/>
              <a:t> </a:t>
            </a:r>
            <a:r>
              <a:rPr lang="en-IN" sz="3600" dirty="0"/>
              <a:t>Communication.</a:t>
            </a:r>
            <a:endParaRPr lang="en-IN" dirty="0"/>
          </a:p>
        </p:txBody>
      </p:sp>
      <p:sp>
        <p:nvSpPr>
          <p:cNvPr id="3" name="Content Placeholder 2">
            <a:extLst>
              <a:ext uri="{FF2B5EF4-FFF2-40B4-BE49-F238E27FC236}">
                <a16:creationId xmlns:a16="http://schemas.microsoft.com/office/drawing/2014/main" id="{7BD61923-4BE5-E45B-230F-9F02AED6C99F}"/>
              </a:ext>
            </a:extLst>
          </p:cNvPr>
          <p:cNvSpPr>
            <a:spLocks noGrp="1"/>
          </p:cNvSpPr>
          <p:nvPr>
            <p:ph idx="1"/>
          </p:nvPr>
        </p:nvSpPr>
        <p:spPr/>
        <p:txBody>
          <a:bodyPr/>
          <a:lstStyle/>
          <a:p>
            <a:pPr marL="12700">
              <a:lnSpc>
                <a:spcPct val="100000"/>
              </a:lnSpc>
              <a:spcBef>
                <a:spcPts val="105"/>
              </a:spcBef>
            </a:pPr>
            <a:r>
              <a:rPr lang="en-US" sz="1800" b="1" dirty="0">
                <a:latin typeface="Times New Roman"/>
                <a:cs typeface="Times New Roman"/>
              </a:rPr>
              <a:t>Four</a:t>
            </a:r>
            <a:r>
              <a:rPr lang="en-US" sz="1800" b="1" spc="-40" dirty="0">
                <a:latin typeface="Times New Roman"/>
                <a:cs typeface="Times New Roman"/>
              </a:rPr>
              <a:t> </a:t>
            </a:r>
            <a:r>
              <a:rPr lang="en-US" sz="1800" b="1" dirty="0">
                <a:latin typeface="Times New Roman"/>
                <a:cs typeface="Times New Roman"/>
              </a:rPr>
              <a:t>Fundamental</a:t>
            </a:r>
            <a:r>
              <a:rPr lang="en-US" sz="1800" b="1" spc="-70" dirty="0">
                <a:latin typeface="Times New Roman"/>
                <a:cs typeface="Times New Roman"/>
              </a:rPr>
              <a:t> </a:t>
            </a:r>
            <a:r>
              <a:rPr lang="en-US" sz="1800" b="1" dirty="0">
                <a:latin typeface="Times New Roman"/>
                <a:cs typeface="Times New Roman"/>
              </a:rPr>
              <a:t>Characteristics</a:t>
            </a:r>
            <a:endParaRPr lang="en-US" sz="1800" dirty="0">
              <a:latin typeface="Times New Roman"/>
              <a:cs typeface="Times New Roman"/>
            </a:endParaRPr>
          </a:p>
          <a:p>
            <a:pPr>
              <a:lnSpc>
                <a:spcPct val="100000"/>
              </a:lnSpc>
            </a:pPr>
            <a:endParaRPr lang="en-US" sz="1800" dirty="0">
              <a:latin typeface="Times New Roman"/>
              <a:cs typeface="Times New Roman"/>
            </a:endParaRPr>
          </a:p>
          <a:p>
            <a:pPr marL="321945" indent="-309880">
              <a:lnSpc>
                <a:spcPct val="100000"/>
              </a:lnSpc>
              <a:spcBef>
                <a:spcPts val="2190"/>
              </a:spcBef>
              <a:buChar char="•"/>
              <a:tabLst>
                <a:tab pos="321945" algn="l"/>
                <a:tab pos="322580" algn="l"/>
              </a:tabLst>
            </a:pPr>
            <a:r>
              <a:rPr lang="en-US" sz="1800" spc="-5" dirty="0">
                <a:latin typeface="Times New Roman"/>
                <a:cs typeface="Times New Roman"/>
              </a:rPr>
              <a:t>Delivery</a:t>
            </a:r>
            <a:endParaRPr lang="en-US" sz="1800" dirty="0">
              <a:latin typeface="Times New Roman"/>
              <a:cs typeface="Times New Roman"/>
            </a:endParaRPr>
          </a:p>
          <a:p>
            <a:pPr marL="321945" indent="-309880">
              <a:lnSpc>
                <a:spcPct val="100000"/>
              </a:lnSpc>
              <a:spcBef>
                <a:spcPts val="1200"/>
              </a:spcBef>
              <a:buChar char="•"/>
              <a:tabLst>
                <a:tab pos="321945" algn="l"/>
                <a:tab pos="322580" algn="l"/>
              </a:tabLst>
            </a:pPr>
            <a:r>
              <a:rPr lang="en-US" sz="1800" spc="-5" dirty="0">
                <a:latin typeface="Times New Roman"/>
                <a:cs typeface="Times New Roman"/>
              </a:rPr>
              <a:t>Accuracy</a:t>
            </a:r>
            <a:endParaRPr lang="en-US" sz="1800" dirty="0">
              <a:latin typeface="Times New Roman"/>
              <a:cs typeface="Times New Roman"/>
            </a:endParaRPr>
          </a:p>
          <a:p>
            <a:pPr marL="321945" indent="-309880">
              <a:lnSpc>
                <a:spcPct val="100000"/>
              </a:lnSpc>
              <a:spcBef>
                <a:spcPts val="1190"/>
              </a:spcBef>
              <a:buChar char="•"/>
              <a:tabLst>
                <a:tab pos="321945" algn="l"/>
                <a:tab pos="322580" algn="l"/>
                <a:tab pos="2117090" algn="l"/>
              </a:tabLst>
            </a:pPr>
            <a:r>
              <a:rPr lang="en-US" sz="1800" spc="-5" dirty="0">
                <a:latin typeface="Times New Roman"/>
                <a:cs typeface="Times New Roman"/>
              </a:rPr>
              <a:t>Timeliness	</a:t>
            </a:r>
            <a:r>
              <a:rPr lang="en-US" sz="1800" i="1" dirty="0">
                <a:solidFill>
                  <a:srgbClr val="FF0000"/>
                </a:solidFill>
                <a:latin typeface="Times New Roman"/>
                <a:cs typeface="Times New Roman"/>
              </a:rPr>
              <a:t>-</a:t>
            </a:r>
            <a:r>
              <a:rPr lang="en-US" sz="1800" i="1" spc="-25" dirty="0">
                <a:solidFill>
                  <a:srgbClr val="FF0000"/>
                </a:solidFill>
                <a:latin typeface="Times New Roman"/>
                <a:cs typeface="Times New Roman"/>
              </a:rPr>
              <a:t> </a:t>
            </a:r>
            <a:r>
              <a:rPr lang="en-US" sz="1800" i="1" dirty="0">
                <a:solidFill>
                  <a:srgbClr val="FF0000"/>
                </a:solidFill>
                <a:latin typeface="Times New Roman"/>
                <a:cs typeface="Times New Roman"/>
              </a:rPr>
              <a:t>-real</a:t>
            </a:r>
            <a:r>
              <a:rPr lang="en-US" sz="1800" i="1" spc="-50" dirty="0">
                <a:solidFill>
                  <a:srgbClr val="FF0000"/>
                </a:solidFill>
                <a:latin typeface="Times New Roman"/>
                <a:cs typeface="Times New Roman"/>
              </a:rPr>
              <a:t> </a:t>
            </a:r>
            <a:r>
              <a:rPr lang="en-US" sz="1800" i="1" dirty="0">
                <a:solidFill>
                  <a:srgbClr val="FF0000"/>
                </a:solidFill>
                <a:latin typeface="Times New Roman"/>
                <a:cs typeface="Times New Roman"/>
              </a:rPr>
              <a:t>time</a:t>
            </a:r>
            <a:endParaRPr lang="en-US" sz="1800" dirty="0">
              <a:latin typeface="Times New Roman"/>
              <a:cs typeface="Times New Roman"/>
            </a:endParaRPr>
          </a:p>
          <a:p>
            <a:pPr marL="321945" indent="-309880">
              <a:lnSpc>
                <a:spcPct val="100000"/>
              </a:lnSpc>
              <a:spcBef>
                <a:spcPts val="1200"/>
              </a:spcBef>
              <a:buChar char="•"/>
              <a:tabLst>
                <a:tab pos="321945" algn="l"/>
                <a:tab pos="322580" algn="l"/>
              </a:tabLst>
            </a:pPr>
            <a:r>
              <a:rPr lang="en-US" sz="1800" spc="-5" dirty="0">
                <a:latin typeface="Times New Roman"/>
                <a:cs typeface="Times New Roman"/>
              </a:rPr>
              <a:t>Jitter</a:t>
            </a:r>
            <a:endParaRPr lang="en-US" sz="1800" dirty="0">
              <a:latin typeface="Times New Roman"/>
              <a:cs typeface="Times New Roman"/>
            </a:endParaRPr>
          </a:p>
          <a:p>
            <a:pPr marL="0" indent="0">
              <a:buNone/>
            </a:pPr>
            <a:endParaRPr lang="en-IN" dirty="0"/>
          </a:p>
        </p:txBody>
      </p:sp>
    </p:spTree>
    <p:extLst>
      <p:ext uri="{BB962C8B-B14F-4D97-AF65-F5344CB8AC3E}">
        <p14:creationId xmlns:p14="http://schemas.microsoft.com/office/powerpoint/2010/main" val="3514604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FC31-F29E-D400-6271-76BE75AD3C20}"/>
              </a:ext>
            </a:extLst>
          </p:cNvPr>
          <p:cNvSpPr>
            <a:spLocks noGrp="1"/>
          </p:cNvSpPr>
          <p:nvPr>
            <p:ph type="title"/>
          </p:nvPr>
        </p:nvSpPr>
        <p:spPr>
          <a:xfrm>
            <a:off x="0" y="587829"/>
            <a:ext cx="12028714" cy="1175657"/>
          </a:xfrm>
        </p:spPr>
        <p:txBody>
          <a:bodyPr>
            <a:normAutofit/>
          </a:bodyPr>
          <a:lstStyle/>
          <a:p>
            <a:r>
              <a:rPr lang="en-US" sz="3600" spc="-5" dirty="0"/>
              <a:t> Components</a:t>
            </a:r>
            <a:r>
              <a:rPr lang="en-US" sz="3600" spc="25" dirty="0"/>
              <a:t> </a:t>
            </a:r>
            <a:r>
              <a:rPr lang="en-US" sz="3600" spc="-5" dirty="0"/>
              <a:t>of</a:t>
            </a:r>
            <a:r>
              <a:rPr lang="en-US" sz="3600" spc="-10" dirty="0"/>
              <a:t> </a:t>
            </a:r>
            <a:r>
              <a:rPr lang="en-US" sz="3600" spc="-5" dirty="0"/>
              <a:t>a</a:t>
            </a:r>
            <a:r>
              <a:rPr lang="en-US" sz="3600" spc="-10" dirty="0"/>
              <a:t> </a:t>
            </a:r>
            <a:r>
              <a:rPr lang="en-US" sz="3600" spc="-5" dirty="0"/>
              <a:t>Data Communication </a:t>
            </a:r>
            <a:r>
              <a:rPr lang="en-US" sz="3600" spc="-910" dirty="0"/>
              <a:t> </a:t>
            </a:r>
            <a:r>
              <a:rPr lang="en-US" sz="3600" spc="-5" dirty="0"/>
              <a:t>System .</a:t>
            </a:r>
            <a:r>
              <a:rPr lang="en-US" sz="3600" spc="20" dirty="0"/>
              <a:t>    </a:t>
            </a:r>
            <a:br>
              <a:rPr lang="en-US" sz="3600" spc="20" dirty="0"/>
            </a:br>
            <a:r>
              <a:rPr lang="en-US" sz="3600" spc="20" dirty="0"/>
              <a:t>              </a:t>
            </a:r>
            <a:endParaRPr lang="en-IN" dirty="0"/>
          </a:p>
        </p:txBody>
      </p:sp>
      <p:pic>
        <p:nvPicPr>
          <p:cNvPr id="4" name="object 3">
            <a:extLst>
              <a:ext uri="{FF2B5EF4-FFF2-40B4-BE49-F238E27FC236}">
                <a16:creationId xmlns:a16="http://schemas.microsoft.com/office/drawing/2014/main" id="{5378C23A-97DE-F9E5-7CBB-F42D07AE0CD9}"/>
              </a:ext>
            </a:extLst>
          </p:cNvPr>
          <p:cNvPicPr>
            <a:picLocks noGrp="1"/>
          </p:cNvPicPr>
          <p:nvPr>
            <p:ph idx="1"/>
          </p:nvPr>
        </p:nvPicPr>
        <p:blipFill>
          <a:blip r:embed="rId2" cstate="print"/>
          <a:stretch>
            <a:fillRect/>
          </a:stretch>
        </p:blipFill>
        <p:spPr>
          <a:xfrm>
            <a:off x="1203325" y="2861160"/>
            <a:ext cx="9783763" cy="2507281"/>
          </a:xfrm>
          <a:prstGeom prst="rect">
            <a:avLst/>
          </a:prstGeom>
        </p:spPr>
      </p:pic>
    </p:spTree>
    <p:extLst>
      <p:ext uri="{BB962C8B-B14F-4D97-AF65-F5344CB8AC3E}">
        <p14:creationId xmlns:p14="http://schemas.microsoft.com/office/powerpoint/2010/main" val="376962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FD93-8C4C-CE6C-7D49-FEDA14287A20}"/>
              </a:ext>
            </a:extLst>
          </p:cNvPr>
          <p:cNvSpPr>
            <a:spLocks noGrp="1"/>
          </p:cNvSpPr>
          <p:nvPr>
            <p:ph type="title"/>
          </p:nvPr>
        </p:nvSpPr>
        <p:spPr>
          <a:xfrm>
            <a:off x="1154954" y="640080"/>
            <a:ext cx="9894046" cy="1040552"/>
          </a:xfrm>
        </p:spPr>
        <p:txBody>
          <a:bodyPr>
            <a:normAutofit fontScale="90000"/>
          </a:bodyPr>
          <a:lstStyle/>
          <a:p>
            <a:r>
              <a:rPr lang="en-IN" dirty="0"/>
              <a:t>        Different   components  of data    </a:t>
            </a:r>
            <a:br>
              <a:rPr lang="en-IN" dirty="0"/>
            </a:br>
            <a:r>
              <a:rPr lang="en-IN" dirty="0"/>
              <a:t>                              communication .</a:t>
            </a:r>
          </a:p>
        </p:txBody>
      </p:sp>
      <p:sp>
        <p:nvSpPr>
          <p:cNvPr id="3" name="Content Placeholder 2">
            <a:extLst>
              <a:ext uri="{FF2B5EF4-FFF2-40B4-BE49-F238E27FC236}">
                <a16:creationId xmlns:a16="http://schemas.microsoft.com/office/drawing/2014/main" id="{1F276F74-0307-2AAF-60DA-182E8AB902AE}"/>
              </a:ext>
            </a:extLst>
          </p:cNvPr>
          <p:cNvSpPr>
            <a:spLocks noGrp="1"/>
          </p:cNvSpPr>
          <p:nvPr>
            <p:ph idx="1"/>
          </p:nvPr>
        </p:nvSpPr>
        <p:spPr/>
        <p:txBody>
          <a:bodyPr/>
          <a:lstStyle/>
          <a:p>
            <a:pPr marL="12700">
              <a:lnSpc>
                <a:spcPct val="100000"/>
              </a:lnSpc>
              <a:spcBef>
                <a:spcPts val="105"/>
              </a:spcBef>
            </a:pPr>
            <a:r>
              <a:rPr lang="en-IN" sz="1800" b="1" dirty="0">
                <a:latin typeface="Times New Roman"/>
                <a:cs typeface="Times New Roman"/>
              </a:rPr>
              <a:t>Five</a:t>
            </a:r>
            <a:r>
              <a:rPr lang="en-IN" sz="1800" b="1" spc="-50" dirty="0">
                <a:latin typeface="Times New Roman"/>
                <a:cs typeface="Times New Roman"/>
              </a:rPr>
              <a:t> </a:t>
            </a:r>
            <a:r>
              <a:rPr lang="en-IN" sz="1800" b="1" dirty="0">
                <a:latin typeface="Times New Roman"/>
                <a:cs typeface="Times New Roman"/>
              </a:rPr>
              <a:t>Components:</a:t>
            </a:r>
            <a:endParaRPr lang="en-IN" sz="1800" dirty="0">
              <a:latin typeface="Times New Roman"/>
              <a:cs typeface="Times New Roman"/>
            </a:endParaRPr>
          </a:p>
          <a:p>
            <a:pPr>
              <a:lnSpc>
                <a:spcPct val="100000"/>
              </a:lnSpc>
            </a:pPr>
            <a:endParaRPr lang="en-IN" sz="1800" dirty="0">
              <a:latin typeface="Times New Roman"/>
              <a:cs typeface="Times New Roman"/>
            </a:endParaRPr>
          </a:p>
          <a:p>
            <a:pPr marL="321945" indent="-309880">
              <a:lnSpc>
                <a:spcPct val="100000"/>
              </a:lnSpc>
              <a:spcBef>
                <a:spcPts val="2190"/>
              </a:spcBef>
              <a:buChar char="•"/>
              <a:tabLst>
                <a:tab pos="321945" algn="l"/>
                <a:tab pos="322580" algn="l"/>
              </a:tabLst>
            </a:pPr>
            <a:r>
              <a:rPr lang="en-IN" sz="1800" spc="-5" dirty="0">
                <a:latin typeface="Times New Roman"/>
                <a:cs typeface="Times New Roman"/>
              </a:rPr>
              <a:t>Message-</a:t>
            </a:r>
            <a:r>
              <a:rPr lang="en-IN" sz="1800" spc="-30" dirty="0">
                <a:latin typeface="Times New Roman"/>
                <a:cs typeface="Times New Roman"/>
              </a:rPr>
              <a:t> </a:t>
            </a:r>
            <a:r>
              <a:rPr lang="en-IN" sz="1400" b="1" i="1" dirty="0">
                <a:solidFill>
                  <a:srgbClr val="C00000"/>
                </a:solidFill>
                <a:latin typeface="Times New Roman"/>
                <a:cs typeface="Times New Roman"/>
              </a:rPr>
              <a:t>Text,</a:t>
            </a:r>
            <a:r>
              <a:rPr lang="en-IN" sz="1400" b="1" i="1" spc="-15" dirty="0">
                <a:solidFill>
                  <a:srgbClr val="C00000"/>
                </a:solidFill>
                <a:latin typeface="Times New Roman"/>
                <a:cs typeface="Times New Roman"/>
              </a:rPr>
              <a:t> </a:t>
            </a:r>
            <a:r>
              <a:rPr lang="en-IN" sz="1400" b="1" i="1" spc="-5" dirty="0">
                <a:solidFill>
                  <a:srgbClr val="C00000"/>
                </a:solidFill>
                <a:latin typeface="Times New Roman"/>
                <a:cs typeface="Times New Roman"/>
              </a:rPr>
              <a:t>Number, </a:t>
            </a:r>
            <a:r>
              <a:rPr lang="en-IN" sz="1400" b="1" i="1" dirty="0">
                <a:solidFill>
                  <a:srgbClr val="C00000"/>
                </a:solidFill>
                <a:latin typeface="Times New Roman"/>
                <a:cs typeface="Times New Roman"/>
              </a:rPr>
              <a:t>Image,</a:t>
            </a:r>
            <a:r>
              <a:rPr lang="en-IN" sz="1400" b="1" i="1" spc="-10" dirty="0">
                <a:solidFill>
                  <a:srgbClr val="C00000"/>
                </a:solidFill>
                <a:latin typeface="Times New Roman"/>
                <a:cs typeface="Times New Roman"/>
              </a:rPr>
              <a:t> </a:t>
            </a:r>
            <a:r>
              <a:rPr lang="en-IN" sz="1400" b="1" i="1" spc="-5" dirty="0">
                <a:solidFill>
                  <a:srgbClr val="C00000"/>
                </a:solidFill>
                <a:latin typeface="Times New Roman"/>
                <a:cs typeface="Times New Roman"/>
              </a:rPr>
              <a:t>Audio, </a:t>
            </a:r>
            <a:r>
              <a:rPr lang="en-IN" sz="1400" b="1" i="1" dirty="0">
                <a:solidFill>
                  <a:srgbClr val="C00000"/>
                </a:solidFill>
                <a:latin typeface="Times New Roman"/>
                <a:cs typeface="Times New Roman"/>
              </a:rPr>
              <a:t>Video</a:t>
            </a:r>
            <a:endParaRPr lang="en-IN" sz="1400" dirty="0">
              <a:latin typeface="Times New Roman"/>
              <a:cs typeface="Times New Roman"/>
            </a:endParaRPr>
          </a:p>
          <a:p>
            <a:pPr marL="321945" indent="-309880">
              <a:lnSpc>
                <a:spcPct val="100000"/>
              </a:lnSpc>
              <a:spcBef>
                <a:spcPts val="1200"/>
              </a:spcBef>
              <a:buChar char="•"/>
              <a:tabLst>
                <a:tab pos="321945" algn="l"/>
                <a:tab pos="322580" algn="l"/>
              </a:tabLst>
            </a:pPr>
            <a:r>
              <a:rPr lang="en-IN" sz="1800" dirty="0">
                <a:latin typeface="Times New Roman"/>
                <a:cs typeface="Times New Roman"/>
              </a:rPr>
              <a:t>Sender</a:t>
            </a:r>
          </a:p>
          <a:p>
            <a:pPr marL="321945" indent="-309880">
              <a:lnSpc>
                <a:spcPct val="100000"/>
              </a:lnSpc>
              <a:spcBef>
                <a:spcPts val="1190"/>
              </a:spcBef>
              <a:buChar char="•"/>
              <a:tabLst>
                <a:tab pos="321945" algn="l"/>
                <a:tab pos="322580" algn="l"/>
              </a:tabLst>
            </a:pPr>
            <a:r>
              <a:rPr lang="en-IN" sz="1800" spc="-5" dirty="0">
                <a:latin typeface="Times New Roman"/>
                <a:cs typeface="Times New Roman"/>
              </a:rPr>
              <a:t>Receiver</a:t>
            </a:r>
            <a:endParaRPr lang="en-IN" sz="1800" dirty="0">
              <a:latin typeface="Times New Roman"/>
              <a:cs typeface="Times New Roman"/>
            </a:endParaRPr>
          </a:p>
          <a:p>
            <a:pPr marL="321945" indent="-309880">
              <a:lnSpc>
                <a:spcPct val="100000"/>
              </a:lnSpc>
              <a:spcBef>
                <a:spcPts val="1200"/>
              </a:spcBef>
              <a:buChar char="•"/>
              <a:tabLst>
                <a:tab pos="321945" algn="l"/>
                <a:tab pos="322580" algn="l"/>
              </a:tabLst>
            </a:pPr>
            <a:r>
              <a:rPr lang="en-IN" sz="1800" spc="-5" dirty="0">
                <a:latin typeface="Times New Roman"/>
                <a:cs typeface="Times New Roman"/>
              </a:rPr>
              <a:t>Transmission</a:t>
            </a:r>
            <a:r>
              <a:rPr lang="en-IN" sz="1800" spc="-40" dirty="0">
                <a:latin typeface="Times New Roman"/>
                <a:cs typeface="Times New Roman"/>
              </a:rPr>
              <a:t> </a:t>
            </a:r>
            <a:r>
              <a:rPr lang="en-IN" sz="1800" spc="-5" dirty="0">
                <a:latin typeface="Times New Roman"/>
                <a:cs typeface="Times New Roman"/>
              </a:rPr>
              <a:t>Medium</a:t>
            </a:r>
            <a:endParaRPr lang="en-IN" sz="1800" dirty="0">
              <a:latin typeface="Times New Roman"/>
              <a:cs typeface="Times New Roman"/>
            </a:endParaRPr>
          </a:p>
          <a:p>
            <a:pPr marL="321945" indent="-309880">
              <a:lnSpc>
                <a:spcPct val="100000"/>
              </a:lnSpc>
              <a:spcBef>
                <a:spcPts val="1190"/>
              </a:spcBef>
              <a:buChar char="•"/>
              <a:tabLst>
                <a:tab pos="321945" algn="l"/>
                <a:tab pos="322580" algn="l"/>
              </a:tabLst>
            </a:pPr>
            <a:r>
              <a:rPr lang="en-IN" sz="1800" dirty="0">
                <a:latin typeface="Times New Roman"/>
                <a:cs typeface="Times New Roman"/>
              </a:rPr>
              <a:t>Protocol</a:t>
            </a:r>
          </a:p>
          <a:p>
            <a:endParaRPr lang="en-IN" dirty="0"/>
          </a:p>
        </p:txBody>
      </p:sp>
    </p:spTree>
    <p:extLst>
      <p:ext uri="{BB962C8B-B14F-4D97-AF65-F5344CB8AC3E}">
        <p14:creationId xmlns:p14="http://schemas.microsoft.com/office/powerpoint/2010/main" val="136178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D41C-0B4B-AF21-B6F5-DD26405139A9}"/>
              </a:ext>
            </a:extLst>
          </p:cNvPr>
          <p:cNvSpPr>
            <a:spLocks noGrp="1"/>
          </p:cNvSpPr>
          <p:nvPr>
            <p:ph type="title"/>
          </p:nvPr>
        </p:nvSpPr>
        <p:spPr>
          <a:xfrm>
            <a:off x="370114" y="402771"/>
            <a:ext cx="11658600" cy="1088573"/>
          </a:xfrm>
        </p:spPr>
        <p:txBody>
          <a:bodyPr>
            <a:normAutofit/>
          </a:bodyPr>
          <a:lstStyle/>
          <a:p>
            <a:r>
              <a:rPr lang="en-US" sz="3600" spc="-5" dirty="0"/>
              <a:t>    Data</a:t>
            </a:r>
            <a:r>
              <a:rPr lang="en-US" sz="3600" spc="-10" dirty="0"/>
              <a:t> </a:t>
            </a:r>
            <a:r>
              <a:rPr lang="en-US" sz="3600" spc="-5" dirty="0"/>
              <a:t>flow</a:t>
            </a:r>
            <a:r>
              <a:rPr lang="en-US" sz="3600" spc="5" dirty="0"/>
              <a:t>           </a:t>
            </a:r>
            <a:r>
              <a:rPr lang="en-US" sz="3600" spc="-5" dirty="0"/>
              <a:t>(Simplex,</a:t>
            </a:r>
            <a:r>
              <a:rPr lang="en-US" sz="3600" spc="5" dirty="0"/>
              <a:t> </a:t>
            </a:r>
            <a:r>
              <a:rPr lang="en-US" sz="3600" dirty="0"/>
              <a:t>Half-duplex,</a:t>
            </a:r>
            <a:r>
              <a:rPr lang="en-US" sz="3600" spc="-10" dirty="0"/>
              <a:t> </a:t>
            </a:r>
            <a:r>
              <a:rPr lang="en-US" sz="3600" spc="-5" dirty="0"/>
              <a:t>and </a:t>
            </a:r>
            <a:r>
              <a:rPr lang="en-US" sz="3600" spc="-910" dirty="0"/>
              <a:t>      </a:t>
            </a:r>
            <a:r>
              <a:rPr lang="en-US" sz="3600" spc="-5" dirty="0"/>
              <a:t>Full-duplex) .</a:t>
            </a:r>
            <a:endParaRPr lang="en-IN" dirty="0"/>
          </a:p>
        </p:txBody>
      </p:sp>
      <p:pic>
        <p:nvPicPr>
          <p:cNvPr id="4" name="object 3">
            <a:extLst>
              <a:ext uri="{FF2B5EF4-FFF2-40B4-BE49-F238E27FC236}">
                <a16:creationId xmlns:a16="http://schemas.microsoft.com/office/drawing/2014/main" id="{4A84CAA7-4E2C-6116-91B9-5A3FFAE9B5D2}"/>
              </a:ext>
            </a:extLst>
          </p:cNvPr>
          <p:cNvPicPr>
            <a:picLocks noGrp="1"/>
          </p:cNvPicPr>
          <p:nvPr>
            <p:ph idx="1"/>
          </p:nvPr>
        </p:nvPicPr>
        <p:blipFill>
          <a:blip r:embed="rId2" cstate="print"/>
          <a:stretch>
            <a:fillRect/>
          </a:stretch>
        </p:blipFill>
        <p:spPr>
          <a:xfrm>
            <a:off x="3294409" y="2011363"/>
            <a:ext cx="5601594" cy="4206875"/>
          </a:xfrm>
          <a:prstGeom prst="rect">
            <a:avLst/>
          </a:prstGeom>
        </p:spPr>
      </p:pic>
    </p:spTree>
    <p:extLst>
      <p:ext uri="{BB962C8B-B14F-4D97-AF65-F5344CB8AC3E}">
        <p14:creationId xmlns:p14="http://schemas.microsoft.com/office/powerpoint/2010/main" val="266042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FC89-2930-BEB2-164A-F918BD2906C8}"/>
              </a:ext>
            </a:extLst>
          </p:cNvPr>
          <p:cNvSpPr>
            <a:spLocks noGrp="1"/>
          </p:cNvSpPr>
          <p:nvPr>
            <p:ph type="title"/>
          </p:nvPr>
        </p:nvSpPr>
        <p:spPr/>
        <p:txBody>
          <a:bodyPr/>
          <a:lstStyle/>
          <a:p>
            <a:r>
              <a:rPr lang="en-IN" spc="-10" dirty="0"/>
              <a:t>                          NETWORKS</a:t>
            </a:r>
            <a:endParaRPr lang="en-IN" dirty="0"/>
          </a:p>
        </p:txBody>
      </p:sp>
      <p:sp>
        <p:nvSpPr>
          <p:cNvPr id="3" name="Content Placeholder 2">
            <a:extLst>
              <a:ext uri="{FF2B5EF4-FFF2-40B4-BE49-F238E27FC236}">
                <a16:creationId xmlns:a16="http://schemas.microsoft.com/office/drawing/2014/main" id="{9ADD4369-4A25-D950-88B6-3DB2CED7D02B}"/>
              </a:ext>
            </a:extLst>
          </p:cNvPr>
          <p:cNvSpPr>
            <a:spLocks noGrp="1"/>
          </p:cNvSpPr>
          <p:nvPr>
            <p:ph idx="1"/>
          </p:nvPr>
        </p:nvSpPr>
        <p:spPr>
          <a:xfrm>
            <a:off x="1154954" y="2603500"/>
            <a:ext cx="10645160" cy="3416300"/>
          </a:xfrm>
        </p:spPr>
        <p:txBody>
          <a:bodyPr/>
          <a:lstStyle/>
          <a:p>
            <a:pPr marL="321945" marR="5080" indent="-309880" algn="just">
              <a:lnSpc>
                <a:spcPct val="97100"/>
              </a:lnSpc>
              <a:spcBef>
                <a:spcPts val="190"/>
              </a:spcBef>
              <a:buChar char="•"/>
              <a:tabLst>
                <a:tab pos="322580" algn="l"/>
              </a:tabLst>
            </a:pPr>
            <a:endParaRPr lang="en-US" sz="1800" spc="-5" dirty="0">
              <a:latin typeface="Times New Roman"/>
              <a:cs typeface="Times New Roman"/>
            </a:endParaRPr>
          </a:p>
          <a:p>
            <a:pPr marL="321945" marR="5080" indent="-309880" algn="just">
              <a:lnSpc>
                <a:spcPct val="97100"/>
              </a:lnSpc>
              <a:spcBef>
                <a:spcPts val="190"/>
              </a:spcBef>
              <a:buChar char="•"/>
              <a:tabLst>
                <a:tab pos="322580" algn="l"/>
              </a:tabLst>
            </a:pPr>
            <a:r>
              <a:rPr lang="en-US" sz="1800" spc="-5" dirty="0">
                <a:latin typeface="Times New Roman"/>
                <a:cs typeface="Times New Roman"/>
              </a:rPr>
              <a:t>A </a:t>
            </a:r>
            <a:r>
              <a:rPr lang="en-US" sz="1800" dirty="0">
                <a:latin typeface="Times New Roman"/>
                <a:cs typeface="Times New Roman"/>
              </a:rPr>
              <a:t>network is a </a:t>
            </a:r>
            <a:r>
              <a:rPr lang="en-US" sz="1800" spc="-5" dirty="0">
                <a:latin typeface="Times New Roman"/>
                <a:cs typeface="Times New Roman"/>
              </a:rPr>
              <a:t>set </a:t>
            </a:r>
            <a:r>
              <a:rPr lang="en-US" sz="1800" dirty="0">
                <a:latin typeface="Times New Roman"/>
                <a:cs typeface="Times New Roman"/>
              </a:rPr>
              <a:t>of devices (often </a:t>
            </a:r>
            <a:r>
              <a:rPr lang="en-US" sz="1800" spc="-5" dirty="0">
                <a:latin typeface="Times New Roman"/>
                <a:cs typeface="Times New Roman"/>
              </a:rPr>
              <a:t>referred </a:t>
            </a:r>
            <a:r>
              <a:rPr lang="en-US" sz="1800" dirty="0">
                <a:latin typeface="Times New Roman"/>
                <a:cs typeface="Times New Roman"/>
              </a:rPr>
              <a:t>to </a:t>
            </a:r>
            <a:r>
              <a:rPr lang="en-US" sz="1800" spc="-10" dirty="0">
                <a:latin typeface="Times New Roman"/>
                <a:cs typeface="Times New Roman"/>
              </a:rPr>
              <a:t>as </a:t>
            </a:r>
            <a:r>
              <a:rPr lang="en-US" sz="1800" dirty="0">
                <a:latin typeface="Times New Roman"/>
                <a:cs typeface="Times New Roman"/>
              </a:rPr>
              <a:t>nodes) </a:t>
            </a:r>
            <a:r>
              <a:rPr lang="en-US" sz="1800" spc="-660" dirty="0">
                <a:latin typeface="Times New Roman"/>
                <a:cs typeface="Times New Roman"/>
              </a:rPr>
              <a:t> </a:t>
            </a:r>
            <a:r>
              <a:rPr lang="en-US" sz="1800" dirty="0">
                <a:latin typeface="Times New Roman"/>
                <a:cs typeface="Times New Roman"/>
              </a:rPr>
              <a:t>connected by </a:t>
            </a:r>
            <a:r>
              <a:rPr lang="en-US" sz="1800" spc="-5" dirty="0">
                <a:latin typeface="Times New Roman"/>
                <a:cs typeface="Times New Roman"/>
              </a:rPr>
              <a:t>communication</a:t>
            </a:r>
            <a:r>
              <a:rPr lang="en-US" sz="1800" dirty="0">
                <a:latin typeface="Times New Roman"/>
                <a:cs typeface="Times New Roman"/>
              </a:rPr>
              <a:t> </a:t>
            </a:r>
            <a:r>
              <a:rPr lang="en-US" sz="1800" spc="-5" dirty="0">
                <a:latin typeface="Times New Roman"/>
                <a:cs typeface="Times New Roman"/>
              </a:rPr>
              <a:t>links. </a:t>
            </a:r>
            <a:r>
              <a:rPr lang="en-US" sz="1800" dirty="0">
                <a:latin typeface="Times New Roman"/>
                <a:cs typeface="Times New Roman"/>
              </a:rPr>
              <a:t>A node can be a </a:t>
            </a:r>
            <a:r>
              <a:rPr lang="en-US" sz="1800" spc="5" dirty="0">
                <a:latin typeface="Times New Roman"/>
                <a:cs typeface="Times New Roman"/>
              </a:rPr>
              <a:t> </a:t>
            </a:r>
            <a:r>
              <a:rPr lang="en-US" sz="1800" dirty="0">
                <a:latin typeface="Times New Roman"/>
                <a:cs typeface="Times New Roman"/>
              </a:rPr>
              <a:t>computer,</a:t>
            </a:r>
            <a:r>
              <a:rPr lang="en-US" sz="1800" spc="5" dirty="0">
                <a:latin typeface="Times New Roman"/>
                <a:cs typeface="Times New Roman"/>
              </a:rPr>
              <a:t> </a:t>
            </a:r>
            <a:r>
              <a:rPr lang="en-US" sz="1800" dirty="0">
                <a:latin typeface="Times New Roman"/>
                <a:cs typeface="Times New Roman"/>
              </a:rPr>
              <a:t>printer,</a:t>
            </a:r>
            <a:r>
              <a:rPr lang="en-US" sz="1800" spc="5" dirty="0">
                <a:latin typeface="Times New Roman"/>
                <a:cs typeface="Times New Roman"/>
              </a:rPr>
              <a:t> </a:t>
            </a:r>
            <a:r>
              <a:rPr lang="en-US" sz="1800" dirty="0">
                <a:latin typeface="Times New Roman"/>
                <a:cs typeface="Times New Roman"/>
              </a:rPr>
              <a:t>or</a:t>
            </a:r>
            <a:r>
              <a:rPr lang="en-US" sz="1800" spc="5" dirty="0">
                <a:latin typeface="Times New Roman"/>
                <a:cs typeface="Times New Roman"/>
              </a:rPr>
              <a:t> </a:t>
            </a:r>
            <a:r>
              <a:rPr lang="en-US" sz="1800" dirty="0">
                <a:latin typeface="Times New Roman"/>
                <a:cs typeface="Times New Roman"/>
              </a:rPr>
              <a:t>any</a:t>
            </a:r>
            <a:r>
              <a:rPr lang="en-US" sz="1800" spc="5" dirty="0">
                <a:latin typeface="Times New Roman"/>
                <a:cs typeface="Times New Roman"/>
              </a:rPr>
              <a:t> </a:t>
            </a:r>
            <a:r>
              <a:rPr lang="en-US" sz="1800" spc="-5" dirty="0">
                <a:latin typeface="Times New Roman"/>
                <a:cs typeface="Times New Roman"/>
              </a:rPr>
              <a:t>other</a:t>
            </a:r>
            <a:r>
              <a:rPr lang="en-US" sz="1800" dirty="0">
                <a:latin typeface="Times New Roman"/>
                <a:cs typeface="Times New Roman"/>
              </a:rPr>
              <a:t> device</a:t>
            </a:r>
            <a:r>
              <a:rPr lang="en-US" sz="1800" spc="5" dirty="0">
                <a:latin typeface="Times New Roman"/>
                <a:cs typeface="Times New Roman"/>
              </a:rPr>
              <a:t> </a:t>
            </a:r>
            <a:r>
              <a:rPr lang="en-US" sz="1800" dirty="0">
                <a:latin typeface="Times New Roman"/>
                <a:cs typeface="Times New Roman"/>
              </a:rPr>
              <a:t>capable</a:t>
            </a:r>
            <a:r>
              <a:rPr lang="en-US" sz="1800" spc="675" dirty="0">
                <a:latin typeface="Times New Roman"/>
                <a:cs typeface="Times New Roman"/>
              </a:rPr>
              <a:t> </a:t>
            </a:r>
            <a:r>
              <a:rPr lang="en-US" sz="1800" spc="15" dirty="0">
                <a:latin typeface="Times New Roman"/>
                <a:cs typeface="Times New Roman"/>
              </a:rPr>
              <a:t>of </a:t>
            </a:r>
            <a:r>
              <a:rPr lang="en-US" sz="1800" spc="20" dirty="0">
                <a:latin typeface="Times New Roman"/>
                <a:cs typeface="Times New Roman"/>
              </a:rPr>
              <a:t> </a:t>
            </a:r>
            <a:r>
              <a:rPr lang="en-US" sz="1800" dirty="0">
                <a:latin typeface="Times New Roman"/>
                <a:cs typeface="Times New Roman"/>
              </a:rPr>
              <a:t>sending and/or receiving data </a:t>
            </a:r>
            <a:r>
              <a:rPr lang="en-US" sz="1800" spc="-5" dirty="0">
                <a:latin typeface="Times New Roman"/>
                <a:cs typeface="Times New Roman"/>
              </a:rPr>
              <a:t>generated by </a:t>
            </a:r>
            <a:r>
              <a:rPr lang="en-US" sz="1800" dirty="0">
                <a:latin typeface="Times New Roman"/>
                <a:cs typeface="Times New Roman"/>
              </a:rPr>
              <a:t>other </a:t>
            </a:r>
            <a:r>
              <a:rPr lang="en-US" sz="1800" spc="-5" dirty="0">
                <a:latin typeface="Times New Roman"/>
                <a:cs typeface="Times New Roman"/>
              </a:rPr>
              <a:t>nodes </a:t>
            </a:r>
            <a:r>
              <a:rPr lang="en-US" sz="1800" dirty="0">
                <a:latin typeface="Times New Roman"/>
                <a:cs typeface="Times New Roman"/>
              </a:rPr>
              <a:t> on</a:t>
            </a:r>
            <a:r>
              <a:rPr lang="en-US" sz="1800" spc="-25" dirty="0">
                <a:latin typeface="Times New Roman"/>
                <a:cs typeface="Times New Roman"/>
              </a:rPr>
              <a:t> </a:t>
            </a:r>
            <a:r>
              <a:rPr lang="en-US" sz="1800" dirty="0">
                <a:latin typeface="Times New Roman"/>
                <a:cs typeface="Times New Roman"/>
              </a:rPr>
              <a:t>the</a:t>
            </a:r>
            <a:r>
              <a:rPr lang="en-US" sz="1800" spc="-15" dirty="0">
                <a:latin typeface="Times New Roman"/>
                <a:cs typeface="Times New Roman"/>
              </a:rPr>
              <a:t> </a:t>
            </a:r>
            <a:r>
              <a:rPr lang="en-US" sz="1800" dirty="0">
                <a:latin typeface="Times New Roman"/>
                <a:cs typeface="Times New Roman"/>
              </a:rPr>
              <a:t>network.</a:t>
            </a:r>
          </a:p>
          <a:p>
            <a:pPr>
              <a:lnSpc>
                <a:spcPct val="100000"/>
              </a:lnSpc>
              <a:buFont typeface="Times New Roman"/>
              <a:buChar char="•"/>
            </a:pPr>
            <a:endParaRPr lang="en-US" sz="2000" dirty="0">
              <a:latin typeface="Times New Roman"/>
              <a:cs typeface="Times New Roman"/>
            </a:endParaRPr>
          </a:p>
          <a:p>
            <a:pPr marL="321945" marR="7620" indent="-309880" algn="just">
              <a:lnSpc>
                <a:spcPts val="3140"/>
              </a:lnSpc>
              <a:spcBef>
                <a:spcPts val="2385"/>
              </a:spcBef>
              <a:buChar char="•"/>
              <a:tabLst>
                <a:tab pos="322580" algn="l"/>
              </a:tabLst>
            </a:pPr>
            <a:r>
              <a:rPr lang="en-US" sz="1800" spc="-5" dirty="0">
                <a:latin typeface="Times New Roman"/>
                <a:cs typeface="Times New Roman"/>
              </a:rPr>
              <a:t>   A </a:t>
            </a:r>
            <a:r>
              <a:rPr lang="en-US" sz="1800" dirty="0">
                <a:latin typeface="Times New Roman"/>
                <a:cs typeface="Times New Roman"/>
              </a:rPr>
              <a:t>link can be a cable, air, </a:t>
            </a:r>
            <a:r>
              <a:rPr lang="en-US" sz="1800" spc="-5" dirty="0">
                <a:latin typeface="Times New Roman"/>
                <a:cs typeface="Times New Roman"/>
              </a:rPr>
              <a:t>optical fiber, </a:t>
            </a:r>
            <a:r>
              <a:rPr lang="en-US" sz="1800" dirty="0">
                <a:latin typeface="Times New Roman"/>
                <a:cs typeface="Times New Roman"/>
              </a:rPr>
              <a:t>or any medium </a:t>
            </a:r>
            <a:r>
              <a:rPr lang="en-US" sz="1800" spc="5" dirty="0">
                <a:latin typeface="Times New Roman"/>
                <a:cs typeface="Times New Roman"/>
              </a:rPr>
              <a:t> </a:t>
            </a:r>
            <a:r>
              <a:rPr lang="en-US" sz="1800" dirty="0">
                <a:latin typeface="Times New Roman"/>
                <a:cs typeface="Times New Roman"/>
              </a:rPr>
              <a:t>which</a:t>
            </a:r>
            <a:r>
              <a:rPr lang="en-US" sz="1800" spc="-20" dirty="0">
                <a:latin typeface="Times New Roman"/>
                <a:cs typeface="Times New Roman"/>
              </a:rPr>
              <a:t> </a:t>
            </a:r>
            <a:r>
              <a:rPr lang="en-US" sz="1800" dirty="0">
                <a:latin typeface="Times New Roman"/>
                <a:cs typeface="Times New Roman"/>
              </a:rPr>
              <a:t>can</a:t>
            </a:r>
            <a:r>
              <a:rPr lang="en-US" sz="1800" spc="-5" dirty="0">
                <a:latin typeface="Times New Roman"/>
                <a:cs typeface="Times New Roman"/>
              </a:rPr>
              <a:t> </a:t>
            </a:r>
            <a:r>
              <a:rPr lang="en-US" sz="1800" dirty="0">
                <a:latin typeface="Times New Roman"/>
                <a:cs typeface="Times New Roman"/>
              </a:rPr>
              <a:t>transport</a:t>
            </a:r>
            <a:r>
              <a:rPr lang="en-US" sz="1800" spc="-20" dirty="0">
                <a:latin typeface="Times New Roman"/>
                <a:cs typeface="Times New Roman"/>
              </a:rPr>
              <a:t> </a:t>
            </a:r>
            <a:r>
              <a:rPr lang="en-US" sz="1800" dirty="0">
                <a:latin typeface="Times New Roman"/>
                <a:cs typeface="Times New Roman"/>
              </a:rPr>
              <a:t>a</a:t>
            </a:r>
            <a:r>
              <a:rPr lang="en-US" sz="1800" spc="5" dirty="0">
                <a:latin typeface="Times New Roman"/>
                <a:cs typeface="Times New Roman"/>
              </a:rPr>
              <a:t> </a:t>
            </a:r>
            <a:r>
              <a:rPr lang="en-US" sz="1800" dirty="0">
                <a:latin typeface="Times New Roman"/>
                <a:cs typeface="Times New Roman"/>
              </a:rPr>
              <a:t>signal</a:t>
            </a:r>
            <a:r>
              <a:rPr lang="en-US" sz="1800" spc="-25" dirty="0">
                <a:latin typeface="Times New Roman"/>
                <a:cs typeface="Times New Roman"/>
              </a:rPr>
              <a:t> </a:t>
            </a:r>
            <a:r>
              <a:rPr lang="en-US" sz="1800" dirty="0">
                <a:latin typeface="Times New Roman"/>
                <a:cs typeface="Times New Roman"/>
              </a:rPr>
              <a:t>carrying</a:t>
            </a:r>
            <a:r>
              <a:rPr lang="en-US" sz="1800" spc="-10" dirty="0">
                <a:latin typeface="Times New Roman"/>
                <a:cs typeface="Times New Roman"/>
              </a:rPr>
              <a:t> </a:t>
            </a:r>
            <a:r>
              <a:rPr lang="en-US" sz="1800" dirty="0">
                <a:latin typeface="Times New Roman"/>
                <a:cs typeface="Times New Roman"/>
              </a:rPr>
              <a:t>information.</a:t>
            </a:r>
          </a:p>
          <a:p>
            <a:endParaRPr lang="en-IN" dirty="0"/>
          </a:p>
        </p:txBody>
      </p:sp>
    </p:spTree>
    <p:extLst>
      <p:ext uri="{BB962C8B-B14F-4D97-AF65-F5344CB8AC3E}">
        <p14:creationId xmlns:p14="http://schemas.microsoft.com/office/powerpoint/2010/main" val="186111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D618-56BE-6D61-9AB7-BB72CF2CF9FD}"/>
              </a:ext>
            </a:extLst>
          </p:cNvPr>
          <p:cNvSpPr>
            <a:spLocks noGrp="1"/>
          </p:cNvSpPr>
          <p:nvPr>
            <p:ph type="title"/>
          </p:nvPr>
        </p:nvSpPr>
        <p:spPr/>
        <p:txBody>
          <a:bodyPr>
            <a:normAutofit fontScale="90000"/>
          </a:bodyPr>
          <a:lstStyle/>
          <a:p>
            <a:pPr algn="l"/>
            <a:r>
              <a:rPr lang="en-IN" dirty="0"/>
              <a:t>            </a:t>
            </a:r>
            <a:br>
              <a:rPr lang="en-IN" dirty="0"/>
            </a:br>
            <a:r>
              <a:rPr lang="en-IN" dirty="0"/>
              <a:t>                   </a:t>
            </a:r>
            <a:br>
              <a:rPr lang="en-IN" dirty="0"/>
            </a:br>
            <a:r>
              <a:rPr lang="en-IN" dirty="0"/>
              <a:t>                 </a:t>
            </a:r>
            <a:r>
              <a:rPr lang="en-US" sz="4000" b="0" i="0" dirty="0">
                <a:solidFill>
                  <a:srgbClr val="232F3E"/>
                </a:solidFill>
                <a:effectLst/>
                <a:latin typeface="AmazonEmberBold"/>
              </a:rPr>
              <a:t>What is computer network?</a:t>
            </a:r>
            <a:br>
              <a:rPr lang="en-US" sz="4000" b="0" i="0" dirty="0">
                <a:solidFill>
                  <a:srgbClr val="232F3E"/>
                </a:solidFill>
                <a:effectLst/>
                <a:latin typeface="AmazonEmberBold"/>
              </a:rPr>
            </a:br>
            <a:br>
              <a:rPr lang="en-US" sz="4000" b="0" i="0" dirty="0">
                <a:solidFill>
                  <a:srgbClr val="232F3E"/>
                </a:solidFill>
                <a:effectLst/>
                <a:latin typeface="AmazonEmberBold"/>
              </a:rPr>
            </a:br>
            <a:endParaRPr lang="en-IN" sz="4000" dirty="0"/>
          </a:p>
        </p:txBody>
      </p:sp>
      <p:sp>
        <p:nvSpPr>
          <p:cNvPr id="3" name="Content Placeholder 2">
            <a:extLst>
              <a:ext uri="{FF2B5EF4-FFF2-40B4-BE49-F238E27FC236}">
                <a16:creationId xmlns:a16="http://schemas.microsoft.com/office/drawing/2014/main" id="{22D9EDC4-FD0C-D5CE-AD44-2CCB709C2380}"/>
              </a:ext>
            </a:extLst>
          </p:cNvPr>
          <p:cNvSpPr>
            <a:spLocks noGrp="1"/>
          </p:cNvSpPr>
          <p:nvPr>
            <p:ph idx="1"/>
          </p:nvPr>
        </p:nvSpPr>
        <p:spPr>
          <a:xfrm>
            <a:off x="293914" y="2603500"/>
            <a:ext cx="11517086" cy="3416300"/>
          </a:xfrm>
        </p:spPr>
        <p:txBody>
          <a:bodyPr/>
          <a:lstStyle/>
          <a:p>
            <a:pPr algn="just"/>
            <a:r>
              <a:rPr lang="en-US" sz="2400" b="1" i="0" dirty="0">
                <a:solidFill>
                  <a:srgbClr val="333333"/>
                </a:solidFill>
                <a:effectLst/>
                <a:latin typeface="AmazonEmber"/>
              </a:rPr>
              <a:t>Computer networking  define  as   interconnected computing devices that can  perform  to exchange data and share resources with each other. </a:t>
            </a:r>
          </a:p>
          <a:p>
            <a:pPr marL="0" indent="0" algn="just">
              <a:buNone/>
            </a:pPr>
            <a:endParaRPr lang="en-US" sz="2400" b="1" i="0" dirty="0">
              <a:solidFill>
                <a:srgbClr val="333333"/>
              </a:solidFill>
              <a:effectLst/>
              <a:latin typeface="AmazonEmber"/>
            </a:endParaRPr>
          </a:p>
          <a:p>
            <a:pPr algn="just"/>
            <a:r>
              <a:rPr lang="en-US" sz="2400" b="1" i="0" dirty="0">
                <a:solidFill>
                  <a:srgbClr val="333333"/>
                </a:solidFill>
                <a:effectLst/>
                <a:latin typeface="AmazonEmber"/>
              </a:rPr>
              <a:t>These networked devices use a system of rules, called communications protocols, to transmit information over physical or wireless technologies.</a:t>
            </a:r>
          </a:p>
          <a:p>
            <a:pPr marL="0" indent="0">
              <a:buNone/>
            </a:pPr>
            <a:endParaRPr lang="en-IN" dirty="0"/>
          </a:p>
        </p:txBody>
      </p:sp>
    </p:spTree>
    <p:extLst>
      <p:ext uri="{BB962C8B-B14F-4D97-AF65-F5344CB8AC3E}">
        <p14:creationId xmlns:p14="http://schemas.microsoft.com/office/powerpoint/2010/main" val="15609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3BCC-BA8D-7B32-0733-645D64322ADF}"/>
              </a:ext>
            </a:extLst>
          </p:cNvPr>
          <p:cNvSpPr>
            <a:spLocks noGrp="1"/>
          </p:cNvSpPr>
          <p:nvPr>
            <p:ph type="title"/>
          </p:nvPr>
        </p:nvSpPr>
        <p:spPr/>
        <p:txBody>
          <a:bodyPr/>
          <a:lstStyle/>
          <a:p>
            <a:r>
              <a:rPr lang="en-IN" spc="-5" dirty="0"/>
              <a:t>                    Network</a:t>
            </a:r>
            <a:r>
              <a:rPr lang="en-IN" spc="-85" dirty="0"/>
              <a:t> </a:t>
            </a:r>
            <a:r>
              <a:rPr lang="en-IN" dirty="0"/>
              <a:t>Criteria.</a:t>
            </a:r>
          </a:p>
        </p:txBody>
      </p:sp>
      <p:sp>
        <p:nvSpPr>
          <p:cNvPr id="3" name="Content Placeholder 2">
            <a:extLst>
              <a:ext uri="{FF2B5EF4-FFF2-40B4-BE49-F238E27FC236}">
                <a16:creationId xmlns:a16="http://schemas.microsoft.com/office/drawing/2014/main" id="{BE8742E8-A27B-A8D0-36B2-A8D8C7CCAD1D}"/>
              </a:ext>
            </a:extLst>
          </p:cNvPr>
          <p:cNvSpPr>
            <a:spLocks noGrp="1"/>
          </p:cNvSpPr>
          <p:nvPr>
            <p:ph idx="1"/>
          </p:nvPr>
        </p:nvSpPr>
        <p:spPr>
          <a:xfrm>
            <a:off x="1154954" y="2144486"/>
            <a:ext cx="10536303" cy="4713514"/>
          </a:xfrm>
        </p:spPr>
        <p:txBody>
          <a:bodyPr>
            <a:normAutofit fontScale="92500" lnSpcReduction="20000"/>
          </a:bodyPr>
          <a:lstStyle/>
          <a:p>
            <a:pPr marL="321945" indent="-309880">
              <a:lnSpc>
                <a:spcPct val="100000"/>
              </a:lnSpc>
              <a:spcBef>
                <a:spcPts val="1585"/>
              </a:spcBef>
              <a:buChar char="•"/>
              <a:tabLst>
                <a:tab pos="321945" algn="l"/>
                <a:tab pos="322580" algn="l"/>
              </a:tabLst>
            </a:pPr>
            <a:r>
              <a:rPr lang="en-US" sz="2400" spc="-5" dirty="0">
                <a:latin typeface="Times New Roman"/>
                <a:cs typeface="Times New Roman"/>
              </a:rPr>
              <a:t>Performance</a:t>
            </a:r>
            <a:endParaRPr lang="en-US" sz="2400" dirty="0">
              <a:latin typeface="Times New Roman"/>
              <a:cs typeface="Times New Roman"/>
            </a:endParaRPr>
          </a:p>
          <a:p>
            <a:pPr marL="686435" marR="5080" lvl="1" indent="-259715">
              <a:lnSpc>
                <a:spcPts val="2330"/>
              </a:lnSpc>
              <a:spcBef>
                <a:spcPts val="1375"/>
              </a:spcBef>
              <a:buChar char="–"/>
              <a:tabLst>
                <a:tab pos="686435" algn="l"/>
                <a:tab pos="687070" algn="l"/>
              </a:tabLst>
            </a:pPr>
            <a:r>
              <a:rPr lang="en-US" sz="2000" dirty="0">
                <a:latin typeface="Times New Roman"/>
                <a:cs typeface="Times New Roman"/>
              </a:rPr>
              <a:t>Depends</a:t>
            </a:r>
            <a:r>
              <a:rPr lang="en-US" sz="2000" spc="25" dirty="0">
                <a:latin typeface="Times New Roman"/>
                <a:cs typeface="Times New Roman"/>
              </a:rPr>
              <a:t> </a:t>
            </a:r>
            <a:r>
              <a:rPr lang="en-US" sz="2000" spc="-5" dirty="0">
                <a:latin typeface="Times New Roman"/>
                <a:cs typeface="Times New Roman"/>
              </a:rPr>
              <a:t>on</a:t>
            </a:r>
            <a:r>
              <a:rPr lang="en-US" sz="2000" spc="45" dirty="0">
                <a:latin typeface="Times New Roman"/>
                <a:cs typeface="Times New Roman"/>
              </a:rPr>
              <a:t> </a:t>
            </a:r>
            <a:r>
              <a:rPr lang="en-US" sz="2000" spc="-5" dirty="0">
                <a:latin typeface="Times New Roman"/>
                <a:cs typeface="Times New Roman"/>
              </a:rPr>
              <a:t>Network</a:t>
            </a:r>
            <a:r>
              <a:rPr lang="en-US" sz="2000" spc="45" dirty="0">
                <a:latin typeface="Times New Roman"/>
                <a:cs typeface="Times New Roman"/>
              </a:rPr>
              <a:t> </a:t>
            </a:r>
            <a:r>
              <a:rPr lang="en-US" sz="2000" spc="-5" dirty="0">
                <a:latin typeface="Times New Roman"/>
                <a:cs typeface="Times New Roman"/>
              </a:rPr>
              <a:t>Elements-</a:t>
            </a:r>
            <a:r>
              <a:rPr lang="en-US" sz="2000" spc="30" dirty="0">
                <a:latin typeface="Times New Roman"/>
                <a:cs typeface="Times New Roman"/>
              </a:rPr>
              <a:t> </a:t>
            </a:r>
            <a:r>
              <a:rPr lang="en-US" sz="2000" spc="-5" dirty="0">
                <a:latin typeface="Times New Roman"/>
                <a:cs typeface="Times New Roman"/>
              </a:rPr>
              <a:t>Transmit</a:t>
            </a:r>
            <a:r>
              <a:rPr lang="en-US" sz="2000" spc="25" dirty="0">
                <a:latin typeface="Times New Roman"/>
                <a:cs typeface="Times New Roman"/>
              </a:rPr>
              <a:t> </a:t>
            </a:r>
            <a:r>
              <a:rPr lang="en-US" sz="2000" spc="-10" dirty="0">
                <a:latin typeface="Times New Roman"/>
                <a:cs typeface="Times New Roman"/>
              </a:rPr>
              <a:t>time,</a:t>
            </a:r>
            <a:r>
              <a:rPr lang="en-US" sz="2000" spc="40" dirty="0">
                <a:latin typeface="Times New Roman"/>
                <a:cs typeface="Times New Roman"/>
              </a:rPr>
              <a:t> </a:t>
            </a:r>
            <a:r>
              <a:rPr lang="en-US" sz="2000" dirty="0">
                <a:latin typeface="Times New Roman"/>
                <a:cs typeface="Times New Roman"/>
              </a:rPr>
              <a:t>Response</a:t>
            </a:r>
            <a:r>
              <a:rPr lang="en-US" sz="2000" spc="15" dirty="0">
                <a:latin typeface="Times New Roman"/>
                <a:cs typeface="Times New Roman"/>
              </a:rPr>
              <a:t> </a:t>
            </a:r>
            <a:r>
              <a:rPr lang="en-US" sz="2000" spc="-5" dirty="0">
                <a:latin typeface="Times New Roman"/>
                <a:cs typeface="Times New Roman"/>
              </a:rPr>
              <a:t>Time,</a:t>
            </a:r>
            <a:r>
              <a:rPr lang="en-US" sz="2000" spc="40" dirty="0">
                <a:latin typeface="Times New Roman"/>
                <a:cs typeface="Times New Roman"/>
              </a:rPr>
              <a:t> </a:t>
            </a:r>
            <a:r>
              <a:rPr lang="en-US" sz="2000" spc="-5" dirty="0">
                <a:latin typeface="Times New Roman"/>
                <a:cs typeface="Times New Roman"/>
              </a:rPr>
              <a:t>Number </a:t>
            </a:r>
            <a:r>
              <a:rPr lang="en-US" sz="2000" spc="-484" dirty="0">
                <a:latin typeface="Times New Roman"/>
                <a:cs typeface="Times New Roman"/>
              </a:rPr>
              <a:t> </a:t>
            </a:r>
            <a:r>
              <a:rPr lang="en-US" sz="2000" dirty="0">
                <a:latin typeface="Times New Roman"/>
                <a:cs typeface="Times New Roman"/>
              </a:rPr>
              <a:t>of</a:t>
            </a:r>
            <a:r>
              <a:rPr lang="en-US" sz="2000" spc="-30" dirty="0">
                <a:latin typeface="Times New Roman"/>
                <a:cs typeface="Times New Roman"/>
              </a:rPr>
              <a:t> </a:t>
            </a:r>
            <a:r>
              <a:rPr lang="en-US" sz="2000" dirty="0">
                <a:latin typeface="Times New Roman"/>
                <a:cs typeface="Times New Roman"/>
              </a:rPr>
              <a:t>users,</a:t>
            </a:r>
            <a:r>
              <a:rPr lang="en-US" sz="2000" spc="-25" dirty="0">
                <a:latin typeface="Times New Roman"/>
                <a:cs typeface="Times New Roman"/>
              </a:rPr>
              <a:t> </a:t>
            </a:r>
            <a:r>
              <a:rPr lang="en-US" sz="2000" spc="-5" dirty="0">
                <a:latin typeface="Times New Roman"/>
                <a:cs typeface="Times New Roman"/>
              </a:rPr>
              <a:t>type </a:t>
            </a:r>
            <a:r>
              <a:rPr lang="en-US" sz="2000" dirty="0">
                <a:latin typeface="Times New Roman"/>
                <a:cs typeface="Times New Roman"/>
              </a:rPr>
              <a:t>of </a:t>
            </a:r>
            <a:r>
              <a:rPr lang="en-US" sz="2000" spc="-5" dirty="0">
                <a:latin typeface="Times New Roman"/>
                <a:cs typeface="Times New Roman"/>
              </a:rPr>
              <a:t>transmission</a:t>
            </a:r>
            <a:r>
              <a:rPr lang="en-US" sz="2000" spc="-30" dirty="0">
                <a:latin typeface="Times New Roman"/>
                <a:cs typeface="Times New Roman"/>
              </a:rPr>
              <a:t> </a:t>
            </a:r>
            <a:r>
              <a:rPr lang="en-US" sz="2000" spc="-5" dirty="0">
                <a:latin typeface="Times New Roman"/>
                <a:cs typeface="Times New Roman"/>
              </a:rPr>
              <a:t>medium,</a:t>
            </a:r>
            <a:r>
              <a:rPr lang="en-US" sz="2000" spc="10" dirty="0">
                <a:latin typeface="Times New Roman"/>
                <a:cs typeface="Times New Roman"/>
              </a:rPr>
              <a:t> </a:t>
            </a:r>
            <a:r>
              <a:rPr lang="en-US" sz="2000" dirty="0">
                <a:latin typeface="Times New Roman"/>
                <a:cs typeface="Times New Roman"/>
              </a:rPr>
              <a:t>hardware,</a:t>
            </a:r>
            <a:r>
              <a:rPr lang="en-US" sz="2000" spc="-40" dirty="0">
                <a:latin typeface="Times New Roman"/>
                <a:cs typeface="Times New Roman"/>
              </a:rPr>
              <a:t> </a:t>
            </a:r>
            <a:r>
              <a:rPr lang="en-US" sz="2000" dirty="0">
                <a:latin typeface="Times New Roman"/>
                <a:cs typeface="Times New Roman"/>
              </a:rPr>
              <a:t>software.</a:t>
            </a:r>
          </a:p>
          <a:p>
            <a:pPr marL="686435" lvl="1" indent="-260350">
              <a:lnSpc>
                <a:spcPct val="100000"/>
              </a:lnSpc>
              <a:spcBef>
                <a:spcPts val="860"/>
              </a:spcBef>
              <a:buChar char="–"/>
              <a:tabLst>
                <a:tab pos="686435" algn="l"/>
                <a:tab pos="687070" algn="l"/>
              </a:tabLst>
            </a:pPr>
            <a:r>
              <a:rPr lang="en-US" sz="2000" dirty="0">
                <a:latin typeface="Times New Roman"/>
                <a:cs typeface="Times New Roman"/>
              </a:rPr>
              <a:t>Measured</a:t>
            </a:r>
            <a:r>
              <a:rPr lang="en-US" sz="2000" spc="-45" dirty="0">
                <a:latin typeface="Times New Roman"/>
                <a:cs typeface="Times New Roman"/>
              </a:rPr>
              <a:t> </a:t>
            </a:r>
            <a:r>
              <a:rPr lang="en-US" sz="2000" spc="-5" dirty="0">
                <a:latin typeface="Times New Roman"/>
                <a:cs typeface="Times New Roman"/>
              </a:rPr>
              <a:t>in terms</a:t>
            </a:r>
            <a:r>
              <a:rPr lang="en-US" sz="2000" spc="-10" dirty="0">
                <a:latin typeface="Times New Roman"/>
                <a:cs typeface="Times New Roman"/>
              </a:rPr>
              <a:t> </a:t>
            </a:r>
            <a:r>
              <a:rPr lang="en-US" sz="2000" dirty="0">
                <a:latin typeface="Times New Roman"/>
                <a:cs typeface="Times New Roman"/>
              </a:rPr>
              <a:t>of</a:t>
            </a:r>
            <a:r>
              <a:rPr lang="en-US" sz="2000" spc="-25" dirty="0">
                <a:latin typeface="Times New Roman"/>
                <a:cs typeface="Times New Roman"/>
              </a:rPr>
              <a:t> </a:t>
            </a:r>
            <a:r>
              <a:rPr lang="en-US" sz="2000" dirty="0">
                <a:latin typeface="Times New Roman"/>
                <a:cs typeface="Times New Roman"/>
              </a:rPr>
              <a:t>Delay</a:t>
            </a:r>
            <a:r>
              <a:rPr lang="en-US" sz="2000" spc="-5" dirty="0">
                <a:latin typeface="Times New Roman"/>
                <a:cs typeface="Times New Roman"/>
              </a:rPr>
              <a:t> </a:t>
            </a:r>
            <a:r>
              <a:rPr lang="en-US" sz="2000" dirty="0">
                <a:latin typeface="Times New Roman"/>
                <a:cs typeface="Times New Roman"/>
              </a:rPr>
              <a:t>and</a:t>
            </a:r>
            <a:r>
              <a:rPr lang="en-US" sz="2000" spc="-10" dirty="0">
                <a:latin typeface="Times New Roman"/>
                <a:cs typeface="Times New Roman"/>
              </a:rPr>
              <a:t> </a:t>
            </a:r>
            <a:r>
              <a:rPr lang="en-US" sz="2000" dirty="0">
                <a:latin typeface="Times New Roman"/>
                <a:cs typeface="Times New Roman"/>
              </a:rPr>
              <a:t>Throughput</a:t>
            </a:r>
          </a:p>
          <a:p>
            <a:pPr marL="321945" indent="-309880">
              <a:lnSpc>
                <a:spcPct val="100000"/>
              </a:lnSpc>
              <a:spcBef>
                <a:spcPts val="910"/>
              </a:spcBef>
              <a:buChar char="•"/>
              <a:tabLst>
                <a:tab pos="321945" algn="l"/>
                <a:tab pos="322580" algn="l"/>
              </a:tabLst>
            </a:pPr>
            <a:r>
              <a:rPr lang="en-US" sz="2400" spc="-5" dirty="0">
                <a:latin typeface="Times New Roman"/>
                <a:cs typeface="Times New Roman"/>
              </a:rPr>
              <a:t>Reliability</a:t>
            </a:r>
            <a:endParaRPr lang="en-US" sz="2400" dirty="0">
              <a:latin typeface="Times New Roman"/>
              <a:cs typeface="Times New Roman"/>
            </a:endParaRPr>
          </a:p>
          <a:p>
            <a:pPr marL="686435" lvl="1" indent="-260350">
              <a:lnSpc>
                <a:spcPct val="100000"/>
              </a:lnSpc>
              <a:spcBef>
                <a:spcPts val="1240"/>
              </a:spcBef>
              <a:buChar char="–"/>
              <a:tabLst>
                <a:tab pos="686435" algn="l"/>
                <a:tab pos="687070" algn="l"/>
              </a:tabLst>
            </a:pPr>
            <a:r>
              <a:rPr lang="en-US" sz="2000" dirty="0">
                <a:latin typeface="Times New Roman"/>
                <a:cs typeface="Times New Roman"/>
              </a:rPr>
              <a:t>Failure</a:t>
            </a:r>
            <a:r>
              <a:rPr lang="en-US" sz="2000" spc="-55" dirty="0">
                <a:latin typeface="Times New Roman"/>
                <a:cs typeface="Times New Roman"/>
              </a:rPr>
              <a:t> </a:t>
            </a:r>
            <a:r>
              <a:rPr lang="en-US" sz="2000" dirty="0">
                <a:latin typeface="Times New Roman"/>
                <a:cs typeface="Times New Roman"/>
              </a:rPr>
              <a:t>rate</a:t>
            </a:r>
            <a:r>
              <a:rPr lang="en-US" sz="2000" spc="-25" dirty="0">
                <a:latin typeface="Times New Roman"/>
                <a:cs typeface="Times New Roman"/>
              </a:rPr>
              <a:t> </a:t>
            </a:r>
            <a:r>
              <a:rPr lang="en-US" sz="2000" dirty="0">
                <a:latin typeface="Times New Roman"/>
                <a:cs typeface="Times New Roman"/>
              </a:rPr>
              <a:t>of</a:t>
            </a:r>
            <a:r>
              <a:rPr lang="en-US" sz="2000" spc="-30" dirty="0">
                <a:latin typeface="Times New Roman"/>
                <a:cs typeface="Times New Roman"/>
              </a:rPr>
              <a:t> </a:t>
            </a:r>
            <a:r>
              <a:rPr lang="en-US" sz="2000" dirty="0">
                <a:latin typeface="Times New Roman"/>
                <a:cs typeface="Times New Roman"/>
              </a:rPr>
              <a:t>network</a:t>
            </a:r>
            <a:r>
              <a:rPr lang="en-US" sz="2000" spc="-30" dirty="0">
                <a:latin typeface="Times New Roman"/>
                <a:cs typeface="Times New Roman"/>
              </a:rPr>
              <a:t> </a:t>
            </a:r>
            <a:r>
              <a:rPr lang="en-US" sz="2000" dirty="0">
                <a:latin typeface="Times New Roman"/>
                <a:cs typeface="Times New Roman"/>
              </a:rPr>
              <a:t>components.</a:t>
            </a:r>
          </a:p>
          <a:p>
            <a:pPr marL="686435" lvl="1" indent="-260350">
              <a:lnSpc>
                <a:spcPct val="100000"/>
              </a:lnSpc>
              <a:spcBef>
                <a:spcPts val="925"/>
              </a:spcBef>
              <a:buChar char="–"/>
              <a:tabLst>
                <a:tab pos="686435" algn="l"/>
                <a:tab pos="687070" algn="l"/>
              </a:tabLst>
            </a:pPr>
            <a:r>
              <a:rPr lang="en-US" sz="2000" spc="-10" dirty="0">
                <a:latin typeface="Times New Roman"/>
                <a:cs typeface="Times New Roman"/>
              </a:rPr>
              <a:t>Time </a:t>
            </a:r>
            <a:r>
              <a:rPr lang="en-US" sz="2000" spc="-5" dirty="0">
                <a:latin typeface="Times New Roman"/>
                <a:cs typeface="Times New Roman"/>
              </a:rPr>
              <a:t>to</a:t>
            </a:r>
            <a:r>
              <a:rPr lang="en-US" sz="2000" spc="-10" dirty="0">
                <a:latin typeface="Times New Roman"/>
                <a:cs typeface="Times New Roman"/>
              </a:rPr>
              <a:t> </a:t>
            </a:r>
            <a:r>
              <a:rPr lang="en-US" sz="2000" dirty="0">
                <a:latin typeface="Times New Roman"/>
                <a:cs typeface="Times New Roman"/>
              </a:rPr>
              <a:t>recover</a:t>
            </a:r>
            <a:r>
              <a:rPr lang="en-US" sz="2000" spc="-40" dirty="0">
                <a:latin typeface="Times New Roman"/>
                <a:cs typeface="Times New Roman"/>
              </a:rPr>
              <a:t> </a:t>
            </a:r>
            <a:r>
              <a:rPr lang="en-US" sz="2000" dirty="0">
                <a:latin typeface="Times New Roman"/>
                <a:cs typeface="Times New Roman"/>
              </a:rPr>
              <a:t>from</a:t>
            </a:r>
            <a:r>
              <a:rPr lang="en-US" sz="2000" spc="-30" dirty="0">
                <a:latin typeface="Times New Roman"/>
                <a:cs typeface="Times New Roman"/>
              </a:rPr>
              <a:t> </a:t>
            </a:r>
            <a:r>
              <a:rPr lang="en-US" sz="2000" dirty="0">
                <a:latin typeface="Times New Roman"/>
                <a:cs typeface="Times New Roman"/>
              </a:rPr>
              <a:t>a</a:t>
            </a:r>
            <a:r>
              <a:rPr lang="en-US" sz="2000" spc="-15" dirty="0">
                <a:latin typeface="Times New Roman"/>
                <a:cs typeface="Times New Roman"/>
              </a:rPr>
              <a:t> </a:t>
            </a:r>
            <a:r>
              <a:rPr lang="en-US" sz="2000" dirty="0">
                <a:latin typeface="Times New Roman"/>
                <a:cs typeface="Times New Roman"/>
              </a:rPr>
              <a:t>failure.</a:t>
            </a:r>
          </a:p>
          <a:p>
            <a:pPr marL="686435" lvl="1" indent="-260350">
              <a:lnSpc>
                <a:spcPct val="100000"/>
              </a:lnSpc>
              <a:spcBef>
                <a:spcPts val="935"/>
              </a:spcBef>
              <a:buChar char="–"/>
              <a:tabLst>
                <a:tab pos="686435" algn="l"/>
                <a:tab pos="687070" algn="l"/>
              </a:tabLst>
            </a:pPr>
            <a:r>
              <a:rPr lang="en-US" sz="2000" dirty="0">
                <a:latin typeface="Times New Roman"/>
                <a:cs typeface="Times New Roman"/>
              </a:rPr>
              <a:t>Measured</a:t>
            </a:r>
            <a:r>
              <a:rPr lang="en-US" sz="2000" spc="-35" dirty="0">
                <a:latin typeface="Times New Roman"/>
                <a:cs typeface="Times New Roman"/>
              </a:rPr>
              <a:t> </a:t>
            </a:r>
            <a:r>
              <a:rPr lang="en-US" sz="2000" spc="-5" dirty="0">
                <a:latin typeface="Times New Roman"/>
                <a:cs typeface="Times New Roman"/>
              </a:rPr>
              <a:t>in</a:t>
            </a:r>
            <a:r>
              <a:rPr lang="en-US" sz="2000" dirty="0">
                <a:latin typeface="Times New Roman"/>
                <a:cs typeface="Times New Roman"/>
              </a:rPr>
              <a:t> </a:t>
            </a:r>
            <a:r>
              <a:rPr lang="en-US" sz="2000" spc="-5" dirty="0">
                <a:latin typeface="Times New Roman"/>
                <a:cs typeface="Times New Roman"/>
              </a:rPr>
              <a:t>terms </a:t>
            </a:r>
            <a:r>
              <a:rPr lang="en-US" sz="2000" dirty="0">
                <a:latin typeface="Times New Roman"/>
                <a:cs typeface="Times New Roman"/>
              </a:rPr>
              <a:t>of</a:t>
            </a:r>
            <a:r>
              <a:rPr lang="en-US" sz="2000" spc="-15" dirty="0">
                <a:latin typeface="Times New Roman"/>
                <a:cs typeface="Times New Roman"/>
              </a:rPr>
              <a:t> </a:t>
            </a:r>
            <a:r>
              <a:rPr lang="en-US" sz="2000" spc="-5" dirty="0">
                <a:latin typeface="Times New Roman"/>
                <a:cs typeface="Times New Roman"/>
              </a:rPr>
              <a:t>availability/robustness</a:t>
            </a:r>
            <a:endParaRPr lang="en-US" sz="2000" dirty="0">
              <a:latin typeface="Times New Roman"/>
              <a:cs typeface="Times New Roman"/>
            </a:endParaRPr>
          </a:p>
          <a:p>
            <a:pPr marL="321945" indent="-309880">
              <a:lnSpc>
                <a:spcPct val="100000"/>
              </a:lnSpc>
              <a:spcBef>
                <a:spcPts val="894"/>
              </a:spcBef>
              <a:buChar char="•"/>
              <a:tabLst>
                <a:tab pos="321945" algn="l"/>
                <a:tab pos="322580" algn="l"/>
              </a:tabLst>
            </a:pPr>
            <a:r>
              <a:rPr lang="en-US" sz="2400" dirty="0">
                <a:latin typeface="Times New Roman"/>
                <a:cs typeface="Times New Roman"/>
              </a:rPr>
              <a:t>Security</a:t>
            </a:r>
          </a:p>
          <a:p>
            <a:pPr marL="686435" lvl="1" indent="-260350">
              <a:lnSpc>
                <a:spcPct val="100000"/>
              </a:lnSpc>
              <a:spcBef>
                <a:spcPts val="1240"/>
              </a:spcBef>
              <a:buChar char="–"/>
              <a:tabLst>
                <a:tab pos="686435" algn="l"/>
                <a:tab pos="687070" algn="l"/>
              </a:tabLst>
            </a:pPr>
            <a:r>
              <a:rPr lang="en-US" sz="2000" dirty="0">
                <a:latin typeface="Times New Roman"/>
                <a:cs typeface="Times New Roman"/>
              </a:rPr>
              <a:t>Data</a:t>
            </a:r>
            <a:r>
              <a:rPr lang="en-US" sz="2000" spc="-35" dirty="0">
                <a:latin typeface="Times New Roman"/>
                <a:cs typeface="Times New Roman"/>
              </a:rPr>
              <a:t> </a:t>
            </a:r>
            <a:r>
              <a:rPr lang="en-US" sz="2000" dirty="0">
                <a:latin typeface="Times New Roman"/>
                <a:cs typeface="Times New Roman"/>
              </a:rPr>
              <a:t>protection</a:t>
            </a:r>
            <a:r>
              <a:rPr lang="en-US" sz="2000" spc="-35" dirty="0">
                <a:latin typeface="Times New Roman"/>
                <a:cs typeface="Times New Roman"/>
              </a:rPr>
              <a:t> </a:t>
            </a:r>
            <a:r>
              <a:rPr lang="en-US" sz="2000" dirty="0">
                <a:latin typeface="Times New Roman"/>
                <a:cs typeface="Times New Roman"/>
              </a:rPr>
              <a:t>against</a:t>
            </a:r>
            <a:r>
              <a:rPr lang="en-US" sz="2000" spc="-40" dirty="0">
                <a:latin typeface="Times New Roman"/>
                <a:cs typeface="Times New Roman"/>
              </a:rPr>
              <a:t> </a:t>
            </a:r>
            <a:r>
              <a:rPr lang="en-US" sz="2000" dirty="0">
                <a:latin typeface="Times New Roman"/>
                <a:cs typeface="Times New Roman"/>
              </a:rPr>
              <a:t>corruption/loss</a:t>
            </a:r>
            <a:r>
              <a:rPr lang="en-US" sz="2000" spc="-50" dirty="0">
                <a:latin typeface="Times New Roman"/>
                <a:cs typeface="Times New Roman"/>
              </a:rPr>
              <a:t> </a:t>
            </a:r>
            <a:r>
              <a:rPr lang="en-US" sz="2000" dirty="0">
                <a:latin typeface="Times New Roman"/>
                <a:cs typeface="Times New Roman"/>
              </a:rPr>
              <a:t>of</a:t>
            </a:r>
            <a:r>
              <a:rPr lang="en-US" sz="2000" spc="-25" dirty="0">
                <a:latin typeface="Times New Roman"/>
                <a:cs typeface="Times New Roman"/>
              </a:rPr>
              <a:t> </a:t>
            </a:r>
            <a:r>
              <a:rPr lang="en-US" sz="2000" dirty="0">
                <a:latin typeface="Times New Roman"/>
                <a:cs typeface="Times New Roman"/>
              </a:rPr>
              <a:t>data</a:t>
            </a:r>
            <a:r>
              <a:rPr lang="en-US" sz="2000" spc="-20" dirty="0">
                <a:latin typeface="Times New Roman"/>
                <a:cs typeface="Times New Roman"/>
              </a:rPr>
              <a:t> </a:t>
            </a:r>
            <a:r>
              <a:rPr lang="en-US" sz="2000" spc="5" dirty="0">
                <a:latin typeface="Times New Roman"/>
                <a:cs typeface="Times New Roman"/>
              </a:rPr>
              <a:t>due</a:t>
            </a:r>
            <a:r>
              <a:rPr lang="en-US" sz="2000" spc="-30" dirty="0">
                <a:latin typeface="Times New Roman"/>
                <a:cs typeface="Times New Roman"/>
              </a:rPr>
              <a:t> </a:t>
            </a:r>
            <a:r>
              <a:rPr lang="en-US" sz="2000" dirty="0">
                <a:latin typeface="Times New Roman"/>
                <a:cs typeface="Times New Roman"/>
              </a:rPr>
              <a:t>to:</a:t>
            </a:r>
          </a:p>
          <a:p>
            <a:pPr marL="1463675" lvl="2" indent="-206375">
              <a:lnSpc>
                <a:spcPct val="100000"/>
              </a:lnSpc>
              <a:spcBef>
                <a:spcPts val="955"/>
              </a:spcBef>
              <a:buChar char="–"/>
              <a:tabLst>
                <a:tab pos="1464310" algn="l"/>
              </a:tabLst>
            </a:pPr>
            <a:r>
              <a:rPr lang="en-US" sz="1600" spc="-5" dirty="0">
                <a:latin typeface="Times New Roman"/>
                <a:cs typeface="Times New Roman"/>
              </a:rPr>
              <a:t>Errors</a:t>
            </a:r>
            <a:endParaRPr lang="en-US" sz="1600" dirty="0">
              <a:latin typeface="Times New Roman"/>
              <a:cs typeface="Times New Roman"/>
            </a:endParaRPr>
          </a:p>
          <a:p>
            <a:pPr marL="1463675" lvl="2" indent="-206375">
              <a:lnSpc>
                <a:spcPct val="100000"/>
              </a:lnSpc>
              <a:spcBef>
                <a:spcPts val="445"/>
              </a:spcBef>
              <a:buChar char="–"/>
              <a:tabLst>
                <a:tab pos="1464310" algn="l"/>
              </a:tabLst>
            </a:pPr>
            <a:r>
              <a:rPr lang="en-US" sz="1600" spc="-5" dirty="0">
                <a:latin typeface="Times New Roman"/>
                <a:cs typeface="Times New Roman"/>
              </a:rPr>
              <a:t>Malicious</a:t>
            </a:r>
            <a:r>
              <a:rPr lang="en-US" sz="1600" spc="25" dirty="0">
                <a:latin typeface="Times New Roman"/>
                <a:cs typeface="Times New Roman"/>
              </a:rPr>
              <a:t> </a:t>
            </a:r>
            <a:r>
              <a:rPr lang="en-US" sz="1600" spc="-5" dirty="0">
                <a:latin typeface="Times New Roman"/>
                <a:cs typeface="Times New Roman"/>
              </a:rPr>
              <a:t>users/</a:t>
            </a:r>
            <a:r>
              <a:rPr lang="en-US" sz="1600" spc="30" dirty="0">
                <a:latin typeface="Times New Roman"/>
                <a:cs typeface="Times New Roman"/>
              </a:rPr>
              <a:t> </a:t>
            </a:r>
            <a:r>
              <a:rPr lang="en-US" sz="1600" spc="-5" dirty="0">
                <a:latin typeface="Times New Roman"/>
                <a:cs typeface="Times New Roman"/>
              </a:rPr>
              <a:t>Unauthorized</a:t>
            </a:r>
            <a:r>
              <a:rPr lang="en-US" sz="1600" spc="20" dirty="0">
                <a:latin typeface="Times New Roman"/>
                <a:cs typeface="Times New Roman"/>
              </a:rPr>
              <a:t> </a:t>
            </a:r>
            <a:r>
              <a:rPr lang="en-US" sz="1600" spc="-5" dirty="0">
                <a:latin typeface="Times New Roman"/>
                <a:cs typeface="Times New Roman"/>
              </a:rPr>
              <a:t>access.</a:t>
            </a:r>
            <a:endParaRPr lang="en-IN" dirty="0"/>
          </a:p>
        </p:txBody>
      </p:sp>
    </p:spTree>
    <p:extLst>
      <p:ext uri="{BB962C8B-B14F-4D97-AF65-F5344CB8AC3E}">
        <p14:creationId xmlns:p14="http://schemas.microsoft.com/office/powerpoint/2010/main" val="3243895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7284-5EF1-AF67-71E1-4DC035AFBB55}"/>
              </a:ext>
            </a:extLst>
          </p:cNvPr>
          <p:cNvSpPr>
            <a:spLocks noGrp="1"/>
          </p:cNvSpPr>
          <p:nvPr>
            <p:ph type="title"/>
          </p:nvPr>
        </p:nvSpPr>
        <p:spPr/>
        <p:txBody>
          <a:bodyPr/>
          <a:lstStyle/>
          <a:p>
            <a:r>
              <a:rPr lang="en-IN" spc="-5" dirty="0"/>
              <a:t>                    Physical</a:t>
            </a:r>
            <a:r>
              <a:rPr lang="en-IN" spc="-35" dirty="0"/>
              <a:t> </a:t>
            </a:r>
            <a:r>
              <a:rPr lang="en-IN" spc="-5" dirty="0"/>
              <a:t>Structures.</a:t>
            </a:r>
            <a:endParaRPr lang="en-IN" dirty="0"/>
          </a:p>
        </p:txBody>
      </p:sp>
      <p:sp>
        <p:nvSpPr>
          <p:cNvPr id="3" name="Content Placeholder 2">
            <a:extLst>
              <a:ext uri="{FF2B5EF4-FFF2-40B4-BE49-F238E27FC236}">
                <a16:creationId xmlns:a16="http://schemas.microsoft.com/office/drawing/2014/main" id="{46649F93-465F-BF4E-DAA2-CE18A09E3265}"/>
              </a:ext>
            </a:extLst>
          </p:cNvPr>
          <p:cNvSpPr>
            <a:spLocks noGrp="1"/>
          </p:cNvSpPr>
          <p:nvPr>
            <p:ph idx="1"/>
          </p:nvPr>
        </p:nvSpPr>
        <p:spPr>
          <a:xfrm>
            <a:off x="1154954" y="2614386"/>
            <a:ext cx="10481875" cy="2893786"/>
          </a:xfrm>
        </p:spPr>
        <p:txBody>
          <a:bodyPr>
            <a:normAutofit lnSpcReduction="10000"/>
          </a:bodyPr>
          <a:lstStyle/>
          <a:p>
            <a:pPr marL="321945" indent="-309880">
              <a:lnSpc>
                <a:spcPct val="100000"/>
              </a:lnSpc>
              <a:spcBef>
                <a:spcPts val="1580"/>
              </a:spcBef>
              <a:buChar char="•"/>
              <a:tabLst>
                <a:tab pos="321945" algn="l"/>
                <a:tab pos="322580" algn="l"/>
              </a:tabLst>
            </a:pPr>
            <a:r>
              <a:rPr lang="en-US" sz="2400" dirty="0">
                <a:latin typeface="Times New Roman"/>
                <a:cs typeface="Times New Roman"/>
              </a:rPr>
              <a:t>Type</a:t>
            </a:r>
            <a:r>
              <a:rPr lang="en-US" sz="2400" spc="-55" dirty="0">
                <a:latin typeface="Times New Roman"/>
                <a:cs typeface="Times New Roman"/>
              </a:rPr>
              <a:t> </a:t>
            </a:r>
            <a:r>
              <a:rPr lang="en-US" sz="2400" dirty="0">
                <a:latin typeface="Times New Roman"/>
                <a:cs typeface="Times New Roman"/>
              </a:rPr>
              <a:t>of</a:t>
            </a:r>
            <a:r>
              <a:rPr lang="en-US" sz="2400" spc="-30" dirty="0">
                <a:latin typeface="Times New Roman"/>
                <a:cs typeface="Times New Roman"/>
              </a:rPr>
              <a:t> </a:t>
            </a:r>
            <a:r>
              <a:rPr lang="en-US" sz="2400" dirty="0">
                <a:latin typeface="Times New Roman"/>
                <a:cs typeface="Times New Roman"/>
              </a:rPr>
              <a:t>Connection</a:t>
            </a:r>
          </a:p>
          <a:p>
            <a:pPr marL="686435" lvl="1" indent="-260350">
              <a:lnSpc>
                <a:spcPct val="100000"/>
              </a:lnSpc>
              <a:spcBef>
                <a:spcPts val="1245"/>
              </a:spcBef>
              <a:buChar char="–"/>
              <a:tabLst>
                <a:tab pos="686435" algn="l"/>
                <a:tab pos="687070" algn="l"/>
              </a:tabLst>
            </a:pPr>
            <a:r>
              <a:rPr lang="en-US" sz="2000" dirty="0">
                <a:latin typeface="Times New Roman"/>
                <a:cs typeface="Times New Roman"/>
              </a:rPr>
              <a:t>Point</a:t>
            </a:r>
            <a:r>
              <a:rPr lang="en-US" sz="2000" spc="-35" dirty="0">
                <a:latin typeface="Times New Roman"/>
                <a:cs typeface="Times New Roman"/>
              </a:rPr>
              <a:t> </a:t>
            </a:r>
            <a:r>
              <a:rPr lang="en-US" sz="2000" spc="-5" dirty="0">
                <a:latin typeface="Times New Roman"/>
                <a:cs typeface="Times New Roman"/>
              </a:rPr>
              <a:t>to </a:t>
            </a:r>
            <a:r>
              <a:rPr lang="en-US" sz="2000" dirty="0">
                <a:latin typeface="Times New Roman"/>
                <a:cs typeface="Times New Roman"/>
              </a:rPr>
              <a:t>Point</a:t>
            </a:r>
            <a:r>
              <a:rPr lang="en-US" sz="2000" spc="-35" dirty="0">
                <a:latin typeface="Times New Roman"/>
                <a:cs typeface="Times New Roman"/>
              </a:rPr>
              <a:t> </a:t>
            </a:r>
            <a:r>
              <a:rPr lang="en-US" sz="2000" dirty="0">
                <a:latin typeface="Times New Roman"/>
                <a:cs typeface="Times New Roman"/>
              </a:rPr>
              <a:t>-</a:t>
            </a:r>
            <a:r>
              <a:rPr lang="en-US" sz="2000" spc="-5" dirty="0">
                <a:latin typeface="Times New Roman"/>
                <a:cs typeface="Times New Roman"/>
              </a:rPr>
              <a:t> </a:t>
            </a:r>
            <a:r>
              <a:rPr lang="en-US" sz="2000" dirty="0">
                <a:latin typeface="Times New Roman"/>
                <a:cs typeface="Times New Roman"/>
              </a:rPr>
              <a:t>single</a:t>
            </a:r>
            <a:r>
              <a:rPr lang="en-US" sz="2000" spc="-25" dirty="0">
                <a:latin typeface="Times New Roman"/>
                <a:cs typeface="Times New Roman"/>
              </a:rPr>
              <a:t> </a:t>
            </a:r>
            <a:r>
              <a:rPr lang="en-US" sz="2000" spc="-5" dirty="0">
                <a:latin typeface="Times New Roman"/>
                <a:cs typeface="Times New Roman"/>
              </a:rPr>
              <a:t>transmitter</a:t>
            </a:r>
            <a:r>
              <a:rPr lang="en-US" sz="2000" spc="-30" dirty="0">
                <a:latin typeface="Times New Roman"/>
                <a:cs typeface="Times New Roman"/>
              </a:rPr>
              <a:t> </a:t>
            </a:r>
            <a:r>
              <a:rPr lang="en-US" sz="2000" dirty="0">
                <a:latin typeface="Times New Roman"/>
                <a:cs typeface="Times New Roman"/>
              </a:rPr>
              <a:t>and</a:t>
            </a:r>
            <a:r>
              <a:rPr lang="en-US" sz="2000" spc="-10" dirty="0">
                <a:latin typeface="Times New Roman"/>
                <a:cs typeface="Times New Roman"/>
              </a:rPr>
              <a:t> </a:t>
            </a:r>
            <a:r>
              <a:rPr lang="en-US" sz="2000" dirty="0">
                <a:latin typeface="Times New Roman"/>
                <a:cs typeface="Times New Roman"/>
              </a:rPr>
              <a:t>receiver</a:t>
            </a:r>
          </a:p>
          <a:p>
            <a:pPr marL="686435" lvl="1" indent="-260350">
              <a:lnSpc>
                <a:spcPct val="100000"/>
              </a:lnSpc>
              <a:spcBef>
                <a:spcPts val="925"/>
              </a:spcBef>
              <a:buChar char="–"/>
              <a:tabLst>
                <a:tab pos="686435" algn="l"/>
                <a:tab pos="687070" algn="l"/>
              </a:tabLst>
            </a:pPr>
            <a:r>
              <a:rPr lang="en-US" sz="2000" dirty="0">
                <a:latin typeface="Times New Roman"/>
                <a:cs typeface="Times New Roman"/>
              </a:rPr>
              <a:t>Multipoint</a:t>
            </a:r>
            <a:r>
              <a:rPr lang="en-US" sz="2000" spc="-60" dirty="0">
                <a:latin typeface="Times New Roman"/>
                <a:cs typeface="Times New Roman"/>
              </a:rPr>
              <a:t> </a:t>
            </a:r>
            <a:r>
              <a:rPr lang="en-US" sz="2000" dirty="0">
                <a:latin typeface="Times New Roman"/>
                <a:cs typeface="Times New Roman"/>
              </a:rPr>
              <a:t>-</a:t>
            </a:r>
            <a:r>
              <a:rPr lang="en-US" sz="2000" spc="-5" dirty="0">
                <a:latin typeface="Times New Roman"/>
                <a:cs typeface="Times New Roman"/>
              </a:rPr>
              <a:t> multiple</a:t>
            </a:r>
            <a:r>
              <a:rPr lang="en-US" sz="2000" dirty="0">
                <a:latin typeface="Times New Roman"/>
                <a:cs typeface="Times New Roman"/>
              </a:rPr>
              <a:t> recipients</a:t>
            </a:r>
            <a:r>
              <a:rPr lang="en-US" sz="2000" spc="-50" dirty="0">
                <a:latin typeface="Times New Roman"/>
                <a:cs typeface="Times New Roman"/>
              </a:rPr>
              <a:t> </a:t>
            </a:r>
            <a:r>
              <a:rPr lang="en-US" sz="2000" dirty="0">
                <a:latin typeface="Times New Roman"/>
                <a:cs typeface="Times New Roman"/>
              </a:rPr>
              <a:t>of</a:t>
            </a:r>
            <a:r>
              <a:rPr lang="en-US" sz="2000" spc="-15" dirty="0">
                <a:latin typeface="Times New Roman"/>
                <a:cs typeface="Times New Roman"/>
              </a:rPr>
              <a:t> </a:t>
            </a:r>
            <a:r>
              <a:rPr lang="en-US" sz="2000" dirty="0">
                <a:latin typeface="Times New Roman"/>
                <a:cs typeface="Times New Roman"/>
              </a:rPr>
              <a:t>single</a:t>
            </a:r>
            <a:r>
              <a:rPr lang="en-US" sz="2000" spc="-25" dirty="0">
                <a:latin typeface="Times New Roman"/>
                <a:cs typeface="Times New Roman"/>
              </a:rPr>
              <a:t> </a:t>
            </a:r>
            <a:r>
              <a:rPr lang="en-US" sz="2000" spc="-5" dirty="0">
                <a:latin typeface="Times New Roman"/>
                <a:cs typeface="Times New Roman"/>
              </a:rPr>
              <a:t>transmission</a:t>
            </a:r>
            <a:endParaRPr lang="en-US" sz="2000" dirty="0">
              <a:latin typeface="Times New Roman"/>
              <a:cs typeface="Times New Roman"/>
            </a:endParaRPr>
          </a:p>
          <a:p>
            <a:pPr marL="321945" indent="-309880">
              <a:lnSpc>
                <a:spcPct val="100000"/>
              </a:lnSpc>
              <a:spcBef>
                <a:spcPts val="905"/>
              </a:spcBef>
              <a:buChar char="•"/>
              <a:tabLst>
                <a:tab pos="321945" algn="l"/>
                <a:tab pos="322580" algn="l"/>
              </a:tabLst>
            </a:pPr>
            <a:r>
              <a:rPr lang="en-US" sz="2400" spc="-5" dirty="0">
                <a:latin typeface="Times New Roman"/>
                <a:cs typeface="Times New Roman"/>
              </a:rPr>
              <a:t>Physical</a:t>
            </a:r>
            <a:r>
              <a:rPr lang="en-US" sz="2400" spc="-55" dirty="0">
                <a:latin typeface="Times New Roman"/>
                <a:cs typeface="Times New Roman"/>
              </a:rPr>
              <a:t> </a:t>
            </a:r>
            <a:r>
              <a:rPr lang="en-US" sz="2400" dirty="0">
                <a:latin typeface="Times New Roman"/>
                <a:cs typeface="Times New Roman"/>
              </a:rPr>
              <a:t>Topology</a:t>
            </a:r>
          </a:p>
          <a:p>
            <a:pPr marL="686435" lvl="1" indent="-260350">
              <a:lnSpc>
                <a:spcPct val="100000"/>
              </a:lnSpc>
              <a:spcBef>
                <a:spcPts val="1245"/>
              </a:spcBef>
              <a:buChar char="–"/>
              <a:tabLst>
                <a:tab pos="686435" algn="l"/>
                <a:tab pos="687070" algn="l"/>
              </a:tabLst>
            </a:pPr>
            <a:r>
              <a:rPr lang="en-US" sz="2000" dirty="0">
                <a:latin typeface="Times New Roman"/>
                <a:cs typeface="Times New Roman"/>
              </a:rPr>
              <a:t>Connection</a:t>
            </a:r>
            <a:r>
              <a:rPr lang="en-US" sz="2000" spc="-75" dirty="0">
                <a:latin typeface="Times New Roman"/>
                <a:cs typeface="Times New Roman"/>
              </a:rPr>
              <a:t> </a:t>
            </a:r>
            <a:r>
              <a:rPr lang="en-US" sz="2000" dirty="0">
                <a:latin typeface="Times New Roman"/>
                <a:cs typeface="Times New Roman"/>
              </a:rPr>
              <a:t>of</a:t>
            </a:r>
            <a:r>
              <a:rPr lang="en-US" sz="2000" spc="-30" dirty="0">
                <a:latin typeface="Times New Roman"/>
                <a:cs typeface="Times New Roman"/>
              </a:rPr>
              <a:t> </a:t>
            </a:r>
            <a:r>
              <a:rPr lang="en-US" sz="2000" dirty="0">
                <a:latin typeface="Times New Roman"/>
                <a:cs typeface="Times New Roman"/>
              </a:rPr>
              <a:t>devices</a:t>
            </a:r>
          </a:p>
          <a:p>
            <a:pPr marL="686435" lvl="1" indent="-260350">
              <a:lnSpc>
                <a:spcPct val="100000"/>
              </a:lnSpc>
              <a:spcBef>
                <a:spcPts val="925"/>
              </a:spcBef>
              <a:buChar char="–"/>
              <a:tabLst>
                <a:tab pos="686435" algn="l"/>
                <a:tab pos="687070" algn="l"/>
              </a:tabLst>
            </a:pPr>
            <a:r>
              <a:rPr lang="en-US" sz="2000" spc="-5" dirty="0">
                <a:latin typeface="Times New Roman"/>
                <a:cs typeface="Times New Roman"/>
              </a:rPr>
              <a:t>Type</a:t>
            </a:r>
            <a:r>
              <a:rPr lang="en-US" sz="2000" spc="-20" dirty="0">
                <a:latin typeface="Times New Roman"/>
                <a:cs typeface="Times New Roman"/>
              </a:rPr>
              <a:t> </a:t>
            </a:r>
            <a:r>
              <a:rPr lang="en-US" sz="2000" dirty="0">
                <a:latin typeface="Times New Roman"/>
                <a:cs typeface="Times New Roman"/>
              </a:rPr>
              <a:t>of </a:t>
            </a:r>
            <a:r>
              <a:rPr lang="en-US" sz="2000" spc="-5" dirty="0">
                <a:latin typeface="Times New Roman"/>
                <a:cs typeface="Times New Roman"/>
              </a:rPr>
              <a:t>transmission</a:t>
            </a:r>
            <a:r>
              <a:rPr lang="en-US" sz="2000" spc="-25" dirty="0">
                <a:latin typeface="Times New Roman"/>
                <a:cs typeface="Times New Roman"/>
              </a:rPr>
              <a:t> </a:t>
            </a:r>
            <a:r>
              <a:rPr lang="en-US" sz="2000" dirty="0">
                <a:latin typeface="Times New Roman"/>
                <a:cs typeface="Times New Roman"/>
              </a:rPr>
              <a:t>-</a:t>
            </a:r>
            <a:r>
              <a:rPr lang="en-US" sz="2000" spc="-5" dirty="0">
                <a:latin typeface="Times New Roman"/>
                <a:cs typeface="Times New Roman"/>
              </a:rPr>
              <a:t> </a:t>
            </a:r>
            <a:r>
              <a:rPr lang="en-US" sz="2000" dirty="0">
                <a:latin typeface="Times New Roman"/>
                <a:cs typeface="Times New Roman"/>
              </a:rPr>
              <a:t>unicast,</a:t>
            </a:r>
            <a:r>
              <a:rPr lang="en-US" sz="2000" spc="-25" dirty="0">
                <a:latin typeface="Times New Roman"/>
                <a:cs typeface="Times New Roman"/>
              </a:rPr>
              <a:t> </a:t>
            </a:r>
            <a:r>
              <a:rPr lang="en-US" sz="2000" spc="-5" dirty="0" err="1">
                <a:latin typeface="Times New Roman"/>
                <a:cs typeface="Times New Roman"/>
              </a:rPr>
              <a:t>mulitcast</a:t>
            </a:r>
            <a:r>
              <a:rPr lang="en-US" sz="2000" spc="-5" dirty="0">
                <a:latin typeface="Times New Roman"/>
                <a:cs typeface="Times New Roman"/>
              </a:rPr>
              <a:t>,</a:t>
            </a:r>
            <a:r>
              <a:rPr lang="en-US" sz="2000" dirty="0">
                <a:latin typeface="Times New Roman"/>
                <a:cs typeface="Times New Roman"/>
              </a:rPr>
              <a:t> broadcast</a:t>
            </a:r>
          </a:p>
          <a:p>
            <a:pPr marL="0" indent="0">
              <a:buNone/>
            </a:pPr>
            <a:endParaRPr lang="en-IN" dirty="0"/>
          </a:p>
        </p:txBody>
      </p:sp>
    </p:spTree>
    <p:extLst>
      <p:ext uri="{BB962C8B-B14F-4D97-AF65-F5344CB8AC3E}">
        <p14:creationId xmlns:p14="http://schemas.microsoft.com/office/powerpoint/2010/main" val="1450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A73E-9DEA-40DC-8343-BDFAA9873BAA}"/>
              </a:ext>
            </a:extLst>
          </p:cNvPr>
          <p:cNvSpPr>
            <a:spLocks noGrp="1"/>
          </p:cNvSpPr>
          <p:nvPr>
            <p:ph type="title"/>
          </p:nvPr>
        </p:nvSpPr>
        <p:spPr>
          <a:xfrm>
            <a:off x="1154954" y="0"/>
            <a:ext cx="8761413" cy="2296886"/>
          </a:xfrm>
        </p:spPr>
        <p:txBody>
          <a:bodyPr>
            <a:normAutofit/>
          </a:bodyPr>
          <a:lstStyle/>
          <a:p>
            <a:r>
              <a:rPr lang="en-US" sz="3600" spc="-5" dirty="0"/>
              <a:t>                   Types</a:t>
            </a:r>
            <a:r>
              <a:rPr lang="en-US" sz="3600" dirty="0"/>
              <a:t> </a:t>
            </a:r>
            <a:r>
              <a:rPr lang="en-US" sz="3600" spc="-5" dirty="0"/>
              <a:t>of</a:t>
            </a:r>
            <a:r>
              <a:rPr lang="en-US" sz="3600" spc="5" dirty="0"/>
              <a:t> </a:t>
            </a:r>
            <a:r>
              <a:rPr lang="en-US" sz="3600" spc="-5" dirty="0"/>
              <a:t>connections:</a:t>
            </a:r>
            <a:r>
              <a:rPr lang="en-US" sz="3600" spc="25" dirty="0"/>
              <a:t> </a:t>
            </a:r>
            <a:br>
              <a:rPr lang="en-US" sz="3600" spc="25" dirty="0"/>
            </a:br>
            <a:r>
              <a:rPr lang="en-US" sz="3600" spc="25" dirty="0"/>
              <a:t>           </a:t>
            </a:r>
            <a:r>
              <a:rPr lang="en-US" sz="3600" spc="-5" dirty="0"/>
              <a:t>point-to-point</a:t>
            </a:r>
            <a:r>
              <a:rPr lang="en-US" sz="3600" spc="50" dirty="0"/>
              <a:t> </a:t>
            </a:r>
            <a:r>
              <a:rPr lang="en-US" sz="3600" spc="-5" dirty="0"/>
              <a:t>and </a:t>
            </a:r>
            <a:r>
              <a:rPr lang="en-US" sz="3600" spc="-835" dirty="0"/>
              <a:t> </a:t>
            </a:r>
            <a:r>
              <a:rPr lang="en-US" sz="3600" spc="-5" dirty="0"/>
              <a:t>multipoint.</a:t>
            </a:r>
            <a:endParaRPr lang="en-IN" dirty="0"/>
          </a:p>
        </p:txBody>
      </p:sp>
      <p:pic>
        <p:nvPicPr>
          <p:cNvPr id="4" name="object 3">
            <a:extLst>
              <a:ext uri="{FF2B5EF4-FFF2-40B4-BE49-F238E27FC236}">
                <a16:creationId xmlns:a16="http://schemas.microsoft.com/office/drawing/2014/main" id="{0EF295C3-4646-C704-06C1-BD16C5A82CB0}"/>
              </a:ext>
            </a:extLst>
          </p:cNvPr>
          <p:cNvPicPr>
            <a:picLocks noGrp="1"/>
          </p:cNvPicPr>
          <p:nvPr>
            <p:ph idx="1"/>
          </p:nvPr>
        </p:nvPicPr>
        <p:blipFill>
          <a:blip r:embed="rId2" cstate="print"/>
          <a:stretch>
            <a:fillRect/>
          </a:stretch>
        </p:blipFill>
        <p:spPr>
          <a:xfrm>
            <a:off x="2457705" y="2011363"/>
            <a:ext cx="7275002" cy="4206875"/>
          </a:xfrm>
          <a:prstGeom prst="rect">
            <a:avLst/>
          </a:prstGeom>
        </p:spPr>
      </p:pic>
    </p:spTree>
    <p:extLst>
      <p:ext uri="{BB962C8B-B14F-4D97-AF65-F5344CB8AC3E}">
        <p14:creationId xmlns:p14="http://schemas.microsoft.com/office/powerpoint/2010/main" val="863477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5DC9-0235-00CB-76E8-7C81CCE7E6B0}"/>
              </a:ext>
            </a:extLst>
          </p:cNvPr>
          <p:cNvSpPr>
            <a:spLocks noGrp="1"/>
          </p:cNvSpPr>
          <p:nvPr>
            <p:ph type="title"/>
          </p:nvPr>
        </p:nvSpPr>
        <p:spPr/>
        <p:txBody>
          <a:bodyPr/>
          <a:lstStyle/>
          <a:p>
            <a:r>
              <a:rPr lang="en-IN" spc="-5" dirty="0"/>
              <a:t>             Uses</a:t>
            </a:r>
            <a:r>
              <a:rPr lang="en-IN" spc="-20" dirty="0"/>
              <a:t> </a:t>
            </a:r>
            <a:r>
              <a:rPr lang="en-IN" spc="-5" dirty="0"/>
              <a:t>of</a:t>
            </a:r>
            <a:r>
              <a:rPr lang="en-IN" spc="-10" dirty="0"/>
              <a:t> </a:t>
            </a:r>
            <a:r>
              <a:rPr lang="en-IN" spc="-5" dirty="0"/>
              <a:t>Computer</a:t>
            </a:r>
            <a:r>
              <a:rPr lang="en-IN" spc="20" dirty="0"/>
              <a:t> </a:t>
            </a:r>
            <a:r>
              <a:rPr lang="en-IN" spc="-5" dirty="0"/>
              <a:t>Network.</a:t>
            </a:r>
            <a:endParaRPr lang="en-IN" dirty="0"/>
          </a:p>
        </p:txBody>
      </p:sp>
      <p:sp>
        <p:nvSpPr>
          <p:cNvPr id="3" name="Content Placeholder 2">
            <a:extLst>
              <a:ext uri="{FF2B5EF4-FFF2-40B4-BE49-F238E27FC236}">
                <a16:creationId xmlns:a16="http://schemas.microsoft.com/office/drawing/2014/main" id="{51FA254F-B885-354A-8146-0D54415A5567}"/>
              </a:ext>
            </a:extLst>
          </p:cNvPr>
          <p:cNvSpPr>
            <a:spLocks noGrp="1"/>
          </p:cNvSpPr>
          <p:nvPr>
            <p:ph idx="1"/>
          </p:nvPr>
        </p:nvSpPr>
        <p:spPr>
          <a:xfrm>
            <a:off x="1154954" y="2603500"/>
            <a:ext cx="10492760" cy="3416300"/>
          </a:xfrm>
        </p:spPr>
        <p:txBody>
          <a:bodyPr>
            <a:normAutofit/>
          </a:bodyPr>
          <a:lstStyle/>
          <a:p>
            <a:pPr marL="321945" indent="-309880">
              <a:lnSpc>
                <a:spcPct val="100000"/>
              </a:lnSpc>
              <a:spcBef>
                <a:spcPts val="1290"/>
              </a:spcBef>
              <a:buChar char="•"/>
              <a:tabLst>
                <a:tab pos="321945" algn="l"/>
                <a:tab pos="322580" algn="l"/>
              </a:tabLst>
            </a:pPr>
            <a:r>
              <a:rPr lang="en-US" sz="3600" dirty="0">
                <a:latin typeface="Times New Roman"/>
                <a:cs typeface="Times New Roman"/>
              </a:rPr>
              <a:t>Business</a:t>
            </a:r>
            <a:r>
              <a:rPr lang="en-US" sz="3600" spc="-60" dirty="0">
                <a:latin typeface="Times New Roman"/>
                <a:cs typeface="Times New Roman"/>
              </a:rPr>
              <a:t> </a:t>
            </a:r>
            <a:r>
              <a:rPr lang="en-US" sz="3600" dirty="0">
                <a:latin typeface="Times New Roman"/>
                <a:cs typeface="Times New Roman"/>
              </a:rPr>
              <a:t>Applications .</a:t>
            </a:r>
          </a:p>
          <a:p>
            <a:pPr marL="321945" indent="-309880">
              <a:lnSpc>
                <a:spcPct val="100000"/>
              </a:lnSpc>
              <a:spcBef>
                <a:spcPts val="1190"/>
              </a:spcBef>
              <a:buChar char="•"/>
              <a:tabLst>
                <a:tab pos="321945" algn="l"/>
                <a:tab pos="322580" algn="l"/>
              </a:tabLst>
            </a:pPr>
            <a:r>
              <a:rPr lang="en-US" sz="3600" dirty="0">
                <a:latin typeface="Times New Roman"/>
                <a:cs typeface="Times New Roman"/>
              </a:rPr>
              <a:t>Home</a:t>
            </a:r>
            <a:r>
              <a:rPr lang="en-US" sz="3600" spc="-55" dirty="0">
                <a:latin typeface="Times New Roman"/>
                <a:cs typeface="Times New Roman"/>
              </a:rPr>
              <a:t> </a:t>
            </a:r>
            <a:r>
              <a:rPr lang="en-US" sz="3600" dirty="0">
                <a:latin typeface="Times New Roman"/>
                <a:cs typeface="Times New Roman"/>
              </a:rPr>
              <a:t>Applications .</a:t>
            </a:r>
          </a:p>
          <a:p>
            <a:pPr marL="321945" indent="-309880">
              <a:lnSpc>
                <a:spcPct val="100000"/>
              </a:lnSpc>
              <a:spcBef>
                <a:spcPts val="1175"/>
              </a:spcBef>
              <a:buChar char="•"/>
              <a:tabLst>
                <a:tab pos="321945" algn="l"/>
                <a:tab pos="322580" algn="l"/>
              </a:tabLst>
            </a:pPr>
            <a:r>
              <a:rPr lang="en-US" sz="3600" dirty="0">
                <a:latin typeface="Times New Roman"/>
                <a:cs typeface="Times New Roman"/>
              </a:rPr>
              <a:t>Mobile</a:t>
            </a:r>
            <a:r>
              <a:rPr lang="en-US" sz="3600" spc="-60" dirty="0">
                <a:latin typeface="Times New Roman"/>
                <a:cs typeface="Times New Roman"/>
              </a:rPr>
              <a:t> </a:t>
            </a:r>
            <a:r>
              <a:rPr lang="en-US" sz="3600" dirty="0">
                <a:latin typeface="Times New Roman"/>
                <a:cs typeface="Times New Roman"/>
              </a:rPr>
              <a:t>Users.</a:t>
            </a:r>
          </a:p>
          <a:p>
            <a:pPr marL="321945" indent="-309880">
              <a:lnSpc>
                <a:spcPct val="100000"/>
              </a:lnSpc>
              <a:spcBef>
                <a:spcPts val="1190"/>
              </a:spcBef>
              <a:buChar char="•"/>
              <a:tabLst>
                <a:tab pos="321945" algn="l"/>
                <a:tab pos="322580" algn="l"/>
              </a:tabLst>
            </a:pPr>
            <a:r>
              <a:rPr lang="en-US" sz="3600" dirty="0">
                <a:latin typeface="Times New Roman"/>
                <a:cs typeface="Times New Roman"/>
              </a:rPr>
              <a:t>Social</a:t>
            </a:r>
            <a:r>
              <a:rPr lang="en-US" sz="3600" spc="-65" dirty="0">
                <a:latin typeface="Times New Roman"/>
                <a:cs typeface="Times New Roman"/>
              </a:rPr>
              <a:t> </a:t>
            </a:r>
            <a:r>
              <a:rPr lang="en-US" sz="3600" dirty="0">
                <a:latin typeface="Times New Roman"/>
                <a:cs typeface="Times New Roman"/>
              </a:rPr>
              <a:t>Issues.</a:t>
            </a:r>
            <a:endParaRPr lang="en-IN" sz="3600" dirty="0"/>
          </a:p>
        </p:txBody>
      </p:sp>
    </p:spTree>
    <p:extLst>
      <p:ext uri="{BB962C8B-B14F-4D97-AF65-F5344CB8AC3E}">
        <p14:creationId xmlns:p14="http://schemas.microsoft.com/office/powerpoint/2010/main" val="3318095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5297-6D82-551C-6F5F-3809B433B528}"/>
              </a:ext>
            </a:extLst>
          </p:cNvPr>
          <p:cNvSpPr>
            <a:spLocks noGrp="1"/>
          </p:cNvSpPr>
          <p:nvPr>
            <p:ph type="title"/>
          </p:nvPr>
        </p:nvSpPr>
        <p:spPr/>
        <p:txBody>
          <a:bodyPr/>
          <a:lstStyle/>
          <a:p>
            <a:r>
              <a:rPr lang="en-IN" dirty="0"/>
              <a:t>Define  Business  applications.</a:t>
            </a:r>
          </a:p>
        </p:txBody>
      </p:sp>
      <p:sp>
        <p:nvSpPr>
          <p:cNvPr id="3" name="Content Placeholder 2">
            <a:extLst>
              <a:ext uri="{FF2B5EF4-FFF2-40B4-BE49-F238E27FC236}">
                <a16:creationId xmlns:a16="http://schemas.microsoft.com/office/drawing/2014/main" id="{94898B75-DFC1-786F-BB39-27C5A3D6340B}"/>
              </a:ext>
            </a:extLst>
          </p:cNvPr>
          <p:cNvSpPr>
            <a:spLocks noGrp="1"/>
          </p:cNvSpPr>
          <p:nvPr>
            <p:ph idx="1"/>
          </p:nvPr>
        </p:nvSpPr>
        <p:spPr/>
        <p:txBody>
          <a:bodyPr/>
          <a:lstStyle/>
          <a:p>
            <a:r>
              <a:rPr lang="en-US" sz="1800" dirty="0">
                <a:latin typeface="Times New Roman"/>
                <a:cs typeface="Times New Roman"/>
              </a:rPr>
              <a:t>Business</a:t>
            </a:r>
            <a:r>
              <a:rPr lang="en-US" sz="1800" spc="-60" dirty="0">
                <a:latin typeface="Times New Roman"/>
                <a:cs typeface="Times New Roman"/>
              </a:rPr>
              <a:t> </a:t>
            </a:r>
            <a:r>
              <a:rPr lang="en-US" sz="1800" dirty="0">
                <a:latin typeface="Times New Roman"/>
                <a:cs typeface="Times New Roman"/>
              </a:rPr>
              <a:t>Applications - R</a:t>
            </a:r>
            <a:r>
              <a:rPr lang="en-US" sz="1800" spc="-15" dirty="0">
                <a:latin typeface="Times New Roman"/>
                <a:cs typeface="Times New Roman"/>
              </a:rPr>
              <a:t>e</a:t>
            </a:r>
            <a:r>
              <a:rPr lang="en-US" sz="1800" dirty="0">
                <a:latin typeface="Times New Roman"/>
                <a:cs typeface="Times New Roman"/>
              </a:rPr>
              <a:t>source	sh</a:t>
            </a:r>
            <a:r>
              <a:rPr lang="en-US" sz="1800" spc="-25" dirty="0">
                <a:latin typeface="Times New Roman"/>
                <a:cs typeface="Times New Roman"/>
              </a:rPr>
              <a:t>a</a:t>
            </a:r>
            <a:r>
              <a:rPr lang="en-US" sz="1800" dirty="0">
                <a:latin typeface="Times New Roman"/>
                <a:cs typeface="Times New Roman"/>
              </a:rPr>
              <a:t>ri</a:t>
            </a:r>
            <a:r>
              <a:rPr lang="en-US" sz="1800" spc="-15" dirty="0">
                <a:latin typeface="Times New Roman"/>
                <a:cs typeface="Times New Roman"/>
              </a:rPr>
              <a:t>n</a:t>
            </a:r>
            <a:r>
              <a:rPr lang="en-US" sz="1800" dirty="0">
                <a:latin typeface="Times New Roman"/>
                <a:cs typeface="Times New Roman"/>
              </a:rPr>
              <a:t>g	such	</a:t>
            </a:r>
            <a:r>
              <a:rPr lang="en-US" sz="1800" spc="-10" dirty="0">
                <a:latin typeface="Times New Roman"/>
                <a:cs typeface="Times New Roman"/>
              </a:rPr>
              <a:t>a</a:t>
            </a:r>
            <a:r>
              <a:rPr lang="en-US" sz="1800" dirty="0">
                <a:latin typeface="Times New Roman"/>
                <a:cs typeface="Times New Roman"/>
              </a:rPr>
              <a:t>s	</a:t>
            </a:r>
            <a:r>
              <a:rPr lang="en-US" sz="1800" spc="-15" dirty="0">
                <a:latin typeface="Times New Roman"/>
                <a:cs typeface="Times New Roman"/>
              </a:rPr>
              <a:t>p</a:t>
            </a:r>
            <a:r>
              <a:rPr lang="en-US" sz="1800" dirty="0">
                <a:latin typeface="Times New Roman"/>
                <a:cs typeface="Times New Roman"/>
              </a:rPr>
              <a:t>ri</a:t>
            </a:r>
            <a:r>
              <a:rPr lang="en-US" sz="1800" spc="-15" dirty="0">
                <a:latin typeface="Times New Roman"/>
                <a:cs typeface="Times New Roman"/>
              </a:rPr>
              <a:t>n</a:t>
            </a:r>
            <a:r>
              <a:rPr lang="en-US" sz="1800" dirty="0">
                <a:latin typeface="Times New Roman"/>
                <a:cs typeface="Times New Roman"/>
              </a:rPr>
              <a:t>te</a:t>
            </a:r>
            <a:r>
              <a:rPr lang="en-US" sz="1800" spc="-15" dirty="0">
                <a:latin typeface="Times New Roman"/>
                <a:cs typeface="Times New Roman"/>
              </a:rPr>
              <a:t>r</a:t>
            </a:r>
            <a:r>
              <a:rPr lang="en-US" sz="1800" dirty="0">
                <a:latin typeface="Times New Roman"/>
                <a:cs typeface="Times New Roman"/>
              </a:rPr>
              <a:t>s	and	</a:t>
            </a:r>
            <a:r>
              <a:rPr lang="en-US" sz="1800" spc="-15" dirty="0">
                <a:latin typeface="Times New Roman"/>
                <a:cs typeface="Times New Roman"/>
              </a:rPr>
              <a:t>s</a:t>
            </a:r>
            <a:r>
              <a:rPr lang="en-US" sz="1800" dirty="0">
                <a:latin typeface="Times New Roman"/>
                <a:cs typeface="Times New Roman"/>
              </a:rPr>
              <a:t>t</a:t>
            </a:r>
            <a:r>
              <a:rPr lang="en-US" sz="1800" spc="-15" dirty="0">
                <a:latin typeface="Times New Roman"/>
                <a:cs typeface="Times New Roman"/>
              </a:rPr>
              <a:t>o</a:t>
            </a:r>
            <a:r>
              <a:rPr lang="en-US" sz="1800" dirty="0">
                <a:latin typeface="Times New Roman"/>
                <a:cs typeface="Times New Roman"/>
              </a:rPr>
              <a:t>rage  </a:t>
            </a:r>
            <a:r>
              <a:rPr lang="en-US" sz="1800" spc="-5" dirty="0">
                <a:latin typeface="Times New Roman"/>
                <a:cs typeface="Times New Roman"/>
              </a:rPr>
              <a:t>devices.</a:t>
            </a:r>
          </a:p>
          <a:p>
            <a:pPr marL="0" indent="0">
              <a:buNone/>
            </a:pPr>
            <a:endParaRPr lang="en-US" sz="1800" dirty="0">
              <a:latin typeface="Times New Roman"/>
              <a:cs typeface="Times New Roman"/>
            </a:endParaRPr>
          </a:p>
          <a:p>
            <a:r>
              <a:rPr lang="en-US" sz="1800" dirty="0">
                <a:latin typeface="Times New Roman"/>
                <a:cs typeface="Times New Roman"/>
              </a:rPr>
              <a:t>Exch</a:t>
            </a:r>
            <a:r>
              <a:rPr lang="en-US" sz="1800" spc="-10" dirty="0">
                <a:latin typeface="Times New Roman"/>
                <a:cs typeface="Times New Roman"/>
              </a:rPr>
              <a:t>a</a:t>
            </a:r>
            <a:r>
              <a:rPr lang="en-US" sz="1800" dirty="0">
                <a:latin typeface="Times New Roman"/>
                <a:cs typeface="Times New Roman"/>
              </a:rPr>
              <a:t>nge	of	i</a:t>
            </a:r>
            <a:r>
              <a:rPr lang="en-US" sz="1800" spc="-15" dirty="0">
                <a:latin typeface="Times New Roman"/>
                <a:cs typeface="Times New Roman"/>
              </a:rPr>
              <a:t>n</a:t>
            </a:r>
            <a:r>
              <a:rPr lang="en-US" sz="1800" dirty="0">
                <a:latin typeface="Times New Roman"/>
                <a:cs typeface="Times New Roman"/>
              </a:rPr>
              <a:t>fo</a:t>
            </a:r>
            <a:r>
              <a:rPr lang="en-US" sz="1800" spc="-15" dirty="0">
                <a:latin typeface="Times New Roman"/>
                <a:cs typeface="Times New Roman"/>
              </a:rPr>
              <a:t>r</a:t>
            </a:r>
            <a:r>
              <a:rPr lang="en-US" sz="1800" spc="-30" dirty="0">
                <a:latin typeface="Times New Roman"/>
                <a:cs typeface="Times New Roman"/>
              </a:rPr>
              <a:t>m</a:t>
            </a:r>
            <a:r>
              <a:rPr lang="en-US" sz="1800" dirty="0">
                <a:latin typeface="Times New Roman"/>
                <a:cs typeface="Times New Roman"/>
              </a:rPr>
              <a:t>at</a:t>
            </a:r>
            <a:r>
              <a:rPr lang="en-US" sz="1800" spc="-15" dirty="0">
                <a:latin typeface="Times New Roman"/>
                <a:cs typeface="Times New Roman"/>
              </a:rPr>
              <a:t>i</a:t>
            </a:r>
            <a:r>
              <a:rPr lang="en-US" sz="1800" dirty="0">
                <a:latin typeface="Times New Roman"/>
                <a:cs typeface="Times New Roman"/>
              </a:rPr>
              <a:t>on	by	</a:t>
            </a:r>
            <a:r>
              <a:rPr lang="en-US" sz="1800" spc="-30" dirty="0">
                <a:latin typeface="Times New Roman"/>
                <a:cs typeface="Times New Roman"/>
              </a:rPr>
              <a:t>m</a:t>
            </a:r>
            <a:r>
              <a:rPr lang="en-US" sz="1800" dirty="0">
                <a:latin typeface="Times New Roman"/>
                <a:cs typeface="Times New Roman"/>
              </a:rPr>
              <a:t>e</a:t>
            </a:r>
            <a:r>
              <a:rPr lang="en-US" sz="1800" spc="-15" dirty="0">
                <a:latin typeface="Times New Roman"/>
                <a:cs typeface="Times New Roman"/>
              </a:rPr>
              <a:t>a</a:t>
            </a:r>
            <a:r>
              <a:rPr lang="en-US" sz="1800" dirty="0">
                <a:latin typeface="Times New Roman"/>
                <a:cs typeface="Times New Roman"/>
              </a:rPr>
              <a:t>ns	of	</a:t>
            </a:r>
            <a:r>
              <a:rPr lang="en-US" sz="1800" spc="-5" dirty="0">
                <a:latin typeface="Times New Roman"/>
                <a:cs typeface="Times New Roman"/>
              </a:rPr>
              <a:t>e</a:t>
            </a:r>
            <a:r>
              <a:rPr lang="en-US" sz="1800" spc="5" dirty="0">
                <a:latin typeface="Times New Roman"/>
                <a:cs typeface="Times New Roman"/>
              </a:rPr>
              <a:t>-</a:t>
            </a:r>
            <a:r>
              <a:rPr lang="en-US" sz="1800" dirty="0">
                <a:latin typeface="Times New Roman"/>
                <a:cs typeface="Times New Roman"/>
              </a:rPr>
              <a:t>Ma</a:t>
            </a:r>
            <a:r>
              <a:rPr lang="en-US" sz="1800" spc="-15" dirty="0">
                <a:latin typeface="Times New Roman"/>
                <a:cs typeface="Times New Roman"/>
              </a:rPr>
              <a:t>il</a:t>
            </a:r>
            <a:r>
              <a:rPr lang="en-US" sz="1800" dirty="0">
                <a:latin typeface="Times New Roman"/>
                <a:cs typeface="Times New Roman"/>
              </a:rPr>
              <a:t>s	and  FTP.</a:t>
            </a:r>
          </a:p>
          <a:p>
            <a:endParaRPr lang="en-US" sz="1800" dirty="0">
              <a:latin typeface="Times New Roman"/>
              <a:cs typeface="Times New Roman"/>
            </a:endParaRPr>
          </a:p>
          <a:p>
            <a:endParaRPr lang="en-IN" dirty="0"/>
          </a:p>
        </p:txBody>
      </p:sp>
    </p:spTree>
    <p:extLst>
      <p:ext uri="{BB962C8B-B14F-4D97-AF65-F5344CB8AC3E}">
        <p14:creationId xmlns:p14="http://schemas.microsoft.com/office/powerpoint/2010/main" val="2556127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6A3C-9723-2E2B-FCB2-D4EF84B67FF3}"/>
              </a:ext>
            </a:extLst>
          </p:cNvPr>
          <p:cNvSpPr>
            <a:spLocks noGrp="1"/>
          </p:cNvSpPr>
          <p:nvPr>
            <p:ph type="title"/>
          </p:nvPr>
        </p:nvSpPr>
        <p:spPr>
          <a:xfrm>
            <a:off x="1154954" y="973668"/>
            <a:ext cx="10166189" cy="615646"/>
          </a:xfrm>
        </p:spPr>
        <p:txBody>
          <a:bodyPr>
            <a:normAutofit/>
          </a:bodyPr>
          <a:lstStyle/>
          <a:p>
            <a:r>
              <a:rPr lang="en-IN" spc="-5" dirty="0"/>
              <a:t>                      Business</a:t>
            </a:r>
            <a:r>
              <a:rPr lang="en-IN" spc="-20" dirty="0"/>
              <a:t> </a:t>
            </a:r>
            <a:r>
              <a:rPr lang="en-IN" spc="-5" dirty="0"/>
              <a:t>Applications</a:t>
            </a:r>
            <a:endParaRPr lang="en-IN" dirty="0"/>
          </a:p>
        </p:txBody>
      </p:sp>
      <p:sp>
        <p:nvSpPr>
          <p:cNvPr id="3" name="Content Placeholder 2">
            <a:extLst>
              <a:ext uri="{FF2B5EF4-FFF2-40B4-BE49-F238E27FC236}">
                <a16:creationId xmlns:a16="http://schemas.microsoft.com/office/drawing/2014/main" id="{BC0DD0DF-D585-3AB9-161B-4D5C86836ABC}"/>
              </a:ext>
            </a:extLst>
          </p:cNvPr>
          <p:cNvSpPr>
            <a:spLocks noGrp="1"/>
          </p:cNvSpPr>
          <p:nvPr>
            <p:ph idx="1"/>
          </p:nvPr>
        </p:nvSpPr>
        <p:spPr>
          <a:xfrm>
            <a:off x="1154954" y="2405742"/>
            <a:ext cx="10819332" cy="3614057"/>
          </a:xfrm>
        </p:spPr>
        <p:txBody>
          <a:bodyPr/>
          <a:lstStyle/>
          <a:p>
            <a:pPr marL="0" indent="0">
              <a:buNone/>
            </a:pPr>
            <a:r>
              <a:rPr lang="en-US" sz="1800" b="1" dirty="0">
                <a:latin typeface="Times New Roman"/>
                <a:cs typeface="Times New Roman"/>
              </a:rPr>
              <a:t>                                                         A</a:t>
            </a:r>
            <a:r>
              <a:rPr lang="en-US" sz="1800" b="1" spc="-170" dirty="0">
                <a:latin typeface="Times New Roman"/>
                <a:cs typeface="Times New Roman"/>
              </a:rPr>
              <a:t> </a:t>
            </a:r>
            <a:r>
              <a:rPr lang="en-US" sz="1800" b="1" dirty="0">
                <a:latin typeface="Times New Roman"/>
                <a:cs typeface="Times New Roman"/>
              </a:rPr>
              <a:t>net</a:t>
            </a:r>
            <a:r>
              <a:rPr lang="en-US" sz="1800" b="1" spc="-15" dirty="0">
                <a:latin typeface="Times New Roman"/>
                <a:cs typeface="Times New Roman"/>
              </a:rPr>
              <a:t>w</a:t>
            </a:r>
            <a:r>
              <a:rPr lang="en-US" sz="1800" b="1" dirty="0">
                <a:latin typeface="Times New Roman"/>
                <a:cs typeface="Times New Roman"/>
              </a:rPr>
              <a:t>ork</a:t>
            </a:r>
            <a:r>
              <a:rPr lang="en-US" sz="1800" b="1" spc="-10" dirty="0">
                <a:latin typeface="Times New Roman"/>
                <a:cs typeface="Times New Roman"/>
              </a:rPr>
              <a:t> w</a:t>
            </a:r>
            <a:r>
              <a:rPr lang="en-US" sz="1800" b="1" dirty="0">
                <a:latin typeface="Times New Roman"/>
                <a:cs typeface="Times New Roman"/>
              </a:rPr>
              <a:t>ith two c</a:t>
            </a:r>
            <a:r>
              <a:rPr lang="en-US" sz="1800" b="1" spc="-15" dirty="0">
                <a:latin typeface="Times New Roman"/>
                <a:cs typeface="Times New Roman"/>
              </a:rPr>
              <a:t>l</a:t>
            </a:r>
            <a:r>
              <a:rPr lang="en-US" sz="1800" b="1" dirty="0">
                <a:latin typeface="Times New Roman"/>
                <a:cs typeface="Times New Roman"/>
              </a:rPr>
              <a:t>i</a:t>
            </a:r>
            <a:r>
              <a:rPr lang="en-US" sz="1800" b="1" spc="-10" dirty="0">
                <a:latin typeface="Times New Roman"/>
                <a:cs typeface="Times New Roman"/>
              </a:rPr>
              <a:t>e</a:t>
            </a:r>
            <a:r>
              <a:rPr lang="en-US" sz="1800" b="1" dirty="0">
                <a:latin typeface="Times New Roman"/>
                <a:cs typeface="Times New Roman"/>
              </a:rPr>
              <a:t>nts and </a:t>
            </a:r>
            <a:r>
              <a:rPr lang="en-US" sz="1800" b="1" spc="5" dirty="0">
                <a:latin typeface="Times New Roman"/>
                <a:cs typeface="Times New Roman"/>
              </a:rPr>
              <a:t>o</a:t>
            </a:r>
            <a:r>
              <a:rPr lang="en-US" sz="1800" b="1" dirty="0">
                <a:latin typeface="Times New Roman"/>
                <a:cs typeface="Times New Roman"/>
              </a:rPr>
              <a:t>ne  </a:t>
            </a:r>
            <a:r>
              <a:rPr lang="en-US" sz="1800" b="1" spc="-5" dirty="0">
                <a:latin typeface="Times New Roman"/>
                <a:cs typeface="Times New Roman"/>
              </a:rPr>
              <a:t>server</a:t>
            </a:r>
            <a:endParaRPr lang="en-US" sz="1800" dirty="0">
              <a:latin typeface="Times New Roman"/>
              <a:cs typeface="Times New Roman"/>
            </a:endParaRPr>
          </a:p>
          <a:p>
            <a:pPr marL="0" indent="0">
              <a:buNone/>
            </a:pPr>
            <a:endParaRPr lang="en-IN" dirty="0"/>
          </a:p>
          <a:p>
            <a:pPr marL="0" indent="0">
              <a:buNone/>
            </a:pPr>
            <a:endParaRPr lang="en-IN" dirty="0"/>
          </a:p>
          <a:p>
            <a:pPr marL="0" indent="0">
              <a:buNone/>
            </a:pPr>
            <a:endParaRPr lang="en-IN" dirty="0"/>
          </a:p>
        </p:txBody>
      </p:sp>
      <p:pic>
        <p:nvPicPr>
          <p:cNvPr id="5" name="object 3">
            <a:extLst>
              <a:ext uri="{FF2B5EF4-FFF2-40B4-BE49-F238E27FC236}">
                <a16:creationId xmlns:a16="http://schemas.microsoft.com/office/drawing/2014/main" id="{8B728656-1951-6672-10D1-58CE161ADD4D}"/>
              </a:ext>
            </a:extLst>
          </p:cNvPr>
          <p:cNvPicPr/>
          <p:nvPr/>
        </p:nvPicPr>
        <p:blipFill>
          <a:blip r:embed="rId2" cstate="print"/>
          <a:stretch>
            <a:fillRect/>
          </a:stretch>
        </p:blipFill>
        <p:spPr>
          <a:xfrm>
            <a:off x="2673857" y="3310128"/>
            <a:ext cx="6844286" cy="3202670"/>
          </a:xfrm>
          <a:prstGeom prst="rect">
            <a:avLst/>
          </a:prstGeom>
        </p:spPr>
      </p:pic>
    </p:spTree>
    <p:extLst>
      <p:ext uri="{BB962C8B-B14F-4D97-AF65-F5344CB8AC3E}">
        <p14:creationId xmlns:p14="http://schemas.microsoft.com/office/powerpoint/2010/main" val="4100093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AB7E-4D46-170D-0FA3-ED18E2646863}"/>
              </a:ext>
            </a:extLst>
          </p:cNvPr>
          <p:cNvSpPr>
            <a:spLocks noGrp="1"/>
          </p:cNvSpPr>
          <p:nvPr>
            <p:ph type="title"/>
          </p:nvPr>
        </p:nvSpPr>
        <p:spPr>
          <a:xfrm>
            <a:off x="1154954" y="0"/>
            <a:ext cx="10470989" cy="2220686"/>
          </a:xfrm>
        </p:spPr>
        <p:txBody>
          <a:bodyPr>
            <a:normAutofit fontScale="90000"/>
          </a:bodyPr>
          <a:lstStyle/>
          <a:p>
            <a:r>
              <a:rPr lang="en-IN" spc="-5" dirty="0"/>
              <a:t>               </a:t>
            </a:r>
            <a:br>
              <a:rPr lang="en-IN" spc="-5" dirty="0"/>
            </a:br>
            <a:r>
              <a:rPr lang="en-IN" spc="-5" dirty="0"/>
              <a:t>Business</a:t>
            </a:r>
            <a:r>
              <a:rPr lang="en-IN" spc="-20" dirty="0"/>
              <a:t> </a:t>
            </a:r>
            <a:r>
              <a:rPr lang="en-IN" spc="-5" dirty="0"/>
              <a:t>Applications</a:t>
            </a:r>
            <a:r>
              <a:rPr lang="en-IN" spc="15" dirty="0"/>
              <a:t> </a:t>
            </a:r>
            <a:r>
              <a:rPr lang="en-IN" spc="-5" dirty="0"/>
              <a:t>(2)-</a:t>
            </a:r>
            <a:r>
              <a:rPr lang="en-US" sz="3600" b="1" dirty="0">
                <a:latin typeface="Times New Roman"/>
                <a:cs typeface="Times New Roman"/>
              </a:rPr>
              <a:t>The</a:t>
            </a:r>
            <a:r>
              <a:rPr lang="en-US" sz="3600" b="1" spc="-25" dirty="0">
                <a:latin typeface="Times New Roman"/>
                <a:cs typeface="Times New Roman"/>
              </a:rPr>
              <a:t> </a:t>
            </a:r>
            <a:r>
              <a:rPr lang="en-US" sz="3600" b="1" dirty="0">
                <a:latin typeface="Times New Roman"/>
                <a:cs typeface="Times New Roman"/>
              </a:rPr>
              <a:t>client-server</a:t>
            </a:r>
            <a:r>
              <a:rPr lang="en-US" sz="3600" b="1" spc="-75" dirty="0">
                <a:latin typeface="Times New Roman"/>
                <a:cs typeface="Times New Roman"/>
              </a:rPr>
              <a:t> </a:t>
            </a:r>
            <a:r>
              <a:rPr lang="en-US" sz="3600" b="1" dirty="0">
                <a:latin typeface="Times New Roman"/>
                <a:cs typeface="Times New Roman"/>
              </a:rPr>
              <a:t>model</a:t>
            </a:r>
            <a:r>
              <a:rPr lang="en-US" sz="3600" b="1" spc="5" dirty="0">
                <a:latin typeface="Times New Roman"/>
                <a:cs typeface="Times New Roman"/>
              </a:rPr>
              <a:t>   </a:t>
            </a:r>
            <a:r>
              <a:rPr lang="en-US" sz="3600" b="1" dirty="0">
                <a:latin typeface="Times New Roman"/>
                <a:cs typeface="Times New Roman"/>
              </a:rPr>
              <a:t>involves</a:t>
            </a:r>
            <a:r>
              <a:rPr lang="en-US" sz="3600" b="1" spc="-35" dirty="0">
                <a:latin typeface="Times New Roman"/>
                <a:cs typeface="Times New Roman"/>
              </a:rPr>
              <a:t> </a:t>
            </a:r>
            <a:r>
              <a:rPr lang="en-US" sz="3600" b="1" spc="-10" dirty="0">
                <a:latin typeface="Times New Roman"/>
                <a:cs typeface="Times New Roman"/>
              </a:rPr>
              <a:t>requests</a:t>
            </a:r>
            <a:r>
              <a:rPr lang="en-US" sz="3600" b="1" spc="5" dirty="0">
                <a:latin typeface="Times New Roman"/>
                <a:cs typeface="Times New Roman"/>
              </a:rPr>
              <a:t> </a:t>
            </a:r>
            <a:r>
              <a:rPr lang="en-US" sz="3600" b="1" dirty="0">
                <a:latin typeface="Times New Roman"/>
                <a:cs typeface="Times New Roman"/>
              </a:rPr>
              <a:t>and</a:t>
            </a:r>
            <a:r>
              <a:rPr lang="en-US" sz="3600" b="1" spc="-15" dirty="0">
                <a:latin typeface="Times New Roman"/>
                <a:cs typeface="Times New Roman"/>
              </a:rPr>
              <a:t> </a:t>
            </a:r>
            <a:r>
              <a:rPr lang="en-US" sz="3600" b="1" spc="-10" dirty="0">
                <a:latin typeface="Times New Roman"/>
                <a:cs typeface="Times New Roman"/>
              </a:rPr>
              <a:t>replies.</a:t>
            </a:r>
            <a:br>
              <a:rPr lang="en-US" sz="3600" dirty="0">
                <a:latin typeface="Times New Roman"/>
                <a:cs typeface="Times New Roman"/>
              </a:rPr>
            </a:br>
            <a:endParaRPr lang="en-IN" dirty="0"/>
          </a:p>
        </p:txBody>
      </p:sp>
      <p:pic>
        <p:nvPicPr>
          <p:cNvPr id="4" name="object 3">
            <a:extLst>
              <a:ext uri="{FF2B5EF4-FFF2-40B4-BE49-F238E27FC236}">
                <a16:creationId xmlns:a16="http://schemas.microsoft.com/office/drawing/2014/main" id="{38A04F98-9ED8-02EC-7590-6CC65F8A3DBE}"/>
              </a:ext>
            </a:extLst>
          </p:cNvPr>
          <p:cNvPicPr>
            <a:picLocks noGrp="1"/>
          </p:cNvPicPr>
          <p:nvPr>
            <p:ph idx="1"/>
          </p:nvPr>
        </p:nvPicPr>
        <p:blipFill>
          <a:blip r:embed="rId2" cstate="print"/>
          <a:stretch>
            <a:fillRect/>
          </a:stretch>
        </p:blipFill>
        <p:spPr>
          <a:xfrm>
            <a:off x="2253455" y="2558142"/>
            <a:ext cx="8229487" cy="3396343"/>
          </a:xfrm>
          <a:prstGeom prst="rect">
            <a:avLst/>
          </a:prstGeom>
        </p:spPr>
      </p:pic>
    </p:spTree>
    <p:extLst>
      <p:ext uri="{BB962C8B-B14F-4D97-AF65-F5344CB8AC3E}">
        <p14:creationId xmlns:p14="http://schemas.microsoft.com/office/powerpoint/2010/main" val="861749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B521-945C-0B6E-D87A-1F86ABDEBFED}"/>
              </a:ext>
            </a:extLst>
          </p:cNvPr>
          <p:cNvSpPr>
            <a:spLocks noGrp="1"/>
          </p:cNvSpPr>
          <p:nvPr>
            <p:ph type="title"/>
          </p:nvPr>
        </p:nvSpPr>
        <p:spPr>
          <a:xfrm>
            <a:off x="1154954" y="141515"/>
            <a:ext cx="9882092" cy="2569028"/>
          </a:xfrm>
        </p:spPr>
        <p:txBody>
          <a:bodyPr/>
          <a:lstStyle/>
          <a:p>
            <a:r>
              <a:rPr lang="en-IN" sz="2000" b="1" spc="-5" dirty="0"/>
              <a:t>Home</a:t>
            </a:r>
            <a:r>
              <a:rPr lang="en-IN" sz="2000" b="1" spc="-25" dirty="0"/>
              <a:t> </a:t>
            </a:r>
            <a:r>
              <a:rPr lang="en-IN" sz="2000" b="1" spc="-5" dirty="0"/>
              <a:t>Applications</a:t>
            </a:r>
            <a:r>
              <a:rPr lang="en-IN" sz="2000" b="1" spc="10" dirty="0"/>
              <a:t> </a:t>
            </a:r>
            <a:r>
              <a:rPr lang="en-IN" sz="2000" b="1" spc="-5" dirty="0"/>
              <a:t>(1)-          </a:t>
            </a:r>
            <a:r>
              <a:rPr lang="en-US" sz="2000" b="1" spc="-5" dirty="0">
                <a:latin typeface="Times New Roman"/>
                <a:cs typeface="Times New Roman"/>
              </a:rPr>
              <a:t>In</a:t>
            </a:r>
            <a:r>
              <a:rPr lang="en-US" sz="2000" b="1" spc="-15" dirty="0">
                <a:latin typeface="Times New Roman"/>
                <a:cs typeface="Times New Roman"/>
              </a:rPr>
              <a:t> </a:t>
            </a:r>
            <a:r>
              <a:rPr lang="en-US" sz="2000" b="1" dirty="0">
                <a:latin typeface="Times New Roman"/>
                <a:cs typeface="Times New Roman"/>
              </a:rPr>
              <a:t>a</a:t>
            </a:r>
            <a:r>
              <a:rPr lang="en-US" sz="2000" b="1" spc="-15" dirty="0">
                <a:latin typeface="Times New Roman"/>
                <a:cs typeface="Times New Roman"/>
              </a:rPr>
              <a:t> </a:t>
            </a:r>
            <a:r>
              <a:rPr lang="en-US" sz="2000" b="1" spc="-10" dirty="0">
                <a:latin typeface="Times New Roman"/>
                <a:cs typeface="Times New Roman"/>
              </a:rPr>
              <a:t>peer-to-peer</a:t>
            </a:r>
            <a:r>
              <a:rPr lang="en-US" sz="2000" b="1" spc="-45" dirty="0">
                <a:latin typeface="Times New Roman"/>
                <a:cs typeface="Times New Roman"/>
              </a:rPr>
              <a:t> </a:t>
            </a:r>
            <a:r>
              <a:rPr lang="en-US" sz="2000" b="1" dirty="0">
                <a:latin typeface="Times New Roman"/>
                <a:cs typeface="Times New Roman"/>
              </a:rPr>
              <a:t>system</a:t>
            </a:r>
            <a:r>
              <a:rPr lang="en-US" sz="2000" b="1" spc="-15" dirty="0">
                <a:latin typeface="Times New Roman"/>
                <a:cs typeface="Times New Roman"/>
              </a:rPr>
              <a:t> </a:t>
            </a:r>
            <a:r>
              <a:rPr lang="en-US" sz="2000" b="1" spc="-10" dirty="0">
                <a:latin typeface="Times New Roman"/>
                <a:cs typeface="Times New Roman"/>
              </a:rPr>
              <a:t>there</a:t>
            </a:r>
            <a:r>
              <a:rPr lang="en-US" sz="2000" b="1" dirty="0">
                <a:latin typeface="Times New Roman"/>
                <a:cs typeface="Times New Roman"/>
              </a:rPr>
              <a:t> </a:t>
            </a:r>
            <a:r>
              <a:rPr lang="en-US" sz="2000" b="1" spc="-15" dirty="0">
                <a:latin typeface="Times New Roman"/>
                <a:cs typeface="Times New Roman"/>
              </a:rPr>
              <a:t>are</a:t>
            </a:r>
            <a:r>
              <a:rPr lang="en-US" sz="2000" b="1" dirty="0">
                <a:latin typeface="Times New Roman"/>
                <a:cs typeface="Times New Roman"/>
              </a:rPr>
              <a:t> </a:t>
            </a:r>
            <a:r>
              <a:rPr lang="en-US" sz="2000" b="1" spc="-5" dirty="0">
                <a:latin typeface="Times New Roman"/>
                <a:cs typeface="Times New Roman"/>
              </a:rPr>
              <a:t>no</a:t>
            </a:r>
            <a:r>
              <a:rPr lang="en-US" sz="2000" b="1" spc="5" dirty="0">
                <a:latin typeface="Times New Roman"/>
                <a:cs typeface="Times New Roman"/>
              </a:rPr>
              <a:t> </a:t>
            </a:r>
            <a:r>
              <a:rPr lang="en-US" sz="2000" b="1" dirty="0">
                <a:latin typeface="Times New Roman"/>
                <a:cs typeface="Times New Roman"/>
              </a:rPr>
              <a:t>fixed</a:t>
            </a:r>
            <a:r>
              <a:rPr lang="en-US" sz="2000" b="1" spc="-15" dirty="0">
                <a:latin typeface="Times New Roman"/>
                <a:cs typeface="Times New Roman"/>
              </a:rPr>
              <a:t> </a:t>
            </a:r>
            <a:r>
              <a:rPr lang="en-US" sz="2000" b="1" dirty="0">
                <a:latin typeface="Times New Roman"/>
                <a:cs typeface="Times New Roman"/>
              </a:rPr>
              <a:t>clients </a:t>
            </a:r>
            <a:r>
              <a:rPr lang="en-US" sz="2000" b="1" spc="-660" dirty="0">
                <a:latin typeface="Times New Roman"/>
                <a:cs typeface="Times New Roman"/>
              </a:rPr>
              <a:t> </a:t>
            </a:r>
            <a:r>
              <a:rPr lang="en-US" sz="2000" b="1" dirty="0">
                <a:latin typeface="Times New Roman"/>
                <a:cs typeface="Times New Roman"/>
              </a:rPr>
              <a:t>and</a:t>
            </a:r>
            <a:r>
              <a:rPr lang="en-US" sz="2000" b="1" spc="-20" dirty="0">
                <a:latin typeface="Times New Roman"/>
                <a:cs typeface="Times New Roman"/>
              </a:rPr>
              <a:t> </a:t>
            </a:r>
            <a:r>
              <a:rPr lang="en-US" sz="2000" b="1" dirty="0">
                <a:latin typeface="Times New Roman"/>
                <a:cs typeface="Times New Roman"/>
              </a:rPr>
              <a:t>servers</a:t>
            </a:r>
            <a:r>
              <a:rPr lang="en-US" sz="1800" b="1" dirty="0">
                <a:latin typeface="Times New Roman"/>
                <a:cs typeface="Times New Roman"/>
              </a:rPr>
              <a:t>.</a:t>
            </a:r>
            <a:br>
              <a:rPr lang="en-US" sz="1800" dirty="0">
                <a:latin typeface="Times New Roman"/>
                <a:cs typeface="Times New Roman"/>
              </a:rPr>
            </a:br>
            <a:endParaRPr lang="en-IN" sz="1800" dirty="0"/>
          </a:p>
        </p:txBody>
      </p:sp>
      <p:pic>
        <p:nvPicPr>
          <p:cNvPr id="4" name="object 3">
            <a:extLst>
              <a:ext uri="{FF2B5EF4-FFF2-40B4-BE49-F238E27FC236}">
                <a16:creationId xmlns:a16="http://schemas.microsoft.com/office/drawing/2014/main" id="{3B74E2C8-BBE9-22CA-AFFF-E5860513B502}"/>
              </a:ext>
            </a:extLst>
          </p:cNvPr>
          <p:cNvPicPr>
            <a:picLocks noGrp="1"/>
          </p:cNvPicPr>
          <p:nvPr>
            <p:ph idx="1"/>
          </p:nvPr>
        </p:nvPicPr>
        <p:blipFill>
          <a:blip r:embed="rId2" cstate="print"/>
          <a:stretch>
            <a:fillRect/>
          </a:stretch>
        </p:blipFill>
        <p:spPr>
          <a:xfrm>
            <a:off x="2399506" y="2452688"/>
            <a:ext cx="7391400" cy="3324225"/>
          </a:xfrm>
          <a:prstGeom prst="rect">
            <a:avLst/>
          </a:prstGeom>
        </p:spPr>
      </p:pic>
    </p:spTree>
    <p:extLst>
      <p:ext uri="{BB962C8B-B14F-4D97-AF65-F5344CB8AC3E}">
        <p14:creationId xmlns:p14="http://schemas.microsoft.com/office/powerpoint/2010/main" val="13418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5422-D3C9-938C-CF55-D5387339826F}"/>
              </a:ext>
            </a:extLst>
          </p:cNvPr>
          <p:cNvSpPr>
            <a:spLocks noGrp="1"/>
          </p:cNvSpPr>
          <p:nvPr>
            <p:ph type="title"/>
          </p:nvPr>
        </p:nvSpPr>
        <p:spPr/>
        <p:txBody>
          <a:bodyPr/>
          <a:lstStyle/>
          <a:p>
            <a:r>
              <a:rPr lang="en-IN" sz="3600" b="1" dirty="0">
                <a:solidFill>
                  <a:srgbClr val="C00000"/>
                </a:solidFill>
                <a:latin typeface="Times New Roman"/>
                <a:cs typeface="Times New Roman"/>
              </a:rPr>
              <a:t>                  Home</a:t>
            </a:r>
            <a:r>
              <a:rPr lang="en-IN" sz="3600" b="1" spc="-30" dirty="0">
                <a:solidFill>
                  <a:srgbClr val="C00000"/>
                </a:solidFill>
                <a:latin typeface="Times New Roman"/>
                <a:cs typeface="Times New Roman"/>
              </a:rPr>
              <a:t> </a:t>
            </a:r>
            <a:r>
              <a:rPr lang="en-IN" sz="3600" b="1" spc="-5" dirty="0">
                <a:solidFill>
                  <a:srgbClr val="C00000"/>
                </a:solidFill>
                <a:latin typeface="Times New Roman"/>
                <a:cs typeface="Times New Roman"/>
              </a:rPr>
              <a:t>Applications</a:t>
            </a:r>
            <a:r>
              <a:rPr lang="en-IN" sz="3600" b="1" spc="-30" dirty="0">
                <a:solidFill>
                  <a:srgbClr val="C00000"/>
                </a:solidFill>
                <a:latin typeface="Times New Roman"/>
                <a:cs typeface="Times New Roman"/>
              </a:rPr>
              <a:t> </a:t>
            </a:r>
            <a:r>
              <a:rPr lang="en-IN" sz="3600" b="1" dirty="0">
                <a:solidFill>
                  <a:srgbClr val="C00000"/>
                </a:solidFill>
                <a:latin typeface="Times New Roman"/>
                <a:cs typeface="Times New Roman"/>
              </a:rPr>
              <a:t>(2)</a:t>
            </a:r>
            <a:br>
              <a:rPr lang="en-IN" sz="3600" dirty="0">
                <a:latin typeface="Times New Roman"/>
                <a:cs typeface="Times New Roman"/>
              </a:rPr>
            </a:br>
            <a:endParaRPr lang="en-IN" dirty="0"/>
          </a:p>
        </p:txBody>
      </p:sp>
      <p:sp>
        <p:nvSpPr>
          <p:cNvPr id="3" name="Content Placeholder 2">
            <a:extLst>
              <a:ext uri="{FF2B5EF4-FFF2-40B4-BE49-F238E27FC236}">
                <a16:creationId xmlns:a16="http://schemas.microsoft.com/office/drawing/2014/main" id="{AF5EA551-1DAF-30F0-2A2A-AC0EF62F71E0}"/>
              </a:ext>
            </a:extLst>
          </p:cNvPr>
          <p:cNvSpPr>
            <a:spLocks noGrp="1"/>
          </p:cNvSpPr>
          <p:nvPr>
            <p:ph idx="1"/>
          </p:nvPr>
        </p:nvSpPr>
        <p:spPr>
          <a:xfrm>
            <a:off x="1154954" y="2603500"/>
            <a:ext cx="9303687" cy="3416300"/>
          </a:xfrm>
        </p:spPr>
        <p:txBody>
          <a:bodyPr/>
          <a:lstStyle/>
          <a:p>
            <a:pPr marL="0" indent="0">
              <a:buNone/>
            </a:pPr>
            <a:r>
              <a:rPr lang="en-IN" sz="2400" b="1" dirty="0">
                <a:latin typeface="Times New Roman"/>
                <a:cs typeface="Times New Roman"/>
              </a:rPr>
              <a:t>                                   Some</a:t>
            </a:r>
            <a:r>
              <a:rPr lang="en-IN" sz="2400" b="1" spc="-60" dirty="0">
                <a:latin typeface="Times New Roman"/>
                <a:cs typeface="Times New Roman"/>
              </a:rPr>
              <a:t> </a:t>
            </a:r>
            <a:r>
              <a:rPr lang="en-IN" sz="2400" b="1" dirty="0">
                <a:latin typeface="Times New Roman"/>
                <a:cs typeface="Times New Roman"/>
              </a:rPr>
              <a:t>forms</a:t>
            </a:r>
            <a:r>
              <a:rPr lang="en-IN" sz="2400" b="1" spc="-35" dirty="0">
                <a:latin typeface="Times New Roman"/>
                <a:cs typeface="Times New Roman"/>
              </a:rPr>
              <a:t> </a:t>
            </a:r>
            <a:r>
              <a:rPr lang="en-IN" sz="2400" b="1" dirty="0">
                <a:latin typeface="Times New Roman"/>
                <a:cs typeface="Times New Roman"/>
              </a:rPr>
              <a:t>of</a:t>
            </a:r>
            <a:r>
              <a:rPr lang="en-IN" sz="2400" b="1" spc="-35" dirty="0">
                <a:latin typeface="Times New Roman"/>
                <a:cs typeface="Times New Roman"/>
              </a:rPr>
              <a:t> </a:t>
            </a:r>
            <a:r>
              <a:rPr lang="en-IN" sz="2400" b="1" dirty="0">
                <a:latin typeface="Times New Roman"/>
                <a:cs typeface="Times New Roman"/>
              </a:rPr>
              <a:t>e-commerce</a:t>
            </a:r>
            <a:endParaRPr lang="en-IN" sz="2400" dirty="0">
              <a:latin typeface="Times New Roman"/>
              <a:cs typeface="Times New Roman"/>
            </a:endParaRPr>
          </a:p>
          <a:p>
            <a:pPr marL="0" indent="0">
              <a:buNone/>
            </a:pPr>
            <a:endParaRPr lang="en-IN" dirty="0"/>
          </a:p>
        </p:txBody>
      </p:sp>
      <p:pic>
        <p:nvPicPr>
          <p:cNvPr id="4" name="object 4">
            <a:extLst>
              <a:ext uri="{FF2B5EF4-FFF2-40B4-BE49-F238E27FC236}">
                <a16:creationId xmlns:a16="http://schemas.microsoft.com/office/drawing/2014/main" id="{E0806E96-A16B-72D6-0DFA-7F9090D9BDEB}"/>
              </a:ext>
            </a:extLst>
          </p:cNvPr>
          <p:cNvPicPr/>
          <p:nvPr/>
        </p:nvPicPr>
        <p:blipFill>
          <a:blip r:embed="rId2" cstate="print"/>
          <a:stretch>
            <a:fillRect/>
          </a:stretch>
        </p:blipFill>
        <p:spPr>
          <a:xfrm>
            <a:off x="1733359" y="3429000"/>
            <a:ext cx="8400557" cy="2063343"/>
          </a:xfrm>
          <a:prstGeom prst="rect">
            <a:avLst/>
          </a:prstGeom>
        </p:spPr>
      </p:pic>
    </p:spTree>
    <p:extLst>
      <p:ext uri="{BB962C8B-B14F-4D97-AF65-F5344CB8AC3E}">
        <p14:creationId xmlns:p14="http://schemas.microsoft.com/office/powerpoint/2010/main" val="199759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3F75-3F7C-5F85-DB3C-6AF9D0D8CC66}"/>
              </a:ext>
            </a:extLst>
          </p:cNvPr>
          <p:cNvSpPr>
            <a:spLocks noGrp="1"/>
          </p:cNvSpPr>
          <p:nvPr>
            <p:ph type="title"/>
          </p:nvPr>
        </p:nvSpPr>
        <p:spPr/>
        <p:txBody>
          <a:bodyPr/>
          <a:lstStyle/>
          <a:p>
            <a:r>
              <a:rPr lang="en-IN" sz="3600" spc="-5" dirty="0"/>
              <a:t>                         Mobile</a:t>
            </a:r>
            <a:r>
              <a:rPr lang="en-IN" sz="3600" spc="-70" dirty="0"/>
              <a:t> </a:t>
            </a:r>
            <a:r>
              <a:rPr lang="en-IN" sz="3600" dirty="0"/>
              <a:t>Users.</a:t>
            </a:r>
            <a:endParaRPr lang="en-IN" b="1" dirty="0"/>
          </a:p>
        </p:txBody>
      </p:sp>
      <p:sp>
        <p:nvSpPr>
          <p:cNvPr id="3" name="Content Placeholder 2">
            <a:extLst>
              <a:ext uri="{FF2B5EF4-FFF2-40B4-BE49-F238E27FC236}">
                <a16:creationId xmlns:a16="http://schemas.microsoft.com/office/drawing/2014/main" id="{1C993088-A0A1-8616-8105-BB591C2E69C1}"/>
              </a:ext>
            </a:extLst>
          </p:cNvPr>
          <p:cNvSpPr>
            <a:spLocks noGrp="1"/>
          </p:cNvSpPr>
          <p:nvPr>
            <p:ph idx="1"/>
          </p:nvPr>
        </p:nvSpPr>
        <p:spPr/>
        <p:txBody>
          <a:bodyPr/>
          <a:lstStyle/>
          <a:p>
            <a:pPr marL="0" indent="0">
              <a:buNone/>
            </a:pPr>
            <a:r>
              <a:rPr lang="en-US" sz="1800" b="1" dirty="0">
                <a:latin typeface="Times New Roman"/>
                <a:cs typeface="Times New Roman"/>
              </a:rPr>
              <a:t>                                      Combinations</a:t>
            </a:r>
            <a:r>
              <a:rPr lang="en-US" sz="1800" b="1" spc="-55" dirty="0">
                <a:latin typeface="Times New Roman"/>
                <a:cs typeface="Times New Roman"/>
              </a:rPr>
              <a:t> </a:t>
            </a:r>
            <a:r>
              <a:rPr lang="en-US" sz="1800" b="1" dirty="0">
                <a:latin typeface="Times New Roman"/>
                <a:cs typeface="Times New Roman"/>
              </a:rPr>
              <a:t>of </a:t>
            </a:r>
            <a:r>
              <a:rPr lang="en-US" sz="1800" b="1" spc="-10" dirty="0">
                <a:latin typeface="Times New Roman"/>
                <a:cs typeface="Times New Roman"/>
              </a:rPr>
              <a:t>wireless</a:t>
            </a:r>
            <a:r>
              <a:rPr lang="en-US" sz="1800" b="1" spc="25" dirty="0">
                <a:latin typeface="Times New Roman"/>
                <a:cs typeface="Times New Roman"/>
              </a:rPr>
              <a:t> </a:t>
            </a:r>
            <a:r>
              <a:rPr lang="en-US" sz="1800" b="1" spc="-10" dirty="0">
                <a:latin typeface="Times New Roman"/>
                <a:cs typeface="Times New Roman"/>
              </a:rPr>
              <a:t>networks</a:t>
            </a:r>
            <a:r>
              <a:rPr lang="en-US" sz="1800" b="1" spc="40" dirty="0">
                <a:latin typeface="Times New Roman"/>
                <a:cs typeface="Times New Roman"/>
              </a:rPr>
              <a:t> </a:t>
            </a:r>
            <a:r>
              <a:rPr lang="en-US" sz="1800" b="1" dirty="0">
                <a:latin typeface="Times New Roman"/>
                <a:cs typeface="Times New Roman"/>
              </a:rPr>
              <a:t>and</a:t>
            </a:r>
            <a:r>
              <a:rPr lang="en-US" sz="1800" b="1" spc="-10" dirty="0">
                <a:latin typeface="Times New Roman"/>
                <a:cs typeface="Times New Roman"/>
              </a:rPr>
              <a:t> </a:t>
            </a:r>
            <a:r>
              <a:rPr lang="en-US" sz="1800" b="1" dirty="0">
                <a:latin typeface="Times New Roman"/>
                <a:cs typeface="Times New Roman"/>
              </a:rPr>
              <a:t>mobile</a:t>
            </a:r>
            <a:endParaRPr lang="en-US" sz="1800" dirty="0">
              <a:latin typeface="Times New Roman"/>
              <a:cs typeface="Times New Roman"/>
            </a:endParaRPr>
          </a:p>
          <a:p>
            <a:pPr marL="0" indent="0">
              <a:buNone/>
            </a:pPr>
            <a:endParaRPr lang="en-IN" dirty="0"/>
          </a:p>
          <a:p>
            <a:pPr marL="0" indent="0">
              <a:buNone/>
            </a:pPr>
            <a:endParaRPr lang="en-IN" dirty="0"/>
          </a:p>
        </p:txBody>
      </p:sp>
      <p:pic>
        <p:nvPicPr>
          <p:cNvPr id="4" name="object 4">
            <a:extLst>
              <a:ext uri="{FF2B5EF4-FFF2-40B4-BE49-F238E27FC236}">
                <a16:creationId xmlns:a16="http://schemas.microsoft.com/office/drawing/2014/main" id="{56E1670A-1317-F5B3-AD5A-5484C30C58EC}"/>
              </a:ext>
            </a:extLst>
          </p:cNvPr>
          <p:cNvPicPr/>
          <p:nvPr/>
        </p:nvPicPr>
        <p:blipFill>
          <a:blip r:embed="rId3" cstate="print"/>
          <a:stretch>
            <a:fillRect/>
          </a:stretch>
        </p:blipFill>
        <p:spPr>
          <a:xfrm>
            <a:off x="2373086" y="3428999"/>
            <a:ext cx="7742464" cy="2797629"/>
          </a:xfrm>
          <a:prstGeom prst="rect">
            <a:avLst/>
          </a:prstGeom>
        </p:spPr>
      </p:pic>
    </p:spTree>
    <p:extLst>
      <p:ext uri="{BB962C8B-B14F-4D97-AF65-F5344CB8AC3E}">
        <p14:creationId xmlns:p14="http://schemas.microsoft.com/office/powerpoint/2010/main" val="192044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BD05-0DAA-AFCE-403C-51CE48FA36A7}"/>
              </a:ext>
            </a:extLst>
          </p:cNvPr>
          <p:cNvSpPr>
            <a:spLocks noGrp="1"/>
          </p:cNvSpPr>
          <p:nvPr>
            <p:ph type="title"/>
          </p:nvPr>
        </p:nvSpPr>
        <p:spPr>
          <a:xfrm>
            <a:off x="500743" y="293915"/>
            <a:ext cx="11103427" cy="1785256"/>
          </a:xfrm>
        </p:spPr>
        <p:txBody>
          <a:bodyPr>
            <a:normAutofit/>
          </a:bodyPr>
          <a:lstStyle/>
          <a:p>
            <a:r>
              <a:rPr lang="en-IN" dirty="0"/>
              <a:t>                  What  are  Components  of    components  of computer  networks ?</a:t>
            </a:r>
          </a:p>
        </p:txBody>
      </p:sp>
      <p:pic>
        <p:nvPicPr>
          <p:cNvPr id="1026" name="Picture 2" descr="Computer Network Introduction - javatpoint">
            <a:extLst>
              <a:ext uri="{FF2B5EF4-FFF2-40B4-BE49-F238E27FC236}">
                <a16:creationId xmlns:a16="http://schemas.microsoft.com/office/drawing/2014/main" id="{4012B511-34CB-FB99-4BEE-ACFE5536A2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23124" y="2690614"/>
            <a:ext cx="4944165" cy="284837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758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A337-701F-1190-5621-6A360B9829DA}"/>
              </a:ext>
            </a:extLst>
          </p:cNvPr>
          <p:cNvSpPr>
            <a:spLocks noGrp="1"/>
          </p:cNvSpPr>
          <p:nvPr>
            <p:ph type="title"/>
          </p:nvPr>
        </p:nvSpPr>
        <p:spPr/>
        <p:txBody>
          <a:bodyPr/>
          <a:lstStyle/>
          <a:p>
            <a:r>
              <a:rPr lang="en-IN" sz="3600" spc="-5" dirty="0"/>
              <a:t>                        Social</a:t>
            </a:r>
            <a:r>
              <a:rPr lang="en-IN" sz="3600" spc="-40" dirty="0"/>
              <a:t> </a:t>
            </a:r>
            <a:r>
              <a:rPr lang="en-IN" sz="3600" spc="-5" dirty="0"/>
              <a:t>Issues.</a:t>
            </a:r>
            <a:endParaRPr lang="en-IN" dirty="0"/>
          </a:p>
        </p:txBody>
      </p:sp>
      <p:sp>
        <p:nvSpPr>
          <p:cNvPr id="3" name="Content Placeholder 2">
            <a:extLst>
              <a:ext uri="{FF2B5EF4-FFF2-40B4-BE49-F238E27FC236}">
                <a16:creationId xmlns:a16="http://schemas.microsoft.com/office/drawing/2014/main" id="{E4BA052C-D838-AC26-EB1F-9E5AFCEECFDC}"/>
              </a:ext>
            </a:extLst>
          </p:cNvPr>
          <p:cNvSpPr>
            <a:spLocks noGrp="1"/>
          </p:cNvSpPr>
          <p:nvPr>
            <p:ph idx="1"/>
          </p:nvPr>
        </p:nvSpPr>
        <p:spPr/>
        <p:txBody>
          <a:bodyPr>
            <a:normAutofit/>
          </a:bodyPr>
          <a:lstStyle/>
          <a:p>
            <a:pPr marL="321945" indent="-309880">
              <a:lnSpc>
                <a:spcPct val="100000"/>
              </a:lnSpc>
              <a:spcBef>
                <a:spcPts val="1300"/>
              </a:spcBef>
              <a:buChar char="•"/>
              <a:tabLst>
                <a:tab pos="321945" algn="l"/>
                <a:tab pos="322580" algn="l"/>
              </a:tabLst>
            </a:pPr>
            <a:r>
              <a:rPr lang="en-US" sz="2800" b="1" spc="-5" dirty="0">
                <a:latin typeface="Times New Roman"/>
                <a:cs typeface="Times New Roman"/>
              </a:rPr>
              <a:t>Network</a:t>
            </a:r>
            <a:r>
              <a:rPr lang="en-US" sz="2800" b="1" spc="-20" dirty="0">
                <a:latin typeface="Times New Roman"/>
                <a:cs typeface="Times New Roman"/>
              </a:rPr>
              <a:t> </a:t>
            </a:r>
            <a:r>
              <a:rPr lang="en-US" sz="2800" b="1" spc="-5" dirty="0">
                <a:latin typeface="Times New Roman"/>
                <a:cs typeface="Times New Roman"/>
              </a:rPr>
              <a:t>neutrality</a:t>
            </a:r>
            <a:endParaRPr lang="en-US" sz="2800" b="1" dirty="0">
              <a:latin typeface="Times New Roman"/>
              <a:cs typeface="Times New Roman"/>
            </a:endParaRPr>
          </a:p>
          <a:p>
            <a:pPr marL="321945" indent="-309880">
              <a:lnSpc>
                <a:spcPct val="100000"/>
              </a:lnSpc>
              <a:spcBef>
                <a:spcPts val="1200"/>
              </a:spcBef>
              <a:buChar char="•"/>
              <a:tabLst>
                <a:tab pos="321945" algn="l"/>
                <a:tab pos="322580" algn="l"/>
              </a:tabLst>
            </a:pPr>
            <a:r>
              <a:rPr lang="en-US" sz="2800" b="1" spc="-5" dirty="0">
                <a:latin typeface="Times New Roman"/>
                <a:cs typeface="Times New Roman"/>
              </a:rPr>
              <a:t>Digital</a:t>
            </a:r>
            <a:r>
              <a:rPr lang="en-US" sz="2800" b="1" spc="-25" dirty="0">
                <a:latin typeface="Times New Roman"/>
                <a:cs typeface="Times New Roman"/>
              </a:rPr>
              <a:t> </a:t>
            </a:r>
            <a:r>
              <a:rPr lang="en-US" sz="2800" b="1" spc="-5" dirty="0">
                <a:latin typeface="Times New Roman"/>
                <a:cs typeface="Times New Roman"/>
              </a:rPr>
              <a:t>Millennium Copyright</a:t>
            </a:r>
            <a:r>
              <a:rPr lang="en-US" sz="2800" b="1" spc="-20" dirty="0">
                <a:latin typeface="Times New Roman"/>
                <a:cs typeface="Times New Roman"/>
              </a:rPr>
              <a:t> </a:t>
            </a:r>
            <a:r>
              <a:rPr lang="en-US" sz="2800" b="1" spc="-5" dirty="0">
                <a:latin typeface="Times New Roman"/>
                <a:cs typeface="Times New Roman"/>
              </a:rPr>
              <a:t>Act</a:t>
            </a:r>
            <a:endParaRPr lang="en-US" sz="2800" b="1" dirty="0">
              <a:latin typeface="Times New Roman"/>
              <a:cs typeface="Times New Roman"/>
            </a:endParaRPr>
          </a:p>
          <a:p>
            <a:pPr marL="321945" indent="-309880">
              <a:lnSpc>
                <a:spcPct val="100000"/>
              </a:lnSpc>
              <a:spcBef>
                <a:spcPts val="1200"/>
              </a:spcBef>
              <a:buChar char="•"/>
              <a:tabLst>
                <a:tab pos="321945" algn="l"/>
                <a:tab pos="322580" algn="l"/>
              </a:tabLst>
            </a:pPr>
            <a:r>
              <a:rPr lang="en-US" sz="2800" b="1" dirty="0">
                <a:latin typeface="Times New Roman"/>
                <a:cs typeface="Times New Roman"/>
              </a:rPr>
              <a:t>Profiling</a:t>
            </a:r>
            <a:r>
              <a:rPr lang="en-US" sz="2800" b="1" spc="-60" dirty="0">
                <a:latin typeface="Times New Roman"/>
                <a:cs typeface="Times New Roman"/>
              </a:rPr>
              <a:t> </a:t>
            </a:r>
            <a:r>
              <a:rPr lang="en-US" sz="2800" b="1" spc="-5" dirty="0">
                <a:latin typeface="Times New Roman"/>
                <a:cs typeface="Times New Roman"/>
              </a:rPr>
              <a:t>users</a:t>
            </a:r>
            <a:endParaRPr lang="en-US" sz="2800" b="1" dirty="0">
              <a:latin typeface="Times New Roman"/>
              <a:cs typeface="Times New Roman"/>
            </a:endParaRPr>
          </a:p>
          <a:p>
            <a:pPr marL="321945" indent="-309880">
              <a:lnSpc>
                <a:spcPct val="100000"/>
              </a:lnSpc>
              <a:spcBef>
                <a:spcPts val="1200"/>
              </a:spcBef>
              <a:buChar char="•"/>
              <a:tabLst>
                <a:tab pos="321945" algn="l"/>
                <a:tab pos="322580" algn="l"/>
              </a:tabLst>
            </a:pPr>
            <a:r>
              <a:rPr lang="en-US" sz="2800" b="1" dirty="0">
                <a:latin typeface="Times New Roman"/>
                <a:cs typeface="Times New Roman"/>
              </a:rPr>
              <a:t>Phishing</a:t>
            </a:r>
            <a:endParaRPr lang="en-IN" sz="2800" b="1" dirty="0"/>
          </a:p>
        </p:txBody>
      </p:sp>
    </p:spTree>
    <p:extLst>
      <p:ext uri="{BB962C8B-B14F-4D97-AF65-F5344CB8AC3E}">
        <p14:creationId xmlns:p14="http://schemas.microsoft.com/office/powerpoint/2010/main" val="1055176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BB9D-7975-F737-5475-92A6A820E36A}"/>
              </a:ext>
            </a:extLst>
          </p:cNvPr>
          <p:cNvSpPr>
            <a:spLocks noGrp="1"/>
          </p:cNvSpPr>
          <p:nvPr>
            <p:ph type="title"/>
          </p:nvPr>
        </p:nvSpPr>
        <p:spPr/>
        <p:txBody>
          <a:bodyPr/>
          <a:lstStyle/>
          <a:p>
            <a:r>
              <a:rPr lang="en-IN" spc="-5" dirty="0"/>
              <a:t>                      PRO</a:t>
            </a:r>
            <a:r>
              <a:rPr lang="en-IN" spc="-20" dirty="0"/>
              <a:t>T</a:t>
            </a:r>
            <a:r>
              <a:rPr lang="en-IN" spc="-5" dirty="0"/>
              <a:t>OCOLS</a:t>
            </a:r>
            <a:endParaRPr lang="en-IN" dirty="0"/>
          </a:p>
        </p:txBody>
      </p:sp>
      <p:sp>
        <p:nvSpPr>
          <p:cNvPr id="3" name="Content Placeholder 2">
            <a:extLst>
              <a:ext uri="{FF2B5EF4-FFF2-40B4-BE49-F238E27FC236}">
                <a16:creationId xmlns:a16="http://schemas.microsoft.com/office/drawing/2014/main" id="{0C5CD1C3-9C12-7AA4-89B5-6321B9BF1EEC}"/>
              </a:ext>
            </a:extLst>
          </p:cNvPr>
          <p:cNvSpPr>
            <a:spLocks noGrp="1"/>
          </p:cNvSpPr>
          <p:nvPr>
            <p:ph idx="1"/>
          </p:nvPr>
        </p:nvSpPr>
        <p:spPr/>
        <p:txBody>
          <a:bodyPr>
            <a:normAutofit/>
          </a:bodyPr>
          <a:lstStyle/>
          <a:p>
            <a:pPr marL="321945" marR="5080" indent="-309880" algn="just">
              <a:lnSpc>
                <a:spcPct val="97000"/>
              </a:lnSpc>
              <a:spcBef>
                <a:spcPts val="185"/>
              </a:spcBef>
              <a:buChar char="•"/>
              <a:tabLst>
                <a:tab pos="322580" algn="l"/>
              </a:tabLst>
            </a:pPr>
            <a:r>
              <a:rPr lang="en-US" sz="2500" spc="-5" dirty="0">
                <a:latin typeface="Times New Roman"/>
                <a:cs typeface="Times New Roman"/>
              </a:rPr>
              <a:t>A protocol is synonymous with rule. It </a:t>
            </a:r>
            <a:r>
              <a:rPr lang="en-US" sz="2500" dirty="0">
                <a:latin typeface="Times New Roman"/>
                <a:cs typeface="Times New Roman"/>
              </a:rPr>
              <a:t>consists </a:t>
            </a:r>
            <a:r>
              <a:rPr lang="en-US" sz="2500" spc="-5" dirty="0">
                <a:latin typeface="Times New Roman"/>
                <a:cs typeface="Times New Roman"/>
              </a:rPr>
              <a:t>of a </a:t>
            </a:r>
            <a:r>
              <a:rPr lang="en-US" sz="2500" dirty="0">
                <a:latin typeface="Times New Roman"/>
                <a:cs typeface="Times New Roman"/>
              </a:rPr>
              <a:t>set </a:t>
            </a:r>
            <a:r>
              <a:rPr lang="en-US" sz="2500" spc="5" dirty="0">
                <a:latin typeface="Times New Roman"/>
                <a:cs typeface="Times New Roman"/>
              </a:rPr>
              <a:t>of </a:t>
            </a:r>
            <a:r>
              <a:rPr lang="en-US" sz="2500" spc="10" dirty="0">
                <a:latin typeface="Times New Roman"/>
                <a:cs typeface="Times New Roman"/>
              </a:rPr>
              <a:t> </a:t>
            </a:r>
            <a:r>
              <a:rPr lang="en-US" sz="2500" dirty="0">
                <a:latin typeface="Times New Roman"/>
                <a:cs typeface="Times New Roman"/>
              </a:rPr>
              <a:t>rules that govern data communications. </a:t>
            </a:r>
            <a:r>
              <a:rPr lang="en-US" sz="2500" spc="-5" dirty="0">
                <a:latin typeface="Times New Roman"/>
                <a:cs typeface="Times New Roman"/>
              </a:rPr>
              <a:t>It </a:t>
            </a:r>
            <a:r>
              <a:rPr lang="en-US" sz="2500" dirty="0">
                <a:latin typeface="Times New Roman"/>
                <a:cs typeface="Times New Roman"/>
              </a:rPr>
              <a:t>determines </a:t>
            </a:r>
            <a:r>
              <a:rPr lang="en-US" sz="2500" spc="-5" dirty="0">
                <a:latin typeface="Times New Roman"/>
                <a:cs typeface="Times New Roman"/>
              </a:rPr>
              <a:t>what is </a:t>
            </a:r>
            <a:r>
              <a:rPr lang="en-US" sz="2500" spc="-610" dirty="0">
                <a:latin typeface="Times New Roman"/>
                <a:cs typeface="Times New Roman"/>
              </a:rPr>
              <a:t> </a:t>
            </a:r>
            <a:r>
              <a:rPr lang="en-US" sz="2500" dirty="0">
                <a:latin typeface="Times New Roman"/>
                <a:cs typeface="Times New Roman"/>
              </a:rPr>
              <a:t>communicated,</a:t>
            </a:r>
            <a:r>
              <a:rPr lang="en-US" sz="2500" spc="5" dirty="0">
                <a:latin typeface="Times New Roman"/>
                <a:cs typeface="Times New Roman"/>
              </a:rPr>
              <a:t> </a:t>
            </a:r>
            <a:r>
              <a:rPr lang="en-US" sz="2500" spc="-5" dirty="0">
                <a:latin typeface="Times New Roman"/>
                <a:cs typeface="Times New Roman"/>
              </a:rPr>
              <a:t>how</a:t>
            </a:r>
            <a:r>
              <a:rPr lang="en-US" sz="2500" dirty="0">
                <a:latin typeface="Times New Roman"/>
                <a:cs typeface="Times New Roman"/>
              </a:rPr>
              <a:t> it</a:t>
            </a:r>
            <a:r>
              <a:rPr lang="en-US" sz="2500" spc="5" dirty="0">
                <a:latin typeface="Times New Roman"/>
                <a:cs typeface="Times New Roman"/>
              </a:rPr>
              <a:t> </a:t>
            </a:r>
            <a:r>
              <a:rPr lang="en-US" sz="2500" spc="-5" dirty="0">
                <a:latin typeface="Times New Roman"/>
                <a:cs typeface="Times New Roman"/>
              </a:rPr>
              <a:t>is</a:t>
            </a:r>
            <a:r>
              <a:rPr lang="en-US" sz="2500" dirty="0">
                <a:latin typeface="Times New Roman"/>
                <a:cs typeface="Times New Roman"/>
              </a:rPr>
              <a:t> communicated</a:t>
            </a:r>
            <a:r>
              <a:rPr lang="en-US" sz="2500" spc="5" dirty="0">
                <a:latin typeface="Times New Roman"/>
                <a:cs typeface="Times New Roman"/>
              </a:rPr>
              <a:t> </a:t>
            </a:r>
            <a:r>
              <a:rPr lang="en-US" sz="2500" spc="-5" dirty="0">
                <a:latin typeface="Times New Roman"/>
                <a:cs typeface="Times New Roman"/>
              </a:rPr>
              <a:t>and</a:t>
            </a:r>
            <a:r>
              <a:rPr lang="en-US" sz="2500" dirty="0">
                <a:latin typeface="Times New Roman"/>
                <a:cs typeface="Times New Roman"/>
              </a:rPr>
              <a:t> </a:t>
            </a:r>
            <a:r>
              <a:rPr lang="en-US" sz="2500" spc="-5" dirty="0">
                <a:latin typeface="Times New Roman"/>
                <a:cs typeface="Times New Roman"/>
              </a:rPr>
              <a:t>when</a:t>
            </a:r>
            <a:r>
              <a:rPr lang="en-US" sz="2500" dirty="0">
                <a:latin typeface="Times New Roman"/>
                <a:cs typeface="Times New Roman"/>
              </a:rPr>
              <a:t> it</a:t>
            </a:r>
            <a:r>
              <a:rPr lang="en-US" sz="2500" spc="5" dirty="0">
                <a:latin typeface="Times New Roman"/>
                <a:cs typeface="Times New Roman"/>
              </a:rPr>
              <a:t> </a:t>
            </a:r>
            <a:r>
              <a:rPr lang="en-US" sz="2500" spc="-5" dirty="0">
                <a:latin typeface="Times New Roman"/>
                <a:cs typeface="Times New Roman"/>
              </a:rPr>
              <a:t>is </a:t>
            </a:r>
            <a:r>
              <a:rPr lang="en-US" sz="2500" dirty="0">
                <a:latin typeface="Times New Roman"/>
                <a:cs typeface="Times New Roman"/>
              </a:rPr>
              <a:t> </a:t>
            </a:r>
            <a:r>
              <a:rPr lang="en-US" sz="2500" spc="-5" dirty="0">
                <a:latin typeface="Times New Roman"/>
                <a:cs typeface="Times New Roman"/>
              </a:rPr>
              <a:t>communicated.</a:t>
            </a:r>
            <a:endParaRPr lang="en-US" sz="2500" dirty="0">
              <a:latin typeface="Times New Roman"/>
              <a:cs typeface="Times New Roman"/>
            </a:endParaRPr>
          </a:p>
          <a:p>
            <a:pPr marL="321945" indent="-309880" algn="just">
              <a:lnSpc>
                <a:spcPct val="100000"/>
              </a:lnSpc>
              <a:spcBef>
                <a:spcPts val="1210"/>
              </a:spcBef>
              <a:buChar char="•"/>
              <a:tabLst>
                <a:tab pos="322580" algn="l"/>
              </a:tabLst>
            </a:pPr>
            <a:r>
              <a:rPr lang="en-US" sz="2500" spc="-5" dirty="0">
                <a:latin typeface="Times New Roman"/>
                <a:cs typeface="Times New Roman"/>
              </a:rPr>
              <a:t>The</a:t>
            </a:r>
            <a:r>
              <a:rPr lang="en-US" sz="2500" spc="-10" dirty="0">
                <a:latin typeface="Times New Roman"/>
                <a:cs typeface="Times New Roman"/>
              </a:rPr>
              <a:t> </a:t>
            </a:r>
            <a:r>
              <a:rPr lang="en-US" sz="2500" spc="-5" dirty="0">
                <a:latin typeface="Times New Roman"/>
                <a:cs typeface="Times New Roman"/>
              </a:rPr>
              <a:t>key</a:t>
            </a:r>
            <a:r>
              <a:rPr lang="en-US" sz="2500" dirty="0">
                <a:latin typeface="Times New Roman"/>
                <a:cs typeface="Times New Roman"/>
              </a:rPr>
              <a:t> </a:t>
            </a:r>
            <a:r>
              <a:rPr lang="en-US" sz="2500" spc="-5" dirty="0">
                <a:latin typeface="Times New Roman"/>
                <a:cs typeface="Times New Roman"/>
              </a:rPr>
              <a:t>elements</a:t>
            </a:r>
            <a:r>
              <a:rPr lang="en-US" sz="2500" spc="50" dirty="0">
                <a:latin typeface="Times New Roman"/>
                <a:cs typeface="Times New Roman"/>
              </a:rPr>
              <a:t> </a:t>
            </a:r>
            <a:r>
              <a:rPr lang="en-US" sz="2500" spc="-5" dirty="0">
                <a:latin typeface="Times New Roman"/>
                <a:cs typeface="Times New Roman"/>
              </a:rPr>
              <a:t>of</a:t>
            </a:r>
            <a:r>
              <a:rPr lang="en-US" sz="2500" spc="5" dirty="0">
                <a:latin typeface="Times New Roman"/>
                <a:cs typeface="Times New Roman"/>
              </a:rPr>
              <a:t> </a:t>
            </a:r>
            <a:r>
              <a:rPr lang="en-US" sz="2500" spc="-5" dirty="0">
                <a:latin typeface="Times New Roman"/>
                <a:cs typeface="Times New Roman"/>
              </a:rPr>
              <a:t>a</a:t>
            </a:r>
            <a:r>
              <a:rPr lang="en-US" sz="2500" dirty="0">
                <a:latin typeface="Times New Roman"/>
                <a:cs typeface="Times New Roman"/>
              </a:rPr>
              <a:t> </a:t>
            </a:r>
            <a:r>
              <a:rPr lang="en-US" sz="2500" spc="-5" dirty="0">
                <a:latin typeface="Times New Roman"/>
                <a:cs typeface="Times New Roman"/>
              </a:rPr>
              <a:t>protocol</a:t>
            </a:r>
            <a:r>
              <a:rPr lang="en-US" sz="2500" spc="25" dirty="0">
                <a:latin typeface="Times New Roman"/>
                <a:cs typeface="Times New Roman"/>
              </a:rPr>
              <a:t> </a:t>
            </a:r>
            <a:r>
              <a:rPr lang="en-US" sz="2500" spc="-5" dirty="0">
                <a:latin typeface="Times New Roman"/>
                <a:cs typeface="Times New Roman"/>
              </a:rPr>
              <a:t>are</a:t>
            </a:r>
            <a:endParaRPr lang="en-US" sz="2500" dirty="0">
              <a:latin typeface="Times New Roman"/>
              <a:cs typeface="Times New Roman"/>
            </a:endParaRPr>
          </a:p>
          <a:p>
            <a:pPr marL="686435" lvl="1" indent="-260350">
              <a:lnSpc>
                <a:spcPct val="100000"/>
              </a:lnSpc>
              <a:spcBef>
                <a:spcPts val="1245"/>
              </a:spcBef>
              <a:buChar char="–"/>
              <a:tabLst>
                <a:tab pos="687070" algn="l"/>
              </a:tabLst>
            </a:pPr>
            <a:r>
              <a:rPr lang="en-US" sz="2100" spc="-5" dirty="0">
                <a:latin typeface="Times New Roman"/>
                <a:cs typeface="Times New Roman"/>
              </a:rPr>
              <a:t>Syntax</a:t>
            </a:r>
            <a:endParaRPr lang="en-US" sz="2100" dirty="0">
              <a:latin typeface="Times New Roman"/>
              <a:cs typeface="Times New Roman"/>
            </a:endParaRPr>
          </a:p>
          <a:p>
            <a:pPr marL="686435" lvl="1" indent="-260350">
              <a:lnSpc>
                <a:spcPct val="100000"/>
              </a:lnSpc>
              <a:spcBef>
                <a:spcPts val="925"/>
              </a:spcBef>
              <a:buChar char="–"/>
              <a:tabLst>
                <a:tab pos="687070" algn="l"/>
              </a:tabLst>
            </a:pPr>
            <a:r>
              <a:rPr lang="en-US" sz="2100" spc="-5" dirty="0">
                <a:latin typeface="Times New Roman"/>
                <a:cs typeface="Times New Roman"/>
              </a:rPr>
              <a:t>Semantics</a:t>
            </a:r>
            <a:endParaRPr lang="en-US" sz="2100" dirty="0">
              <a:latin typeface="Times New Roman"/>
              <a:cs typeface="Times New Roman"/>
            </a:endParaRPr>
          </a:p>
          <a:p>
            <a:pPr marL="686435" lvl="1" indent="-260350">
              <a:lnSpc>
                <a:spcPct val="100000"/>
              </a:lnSpc>
              <a:spcBef>
                <a:spcPts val="919"/>
              </a:spcBef>
              <a:buChar char="–"/>
              <a:tabLst>
                <a:tab pos="687070" algn="l"/>
              </a:tabLst>
            </a:pPr>
            <a:r>
              <a:rPr lang="en-US" sz="2100" spc="-5" dirty="0">
                <a:latin typeface="Times New Roman"/>
                <a:cs typeface="Times New Roman"/>
              </a:rPr>
              <a:t>Timing</a:t>
            </a:r>
            <a:endParaRPr lang="en-IN" dirty="0"/>
          </a:p>
        </p:txBody>
      </p:sp>
    </p:spTree>
    <p:extLst>
      <p:ext uri="{BB962C8B-B14F-4D97-AF65-F5344CB8AC3E}">
        <p14:creationId xmlns:p14="http://schemas.microsoft.com/office/powerpoint/2010/main" val="4201005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4232-2C85-9A4D-5726-33EBAD58595D}"/>
              </a:ext>
            </a:extLst>
          </p:cNvPr>
          <p:cNvSpPr>
            <a:spLocks noGrp="1"/>
          </p:cNvSpPr>
          <p:nvPr>
            <p:ph type="title"/>
          </p:nvPr>
        </p:nvSpPr>
        <p:spPr/>
        <p:txBody>
          <a:bodyPr/>
          <a:lstStyle/>
          <a:p>
            <a:r>
              <a:rPr lang="en-IN" spc="-5" dirty="0"/>
              <a:t>           Elements</a:t>
            </a:r>
            <a:r>
              <a:rPr lang="en-IN" spc="-15" dirty="0"/>
              <a:t> </a:t>
            </a:r>
            <a:r>
              <a:rPr lang="en-IN" spc="-5" dirty="0"/>
              <a:t>of</a:t>
            </a:r>
            <a:r>
              <a:rPr lang="en-IN" dirty="0"/>
              <a:t> </a:t>
            </a:r>
            <a:r>
              <a:rPr lang="en-IN" spc="-5" dirty="0"/>
              <a:t>a</a:t>
            </a:r>
            <a:r>
              <a:rPr lang="en-IN" spc="-10" dirty="0"/>
              <a:t> </a:t>
            </a:r>
            <a:r>
              <a:rPr lang="en-IN" spc="-5" dirty="0"/>
              <a:t>Protocol.</a:t>
            </a:r>
            <a:endParaRPr lang="en-IN" dirty="0"/>
          </a:p>
        </p:txBody>
      </p:sp>
      <p:sp>
        <p:nvSpPr>
          <p:cNvPr id="3" name="Content Placeholder 2">
            <a:extLst>
              <a:ext uri="{FF2B5EF4-FFF2-40B4-BE49-F238E27FC236}">
                <a16:creationId xmlns:a16="http://schemas.microsoft.com/office/drawing/2014/main" id="{3E564344-B74A-5B1E-995B-2972524F2131}"/>
              </a:ext>
            </a:extLst>
          </p:cNvPr>
          <p:cNvSpPr>
            <a:spLocks noGrp="1"/>
          </p:cNvSpPr>
          <p:nvPr>
            <p:ph idx="1"/>
          </p:nvPr>
        </p:nvSpPr>
        <p:spPr/>
        <p:txBody>
          <a:bodyPr>
            <a:normAutofit lnSpcReduction="10000"/>
          </a:bodyPr>
          <a:lstStyle/>
          <a:p>
            <a:pPr marL="321945" indent="-309880">
              <a:lnSpc>
                <a:spcPct val="100000"/>
              </a:lnSpc>
              <a:spcBef>
                <a:spcPts val="1580"/>
              </a:spcBef>
              <a:buChar char="•"/>
              <a:tabLst>
                <a:tab pos="321945" algn="l"/>
                <a:tab pos="322580" algn="l"/>
              </a:tabLst>
            </a:pPr>
            <a:r>
              <a:rPr lang="en-US" sz="2400" dirty="0">
                <a:latin typeface="Times New Roman"/>
                <a:cs typeface="Times New Roman"/>
              </a:rPr>
              <a:t>Syntax</a:t>
            </a:r>
          </a:p>
          <a:p>
            <a:pPr marL="686435" lvl="1" indent="-260350">
              <a:lnSpc>
                <a:spcPct val="100000"/>
              </a:lnSpc>
              <a:spcBef>
                <a:spcPts val="1240"/>
              </a:spcBef>
              <a:buChar char="–"/>
              <a:tabLst>
                <a:tab pos="686435" algn="l"/>
                <a:tab pos="687070" algn="l"/>
              </a:tabLst>
            </a:pPr>
            <a:r>
              <a:rPr lang="en-US" sz="2000" dirty="0">
                <a:latin typeface="Times New Roman"/>
                <a:cs typeface="Times New Roman"/>
              </a:rPr>
              <a:t>Structure</a:t>
            </a:r>
            <a:r>
              <a:rPr lang="en-US" sz="2000" spc="-60" dirty="0">
                <a:latin typeface="Times New Roman"/>
                <a:cs typeface="Times New Roman"/>
              </a:rPr>
              <a:t> </a:t>
            </a:r>
            <a:r>
              <a:rPr lang="en-US" sz="2000" dirty="0">
                <a:latin typeface="Times New Roman"/>
                <a:cs typeface="Times New Roman"/>
              </a:rPr>
              <a:t>or</a:t>
            </a:r>
            <a:r>
              <a:rPr lang="en-US" sz="2000" spc="-20" dirty="0">
                <a:latin typeface="Times New Roman"/>
                <a:cs typeface="Times New Roman"/>
              </a:rPr>
              <a:t> </a:t>
            </a:r>
            <a:r>
              <a:rPr lang="en-US" sz="2000" spc="-5" dirty="0">
                <a:latin typeface="Times New Roman"/>
                <a:cs typeface="Times New Roman"/>
              </a:rPr>
              <a:t>format</a:t>
            </a:r>
            <a:r>
              <a:rPr lang="en-US" sz="2000" spc="-25" dirty="0">
                <a:latin typeface="Times New Roman"/>
                <a:cs typeface="Times New Roman"/>
              </a:rPr>
              <a:t> </a:t>
            </a:r>
            <a:r>
              <a:rPr lang="en-US" sz="2000" dirty="0">
                <a:latin typeface="Times New Roman"/>
                <a:cs typeface="Times New Roman"/>
              </a:rPr>
              <a:t>of</a:t>
            </a:r>
            <a:r>
              <a:rPr lang="en-US" sz="2000" spc="-20" dirty="0">
                <a:latin typeface="Times New Roman"/>
                <a:cs typeface="Times New Roman"/>
              </a:rPr>
              <a:t> </a:t>
            </a:r>
            <a:r>
              <a:rPr lang="en-US" sz="2000" dirty="0">
                <a:latin typeface="Times New Roman"/>
                <a:cs typeface="Times New Roman"/>
              </a:rPr>
              <a:t>the</a:t>
            </a:r>
            <a:r>
              <a:rPr lang="en-US" sz="2000" spc="-20" dirty="0">
                <a:latin typeface="Times New Roman"/>
                <a:cs typeface="Times New Roman"/>
              </a:rPr>
              <a:t> </a:t>
            </a:r>
            <a:r>
              <a:rPr lang="en-US" sz="2000" dirty="0">
                <a:latin typeface="Times New Roman"/>
                <a:cs typeface="Times New Roman"/>
              </a:rPr>
              <a:t>data</a:t>
            </a:r>
          </a:p>
          <a:p>
            <a:pPr marL="686435" lvl="1" indent="-260350">
              <a:lnSpc>
                <a:spcPct val="100000"/>
              </a:lnSpc>
              <a:spcBef>
                <a:spcPts val="925"/>
              </a:spcBef>
              <a:buChar char="–"/>
              <a:tabLst>
                <a:tab pos="686435" algn="l"/>
                <a:tab pos="687070" algn="l"/>
              </a:tabLst>
            </a:pPr>
            <a:r>
              <a:rPr lang="en-US" sz="2000" dirty="0">
                <a:latin typeface="Times New Roman"/>
                <a:cs typeface="Times New Roman"/>
              </a:rPr>
              <a:t>Indicates</a:t>
            </a:r>
            <a:r>
              <a:rPr lang="en-US" sz="2000" spc="-50" dirty="0">
                <a:latin typeface="Times New Roman"/>
                <a:cs typeface="Times New Roman"/>
              </a:rPr>
              <a:t> </a:t>
            </a:r>
            <a:r>
              <a:rPr lang="en-US" sz="2000" spc="5" dirty="0">
                <a:latin typeface="Times New Roman"/>
                <a:cs typeface="Times New Roman"/>
              </a:rPr>
              <a:t>how</a:t>
            </a:r>
            <a:r>
              <a:rPr lang="en-US" sz="2000" spc="-20" dirty="0">
                <a:latin typeface="Times New Roman"/>
                <a:cs typeface="Times New Roman"/>
              </a:rPr>
              <a:t> </a:t>
            </a:r>
            <a:r>
              <a:rPr lang="en-US" sz="2000" dirty="0">
                <a:latin typeface="Times New Roman"/>
                <a:cs typeface="Times New Roman"/>
              </a:rPr>
              <a:t>to</a:t>
            </a:r>
            <a:r>
              <a:rPr lang="en-US" sz="2000" spc="-15" dirty="0">
                <a:latin typeface="Times New Roman"/>
                <a:cs typeface="Times New Roman"/>
              </a:rPr>
              <a:t> </a:t>
            </a:r>
            <a:r>
              <a:rPr lang="en-US" sz="2000" dirty="0">
                <a:latin typeface="Times New Roman"/>
                <a:cs typeface="Times New Roman"/>
              </a:rPr>
              <a:t>read</a:t>
            </a:r>
            <a:r>
              <a:rPr lang="en-US" sz="2000" spc="-20" dirty="0">
                <a:latin typeface="Times New Roman"/>
                <a:cs typeface="Times New Roman"/>
              </a:rPr>
              <a:t> </a:t>
            </a:r>
            <a:r>
              <a:rPr lang="en-US" sz="2000" dirty="0">
                <a:latin typeface="Times New Roman"/>
                <a:cs typeface="Times New Roman"/>
              </a:rPr>
              <a:t>the</a:t>
            </a:r>
            <a:r>
              <a:rPr lang="en-US" sz="2000" spc="-10" dirty="0">
                <a:latin typeface="Times New Roman"/>
                <a:cs typeface="Times New Roman"/>
              </a:rPr>
              <a:t> </a:t>
            </a:r>
            <a:r>
              <a:rPr lang="en-US" sz="2000" dirty="0">
                <a:latin typeface="Times New Roman"/>
                <a:cs typeface="Times New Roman"/>
              </a:rPr>
              <a:t>bits</a:t>
            </a:r>
            <a:r>
              <a:rPr lang="en-US" sz="2000" spc="-20" dirty="0">
                <a:latin typeface="Times New Roman"/>
                <a:cs typeface="Times New Roman"/>
              </a:rPr>
              <a:t> </a:t>
            </a:r>
            <a:r>
              <a:rPr lang="en-US" sz="2000" dirty="0">
                <a:latin typeface="Times New Roman"/>
                <a:cs typeface="Times New Roman"/>
              </a:rPr>
              <a:t>-</a:t>
            </a:r>
            <a:r>
              <a:rPr lang="en-US" sz="2000" spc="-10" dirty="0">
                <a:latin typeface="Times New Roman"/>
                <a:cs typeface="Times New Roman"/>
              </a:rPr>
              <a:t> </a:t>
            </a:r>
            <a:r>
              <a:rPr lang="en-US" sz="2000" spc="-5" dirty="0">
                <a:latin typeface="Times New Roman"/>
                <a:cs typeface="Times New Roman"/>
              </a:rPr>
              <a:t>field</a:t>
            </a:r>
            <a:r>
              <a:rPr lang="en-US" sz="2000" spc="-20" dirty="0">
                <a:latin typeface="Times New Roman"/>
                <a:cs typeface="Times New Roman"/>
              </a:rPr>
              <a:t> </a:t>
            </a:r>
            <a:r>
              <a:rPr lang="en-US" sz="2000" dirty="0">
                <a:latin typeface="Times New Roman"/>
                <a:cs typeface="Times New Roman"/>
              </a:rPr>
              <a:t>delineation</a:t>
            </a:r>
          </a:p>
          <a:p>
            <a:pPr marL="321945" indent="-309880">
              <a:lnSpc>
                <a:spcPct val="100000"/>
              </a:lnSpc>
              <a:spcBef>
                <a:spcPts val="910"/>
              </a:spcBef>
              <a:buChar char="•"/>
              <a:tabLst>
                <a:tab pos="321945" algn="l"/>
                <a:tab pos="322580" algn="l"/>
              </a:tabLst>
            </a:pPr>
            <a:r>
              <a:rPr lang="en-US" sz="2400" spc="-5" dirty="0">
                <a:latin typeface="Times New Roman"/>
                <a:cs typeface="Times New Roman"/>
              </a:rPr>
              <a:t>Semantics</a:t>
            </a:r>
            <a:endParaRPr lang="en-US" sz="2400" dirty="0">
              <a:latin typeface="Times New Roman"/>
              <a:cs typeface="Times New Roman"/>
            </a:endParaRPr>
          </a:p>
          <a:p>
            <a:pPr marL="686435" lvl="1" indent="-260350">
              <a:lnSpc>
                <a:spcPct val="100000"/>
              </a:lnSpc>
              <a:spcBef>
                <a:spcPts val="1240"/>
              </a:spcBef>
              <a:buChar char="–"/>
              <a:tabLst>
                <a:tab pos="686435" algn="l"/>
                <a:tab pos="687070" algn="l"/>
              </a:tabLst>
            </a:pPr>
            <a:r>
              <a:rPr lang="en-US" sz="2000" spc="-5" dirty="0">
                <a:latin typeface="Times New Roman"/>
                <a:cs typeface="Times New Roman"/>
              </a:rPr>
              <a:t>Interprets</a:t>
            </a:r>
            <a:r>
              <a:rPr lang="en-US" sz="2000" spc="-65" dirty="0">
                <a:latin typeface="Times New Roman"/>
                <a:cs typeface="Times New Roman"/>
              </a:rPr>
              <a:t> </a:t>
            </a:r>
            <a:r>
              <a:rPr lang="en-US" sz="2000" dirty="0">
                <a:latin typeface="Times New Roman"/>
                <a:cs typeface="Times New Roman"/>
              </a:rPr>
              <a:t>the</a:t>
            </a:r>
            <a:r>
              <a:rPr lang="en-US" sz="2000" spc="-10" dirty="0">
                <a:latin typeface="Times New Roman"/>
                <a:cs typeface="Times New Roman"/>
              </a:rPr>
              <a:t> </a:t>
            </a:r>
            <a:r>
              <a:rPr lang="en-US" sz="2000" spc="-5" dirty="0">
                <a:latin typeface="Times New Roman"/>
                <a:cs typeface="Times New Roman"/>
              </a:rPr>
              <a:t>meaning </a:t>
            </a:r>
            <a:r>
              <a:rPr lang="en-US" sz="2000" dirty="0">
                <a:latin typeface="Times New Roman"/>
                <a:cs typeface="Times New Roman"/>
              </a:rPr>
              <a:t>of</a:t>
            </a:r>
            <a:r>
              <a:rPr lang="en-US" sz="2000" spc="-15" dirty="0">
                <a:latin typeface="Times New Roman"/>
                <a:cs typeface="Times New Roman"/>
              </a:rPr>
              <a:t> </a:t>
            </a:r>
            <a:r>
              <a:rPr lang="en-US" sz="2000" dirty="0">
                <a:latin typeface="Times New Roman"/>
                <a:cs typeface="Times New Roman"/>
              </a:rPr>
              <a:t>the</a:t>
            </a:r>
            <a:r>
              <a:rPr lang="en-US" sz="2000" spc="-10" dirty="0">
                <a:latin typeface="Times New Roman"/>
                <a:cs typeface="Times New Roman"/>
              </a:rPr>
              <a:t> </a:t>
            </a:r>
            <a:r>
              <a:rPr lang="en-US" sz="2000" dirty="0">
                <a:latin typeface="Times New Roman"/>
                <a:cs typeface="Times New Roman"/>
              </a:rPr>
              <a:t>bits</a:t>
            </a:r>
          </a:p>
          <a:p>
            <a:pPr marL="686435" lvl="1" indent="-260350">
              <a:lnSpc>
                <a:spcPct val="100000"/>
              </a:lnSpc>
              <a:spcBef>
                <a:spcPts val="925"/>
              </a:spcBef>
              <a:buChar char="–"/>
              <a:tabLst>
                <a:tab pos="686435" algn="l"/>
                <a:tab pos="687070" algn="l"/>
              </a:tabLst>
            </a:pPr>
            <a:r>
              <a:rPr lang="en-US" sz="2000" spc="5" dirty="0">
                <a:latin typeface="Times New Roman"/>
                <a:cs typeface="Times New Roman"/>
              </a:rPr>
              <a:t>Knows</a:t>
            </a:r>
            <a:r>
              <a:rPr lang="en-US" sz="2000" spc="-40" dirty="0">
                <a:latin typeface="Times New Roman"/>
                <a:cs typeface="Times New Roman"/>
              </a:rPr>
              <a:t> </a:t>
            </a:r>
            <a:r>
              <a:rPr lang="en-US" sz="2000" dirty="0">
                <a:latin typeface="Times New Roman"/>
                <a:cs typeface="Times New Roman"/>
              </a:rPr>
              <a:t>which</a:t>
            </a:r>
            <a:r>
              <a:rPr lang="en-US" sz="2000" spc="-20" dirty="0">
                <a:latin typeface="Times New Roman"/>
                <a:cs typeface="Times New Roman"/>
              </a:rPr>
              <a:t> </a:t>
            </a:r>
            <a:r>
              <a:rPr lang="en-US" sz="2000" spc="-5" dirty="0">
                <a:latin typeface="Times New Roman"/>
                <a:cs typeface="Times New Roman"/>
              </a:rPr>
              <a:t>fields</a:t>
            </a:r>
            <a:r>
              <a:rPr lang="en-US" sz="2000" spc="-35" dirty="0">
                <a:latin typeface="Times New Roman"/>
                <a:cs typeface="Times New Roman"/>
              </a:rPr>
              <a:t> </a:t>
            </a:r>
            <a:r>
              <a:rPr lang="en-US" sz="2000" dirty="0">
                <a:latin typeface="Times New Roman"/>
                <a:cs typeface="Times New Roman"/>
              </a:rPr>
              <a:t>define</a:t>
            </a:r>
            <a:r>
              <a:rPr lang="en-US" sz="2000" spc="-40" dirty="0">
                <a:latin typeface="Times New Roman"/>
                <a:cs typeface="Times New Roman"/>
              </a:rPr>
              <a:t> </a:t>
            </a:r>
            <a:r>
              <a:rPr lang="en-US" sz="2000" dirty="0">
                <a:latin typeface="Times New Roman"/>
                <a:cs typeface="Times New Roman"/>
              </a:rPr>
              <a:t>what</a:t>
            </a:r>
            <a:r>
              <a:rPr lang="en-US" sz="2000" spc="-15" dirty="0">
                <a:latin typeface="Times New Roman"/>
                <a:cs typeface="Times New Roman"/>
              </a:rPr>
              <a:t> </a:t>
            </a:r>
            <a:r>
              <a:rPr lang="en-US" sz="2000" dirty="0">
                <a:latin typeface="Times New Roman"/>
                <a:cs typeface="Times New Roman"/>
              </a:rPr>
              <a:t>action</a:t>
            </a:r>
          </a:p>
          <a:p>
            <a:pPr marL="321945" indent="-309880">
              <a:lnSpc>
                <a:spcPct val="100000"/>
              </a:lnSpc>
              <a:spcBef>
                <a:spcPts val="910"/>
              </a:spcBef>
              <a:buChar char="•"/>
              <a:tabLst>
                <a:tab pos="321945" algn="l"/>
                <a:tab pos="322580" algn="l"/>
              </a:tabLst>
            </a:pPr>
            <a:r>
              <a:rPr lang="en-US" sz="2400" spc="-5" dirty="0">
                <a:latin typeface="Times New Roman"/>
                <a:cs typeface="Times New Roman"/>
              </a:rPr>
              <a:t>Timing</a:t>
            </a:r>
            <a:endParaRPr lang="en-US" sz="2400" dirty="0">
              <a:latin typeface="Times New Roman"/>
              <a:cs typeface="Times New Roman"/>
            </a:endParaRPr>
          </a:p>
          <a:p>
            <a:pPr marL="686435" lvl="1" indent="-260350">
              <a:lnSpc>
                <a:spcPct val="100000"/>
              </a:lnSpc>
              <a:spcBef>
                <a:spcPts val="1240"/>
              </a:spcBef>
              <a:buChar char="–"/>
              <a:tabLst>
                <a:tab pos="686435" algn="l"/>
                <a:tab pos="687070" algn="l"/>
              </a:tabLst>
            </a:pPr>
            <a:r>
              <a:rPr lang="en-US" sz="2000" dirty="0">
                <a:latin typeface="Times New Roman"/>
                <a:cs typeface="Times New Roman"/>
              </a:rPr>
              <a:t>When</a:t>
            </a:r>
            <a:r>
              <a:rPr lang="en-US" sz="2000" spc="-45" dirty="0">
                <a:latin typeface="Times New Roman"/>
                <a:cs typeface="Times New Roman"/>
              </a:rPr>
              <a:t> </a:t>
            </a:r>
            <a:r>
              <a:rPr lang="en-US" sz="2000" dirty="0">
                <a:latin typeface="Times New Roman"/>
                <a:cs typeface="Times New Roman"/>
              </a:rPr>
              <a:t>data</a:t>
            </a:r>
            <a:r>
              <a:rPr lang="en-US" sz="2000" spc="-25" dirty="0">
                <a:latin typeface="Times New Roman"/>
                <a:cs typeface="Times New Roman"/>
              </a:rPr>
              <a:t> </a:t>
            </a:r>
            <a:r>
              <a:rPr lang="en-US" sz="2000" dirty="0">
                <a:latin typeface="Times New Roman"/>
                <a:cs typeface="Times New Roman"/>
              </a:rPr>
              <a:t>should</a:t>
            </a:r>
            <a:r>
              <a:rPr lang="en-US" sz="2000" spc="-35" dirty="0">
                <a:latin typeface="Times New Roman"/>
                <a:cs typeface="Times New Roman"/>
              </a:rPr>
              <a:t> </a:t>
            </a:r>
            <a:r>
              <a:rPr lang="en-US" sz="2000" dirty="0">
                <a:latin typeface="Times New Roman"/>
                <a:cs typeface="Times New Roman"/>
              </a:rPr>
              <a:t>be</a:t>
            </a:r>
            <a:r>
              <a:rPr lang="en-US" sz="2000" spc="-5" dirty="0">
                <a:latin typeface="Times New Roman"/>
                <a:cs typeface="Times New Roman"/>
              </a:rPr>
              <a:t> sent</a:t>
            </a:r>
            <a:r>
              <a:rPr lang="en-US" sz="2000" spc="-20" dirty="0">
                <a:latin typeface="Times New Roman"/>
                <a:cs typeface="Times New Roman"/>
              </a:rPr>
              <a:t> </a:t>
            </a:r>
            <a:r>
              <a:rPr lang="en-US" sz="2000" dirty="0">
                <a:latin typeface="Times New Roman"/>
                <a:cs typeface="Times New Roman"/>
              </a:rPr>
              <a:t>and</a:t>
            </a:r>
            <a:r>
              <a:rPr lang="en-US" sz="2000" spc="-15" dirty="0">
                <a:latin typeface="Times New Roman"/>
                <a:cs typeface="Times New Roman"/>
              </a:rPr>
              <a:t> </a:t>
            </a:r>
            <a:r>
              <a:rPr lang="en-US" sz="2000" dirty="0">
                <a:latin typeface="Times New Roman"/>
                <a:cs typeface="Times New Roman"/>
              </a:rPr>
              <a:t>what</a:t>
            </a:r>
          </a:p>
          <a:p>
            <a:pPr marL="686435" marR="5080" lvl="1" indent="-259715">
              <a:lnSpc>
                <a:spcPts val="2330"/>
              </a:lnSpc>
              <a:spcBef>
                <a:spcPts val="1060"/>
              </a:spcBef>
              <a:buChar char="–"/>
              <a:tabLst>
                <a:tab pos="686435" algn="l"/>
                <a:tab pos="687070" algn="l"/>
              </a:tabLst>
            </a:pPr>
            <a:r>
              <a:rPr lang="en-US" sz="2000" dirty="0">
                <a:latin typeface="Times New Roman"/>
                <a:cs typeface="Times New Roman"/>
              </a:rPr>
              <a:t>Speed</a:t>
            </a:r>
            <a:r>
              <a:rPr lang="en-US" sz="2000" spc="-30" dirty="0">
                <a:latin typeface="Times New Roman"/>
                <a:cs typeface="Times New Roman"/>
              </a:rPr>
              <a:t> </a:t>
            </a:r>
            <a:r>
              <a:rPr lang="en-US" sz="2000" dirty="0">
                <a:latin typeface="Times New Roman"/>
                <a:cs typeface="Times New Roman"/>
              </a:rPr>
              <a:t>at</a:t>
            </a:r>
            <a:r>
              <a:rPr lang="en-US" sz="2000" spc="-15" dirty="0">
                <a:latin typeface="Times New Roman"/>
                <a:cs typeface="Times New Roman"/>
              </a:rPr>
              <a:t> </a:t>
            </a:r>
            <a:r>
              <a:rPr lang="en-US" sz="2000" dirty="0">
                <a:latin typeface="Times New Roman"/>
                <a:cs typeface="Times New Roman"/>
              </a:rPr>
              <a:t>which</a:t>
            </a:r>
            <a:r>
              <a:rPr lang="en-US" sz="2000" spc="-15" dirty="0">
                <a:latin typeface="Times New Roman"/>
                <a:cs typeface="Times New Roman"/>
              </a:rPr>
              <a:t> </a:t>
            </a:r>
            <a:r>
              <a:rPr lang="en-US" sz="2000" dirty="0">
                <a:latin typeface="Times New Roman"/>
                <a:cs typeface="Times New Roman"/>
              </a:rPr>
              <a:t>data</a:t>
            </a:r>
            <a:r>
              <a:rPr lang="en-US" sz="2000" spc="-15" dirty="0">
                <a:latin typeface="Times New Roman"/>
                <a:cs typeface="Times New Roman"/>
              </a:rPr>
              <a:t> </a:t>
            </a:r>
            <a:r>
              <a:rPr lang="en-US" sz="2000" dirty="0">
                <a:latin typeface="Times New Roman"/>
                <a:cs typeface="Times New Roman"/>
              </a:rPr>
              <a:t>should</a:t>
            </a:r>
            <a:r>
              <a:rPr lang="en-US" sz="2000" spc="-35" dirty="0">
                <a:latin typeface="Times New Roman"/>
                <a:cs typeface="Times New Roman"/>
              </a:rPr>
              <a:t> </a:t>
            </a:r>
            <a:r>
              <a:rPr lang="en-US" sz="2000" dirty="0">
                <a:latin typeface="Times New Roman"/>
                <a:cs typeface="Times New Roman"/>
              </a:rPr>
              <a:t>be</a:t>
            </a:r>
            <a:r>
              <a:rPr lang="en-US" sz="2000" spc="5" dirty="0">
                <a:latin typeface="Times New Roman"/>
                <a:cs typeface="Times New Roman"/>
              </a:rPr>
              <a:t> </a:t>
            </a:r>
            <a:r>
              <a:rPr lang="en-US" sz="2000" spc="-5" dirty="0">
                <a:latin typeface="Times New Roman"/>
                <a:cs typeface="Times New Roman"/>
              </a:rPr>
              <a:t>sent</a:t>
            </a:r>
            <a:r>
              <a:rPr lang="en-US" sz="2000" spc="-20" dirty="0">
                <a:latin typeface="Times New Roman"/>
                <a:cs typeface="Times New Roman"/>
              </a:rPr>
              <a:t> </a:t>
            </a:r>
            <a:r>
              <a:rPr lang="en-US" sz="2000" dirty="0">
                <a:latin typeface="Times New Roman"/>
                <a:cs typeface="Times New Roman"/>
              </a:rPr>
              <a:t>or</a:t>
            </a:r>
            <a:r>
              <a:rPr lang="en-US" sz="2000" spc="-15" dirty="0">
                <a:latin typeface="Times New Roman"/>
                <a:cs typeface="Times New Roman"/>
              </a:rPr>
              <a:t> </a:t>
            </a:r>
            <a:r>
              <a:rPr lang="en-US" sz="2000" dirty="0">
                <a:latin typeface="Times New Roman"/>
                <a:cs typeface="Times New Roman"/>
              </a:rPr>
              <a:t>speed</a:t>
            </a:r>
            <a:r>
              <a:rPr lang="en-US" sz="2000" spc="-20" dirty="0">
                <a:latin typeface="Times New Roman"/>
                <a:cs typeface="Times New Roman"/>
              </a:rPr>
              <a:t> </a:t>
            </a:r>
            <a:r>
              <a:rPr lang="en-US" sz="2000" dirty="0">
                <a:latin typeface="Times New Roman"/>
                <a:cs typeface="Times New Roman"/>
              </a:rPr>
              <a:t>at</a:t>
            </a:r>
            <a:r>
              <a:rPr lang="en-US" sz="2000" spc="-15" dirty="0">
                <a:latin typeface="Times New Roman"/>
                <a:cs typeface="Times New Roman"/>
              </a:rPr>
              <a:t> </a:t>
            </a:r>
            <a:r>
              <a:rPr lang="en-US" sz="2000" dirty="0">
                <a:latin typeface="Times New Roman"/>
                <a:cs typeface="Times New Roman"/>
              </a:rPr>
              <a:t>which</a:t>
            </a:r>
            <a:r>
              <a:rPr lang="en-US" sz="2000" spc="-15" dirty="0">
                <a:latin typeface="Times New Roman"/>
                <a:cs typeface="Times New Roman"/>
              </a:rPr>
              <a:t> </a:t>
            </a:r>
            <a:r>
              <a:rPr lang="en-US" sz="2000" dirty="0">
                <a:latin typeface="Times New Roman"/>
                <a:cs typeface="Times New Roman"/>
              </a:rPr>
              <a:t>it</a:t>
            </a:r>
            <a:r>
              <a:rPr lang="en-US" sz="2000" spc="-5" dirty="0">
                <a:latin typeface="Times New Roman"/>
                <a:cs typeface="Times New Roman"/>
              </a:rPr>
              <a:t> </a:t>
            </a:r>
            <a:r>
              <a:rPr lang="en-US" sz="2000" dirty="0">
                <a:latin typeface="Times New Roman"/>
                <a:cs typeface="Times New Roman"/>
              </a:rPr>
              <a:t>is</a:t>
            </a:r>
            <a:r>
              <a:rPr lang="en-US" sz="2000" spc="-10" dirty="0">
                <a:latin typeface="Times New Roman"/>
                <a:cs typeface="Times New Roman"/>
              </a:rPr>
              <a:t> </a:t>
            </a:r>
            <a:r>
              <a:rPr lang="en-US" sz="2000" dirty="0">
                <a:latin typeface="Times New Roman"/>
                <a:cs typeface="Times New Roman"/>
              </a:rPr>
              <a:t>being </a:t>
            </a:r>
            <a:r>
              <a:rPr lang="en-US" sz="2000" spc="-484" dirty="0">
                <a:latin typeface="Times New Roman"/>
                <a:cs typeface="Times New Roman"/>
              </a:rPr>
              <a:t> </a:t>
            </a:r>
            <a:r>
              <a:rPr lang="en-US" sz="2000" dirty="0">
                <a:latin typeface="Times New Roman"/>
                <a:cs typeface="Times New Roman"/>
              </a:rPr>
              <a:t>received.</a:t>
            </a:r>
          </a:p>
          <a:p>
            <a:pPr marL="0" indent="0">
              <a:buNone/>
            </a:pPr>
            <a:endParaRPr lang="en-IN" dirty="0"/>
          </a:p>
        </p:txBody>
      </p:sp>
    </p:spTree>
    <p:extLst>
      <p:ext uri="{BB962C8B-B14F-4D97-AF65-F5344CB8AC3E}">
        <p14:creationId xmlns:p14="http://schemas.microsoft.com/office/powerpoint/2010/main" val="1615102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8D48-A484-C041-A120-DA2A91B9D0CC}"/>
              </a:ext>
            </a:extLst>
          </p:cNvPr>
          <p:cNvSpPr>
            <a:spLocks noGrp="1"/>
          </p:cNvSpPr>
          <p:nvPr>
            <p:ph type="title"/>
          </p:nvPr>
        </p:nvSpPr>
        <p:spPr/>
        <p:txBody>
          <a:bodyPr/>
          <a:lstStyle/>
          <a:p>
            <a:r>
              <a:rPr lang="en-IN" spc="-5" dirty="0"/>
              <a:t>Types</a:t>
            </a:r>
            <a:r>
              <a:rPr lang="en-IN" spc="-30" dirty="0"/>
              <a:t> </a:t>
            </a:r>
            <a:r>
              <a:rPr lang="en-IN" spc="-5" dirty="0"/>
              <a:t>of</a:t>
            </a:r>
            <a:r>
              <a:rPr lang="en-IN" spc="-25" dirty="0"/>
              <a:t> </a:t>
            </a:r>
            <a:r>
              <a:rPr lang="en-IN" spc="-5" dirty="0"/>
              <a:t>Network.</a:t>
            </a:r>
            <a:endParaRPr lang="en-IN" dirty="0"/>
          </a:p>
        </p:txBody>
      </p:sp>
      <p:sp>
        <p:nvSpPr>
          <p:cNvPr id="3" name="Content Placeholder 2">
            <a:extLst>
              <a:ext uri="{FF2B5EF4-FFF2-40B4-BE49-F238E27FC236}">
                <a16:creationId xmlns:a16="http://schemas.microsoft.com/office/drawing/2014/main" id="{D3D50843-95C0-77CE-C55E-521E67F43330}"/>
              </a:ext>
            </a:extLst>
          </p:cNvPr>
          <p:cNvSpPr>
            <a:spLocks noGrp="1"/>
          </p:cNvSpPr>
          <p:nvPr>
            <p:ph idx="1"/>
          </p:nvPr>
        </p:nvSpPr>
        <p:spPr>
          <a:xfrm>
            <a:off x="653143" y="2264229"/>
            <a:ext cx="11157857" cy="4103913"/>
          </a:xfrm>
        </p:spPr>
        <p:txBody>
          <a:bodyPr>
            <a:normAutofit fontScale="25000" lnSpcReduction="20000"/>
          </a:bodyPr>
          <a:lstStyle/>
          <a:p>
            <a:r>
              <a:rPr lang="en-IN" sz="9600" b="1" spc="-5" dirty="0">
                <a:latin typeface="Times New Roman"/>
                <a:cs typeface="Times New Roman"/>
              </a:rPr>
              <a:t>Wired</a:t>
            </a:r>
            <a:r>
              <a:rPr lang="en-IN" sz="9600" b="1" spc="10" dirty="0">
                <a:latin typeface="Times New Roman"/>
                <a:cs typeface="Times New Roman"/>
              </a:rPr>
              <a:t> </a:t>
            </a:r>
            <a:r>
              <a:rPr lang="en-IN" sz="9600" b="1" spc="-5" dirty="0">
                <a:latin typeface="Times New Roman"/>
                <a:cs typeface="Times New Roman"/>
              </a:rPr>
              <a:t>Networks	</a:t>
            </a:r>
            <a:endParaRPr lang="en-IN" sz="9600" spc="-5" dirty="0">
              <a:latin typeface="Times New Roman"/>
              <a:cs typeface="Times New Roman"/>
            </a:endParaRPr>
          </a:p>
          <a:p>
            <a:pPr marL="321945" indent="-309880">
              <a:lnSpc>
                <a:spcPct val="100000"/>
              </a:lnSpc>
              <a:spcBef>
                <a:spcPts val="1120"/>
              </a:spcBef>
              <a:buChar char="-"/>
              <a:tabLst>
                <a:tab pos="321945" algn="l"/>
                <a:tab pos="322580" algn="l"/>
              </a:tabLst>
            </a:pPr>
            <a:r>
              <a:rPr lang="en-US" sz="9600" dirty="0">
                <a:latin typeface="Times New Roman"/>
                <a:cs typeface="Times New Roman"/>
              </a:rPr>
              <a:t>high</a:t>
            </a:r>
            <a:r>
              <a:rPr lang="en-US" sz="9600" spc="-65" dirty="0">
                <a:latin typeface="Times New Roman"/>
                <a:cs typeface="Times New Roman"/>
              </a:rPr>
              <a:t> </a:t>
            </a:r>
            <a:r>
              <a:rPr lang="en-US" sz="9600" dirty="0">
                <a:latin typeface="Times New Roman"/>
                <a:cs typeface="Times New Roman"/>
              </a:rPr>
              <a:t>bandwidth</a:t>
            </a:r>
          </a:p>
          <a:p>
            <a:pPr marL="321945" indent="-309880">
              <a:lnSpc>
                <a:spcPct val="100000"/>
              </a:lnSpc>
              <a:spcBef>
                <a:spcPts val="1020"/>
              </a:spcBef>
              <a:buChar char="-"/>
              <a:tabLst>
                <a:tab pos="321945" algn="l"/>
                <a:tab pos="322580" algn="l"/>
              </a:tabLst>
            </a:pPr>
            <a:r>
              <a:rPr lang="en-US" sz="9600" dirty="0">
                <a:latin typeface="Times New Roman"/>
                <a:cs typeface="Times New Roman"/>
              </a:rPr>
              <a:t>low</a:t>
            </a:r>
            <a:r>
              <a:rPr lang="en-US" sz="9600" spc="-60" dirty="0">
                <a:latin typeface="Times New Roman"/>
                <a:cs typeface="Times New Roman"/>
              </a:rPr>
              <a:t> </a:t>
            </a:r>
            <a:r>
              <a:rPr lang="en-US" sz="9600" dirty="0">
                <a:latin typeface="Times New Roman"/>
                <a:cs typeface="Times New Roman"/>
              </a:rPr>
              <a:t>bandwidth</a:t>
            </a:r>
            <a:r>
              <a:rPr lang="en-US" sz="9600" spc="-55" dirty="0">
                <a:latin typeface="Times New Roman"/>
                <a:cs typeface="Times New Roman"/>
              </a:rPr>
              <a:t> </a:t>
            </a:r>
            <a:r>
              <a:rPr lang="en-US" sz="9600" dirty="0">
                <a:latin typeface="Times New Roman"/>
                <a:cs typeface="Times New Roman"/>
              </a:rPr>
              <a:t>variability</a:t>
            </a:r>
          </a:p>
          <a:p>
            <a:pPr marL="321945" indent="-309880">
              <a:lnSpc>
                <a:spcPct val="100000"/>
              </a:lnSpc>
              <a:spcBef>
                <a:spcPts val="1005"/>
              </a:spcBef>
              <a:buChar char="-"/>
              <a:tabLst>
                <a:tab pos="321945" algn="l"/>
                <a:tab pos="322580" algn="l"/>
              </a:tabLst>
            </a:pPr>
            <a:r>
              <a:rPr lang="en-US" sz="9600" dirty="0">
                <a:latin typeface="Times New Roman"/>
                <a:cs typeface="Times New Roman"/>
              </a:rPr>
              <a:t>can</a:t>
            </a:r>
            <a:r>
              <a:rPr lang="en-US" sz="9600" spc="-45" dirty="0">
                <a:latin typeface="Times New Roman"/>
                <a:cs typeface="Times New Roman"/>
              </a:rPr>
              <a:t> </a:t>
            </a:r>
            <a:r>
              <a:rPr lang="en-US" sz="9600" dirty="0">
                <a:latin typeface="Times New Roman"/>
                <a:cs typeface="Times New Roman"/>
              </a:rPr>
              <a:t>listen</a:t>
            </a:r>
            <a:r>
              <a:rPr lang="en-US" sz="9600" spc="-60" dirty="0">
                <a:latin typeface="Times New Roman"/>
                <a:cs typeface="Times New Roman"/>
              </a:rPr>
              <a:t> </a:t>
            </a:r>
            <a:r>
              <a:rPr lang="en-US" sz="9600" dirty="0">
                <a:latin typeface="Times New Roman"/>
                <a:cs typeface="Times New Roman"/>
              </a:rPr>
              <a:t>on</a:t>
            </a:r>
            <a:r>
              <a:rPr lang="en-US" sz="9600" spc="-20" dirty="0">
                <a:latin typeface="Times New Roman"/>
                <a:cs typeface="Times New Roman"/>
              </a:rPr>
              <a:t> </a:t>
            </a:r>
            <a:r>
              <a:rPr lang="en-US" sz="9600" dirty="0">
                <a:latin typeface="Times New Roman"/>
                <a:cs typeface="Times New Roman"/>
              </a:rPr>
              <a:t>wire</a:t>
            </a:r>
          </a:p>
          <a:p>
            <a:pPr marL="321945" indent="-309880">
              <a:lnSpc>
                <a:spcPct val="100000"/>
              </a:lnSpc>
              <a:spcBef>
                <a:spcPts val="1010"/>
              </a:spcBef>
              <a:buChar char="-"/>
              <a:tabLst>
                <a:tab pos="321945" algn="l"/>
                <a:tab pos="322580" algn="l"/>
              </a:tabLst>
            </a:pPr>
            <a:r>
              <a:rPr lang="en-US" sz="9600" dirty="0">
                <a:latin typeface="Times New Roman"/>
                <a:cs typeface="Times New Roman"/>
              </a:rPr>
              <a:t>high</a:t>
            </a:r>
            <a:r>
              <a:rPr lang="en-US" sz="9600" spc="-45" dirty="0">
                <a:latin typeface="Times New Roman"/>
                <a:cs typeface="Times New Roman"/>
              </a:rPr>
              <a:t> </a:t>
            </a:r>
            <a:r>
              <a:rPr lang="en-US" sz="9600" dirty="0">
                <a:latin typeface="Times New Roman"/>
                <a:cs typeface="Times New Roman"/>
              </a:rPr>
              <a:t>power</a:t>
            </a:r>
            <a:r>
              <a:rPr lang="en-US" sz="9600" spc="-25" dirty="0">
                <a:latin typeface="Times New Roman"/>
                <a:cs typeface="Times New Roman"/>
              </a:rPr>
              <a:t> </a:t>
            </a:r>
            <a:r>
              <a:rPr lang="en-US" sz="9600" spc="-5" dirty="0">
                <a:latin typeface="Times New Roman"/>
                <a:cs typeface="Times New Roman"/>
              </a:rPr>
              <a:t>machines</a:t>
            </a:r>
            <a:endParaRPr lang="en-US" sz="9600" dirty="0">
              <a:latin typeface="Times New Roman"/>
              <a:cs typeface="Times New Roman"/>
            </a:endParaRPr>
          </a:p>
          <a:p>
            <a:pPr marL="321945" indent="-309880">
              <a:lnSpc>
                <a:spcPct val="100000"/>
              </a:lnSpc>
              <a:spcBef>
                <a:spcPts val="1019"/>
              </a:spcBef>
              <a:buChar char="-"/>
              <a:tabLst>
                <a:tab pos="321945" algn="l"/>
                <a:tab pos="322580" algn="l"/>
              </a:tabLst>
            </a:pPr>
            <a:r>
              <a:rPr lang="en-US" sz="9600" dirty="0">
                <a:latin typeface="Times New Roman"/>
                <a:cs typeface="Times New Roman"/>
              </a:rPr>
              <a:t>high</a:t>
            </a:r>
            <a:r>
              <a:rPr lang="en-US" sz="9600" spc="-45" dirty="0">
                <a:latin typeface="Times New Roman"/>
                <a:cs typeface="Times New Roman"/>
              </a:rPr>
              <a:t> </a:t>
            </a:r>
            <a:r>
              <a:rPr lang="en-US" sz="9600" dirty="0">
                <a:latin typeface="Times New Roman"/>
                <a:cs typeface="Times New Roman"/>
              </a:rPr>
              <a:t>resource</a:t>
            </a:r>
            <a:r>
              <a:rPr lang="en-US" sz="9600" spc="-40" dirty="0">
                <a:latin typeface="Times New Roman"/>
                <a:cs typeface="Times New Roman"/>
              </a:rPr>
              <a:t> </a:t>
            </a:r>
            <a:r>
              <a:rPr lang="en-US" sz="9600" spc="-5" dirty="0">
                <a:latin typeface="Times New Roman"/>
                <a:cs typeface="Times New Roman"/>
              </a:rPr>
              <a:t>machines</a:t>
            </a:r>
            <a:endParaRPr lang="en-US" sz="9600" dirty="0">
              <a:latin typeface="Times New Roman"/>
              <a:cs typeface="Times New Roman"/>
            </a:endParaRPr>
          </a:p>
          <a:p>
            <a:pPr marL="321945" indent="-309880">
              <a:lnSpc>
                <a:spcPct val="100000"/>
              </a:lnSpc>
              <a:spcBef>
                <a:spcPts val="1010"/>
              </a:spcBef>
              <a:buChar char="-"/>
              <a:tabLst>
                <a:tab pos="321945" algn="l"/>
                <a:tab pos="322580" algn="l"/>
              </a:tabLst>
            </a:pPr>
            <a:r>
              <a:rPr lang="en-US" sz="9600" dirty="0">
                <a:latin typeface="Times New Roman"/>
                <a:cs typeface="Times New Roman"/>
              </a:rPr>
              <a:t>low</a:t>
            </a:r>
            <a:r>
              <a:rPr lang="en-US" sz="9600" spc="-60" dirty="0">
                <a:latin typeface="Times New Roman"/>
                <a:cs typeface="Times New Roman"/>
              </a:rPr>
              <a:t> </a:t>
            </a:r>
            <a:r>
              <a:rPr lang="en-US" sz="9600" dirty="0">
                <a:latin typeface="Times New Roman"/>
                <a:cs typeface="Times New Roman"/>
              </a:rPr>
              <a:t>delay</a:t>
            </a:r>
          </a:p>
          <a:p>
            <a:pPr marL="321945" indent="-309880">
              <a:lnSpc>
                <a:spcPct val="100000"/>
              </a:lnSpc>
              <a:spcBef>
                <a:spcPts val="1010"/>
              </a:spcBef>
              <a:buChar char="-"/>
              <a:tabLst>
                <a:tab pos="321945" algn="l"/>
                <a:tab pos="322580" algn="l"/>
              </a:tabLst>
            </a:pPr>
            <a:r>
              <a:rPr lang="en-US" sz="9600" dirty="0">
                <a:latin typeface="Times New Roman"/>
                <a:cs typeface="Times New Roman"/>
              </a:rPr>
              <a:t>connected</a:t>
            </a:r>
            <a:r>
              <a:rPr lang="en-US" sz="9600" spc="-85" dirty="0">
                <a:latin typeface="Times New Roman"/>
                <a:cs typeface="Times New Roman"/>
              </a:rPr>
              <a:t> </a:t>
            </a:r>
            <a:r>
              <a:rPr lang="en-US" sz="9600" dirty="0">
                <a:latin typeface="Times New Roman"/>
                <a:cs typeface="Times New Roman"/>
              </a:rPr>
              <a:t>operation</a:t>
            </a:r>
          </a:p>
          <a:p>
            <a:endParaRPr lang="en-IN" sz="5100" b="1" spc="-5" dirty="0">
              <a:latin typeface="Times New Roman"/>
              <a:cs typeface="Times New Roman"/>
            </a:endParaRPr>
          </a:p>
          <a:p>
            <a:endParaRPr lang="en-IN" sz="5100" b="1" spc="-5" dirty="0">
              <a:latin typeface="Times New Roman"/>
              <a:cs typeface="Times New Roman"/>
            </a:endParaRPr>
          </a:p>
          <a:p>
            <a:endParaRPr lang="en-IN" b="1" spc="-5" dirty="0">
              <a:latin typeface="Times New Roman"/>
              <a:cs typeface="Times New Roman"/>
            </a:endParaRPr>
          </a:p>
          <a:p>
            <a:endParaRPr lang="en-IN" sz="1800" b="1" spc="-5" dirty="0">
              <a:latin typeface="Times New Roman"/>
              <a:cs typeface="Times New Roman"/>
            </a:endParaRPr>
          </a:p>
          <a:p>
            <a:endParaRPr lang="en-IN" b="1" spc="-5" dirty="0">
              <a:latin typeface="Times New Roman"/>
              <a:cs typeface="Times New Roman"/>
            </a:endParaRPr>
          </a:p>
          <a:p>
            <a:endParaRPr lang="en-IN" sz="1800" b="1" spc="-5" dirty="0">
              <a:latin typeface="Times New Roman"/>
              <a:cs typeface="Times New Roman"/>
            </a:endParaRPr>
          </a:p>
          <a:p>
            <a:endParaRPr lang="en-IN" b="1" spc="-5" dirty="0">
              <a:latin typeface="Times New Roman"/>
              <a:cs typeface="Times New Roman"/>
            </a:endParaRPr>
          </a:p>
          <a:p>
            <a:r>
              <a:rPr lang="en-IN" sz="1800" b="1" spc="-5" dirty="0">
                <a:latin typeface="Times New Roman"/>
                <a:cs typeface="Times New Roman"/>
              </a:rPr>
              <a:t>Mobile</a:t>
            </a:r>
            <a:r>
              <a:rPr lang="en-IN" sz="1800" b="1" spc="-55" dirty="0">
                <a:latin typeface="Times New Roman"/>
                <a:cs typeface="Times New Roman"/>
              </a:rPr>
              <a:t> </a:t>
            </a:r>
            <a:r>
              <a:rPr lang="en-IN" sz="1800" b="1" spc="-5" dirty="0">
                <a:latin typeface="Times New Roman"/>
                <a:cs typeface="Times New Roman"/>
              </a:rPr>
              <a:t>Networks</a:t>
            </a:r>
            <a:endParaRPr lang="en-IN" sz="1800" dirty="0">
              <a:latin typeface="Times New Roman"/>
              <a:cs typeface="Times New Roman"/>
            </a:endParaRPr>
          </a:p>
          <a:p>
            <a:endParaRPr lang="en-IN" dirty="0"/>
          </a:p>
        </p:txBody>
      </p:sp>
    </p:spTree>
    <p:extLst>
      <p:ext uri="{BB962C8B-B14F-4D97-AF65-F5344CB8AC3E}">
        <p14:creationId xmlns:p14="http://schemas.microsoft.com/office/powerpoint/2010/main" val="1649039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79ED-92AD-5098-FA9F-9E2240CC323F}"/>
              </a:ext>
            </a:extLst>
          </p:cNvPr>
          <p:cNvSpPr>
            <a:spLocks noGrp="1"/>
          </p:cNvSpPr>
          <p:nvPr>
            <p:ph type="title"/>
          </p:nvPr>
        </p:nvSpPr>
        <p:spPr/>
        <p:txBody>
          <a:bodyPr/>
          <a:lstStyle/>
          <a:p>
            <a:r>
              <a:rPr lang="en-IN" sz="3600" b="1" spc="-5" dirty="0">
                <a:latin typeface="Times New Roman"/>
                <a:cs typeface="Times New Roman"/>
              </a:rPr>
              <a:t>Other  Types   of networks  .</a:t>
            </a:r>
            <a:endParaRPr lang="en-IN" dirty="0"/>
          </a:p>
        </p:txBody>
      </p:sp>
      <p:sp>
        <p:nvSpPr>
          <p:cNvPr id="3" name="Content Placeholder 2">
            <a:extLst>
              <a:ext uri="{FF2B5EF4-FFF2-40B4-BE49-F238E27FC236}">
                <a16:creationId xmlns:a16="http://schemas.microsoft.com/office/drawing/2014/main" id="{CE5E8A17-5945-8FC4-5CB9-87F36C6FAB09}"/>
              </a:ext>
            </a:extLst>
          </p:cNvPr>
          <p:cNvSpPr>
            <a:spLocks noGrp="1"/>
          </p:cNvSpPr>
          <p:nvPr>
            <p:ph idx="1"/>
          </p:nvPr>
        </p:nvSpPr>
        <p:spPr>
          <a:xfrm>
            <a:off x="1154954" y="2634342"/>
            <a:ext cx="8825659" cy="3385457"/>
          </a:xfrm>
        </p:spPr>
        <p:txBody>
          <a:bodyPr/>
          <a:lstStyle/>
          <a:p>
            <a:pPr marL="321945" indent="-309880">
              <a:lnSpc>
                <a:spcPct val="100000"/>
              </a:lnSpc>
              <a:spcBef>
                <a:spcPts val="1120"/>
              </a:spcBef>
              <a:buChar char="-"/>
              <a:tabLst>
                <a:tab pos="321945" algn="l"/>
                <a:tab pos="322580" algn="l"/>
              </a:tabLst>
            </a:pPr>
            <a:r>
              <a:rPr lang="en-IN" sz="1800" b="1" spc="-5" dirty="0">
                <a:latin typeface="Times New Roman"/>
                <a:cs typeface="Times New Roman"/>
              </a:rPr>
              <a:t>Mobile</a:t>
            </a:r>
            <a:r>
              <a:rPr lang="en-IN" sz="1800" b="1" spc="-55" dirty="0">
                <a:latin typeface="Times New Roman"/>
                <a:cs typeface="Times New Roman"/>
              </a:rPr>
              <a:t> </a:t>
            </a:r>
            <a:r>
              <a:rPr lang="en-IN" sz="1800" b="1" spc="-5" dirty="0">
                <a:latin typeface="Times New Roman"/>
                <a:cs typeface="Times New Roman"/>
              </a:rPr>
              <a:t>Networks</a:t>
            </a:r>
            <a:endParaRPr lang="en-US" sz="1800" dirty="0">
              <a:latin typeface="Times New Roman"/>
              <a:cs typeface="Times New Roman"/>
            </a:endParaRPr>
          </a:p>
          <a:p>
            <a:pPr marL="321945" indent="-309880">
              <a:lnSpc>
                <a:spcPct val="100000"/>
              </a:lnSpc>
              <a:spcBef>
                <a:spcPts val="1120"/>
              </a:spcBef>
              <a:buChar char="-"/>
              <a:tabLst>
                <a:tab pos="321945" algn="l"/>
                <a:tab pos="322580" algn="l"/>
              </a:tabLst>
            </a:pPr>
            <a:r>
              <a:rPr lang="en-US" sz="1800" dirty="0">
                <a:latin typeface="Times New Roman"/>
                <a:cs typeface="Times New Roman"/>
              </a:rPr>
              <a:t>low</a:t>
            </a:r>
            <a:r>
              <a:rPr lang="en-US" sz="1800" spc="-60" dirty="0">
                <a:latin typeface="Times New Roman"/>
                <a:cs typeface="Times New Roman"/>
              </a:rPr>
              <a:t> </a:t>
            </a:r>
            <a:r>
              <a:rPr lang="en-US" sz="1800" dirty="0">
                <a:latin typeface="Times New Roman"/>
                <a:cs typeface="Times New Roman"/>
              </a:rPr>
              <a:t>bandwidth</a:t>
            </a:r>
          </a:p>
          <a:p>
            <a:pPr marL="321945" indent="-309880">
              <a:lnSpc>
                <a:spcPct val="100000"/>
              </a:lnSpc>
              <a:spcBef>
                <a:spcPts val="1020"/>
              </a:spcBef>
              <a:buChar char="-"/>
              <a:tabLst>
                <a:tab pos="321945" algn="l"/>
                <a:tab pos="322580" algn="l"/>
              </a:tabLst>
            </a:pPr>
            <a:r>
              <a:rPr lang="en-US" sz="1800" dirty="0">
                <a:latin typeface="Times New Roman"/>
                <a:cs typeface="Times New Roman"/>
              </a:rPr>
              <a:t>high</a:t>
            </a:r>
            <a:r>
              <a:rPr lang="en-US" sz="1800" spc="-65" dirty="0">
                <a:latin typeface="Times New Roman"/>
                <a:cs typeface="Times New Roman"/>
              </a:rPr>
              <a:t> </a:t>
            </a:r>
            <a:r>
              <a:rPr lang="en-US" sz="1800" dirty="0">
                <a:latin typeface="Times New Roman"/>
                <a:cs typeface="Times New Roman"/>
              </a:rPr>
              <a:t>bandwidth</a:t>
            </a:r>
            <a:r>
              <a:rPr lang="en-US" sz="1800" spc="-55" dirty="0">
                <a:latin typeface="Times New Roman"/>
                <a:cs typeface="Times New Roman"/>
              </a:rPr>
              <a:t> </a:t>
            </a:r>
            <a:r>
              <a:rPr lang="en-US" sz="1800" dirty="0">
                <a:latin typeface="Times New Roman"/>
                <a:cs typeface="Times New Roman"/>
              </a:rPr>
              <a:t>variability</a:t>
            </a:r>
          </a:p>
          <a:p>
            <a:pPr marL="321945" indent="-309880">
              <a:lnSpc>
                <a:spcPct val="100000"/>
              </a:lnSpc>
              <a:spcBef>
                <a:spcPts val="1005"/>
              </a:spcBef>
              <a:buChar char="-"/>
              <a:tabLst>
                <a:tab pos="321945" algn="l"/>
                <a:tab pos="322580" algn="l"/>
              </a:tabLst>
            </a:pPr>
            <a:r>
              <a:rPr lang="en-US" sz="1800" dirty="0">
                <a:latin typeface="Times New Roman"/>
                <a:cs typeface="Times New Roman"/>
              </a:rPr>
              <a:t>hidden</a:t>
            </a:r>
            <a:r>
              <a:rPr lang="en-US" sz="1800" spc="-40" dirty="0">
                <a:latin typeface="Times New Roman"/>
                <a:cs typeface="Times New Roman"/>
              </a:rPr>
              <a:t> </a:t>
            </a:r>
            <a:r>
              <a:rPr lang="en-US" sz="1800" spc="-5" dirty="0">
                <a:latin typeface="Times New Roman"/>
                <a:cs typeface="Times New Roman"/>
              </a:rPr>
              <a:t>terminal</a:t>
            </a:r>
            <a:r>
              <a:rPr lang="en-US" sz="1800" spc="-55" dirty="0">
                <a:latin typeface="Times New Roman"/>
                <a:cs typeface="Times New Roman"/>
              </a:rPr>
              <a:t> </a:t>
            </a:r>
            <a:r>
              <a:rPr lang="en-US" sz="1800" dirty="0">
                <a:latin typeface="Times New Roman"/>
                <a:cs typeface="Times New Roman"/>
              </a:rPr>
              <a:t>problem</a:t>
            </a:r>
          </a:p>
          <a:p>
            <a:pPr marL="321945" indent="-309880">
              <a:lnSpc>
                <a:spcPct val="100000"/>
              </a:lnSpc>
              <a:spcBef>
                <a:spcPts val="1010"/>
              </a:spcBef>
              <a:buChar char="-"/>
              <a:tabLst>
                <a:tab pos="321945" algn="l"/>
                <a:tab pos="322580" algn="l"/>
              </a:tabLst>
            </a:pPr>
            <a:r>
              <a:rPr lang="en-US" sz="1800" dirty="0">
                <a:latin typeface="Times New Roman"/>
                <a:cs typeface="Times New Roman"/>
              </a:rPr>
              <a:t>low</a:t>
            </a:r>
            <a:r>
              <a:rPr lang="en-US" sz="1800" spc="-40" dirty="0">
                <a:latin typeface="Times New Roman"/>
                <a:cs typeface="Times New Roman"/>
              </a:rPr>
              <a:t> </a:t>
            </a:r>
            <a:r>
              <a:rPr lang="en-US" sz="1800" dirty="0">
                <a:latin typeface="Times New Roman"/>
                <a:cs typeface="Times New Roman"/>
              </a:rPr>
              <a:t>power</a:t>
            </a:r>
            <a:r>
              <a:rPr lang="en-US" sz="1800" spc="-25" dirty="0">
                <a:latin typeface="Times New Roman"/>
                <a:cs typeface="Times New Roman"/>
              </a:rPr>
              <a:t> </a:t>
            </a:r>
            <a:r>
              <a:rPr lang="en-US" sz="1800" spc="-5" dirty="0">
                <a:latin typeface="Times New Roman"/>
                <a:cs typeface="Times New Roman"/>
              </a:rPr>
              <a:t>machines</a:t>
            </a:r>
            <a:endParaRPr lang="en-US" sz="1800" dirty="0">
              <a:latin typeface="Times New Roman"/>
              <a:cs typeface="Times New Roman"/>
            </a:endParaRPr>
          </a:p>
          <a:p>
            <a:pPr marL="321945" indent="-309880">
              <a:lnSpc>
                <a:spcPct val="100000"/>
              </a:lnSpc>
              <a:spcBef>
                <a:spcPts val="1019"/>
              </a:spcBef>
              <a:buChar char="-"/>
              <a:tabLst>
                <a:tab pos="321945" algn="l"/>
                <a:tab pos="322580" algn="l"/>
              </a:tabLst>
            </a:pPr>
            <a:r>
              <a:rPr lang="en-US" sz="1800" dirty="0">
                <a:latin typeface="Times New Roman"/>
                <a:cs typeface="Times New Roman"/>
              </a:rPr>
              <a:t>low</a:t>
            </a:r>
            <a:r>
              <a:rPr lang="en-US" sz="1800" spc="-40" dirty="0">
                <a:latin typeface="Times New Roman"/>
                <a:cs typeface="Times New Roman"/>
              </a:rPr>
              <a:t> </a:t>
            </a:r>
            <a:r>
              <a:rPr lang="en-US" sz="1800" dirty="0">
                <a:latin typeface="Times New Roman"/>
                <a:cs typeface="Times New Roman"/>
              </a:rPr>
              <a:t>resource</a:t>
            </a:r>
            <a:r>
              <a:rPr lang="en-US" sz="1800" spc="-40" dirty="0">
                <a:latin typeface="Times New Roman"/>
                <a:cs typeface="Times New Roman"/>
              </a:rPr>
              <a:t> </a:t>
            </a:r>
            <a:r>
              <a:rPr lang="en-US" sz="1800" spc="-5" dirty="0">
                <a:latin typeface="Times New Roman"/>
                <a:cs typeface="Times New Roman"/>
              </a:rPr>
              <a:t>machines</a:t>
            </a:r>
            <a:endParaRPr lang="en-US" sz="1800" dirty="0">
              <a:latin typeface="Times New Roman"/>
              <a:cs typeface="Times New Roman"/>
            </a:endParaRPr>
          </a:p>
          <a:p>
            <a:pPr marL="321945" indent="-309880">
              <a:lnSpc>
                <a:spcPct val="100000"/>
              </a:lnSpc>
              <a:spcBef>
                <a:spcPts val="1010"/>
              </a:spcBef>
              <a:buChar char="-"/>
              <a:tabLst>
                <a:tab pos="321945" algn="l"/>
                <a:tab pos="322580" algn="l"/>
              </a:tabLst>
            </a:pPr>
            <a:r>
              <a:rPr lang="en-US" sz="1800" dirty="0">
                <a:latin typeface="Times New Roman"/>
                <a:cs typeface="Times New Roman"/>
              </a:rPr>
              <a:t>higher</a:t>
            </a:r>
            <a:r>
              <a:rPr lang="en-US" sz="1800" spc="-75" dirty="0">
                <a:latin typeface="Times New Roman"/>
                <a:cs typeface="Times New Roman"/>
              </a:rPr>
              <a:t> </a:t>
            </a:r>
            <a:r>
              <a:rPr lang="en-US" sz="1800" dirty="0">
                <a:latin typeface="Times New Roman"/>
                <a:cs typeface="Times New Roman"/>
              </a:rPr>
              <a:t>delay</a:t>
            </a:r>
          </a:p>
          <a:p>
            <a:pPr marL="321945" indent="-309880">
              <a:lnSpc>
                <a:spcPct val="100000"/>
              </a:lnSpc>
              <a:spcBef>
                <a:spcPts val="1010"/>
              </a:spcBef>
              <a:buChar char="-"/>
              <a:tabLst>
                <a:tab pos="321945" algn="l"/>
                <a:tab pos="322580" algn="l"/>
              </a:tabLst>
            </a:pPr>
            <a:r>
              <a:rPr lang="en-US" sz="1800" dirty="0">
                <a:latin typeface="Times New Roman"/>
                <a:cs typeface="Times New Roman"/>
              </a:rPr>
              <a:t>disconnected</a:t>
            </a:r>
            <a:r>
              <a:rPr lang="en-US" sz="1800" spc="-85" dirty="0">
                <a:latin typeface="Times New Roman"/>
                <a:cs typeface="Times New Roman"/>
              </a:rPr>
              <a:t> </a:t>
            </a:r>
            <a:r>
              <a:rPr lang="en-US" sz="1800" dirty="0">
                <a:latin typeface="Times New Roman"/>
                <a:cs typeface="Times New Roman"/>
              </a:rPr>
              <a:t>operation</a:t>
            </a:r>
            <a:endParaRPr lang="en-IN" dirty="0"/>
          </a:p>
        </p:txBody>
      </p:sp>
    </p:spTree>
    <p:extLst>
      <p:ext uri="{BB962C8B-B14F-4D97-AF65-F5344CB8AC3E}">
        <p14:creationId xmlns:p14="http://schemas.microsoft.com/office/powerpoint/2010/main" val="1188142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hrases for thanking someone in English | PhraseMix.com">
            <a:extLst>
              <a:ext uri="{FF2B5EF4-FFF2-40B4-BE49-F238E27FC236}">
                <a16:creationId xmlns:a16="http://schemas.microsoft.com/office/drawing/2014/main" id="{2FF05B97-A0E2-653D-8665-59F2FB9389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143" y="478971"/>
            <a:ext cx="11527971" cy="600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0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6D32-7218-7C74-6C4E-95B683474657}"/>
              </a:ext>
            </a:extLst>
          </p:cNvPr>
          <p:cNvSpPr>
            <a:spLocks noGrp="1"/>
          </p:cNvSpPr>
          <p:nvPr>
            <p:ph type="title"/>
          </p:nvPr>
        </p:nvSpPr>
        <p:spPr/>
        <p:txBody>
          <a:bodyPr>
            <a:normAutofit fontScale="90000"/>
          </a:bodyPr>
          <a:lstStyle/>
          <a:p>
            <a:r>
              <a:rPr lang="en-IN" dirty="0"/>
              <a:t>           Computer  network  component    </a:t>
            </a:r>
            <a:br>
              <a:rPr lang="en-IN" dirty="0"/>
            </a:br>
            <a:br>
              <a:rPr lang="en-IN" dirty="0"/>
            </a:br>
            <a:r>
              <a:rPr lang="en-IN" dirty="0"/>
              <a:t>                                    explanation .</a:t>
            </a:r>
          </a:p>
        </p:txBody>
      </p:sp>
      <p:sp>
        <p:nvSpPr>
          <p:cNvPr id="3" name="Content Placeholder 2">
            <a:extLst>
              <a:ext uri="{FF2B5EF4-FFF2-40B4-BE49-F238E27FC236}">
                <a16:creationId xmlns:a16="http://schemas.microsoft.com/office/drawing/2014/main" id="{F58CBB55-FCAD-19E2-263B-B03053BC64DD}"/>
              </a:ext>
            </a:extLst>
          </p:cNvPr>
          <p:cNvSpPr>
            <a:spLocks noGrp="1"/>
          </p:cNvSpPr>
          <p:nvPr>
            <p:ph idx="1"/>
          </p:nvPr>
        </p:nvSpPr>
        <p:spPr>
          <a:xfrm>
            <a:off x="1202919" y="2011680"/>
            <a:ext cx="9784080" cy="3202577"/>
          </a:xfrm>
        </p:spPr>
        <p:txBody>
          <a:bodyPr>
            <a:normAutofit lnSpcReduction="10000"/>
          </a:bodyPr>
          <a:lstStyle/>
          <a:p>
            <a:pPr algn="just"/>
            <a:r>
              <a:rPr lang="en-US" b="0" i="0" dirty="0">
                <a:solidFill>
                  <a:srgbClr val="610B38"/>
                </a:solidFill>
                <a:effectLst/>
                <a:latin typeface="erdana"/>
              </a:rPr>
              <a:t>NIC</a:t>
            </a:r>
          </a:p>
          <a:p>
            <a:pPr algn="just">
              <a:buFont typeface="Arial" panose="020B0604020202020204" pitchFamily="34" charset="0"/>
              <a:buChar char="•"/>
            </a:pPr>
            <a:r>
              <a:rPr lang="en-US" b="0" i="0" dirty="0">
                <a:solidFill>
                  <a:srgbClr val="000000"/>
                </a:solidFill>
                <a:effectLst/>
                <a:latin typeface="inter-regular"/>
              </a:rPr>
              <a:t>NIC stands for network interface card.</a:t>
            </a:r>
          </a:p>
          <a:p>
            <a:pPr algn="just">
              <a:buFont typeface="Arial" panose="020B0604020202020204" pitchFamily="34" charset="0"/>
              <a:buChar char="•"/>
            </a:pPr>
            <a:r>
              <a:rPr lang="en-US" b="0" i="0" dirty="0">
                <a:solidFill>
                  <a:srgbClr val="000000"/>
                </a:solidFill>
                <a:effectLst/>
                <a:latin typeface="inter-regular"/>
              </a:rPr>
              <a:t>NIC is a hardware component used to connect a computer with another computer onto a network</a:t>
            </a:r>
          </a:p>
          <a:p>
            <a:pPr algn="just">
              <a:buFont typeface="Arial" panose="020B0604020202020204" pitchFamily="34" charset="0"/>
              <a:buChar char="•"/>
            </a:pPr>
            <a:r>
              <a:rPr lang="en-US" b="0" i="0" dirty="0">
                <a:solidFill>
                  <a:srgbClr val="000000"/>
                </a:solidFill>
                <a:effectLst/>
                <a:latin typeface="inter-regular"/>
              </a:rPr>
              <a:t>It can support a transfer rate of 10,100 to 1000 Mb/s.</a:t>
            </a:r>
          </a:p>
          <a:p>
            <a:pPr algn="just">
              <a:buFont typeface="Arial" panose="020B0604020202020204" pitchFamily="34" charset="0"/>
              <a:buChar char="•"/>
            </a:pPr>
            <a:r>
              <a:rPr lang="en-US" b="0" i="0" dirty="0">
                <a:solidFill>
                  <a:srgbClr val="000000"/>
                </a:solidFill>
                <a:effectLst/>
                <a:latin typeface="inter-regular"/>
              </a:rPr>
              <a:t>The MAC address or physical address is encoded on the network card chip which is assigned by the IEEE to identify a network card uniquely. The MAC address is stored in the PROM (Programmable read-only memory).</a:t>
            </a:r>
          </a:p>
          <a:p>
            <a:endParaRPr lang="en-IN" dirty="0"/>
          </a:p>
        </p:txBody>
      </p:sp>
    </p:spTree>
    <p:extLst>
      <p:ext uri="{BB962C8B-B14F-4D97-AF65-F5344CB8AC3E}">
        <p14:creationId xmlns:p14="http://schemas.microsoft.com/office/powerpoint/2010/main" val="288228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C0C5-2472-73E7-BCAA-8A65CD2688EC}"/>
              </a:ext>
            </a:extLst>
          </p:cNvPr>
          <p:cNvSpPr>
            <a:spLocks noGrp="1"/>
          </p:cNvSpPr>
          <p:nvPr>
            <p:ph type="title"/>
          </p:nvPr>
        </p:nvSpPr>
        <p:spPr/>
        <p:txBody>
          <a:bodyPr>
            <a:normAutofit fontScale="90000"/>
          </a:bodyPr>
          <a:lstStyle/>
          <a:p>
            <a:r>
              <a:rPr lang="en-IN" dirty="0"/>
              <a:t>   definition of  two   types  of NIC  and </a:t>
            </a:r>
            <a:br>
              <a:rPr lang="en-IN" dirty="0"/>
            </a:br>
            <a:br>
              <a:rPr lang="en-IN" dirty="0"/>
            </a:br>
            <a:r>
              <a:rPr lang="en-IN" dirty="0"/>
              <a:t>                                               hub-</a:t>
            </a:r>
          </a:p>
        </p:txBody>
      </p:sp>
      <p:sp>
        <p:nvSpPr>
          <p:cNvPr id="3" name="Content Placeholder 2">
            <a:extLst>
              <a:ext uri="{FF2B5EF4-FFF2-40B4-BE49-F238E27FC236}">
                <a16:creationId xmlns:a16="http://schemas.microsoft.com/office/drawing/2014/main" id="{6D401867-8484-9CF2-3593-412DB91389DC}"/>
              </a:ext>
            </a:extLst>
          </p:cNvPr>
          <p:cNvSpPr>
            <a:spLocks noGrp="1"/>
          </p:cNvSpPr>
          <p:nvPr>
            <p:ph idx="1"/>
          </p:nvPr>
        </p:nvSpPr>
        <p:spPr/>
        <p:txBody>
          <a:bodyPr/>
          <a:lstStyle/>
          <a:p>
            <a:pPr marL="0" indent="0" algn="just">
              <a:buNone/>
            </a:pPr>
            <a:r>
              <a:rPr lang="en-IN" dirty="0"/>
              <a:t>   </a:t>
            </a:r>
          </a:p>
          <a:p>
            <a:pPr marL="0" indent="0" algn="just">
              <a:buNone/>
            </a:pPr>
            <a:r>
              <a:rPr lang="en-US" b="1" i="0" dirty="0">
                <a:solidFill>
                  <a:srgbClr val="333333"/>
                </a:solidFill>
                <a:effectLst/>
                <a:latin typeface="inter-bold"/>
              </a:rPr>
              <a:t>Wired NIC:</a:t>
            </a:r>
            <a:r>
              <a:rPr lang="en-US" b="0" i="0" dirty="0">
                <a:solidFill>
                  <a:srgbClr val="333333"/>
                </a:solidFill>
                <a:effectLst/>
                <a:latin typeface="inter-regular"/>
              </a:rPr>
              <a:t> The Wired NIC is present inside the motherboard. Cables and connectors are used with wired NIC to transfer data.</a:t>
            </a:r>
          </a:p>
          <a:p>
            <a:pPr marL="0" indent="0" algn="just">
              <a:buNone/>
            </a:pPr>
            <a:r>
              <a:rPr lang="en-US" b="1" i="0" dirty="0">
                <a:solidFill>
                  <a:srgbClr val="333333"/>
                </a:solidFill>
                <a:effectLst/>
                <a:latin typeface="inter-bold"/>
              </a:rPr>
              <a:t>Wireless NIC:</a:t>
            </a:r>
            <a:r>
              <a:rPr lang="en-US" b="0" i="0" dirty="0">
                <a:solidFill>
                  <a:srgbClr val="333333"/>
                </a:solidFill>
                <a:effectLst/>
                <a:latin typeface="inter-regular"/>
              </a:rPr>
              <a:t> The wireless NIC contains the antenna to obtain the connection over the wireless network. For example, laptop computer contains the wireless NIC.</a:t>
            </a:r>
          </a:p>
          <a:p>
            <a:pPr algn="just"/>
            <a:r>
              <a:rPr lang="en-US" b="0" i="0" dirty="0">
                <a:solidFill>
                  <a:srgbClr val="610B38"/>
                </a:solidFill>
                <a:effectLst/>
                <a:latin typeface="erdana"/>
              </a:rPr>
              <a:t> Hub</a:t>
            </a:r>
          </a:p>
          <a:p>
            <a:pPr algn="just"/>
            <a:r>
              <a:rPr lang="en-US" b="0" i="0" dirty="0">
                <a:solidFill>
                  <a:srgbClr val="333333"/>
                </a:solidFill>
                <a:effectLst/>
                <a:latin typeface="inter-regular"/>
              </a:rPr>
              <a:t>A Hub is a hardware device that divides the network connection among multiple devices. When computer requests for some information from a network, it first sends the request to the Hub through cable. Hub will broadcast this request to the entire network. All the devices will check whether the request belongs to them or not. If not, the request will be dropped.</a:t>
            </a:r>
          </a:p>
          <a:p>
            <a:pPr marL="0" indent="0" algn="just">
              <a:buNone/>
            </a:pPr>
            <a:endParaRPr lang="en-US" b="0" i="0" dirty="0">
              <a:solidFill>
                <a:srgbClr val="333333"/>
              </a:solidFill>
              <a:effectLst/>
              <a:latin typeface="inter-regular"/>
            </a:endParaRPr>
          </a:p>
          <a:p>
            <a:pPr marL="0" indent="0">
              <a:buNone/>
            </a:pPr>
            <a:endParaRPr lang="en-IN" dirty="0"/>
          </a:p>
        </p:txBody>
      </p:sp>
    </p:spTree>
    <p:extLst>
      <p:ext uri="{BB962C8B-B14F-4D97-AF65-F5344CB8AC3E}">
        <p14:creationId xmlns:p14="http://schemas.microsoft.com/office/powerpoint/2010/main" val="283787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4AE8-222C-D62B-EAAE-F3ED950F9383}"/>
              </a:ext>
            </a:extLst>
          </p:cNvPr>
          <p:cNvSpPr>
            <a:spLocks noGrp="1"/>
          </p:cNvSpPr>
          <p:nvPr>
            <p:ph type="title"/>
          </p:nvPr>
        </p:nvSpPr>
        <p:spPr/>
        <p:txBody>
          <a:bodyPr/>
          <a:lstStyle/>
          <a:p>
            <a:r>
              <a:rPr lang="en-US" b="0" i="0" dirty="0">
                <a:solidFill>
                  <a:srgbClr val="610B38"/>
                </a:solidFill>
                <a:effectLst/>
                <a:latin typeface="erdana"/>
              </a:rPr>
              <a:t>              Cables and Connectors.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E211A5C-AC67-4C65-D94E-C684CBE954B3}"/>
              </a:ext>
            </a:extLst>
          </p:cNvPr>
          <p:cNvSpPr>
            <a:spLocks noGrp="1"/>
          </p:cNvSpPr>
          <p:nvPr>
            <p:ph idx="1"/>
          </p:nvPr>
        </p:nvSpPr>
        <p:spPr/>
        <p:txBody>
          <a:bodyPr/>
          <a:lstStyle/>
          <a:p>
            <a:pPr algn="just"/>
            <a:r>
              <a:rPr lang="en-US" b="0" i="0" dirty="0">
                <a:solidFill>
                  <a:srgbClr val="333333"/>
                </a:solidFill>
                <a:effectLst/>
                <a:latin typeface="inter-regular"/>
              </a:rPr>
              <a:t>Cable is a transmission media used for transmitting a signal.</a:t>
            </a:r>
          </a:p>
          <a:p>
            <a:pPr algn="just"/>
            <a:r>
              <a:rPr lang="en-US" b="0" i="0" dirty="0">
                <a:solidFill>
                  <a:srgbClr val="333333"/>
                </a:solidFill>
                <a:effectLst/>
                <a:latin typeface="inter-regular"/>
              </a:rPr>
              <a:t>There are three types of cables used in transmission:</a:t>
            </a:r>
          </a:p>
          <a:p>
            <a:pPr algn="just">
              <a:buFont typeface="Arial" panose="020B0604020202020204" pitchFamily="34" charset="0"/>
              <a:buChar char="•"/>
            </a:pPr>
            <a:r>
              <a:rPr lang="en-US" b="0" i="0" dirty="0">
                <a:solidFill>
                  <a:srgbClr val="000000"/>
                </a:solidFill>
                <a:effectLst/>
                <a:latin typeface="inter-regular"/>
              </a:rPr>
              <a:t>Twisted pair cable</a:t>
            </a:r>
          </a:p>
          <a:p>
            <a:pPr algn="just">
              <a:buFont typeface="Arial" panose="020B0604020202020204" pitchFamily="34" charset="0"/>
              <a:buChar char="•"/>
            </a:pPr>
            <a:r>
              <a:rPr lang="en-US" b="0" i="0" dirty="0">
                <a:solidFill>
                  <a:srgbClr val="000000"/>
                </a:solidFill>
                <a:effectLst/>
                <a:latin typeface="inter-regular"/>
              </a:rPr>
              <a:t>Coaxial cable</a:t>
            </a:r>
          </a:p>
          <a:p>
            <a:pPr algn="just">
              <a:buFont typeface="Arial" panose="020B0604020202020204" pitchFamily="34" charset="0"/>
              <a:buChar char="•"/>
            </a:pPr>
            <a:r>
              <a:rPr lang="en-US" b="0" i="0" dirty="0" err="1">
                <a:solidFill>
                  <a:srgbClr val="000000"/>
                </a:solidFill>
                <a:effectLst/>
                <a:latin typeface="inter-regular"/>
              </a:rPr>
              <a:t>Fibre</a:t>
            </a:r>
            <a:r>
              <a:rPr lang="en-US" b="0" i="0" dirty="0">
                <a:solidFill>
                  <a:srgbClr val="000000"/>
                </a:solidFill>
                <a:effectLst/>
                <a:latin typeface="inter-regular"/>
              </a:rPr>
              <a:t>-optic cable</a:t>
            </a:r>
          </a:p>
          <a:p>
            <a:pPr algn="just"/>
            <a:r>
              <a:rPr lang="en-US" b="0" i="0" dirty="0">
                <a:solidFill>
                  <a:srgbClr val="610B38"/>
                </a:solidFill>
                <a:effectLst/>
                <a:latin typeface="erdana"/>
              </a:rPr>
              <a:t>Modem-</a:t>
            </a:r>
          </a:p>
          <a:p>
            <a:pPr algn="just">
              <a:buFont typeface="Arial" panose="020B0604020202020204" pitchFamily="34" charset="0"/>
              <a:buChar char="•"/>
            </a:pPr>
            <a:r>
              <a:rPr lang="en-US" b="0" i="0" dirty="0">
                <a:solidFill>
                  <a:srgbClr val="000000"/>
                </a:solidFill>
                <a:effectLst/>
                <a:latin typeface="inter-regular"/>
              </a:rPr>
              <a:t>A modem is a hardware device that allows the computer to connect to the internet over the existing telephone line. It stands for Modulator/Demodulator. It converts the digital data into an analog signal over the telephone lines.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1198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367A-DF1A-756E-B186-94FC0B552F86}"/>
              </a:ext>
            </a:extLst>
          </p:cNvPr>
          <p:cNvSpPr>
            <a:spLocks noGrp="1"/>
          </p:cNvSpPr>
          <p:nvPr>
            <p:ph type="title"/>
          </p:nvPr>
        </p:nvSpPr>
        <p:spPr/>
        <p:txBody>
          <a:bodyPr/>
          <a:lstStyle/>
          <a:p>
            <a:r>
              <a:rPr lang="en-IN" dirty="0"/>
              <a:t>Component  of  computer networks .</a:t>
            </a:r>
          </a:p>
        </p:txBody>
      </p:sp>
      <p:sp>
        <p:nvSpPr>
          <p:cNvPr id="3" name="Content Placeholder 2">
            <a:extLst>
              <a:ext uri="{FF2B5EF4-FFF2-40B4-BE49-F238E27FC236}">
                <a16:creationId xmlns:a16="http://schemas.microsoft.com/office/drawing/2014/main" id="{71DD0BB7-CDB4-51F0-DB58-37257C787E4C}"/>
              </a:ext>
            </a:extLst>
          </p:cNvPr>
          <p:cNvSpPr>
            <a:spLocks noGrp="1"/>
          </p:cNvSpPr>
          <p:nvPr>
            <p:ph idx="1"/>
          </p:nvPr>
        </p:nvSpPr>
        <p:spPr/>
        <p:txBody>
          <a:bodyPr/>
          <a:lstStyle/>
          <a:p>
            <a:pPr algn="just"/>
            <a:r>
              <a:rPr lang="en-US" b="0" i="0" dirty="0">
                <a:solidFill>
                  <a:srgbClr val="610B38"/>
                </a:solidFill>
                <a:effectLst/>
                <a:latin typeface="erdana"/>
              </a:rPr>
              <a:t>Switch -</a:t>
            </a:r>
          </a:p>
          <a:p>
            <a:pPr algn="just"/>
            <a:r>
              <a:rPr lang="en-US" b="0" i="0" dirty="0">
                <a:solidFill>
                  <a:srgbClr val="333333"/>
                </a:solidFill>
                <a:effectLst/>
                <a:latin typeface="inter-regular"/>
              </a:rPr>
              <a:t>A switch is a hardware device that connects multiple devices on a computer network. A Switch contains more advanced features than Hub. The Switch contains the updated table that decides where the data is transmitted or not. Switch delivers the message to the correct destination based on the physical address present in the incoming message.</a:t>
            </a:r>
          </a:p>
          <a:p>
            <a:pPr algn="just"/>
            <a:r>
              <a:rPr lang="en-US" b="0" i="0" dirty="0">
                <a:solidFill>
                  <a:srgbClr val="610B38"/>
                </a:solidFill>
                <a:effectLst/>
                <a:latin typeface="erdana"/>
              </a:rPr>
              <a:t>Router</a:t>
            </a:r>
          </a:p>
          <a:p>
            <a:pPr algn="just">
              <a:buFont typeface="Arial" panose="020B0604020202020204" pitchFamily="34" charset="0"/>
              <a:buChar char="•"/>
            </a:pPr>
            <a:r>
              <a:rPr lang="en-US" b="0" i="0" dirty="0">
                <a:solidFill>
                  <a:srgbClr val="000000"/>
                </a:solidFill>
                <a:effectLst/>
                <a:latin typeface="inter-regular"/>
              </a:rPr>
              <a:t>A router is a hardware device which is used to connect a LAN with an internet connection. It is used to receive, analyze and forward the incoming packets to another network.</a:t>
            </a:r>
          </a:p>
          <a:p>
            <a:pPr algn="just">
              <a:buFont typeface="Arial" panose="020B0604020202020204" pitchFamily="34" charset="0"/>
              <a:buChar char="•"/>
            </a:pPr>
            <a:r>
              <a:rPr lang="en-US" b="0" i="0" dirty="0">
                <a:solidFill>
                  <a:srgbClr val="000000"/>
                </a:solidFill>
                <a:effectLst/>
                <a:latin typeface="inter-regular"/>
              </a:rPr>
              <a:t>A router works in a </a:t>
            </a:r>
            <a:r>
              <a:rPr lang="en-US" b="1" i="0" dirty="0">
                <a:solidFill>
                  <a:srgbClr val="000000"/>
                </a:solidFill>
                <a:effectLst/>
                <a:latin typeface="inter-bold"/>
              </a:rPr>
              <a:t>Layer 3 (Network layer)</a:t>
            </a:r>
            <a:r>
              <a:rPr lang="en-US" b="0" i="0" dirty="0">
                <a:solidFill>
                  <a:srgbClr val="000000"/>
                </a:solidFill>
                <a:effectLst/>
                <a:latin typeface="inter-regular"/>
              </a:rPr>
              <a:t> of the OSI Reference model.</a:t>
            </a:r>
          </a:p>
          <a:p>
            <a:pPr algn="just"/>
            <a:endParaRPr lang="en-US" b="0" i="0" dirty="0">
              <a:solidFill>
                <a:srgbClr val="333333"/>
              </a:solidFill>
              <a:effectLst/>
              <a:latin typeface="inter-regular"/>
            </a:endParaRPr>
          </a:p>
          <a:p>
            <a:pPr marL="0" indent="0">
              <a:buNone/>
            </a:pPr>
            <a:endParaRPr lang="en-IN" dirty="0"/>
          </a:p>
        </p:txBody>
      </p:sp>
    </p:spTree>
    <p:extLst>
      <p:ext uri="{BB962C8B-B14F-4D97-AF65-F5344CB8AC3E}">
        <p14:creationId xmlns:p14="http://schemas.microsoft.com/office/powerpoint/2010/main" val="226668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2A89-3FB5-6E40-4632-D2D811A99CCD}"/>
              </a:ext>
            </a:extLst>
          </p:cNvPr>
          <p:cNvSpPr>
            <a:spLocks noGrp="1"/>
          </p:cNvSpPr>
          <p:nvPr>
            <p:ph type="title"/>
          </p:nvPr>
        </p:nvSpPr>
        <p:spPr/>
        <p:txBody>
          <a:bodyPr/>
          <a:lstStyle/>
          <a:p>
            <a:r>
              <a:rPr lang="en-IN" dirty="0"/>
              <a:t>        Types  of  computer  networks .</a:t>
            </a:r>
          </a:p>
        </p:txBody>
      </p:sp>
      <p:pic>
        <p:nvPicPr>
          <p:cNvPr id="2050" name="Picture 2" descr="Different Types of Computer Networks: LAN, MAN, WAN - TutorialsMate">
            <a:extLst>
              <a:ext uri="{FF2B5EF4-FFF2-40B4-BE49-F238E27FC236}">
                <a16:creationId xmlns:a16="http://schemas.microsoft.com/office/drawing/2014/main" id="{9D1F13F6-6633-C554-4DF9-8D63114F6E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2944" y="2681288"/>
            <a:ext cx="57245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1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8EB3-0E05-95A5-BCC6-37224367467C}"/>
              </a:ext>
            </a:extLst>
          </p:cNvPr>
          <p:cNvSpPr>
            <a:spLocks noGrp="1"/>
          </p:cNvSpPr>
          <p:nvPr>
            <p:ph type="title"/>
          </p:nvPr>
        </p:nvSpPr>
        <p:spPr/>
        <p:txBody>
          <a:bodyPr>
            <a:normAutofit fontScale="90000"/>
          </a:bodyPr>
          <a:lstStyle/>
          <a:p>
            <a:r>
              <a:rPr lang="en-IN" dirty="0"/>
              <a:t>         Types  of computer  networks  with  </a:t>
            </a:r>
            <a:br>
              <a:rPr lang="en-IN" dirty="0"/>
            </a:br>
            <a:br>
              <a:rPr lang="en-IN" dirty="0"/>
            </a:br>
            <a:r>
              <a:rPr lang="en-IN" dirty="0"/>
              <a:t>                                   examples .</a:t>
            </a:r>
          </a:p>
        </p:txBody>
      </p:sp>
      <p:sp>
        <p:nvSpPr>
          <p:cNvPr id="3" name="Content Placeholder 2">
            <a:extLst>
              <a:ext uri="{FF2B5EF4-FFF2-40B4-BE49-F238E27FC236}">
                <a16:creationId xmlns:a16="http://schemas.microsoft.com/office/drawing/2014/main" id="{D57E1BB1-5F5D-5F83-4866-831C4DB0E89A}"/>
              </a:ext>
            </a:extLst>
          </p:cNvPr>
          <p:cNvSpPr>
            <a:spLocks noGrp="1"/>
          </p:cNvSpPr>
          <p:nvPr>
            <p:ph idx="1"/>
          </p:nvPr>
        </p:nvSpPr>
        <p:spPr>
          <a:xfrm>
            <a:off x="1202919" y="2011680"/>
            <a:ext cx="9784080" cy="4846320"/>
          </a:xfrm>
        </p:spPr>
        <p:txBody>
          <a:bodyPr/>
          <a:lstStyle/>
          <a:p>
            <a:pPr algn="just" fontAlgn="base"/>
            <a:r>
              <a:rPr lang="en-US" b="1" i="0" dirty="0">
                <a:solidFill>
                  <a:srgbClr val="FFFFFF"/>
                </a:solidFill>
                <a:effectLst/>
                <a:latin typeface="Nunito" panose="020F0502020204030204" pitchFamily="2" charset="0"/>
              </a:rPr>
              <a:t>Personal Area Network (PAN)</a:t>
            </a:r>
          </a:p>
          <a:p>
            <a:pPr algn="just" fontAlgn="base"/>
            <a:r>
              <a:rPr lang="en-US" b="0" i="0" dirty="0">
                <a:solidFill>
                  <a:srgbClr val="FFFFFF"/>
                </a:solidFill>
                <a:effectLst/>
                <a:latin typeface="Nunito" panose="020F0502020204030204" pitchFamily="2" charset="0"/>
              </a:rPr>
              <a:t>PAN is the most basic type of computer network. This network is restrained to a single person, that is, communication between the computer devices is centered only on an individual’s workspace. PAN offers a network range of 1 to 100 meters from person to device providing communication. Its transmission speed is very high with very easy maintenance and very low cost.</a:t>
            </a:r>
          </a:p>
          <a:p>
            <a:pPr algn="just" fontAlgn="base"/>
            <a:r>
              <a:rPr lang="en-US" b="0" i="0" dirty="0">
                <a:solidFill>
                  <a:srgbClr val="FFFFFF"/>
                </a:solidFill>
                <a:effectLst/>
                <a:latin typeface="Nunito" panose="020F0502020204030204" pitchFamily="2" charset="0"/>
              </a:rPr>
              <a:t>Examples of PAN are USB, computer, phone, tablet, printer, PDA, etc.</a:t>
            </a:r>
          </a:p>
          <a:p>
            <a:pPr algn="just" fontAlgn="base"/>
            <a:r>
              <a:rPr lang="en-US" b="1" i="0" dirty="0">
                <a:solidFill>
                  <a:srgbClr val="FFFFFF"/>
                </a:solidFill>
                <a:effectLst/>
                <a:latin typeface="Nunito" panose="020F0502020204030204" pitchFamily="2" charset="0"/>
              </a:rPr>
              <a:t> Local Area Network (LAN)</a:t>
            </a:r>
          </a:p>
          <a:p>
            <a:pPr algn="just" fontAlgn="base"/>
            <a:r>
              <a:rPr lang="en-US" b="0" i="0" dirty="0">
                <a:solidFill>
                  <a:srgbClr val="FFFFFF"/>
                </a:solidFill>
                <a:effectLst/>
                <a:latin typeface="Nunito" panose="020F0502020204030204" pitchFamily="2" charset="0"/>
              </a:rPr>
              <a:t>LAN is the most frequently used network. A </a:t>
            </a:r>
            <a:r>
              <a:rPr lang="en-US" dirty="0">
                <a:solidFill>
                  <a:srgbClr val="FFFFFF"/>
                </a:solidFill>
                <a:latin typeface="Nunito" panose="020F0502020204030204" pitchFamily="2" charset="0"/>
              </a:rPr>
              <a:t>LAN</a:t>
            </a:r>
            <a:r>
              <a:rPr lang="en-US" b="0" i="0" u="sng" dirty="0">
                <a:solidFill>
                  <a:srgbClr val="FFFFFF"/>
                </a:solidFill>
                <a:effectLst/>
                <a:latin typeface="Nunito" panose="020F0502020204030204" pitchFamily="2" charset="0"/>
                <a:hlinkClick r:id="rId2"/>
              </a:rPr>
              <a:t> </a:t>
            </a:r>
            <a:r>
              <a:rPr lang="en-US" b="0" i="0" dirty="0">
                <a:solidFill>
                  <a:srgbClr val="FFFFFF"/>
                </a:solidFill>
                <a:effectLst/>
                <a:latin typeface="Nunito" panose="020F0502020204030204" pitchFamily="2" charset="0"/>
              </a:rPr>
              <a:t>is a computer network that connects computers through a common communication path, contained within a limited area, that is, locally. Examples of LAN are networking in a home, school, library, laboratory, college, office, etc.</a:t>
            </a:r>
          </a:p>
          <a:p>
            <a:pPr algn="just" fontAlgn="base"/>
            <a:endParaRPr lang="en-US" b="0" i="0" dirty="0">
              <a:solidFill>
                <a:srgbClr val="FFFFFF"/>
              </a:solidFill>
              <a:effectLst/>
              <a:latin typeface="Nunito" panose="020F0502020204030204" pitchFamily="2" charset="0"/>
            </a:endParaRPr>
          </a:p>
          <a:p>
            <a:pPr marL="0" indent="0" algn="just" fontAlgn="base">
              <a:buNone/>
            </a:pPr>
            <a:endParaRPr lang="en-US" b="0" i="0" dirty="0">
              <a:solidFill>
                <a:srgbClr val="FFFFFF"/>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1497789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324</TotalTime>
  <Words>1752</Words>
  <Application>Microsoft Office PowerPoint</Application>
  <PresentationFormat>Widescreen</PresentationFormat>
  <Paragraphs>183</Paragraphs>
  <Slides>35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AmazonEmber</vt:lpstr>
      <vt:lpstr>AmazonEmberBold</vt:lpstr>
      <vt:lpstr>Arial</vt:lpstr>
      <vt:lpstr>Calibri</vt:lpstr>
      <vt:lpstr>Corbel</vt:lpstr>
      <vt:lpstr>erdana</vt:lpstr>
      <vt:lpstr>inter-bold</vt:lpstr>
      <vt:lpstr>inter-regular</vt:lpstr>
      <vt:lpstr>Nunito</vt:lpstr>
      <vt:lpstr>Times New Roman</vt:lpstr>
      <vt:lpstr>Wingdings</vt:lpstr>
      <vt:lpstr>Banded</vt:lpstr>
      <vt:lpstr>                               Unit -1</vt:lpstr>
      <vt:lpstr>                                                  What is computer network?  </vt:lpstr>
      <vt:lpstr>                  What  are  Components  of    components  of computer  networks ?</vt:lpstr>
      <vt:lpstr>           Computer  network  component                                          explanation .</vt:lpstr>
      <vt:lpstr>   definition of  two   types  of NIC  and                                                  hub-</vt:lpstr>
      <vt:lpstr>              Cables and Connectors. </vt:lpstr>
      <vt:lpstr>Component  of  computer networks .</vt:lpstr>
      <vt:lpstr>        Types  of  computer  networks .</vt:lpstr>
      <vt:lpstr>         Types  of computer  networks  with                                       examples .</vt:lpstr>
      <vt:lpstr>Metropolitan Area Network (MAN) </vt:lpstr>
      <vt:lpstr>         Diagram  of  computer  network .</vt:lpstr>
      <vt:lpstr>What   are  the  examples  of cn  ?</vt:lpstr>
      <vt:lpstr>Advantages of using a computer network. </vt:lpstr>
      <vt:lpstr>                                            What  is   DATA COMMUNICATIONS  ?</vt:lpstr>
      <vt:lpstr>Effectiveness of Data Communication.</vt:lpstr>
      <vt:lpstr> Components of a Data Communication  System .                   </vt:lpstr>
      <vt:lpstr>        Different   components  of data                                   communication .</vt:lpstr>
      <vt:lpstr>    Data flow           (Simplex, Half-duplex, and       Full-duplex) .</vt:lpstr>
      <vt:lpstr>                          NETWORKS</vt:lpstr>
      <vt:lpstr>                    Network Criteria.</vt:lpstr>
      <vt:lpstr>                    Physical Structures.</vt:lpstr>
      <vt:lpstr>                   Types of connections:             point-to-point and  multipoint.</vt:lpstr>
      <vt:lpstr>             Uses of Computer Network.</vt:lpstr>
      <vt:lpstr>Define  Business  applications.</vt:lpstr>
      <vt:lpstr>                      Business Applications</vt:lpstr>
      <vt:lpstr>                Business Applications (2)-The client-server model   involves requests and replies. </vt:lpstr>
      <vt:lpstr>Home Applications (1)-          In a peer-to-peer system there are no fixed clients  and servers. </vt:lpstr>
      <vt:lpstr>                  Home Applications (2) </vt:lpstr>
      <vt:lpstr>                         Mobile Users.</vt:lpstr>
      <vt:lpstr>                        Social Issues.</vt:lpstr>
      <vt:lpstr>                      PROTOCOLS</vt:lpstr>
      <vt:lpstr>           Elements of a Protocol.</vt:lpstr>
      <vt:lpstr>Types of Network.</vt:lpstr>
      <vt:lpstr>Other  Types   of networks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 -1</dc:title>
  <dc:creator>Mohit Malik</dc:creator>
  <cp:lastModifiedBy>Mohit Malik</cp:lastModifiedBy>
  <cp:revision>4</cp:revision>
  <dcterms:created xsi:type="dcterms:W3CDTF">2023-07-25T04:21:55Z</dcterms:created>
  <dcterms:modified xsi:type="dcterms:W3CDTF">2023-08-02T09:21:50Z</dcterms:modified>
</cp:coreProperties>
</file>