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72" r:id="rId7"/>
    <p:sldId id="270" r:id="rId8"/>
    <p:sldId id="266" r:id="rId9"/>
    <p:sldId id="274" r:id="rId10"/>
    <p:sldId id="267" r:id="rId11"/>
    <p:sldId id="275" r:id="rId12"/>
    <p:sldId id="277" r:id="rId13"/>
    <p:sldId id="268" r:id="rId14"/>
    <p:sldId id="269" r:id="rId15"/>
    <p:sldId id="271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0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13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7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48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9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8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4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774FA06-D850-4421-B211-2295BF64A62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41D657-83ED-4139-A6B9-84547A8CD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7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44BA-CF79-F70B-C452-E7327D0B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</a:t>
            </a:r>
            <a:r>
              <a:rPr lang="en-US" dirty="0" err="1"/>
              <a:t>Lec</a:t>
            </a:r>
            <a:r>
              <a:rPr lang="en-US" dirty="0"/>
              <a:t> -12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DC27-FBD6-45E2-CC5C-678636CF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sz="2800" b="1" i="0" u="none" strike="noStrike" baseline="0" dirty="0">
                <a:latin typeface="Times New Roman" panose="02020603050405020304" pitchFamily="18" charset="0"/>
              </a:rPr>
              <a:t>PHYSICAL LAYER:   Modulation &amp; Multiplexing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</a:rPr>
              <a:t>                                                 </a:t>
            </a:r>
            <a:r>
              <a:rPr lang="en-IN" dirty="0"/>
              <a:t>Analog to Digital Conversion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8AB34-C4E7-2263-2587-AA341239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429000"/>
            <a:ext cx="1044810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E4BA-FB10-DC8D-00B2-325669A4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signals with the same phase and frequency, but different amplitudes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118EFD-32EA-64E0-956B-D49F840F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2011363"/>
            <a:ext cx="10959737" cy="4846637"/>
          </a:xfrm>
        </p:spPr>
      </p:pic>
    </p:spTree>
    <p:extLst>
      <p:ext uri="{BB962C8B-B14F-4D97-AF65-F5344CB8AC3E}">
        <p14:creationId xmlns:p14="http://schemas.microsoft.com/office/powerpoint/2010/main" val="142619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A028-1C65-EF10-0430-1B1E5B9B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428642" cy="1508760"/>
          </a:xfrm>
        </p:spPr>
        <p:txBody>
          <a:bodyPr/>
          <a:lstStyle/>
          <a:p>
            <a:r>
              <a:rPr lang="en-US" dirty="0"/>
              <a:t>   Same  amplitude and frequency but   </a:t>
            </a:r>
            <a:br>
              <a:rPr lang="en-US" dirty="0"/>
            </a:br>
            <a:r>
              <a:rPr lang="en-US" dirty="0"/>
              <a:t>                           different phases.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FE58E-9610-3505-7F75-4791B852F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2011363"/>
            <a:ext cx="10314039" cy="4674572"/>
          </a:xfrm>
        </p:spPr>
      </p:pic>
    </p:spTree>
    <p:extLst>
      <p:ext uri="{BB962C8B-B14F-4D97-AF65-F5344CB8AC3E}">
        <p14:creationId xmlns:p14="http://schemas.microsoft.com/office/powerpoint/2010/main" val="80550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C238-742E-AA99-617B-0E09FDC2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Wavelength  and period.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41692-58AF-5737-B718-A150E883E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2104922"/>
            <a:ext cx="11031794" cy="4753078"/>
          </a:xfrm>
        </p:spPr>
      </p:pic>
    </p:spTree>
    <p:extLst>
      <p:ext uri="{BB962C8B-B14F-4D97-AF65-F5344CB8AC3E}">
        <p14:creationId xmlns:p14="http://schemas.microsoft.com/office/powerpoint/2010/main" val="41386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EC1E-24D9-A103-43AC-E860A3A7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What  is  period  and frequency?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B07B5-FD45-E507-A694-551AC2195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" y="2011363"/>
            <a:ext cx="11179277" cy="4743398"/>
          </a:xfrm>
        </p:spPr>
      </p:pic>
    </p:spTree>
    <p:extLst>
      <p:ext uri="{BB962C8B-B14F-4D97-AF65-F5344CB8AC3E}">
        <p14:creationId xmlns:p14="http://schemas.microsoft.com/office/powerpoint/2010/main" val="58335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1376-070E-43E1-EFC3-4B542F33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625287" cy="150876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Importance  AND  Example of </a:t>
            </a:r>
            <a:r>
              <a:rPr lang="en-IN" b="1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analog</a:t>
            </a:r>
            <a:r>
              <a:rPr lang="en-IN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-</a:t>
            </a:r>
            <a:br>
              <a:rPr lang="en-IN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IN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               to-digital  conversion</a:t>
            </a:r>
            <a:br>
              <a:rPr lang="en-IN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74EA-DDD4-974D-99D6-1186E217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Analog-to-Digital converters (ADC) translate analog signals, real world signals like temperature, pressure, voltage, current, distance, or light intensity, into a digital representation of that signal. This digital representation can then be processed, manipulated, computed, transmitted or stored.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F614-8AE4-C229-A73E-A20693E4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637935"/>
            <a:ext cx="10104178" cy="29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4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3FC5-5FF9-ACCD-C00F-950E7A58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Analog to Digital Converter.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38A0-DB44-4B03-A233-92DE9AB0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517133" cy="4206240"/>
          </a:xfrm>
        </p:spPr>
        <p:txBody>
          <a:bodyPr/>
          <a:lstStyle/>
          <a:p>
            <a:pPr algn="just"/>
            <a:r>
              <a:rPr lang="en-US" dirty="0"/>
              <a:t>Successive Approximation ADC: This converter compares the input signal with the output of an internal DAC at each successive step. It is the most expensive type.</a:t>
            </a:r>
          </a:p>
          <a:p>
            <a:pPr algn="just"/>
            <a:r>
              <a:rPr lang="en-US" dirty="0"/>
              <a:t>Dual Slope ADC: It have high accuracy but very slow in operation.</a:t>
            </a:r>
          </a:p>
          <a:p>
            <a:pPr algn="just"/>
            <a:r>
              <a:rPr lang="en-US" dirty="0"/>
              <a:t>Pipeline ADC: It is same as that of two step Flash ADC.</a:t>
            </a:r>
          </a:p>
          <a:p>
            <a:pPr algn="just"/>
            <a:r>
              <a:rPr lang="en-US" dirty="0"/>
              <a:t>Delta-Sigma ADC: It has high resolution but slow due to over sampling.</a:t>
            </a:r>
          </a:p>
          <a:p>
            <a:pPr algn="just"/>
            <a:r>
              <a:rPr lang="en-US" dirty="0"/>
              <a:t>Flash ADC: It is the fastest ADC but very expensive.</a:t>
            </a:r>
          </a:p>
          <a:p>
            <a:pPr algn="just"/>
            <a:r>
              <a:rPr lang="en-US" dirty="0"/>
              <a:t>Other: Staircase ramp, Voltage-to-Frequency, Switched capacitor, tracking, Charge balancing, and resolver.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21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986-3F78-DF1C-C3C4-1CF03FEB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palatino linotype" panose="02040502050505030304" pitchFamily="18" charset="0"/>
              </a:rPr>
              <a:t>         Application of ADC .</a:t>
            </a:r>
            <a:br>
              <a:rPr lang="en-US" b="1" i="0" dirty="0">
                <a:effectLst/>
                <a:latin typeface="palatino linotype" panose="020405020505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6DA8-8B8E-C143-2DAC-4B838E15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effectLst/>
              <a:latin typeface="palatino linotype" panose="02040502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Used in computer to convert the analog signal to digital signal.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Used in cell phones.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Used in microcontrollers.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Used in digital signal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Used in scientific instruments.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Used in music reproduction technology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497-157E-C1D1-1D4E-317339DC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9723-C83A-B177-6B7A-9F652CDB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E523F4-D8C4-F198-E198-1E74E147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0" y="284176"/>
            <a:ext cx="11783120" cy="6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F249-4334-7298-3C46-1E412884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17" y="284176"/>
            <a:ext cx="11608526" cy="1508760"/>
          </a:xfrm>
        </p:spPr>
        <p:txBody>
          <a:bodyPr/>
          <a:lstStyle/>
          <a:p>
            <a:r>
              <a:rPr lang="en-US" dirty="0"/>
              <a:t>       What is analog  to digital conversion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5629-53AD-EF7C-46CD-687793A7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It is a type  of method in which  analog signal is digitalized, that is known as analog-to-digital conversion.</a:t>
            </a:r>
          </a:p>
          <a:p>
            <a:pPr algn="just"/>
            <a:r>
              <a:rPr lang="en-US" dirty="0"/>
              <a:t>Analog-to-digital conversion (ADC) is an  type of electronic process in which a continuously variable, or analog, signal is converted  into a multilevel digital signal without altering its essential content.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E3475-00DA-F3B2-E9BC-A10222CF9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2" y="4111293"/>
            <a:ext cx="1114697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F58B-463B-F818-0A35-EA49EFEE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284176"/>
            <a:ext cx="12009119" cy="150876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Comparison  between  Analog and digital </a:t>
            </a:r>
            <a:br>
              <a:rPr lang="en-US" dirty="0"/>
            </a:br>
            <a:r>
              <a:rPr lang="en-US" dirty="0"/>
              <a:t>                                                      signals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D81770-2FB0-1936-FB58-D957A1B3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32" y="2020389"/>
            <a:ext cx="11120846" cy="4450079"/>
          </a:xfrm>
        </p:spPr>
      </p:pic>
    </p:spTree>
    <p:extLst>
      <p:ext uri="{BB962C8B-B14F-4D97-AF65-F5344CB8AC3E}">
        <p14:creationId xmlns:p14="http://schemas.microsoft.com/office/powerpoint/2010/main" val="241119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832D-2AA6-DCB6-3E87-42320656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Data  is  defined.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A2E7-4D76-1468-7586-CD96D520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623321" cy="4206240"/>
          </a:xfrm>
        </p:spPr>
        <p:txBody>
          <a:bodyPr/>
          <a:lstStyle/>
          <a:p>
            <a:pPr algn="just"/>
            <a:r>
              <a:rPr lang="en-US" dirty="0"/>
              <a:t>Data can be analog or digital. The term analog data refers to information that is continuous; digital data refers to information that has discrete states. Analog data take on continuous values. Digital data take on discrete values.</a:t>
            </a:r>
          </a:p>
          <a:p>
            <a:pPr algn="just"/>
            <a:r>
              <a:rPr lang="en-US" dirty="0"/>
              <a:t>Signals can be analog or digital. Analog signals can have an infinite number of values in a range; digital signals can have only a limited number of values.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77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6412-A51D-C8DA-A893-337A00F5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 forms  of </a:t>
            </a:r>
            <a:r>
              <a:rPr lang="en-IN" dirty="0" err="1"/>
              <a:t>analog</a:t>
            </a:r>
            <a:r>
              <a:rPr lang="en-IN" dirty="0"/>
              <a:t>  and Digital signal </a:t>
            </a:r>
            <a:br>
              <a:rPr lang="en-IN" dirty="0"/>
            </a:br>
            <a:r>
              <a:rPr lang="en-IN" dirty="0"/>
              <a:t>           Periodic and Non Periodic Signal.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C970-1C11-F0D0-2263-5A801A08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658155" cy="4206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periodic signal is a type  signal  which completes a pattern within a measurable time frame, called a period, and repeats that pattern over subsequent identical periods.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completion of one full pattern is called a cycle 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 non-periodic signal changes without exhibiting a pattern or cycle that repeats over time.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Both analog and digital signals can be periodic or non-periodic.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 data communications, we commonly use periodic analog signals and nonperiodic digital signals.</a:t>
            </a:r>
          </a:p>
          <a:p>
            <a:pPr marL="0" indent="0" algn="just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36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461F-C9FB-197F-4037-2CB7090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1429" cy="1508760"/>
          </a:xfrm>
        </p:spPr>
        <p:txBody>
          <a:bodyPr/>
          <a:lstStyle/>
          <a:p>
            <a:r>
              <a:rPr lang="en-US" dirty="0"/>
              <a:t>analog  to digital conversion example.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19F7-45DE-6D94-DAB9-BC25CBB6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733442" cy="4206240"/>
          </a:xfrm>
        </p:spPr>
        <p:txBody>
          <a:bodyPr/>
          <a:lstStyle/>
          <a:p>
            <a:pPr algn="just"/>
            <a:r>
              <a:rPr lang="en-US" dirty="0"/>
              <a:t> Some  important  Examples of  analog  and digital conversion is  sine waves, the waveforms representing human speech and the signals from a conventional television camera. The output of the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analog-to-digital converter has defined levels or states.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E7C4E-D560-3226-CFB9-A9EA2440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429000"/>
            <a:ext cx="10189028" cy="28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A8E5-F89C-0B33-655C-A245DE49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Sine  wave.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BFBF4-B90D-87CF-2B3F-51B101A81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011363"/>
            <a:ext cx="10609007" cy="4846637"/>
          </a:xfrm>
        </p:spPr>
      </p:pic>
    </p:spTree>
    <p:extLst>
      <p:ext uri="{BB962C8B-B14F-4D97-AF65-F5344CB8AC3E}">
        <p14:creationId xmlns:p14="http://schemas.microsoft.com/office/powerpoint/2010/main" val="235486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7A2-6E48-2EB9-CF6B-FFC1D0D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1DA57-D0A9-0146-7F08-90C29C0FA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2011363"/>
            <a:ext cx="10884309" cy="4206875"/>
          </a:xfrm>
        </p:spPr>
      </p:pic>
    </p:spTree>
    <p:extLst>
      <p:ext uri="{BB962C8B-B14F-4D97-AF65-F5344CB8AC3E}">
        <p14:creationId xmlns:p14="http://schemas.microsoft.com/office/powerpoint/2010/main" val="101685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2D54-3C0C-F6B7-5CE5-91690642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Wave  length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D0CE4-D317-9D3D-7B19-646035C8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2011363"/>
            <a:ext cx="11336594" cy="4206875"/>
          </a:xfrm>
        </p:spPr>
      </p:pic>
    </p:spTree>
    <p:extLst>
      <p:ext uri="{BB962C8B-B14F-4D97-AF65-F5344CB8AC3E}">
        <p14:creationId xmlns:p14="http://schemas.microsoft.com/office/powerpoint/2010/main" val="3253307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96</TotalTime>
  <Words>569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Corbel</vt:lpstr>
      <vt:lpstr>Google Sans</vt:lpstr>
      <vt:lpstr>palatino linotype</vt:lpstr>
      <vt:lpstr>Times New Roman</vt:lpstr>
      <vt:lpstr>Wingdings</vt:lpstr>
      <vt:lpstr>Banded</vt:lpstr>
      <vt:lpstr>                                  Lec -12</vt:lpstr>
      <vt:lpstr>       What is analog  to digital conversion ?</vt:lpstr>
      <vt:lpstr>            Comparison  between  Analog and digital                                                        signals </vt:lpstr>
      <vt:lpstr>                      Data  is  defined.</vt:lpstr>
      <vt:lpstr>The  forms  of analog  and Digital signal             Periodic and Non Periodic Signal.</vt:lpstr>
      <vt:lpstr>analog  to digital conversion example.</vt:lpstr>
      <vt:lpstr>                            Sine  wave.</vt:lpstr>
      <vt:lpstr>   </vt:lpstr>
      <vt:lpstr>                            Wave  length .</vt:lpstr>
      <vt:lpstr>Two signals with the same phase and frequency, but different amplitudes</vt:lpstr>
      <vt:lpstr>   Same  amplitude and frequency but                               different phases.</vt:lpstr>
      <vt:lpstr>                    Wavelength  and period.</vt:lpstr>
      <vt:lpstr>        What  is  period  and frequency?</vt:lpstr>
      <vt:lpstr> Importance  AND  Example of analog-                 to-digital  conversion </vt:lpstr>
      <vt:lpstr>Types of Analog to Digital Converter. </vt:lpstr>
      <vt:lpstr>         Application of ADC 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Lec -12</dc:title>
  <dc:creator>Mohit Malik</dc:creator>
  <cp:lastModifiedBy>Mohit Malik</cp:lastModifiedBy>
  <cp:revision>1</cp:revision>
  <dcterms:created xsi:type="dcterms:W3CDTF">2023-08-27T10:52:48Z</dcterms:created>
  <dcterms:modified xsi:type="dcterms:W3CDTF">2023-08-27T12:29:04Z</dcterms:modified>
</cp:coreProperties>
</file>