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61" r:id="rId2"/>
    <p:sldId id="262" r:id="rId3"/>
    <p:sldId id="268" r:id="rId4"/>
    <p:sldId id="263" r:id="rId5"/>
    <p:sldId id="264" r:id="rId6"/>
    <p:sldId id="265" r:id="rId7"/>
    <p:sldId id="267" r:id="rId8"/>
    <p:sldId id="270" r:id="rId9"/>
    <p:sldId id="271" r:id="rId10"/>
    <p:sldId id="269" r:id="rId11"/>
    <p:sldId id="272" r:id="rId12"/>
    <p:sldId id="273" r:id="rId13"/>
    <p:sldId id="274" r:id="rId14"/>
    <p:sldId id="277" r:id="rId15"/>
    <p:sldId id="275" r:id="rId16"/>
    <p:sldId id="276" r:id="rId17"/>
    <p:sldId id="278" r:id="rId18"/>
    <p:sldId id="29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B86D35-3CA9-4262-827E-56E754E05DC1}" v="8" dt="2023-08-30T19:15:21.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Malik" userId="b038f0c95dfac187" providerId="LiveId" clId="{89B86D35-3CA9-4262-827E-56E754E05DC1}"/>
    <pc:docChg chg="undo redo custSel addSld delSld modSld">
      <pc:chgData name="Mohit Malik" userId="b038f0c95dfac187" providerId="LiveId" clId="{89B86D35-3CA9-4262-827E-56E754E05DC1}" dt="2023-08-30T19:22:50.948" v="760" actId="20577"/>
      <pc:docMkLst>
        <pc:docMk/>
      </pc:docMkLst>
      <pc:sldChg chg="modSp mod">
        <pc:chgData name="Mohit Malik" userId="b038f0c95dfac187" providerId="LiveId" clId="{89B86D35-3CA9-4262-827E-56E754E05DC1}" dt="2023-08-30T19:22:50.948" v="760" actId="20577"/>
        <pc:sldMkLst>
          <pc:docMk/>
          <pc:sldMk cId="1646188441" sldId="261"/>
        </pc:sldMkLst>
        <pc:spChg chg="mod">
          <ac:chgData name="Mohit Malik" userId="b038f0c95dfac187" providerId="LiveId" clId="{89B86D35-3CA9-4262-827E-56E754E05DC1}" dt="2023-08-30T19:22:50.948" v="760" actId="20577"/>
          <ac:spMkLst>
            <pc:docMk/>
            <pc:sldMk cId="1646188441" sldId="261"/>
            <ac:spMk id="2" creationId="{001CC7F2-E97A-0DA7-E7F4-FA120D245D62}"/>
          </ac:spMkLst>
        </pc:spChg>
        <pc:spChg chg="mod">
          <ac:chgData name="Mohit Malik" userId="b038f0c95dfac187" providerId="LiveId" clId="{89B86D35-3CA9-4262-827E-56E754E05DC1}" dt="2023-08-30T19:22:47.705" v="757" actId="20577"/>
          <ac:spMkLst>
            <pc:docMk/>
            <pc:sldMk cId="1646188441" sldId="261"/>
            <ac:spMk id="3" creationId="{F8E3083E-A963-4377-4B07-1CC660189406}"/>
          </ac:spMkLst>
        </pc:spChg>
      </pc:sldChg>
      <pc:sldChg chg="modSp mod">
        <pc:chgData name="Mohit Malik" userId="b038f0c95dfac187" providerId="LiveId" clId="{89B86D35-3CA9-4262-827E-56E754E05DC1}" dt="2023-08-30T19:16:14.015" v="391" actId="14100"/>
        <pc:sldMkLst>
          <pc:docMk/>
          <pc:sldMk cId="345007235" sldId="262"/>
        </pc:sldMkLst>
        <pc:spChg chg="mod">
          <ac:chgData name="Mohit Malik" userId="b038f0c95dfac187" providerId="LiveId" clId="{89B86D35-3CA9-4262-827E-56E754E05DC1}" dt="2023-08-30T19:15:58.424" v="388" actId="14100"/>
          <ac:spMkLst>
            <pc:docMk/>
            <pc:sldMk cId="345007235" sldId="262"/>
            <ac:spMk id="2" creationId="{B89A2420-45DA-4723-C4C3-5FC69DA3BFF6}"/>
          </ac:spMkLst>
        </pc:spChg>
        <pc:spChg chg="mod">
          <ac:chgData name="Mohit Malik" userId="b038f0c95dfac187" providerId="LiveId" clId="{89B86D35-3CA9-4262-827E-56E754E05DC1}" dt="2023-08-30T19:16:14.015" v="391" actId="14100"/>
          <ac:spMkLst>
            <pc:docMk/>
            <pc:sldMk cId="345007235" sldId="262"/>
            <ac:spMk id="3" creationId="{9C4D5CD5-C994-3EC8-A33A-E08AEEF64D07}"/>
          </ac:spMkLst>
        </pc:spChg>
      </pc:sldChg>
      <pc:sldChg chg="modSp mod">
        <pc:chgData name="Mohit Malik" userId="b038f0c95dfac187" providerId="LiveId" clId="{89B86D35-3CA9-4262-827E-56E754E05DC1}" dt="2023-08-30T19:18:20.973" v="501" actId="14100"/>
        <pc:sldMkLst>
          <pc:docMk/>
          <pc:sldMk cId="1985610716" sldId="263"/>
        </pc:sldMkLst>
        <pc:spChg chg="mod">
          <ac:chgData name="Mohit Malik" userId="b038f0c95dfac187" providerId="LiveId" clId="{89B86D35-3CA9-4262-827E-56E754E05DC1}" dt="2023-08-30T19:18:11.237" v="498" actId="20577"/>
          <ac:spMkLst>
            <pc:docMk/>
            <pc:sldMk cId="1985610716" sldId="263"/>
            <ac:spMk id="2" creationId="{84C597EC-1E55-DE04-3E4F-F3A0B9A0F25E}"/>
          </ac:spMkLst>
        </pc:spChg>
        <pc:picChg chg="mod">
          <ac:chgData name="Mohit Malik" userId="b038f0c95dfac187" providerId="LiveId" clId="{89B86D35-3CA9-4262-827E-56E754E05DC1}" dt="2023-08-30T19:18:20.973" v="501" actId="14100"/>
          <ac:picMkLst>
            <pc:docMk/>
            <pc:sldMk cId="1985610716" sldId="263"/>
            <ac:picMk id="5" creationId="{7EAA806A-C85D-FC54-EF4B-ADD5E7D1EA92}"/>
          </ac:picMkLst>
        </pc:picChg>
      </pc:sldChg>
      <pc:sldChg chg="modSp mod">
        <pc:chgData name="Mohit Malik" userId="b038f0c95dfac187" providerId="LiveId" clId="{89B86D35-3CA9-4262-827E-56E754E05DC1}" dt="2023-08-30T19:18:28.305" v="506" actId="20577"/>
        <pc:sldMkLst>
          <pc:docMk/>
          <pc:sldMk cId="2161528068" sldId="264"/>
        </pc:sldMkLst>
        <pc:spChg chg="mod">
          <ac:chgData name="Mohit Malik" userId="b038f0c95dfac187" providerId="LiveId" clId="{89B86D35-3CA9-4262-827E-56E754E05DC1}" dt="2023-08-30T19:18:28.305" v="506" actId="20577"/>
          <ac:spMkLst>
            <pc:docMk/>
            <pc:sldMk cId="2161528068" sldId="264"/>
            <ac:spMk id="2" creationId="{FD4A2A61-08EB-627F-821F-CFDE44BA7D7C}"/>
          </ac:spMkLst>
        </pc:spChg>
        <pc:spChg chg="mod">
          <ac:chgData name="Mohit Malik" userId="b038f0c95dfac187" providerId="LiveId" clId="{89B86D35-3CA9-4262-827E-56E754E05DC1}" dt="2023-08-30T19:12:32.116" v="312" actId="27636"/>
          <ac:spMkLst>
            <pc:docMk/>
            <pc:sldMk cId="2161528068" sldId="264"/>
            <ac:spMk id="3" creationId="{AA708E9C-869B-6EFE-D8E4-6BEFC0B3C6CF}"/>
          </ac:spMkLst>
        </pc:spChg>
      </pc:sldChg>
      <pc:sldChg chg="modSp mod">
        <pc:chgData name="Mohit Malik" userId="b038f0c95dfac187" providerId="LiveId" clId="{89B86D35-3CA9-4262-827E-56E754E05DC1}" dt="2023-08-30T19:18:46.483" v="522" actId="14100"/>
        <pc:sldMkLst>
          <pc:docMk/>
          <pc:sldMk cId="3444576020" sldId="265"/>
        </pc:sldMkLst>
        <pc:spChg chg="mod">
          <ac:chgData name="Mohit Malik" userId="b038f0c95dfac187" providerId="LiveId" clId="{89B86D35-3CA9-4262-827E-56E754E05DC1}" dt="2023-08-30T19:18:36.818" v="519" actId="20577"/>
          <ac:spMkLst>
            <pc:docMk/>
            <pc:sldMk cId="3444576020" sldId="265"/>
            <ac:spMk id="2" creationId="{F9165857-71DC-DA10-9C70-0B4108FD678A}"/>
          </ac:spMkLst>
        </pc:spChg>
        <pc:picChg chg="mod">
          <ac:chgData name="Mohit Malik" userId="b038f0c95dfac187" providerId="LiveId" clId="{89B86D35-3CA9-4262-827E-56E754E05DC1}" dt="2023-08-30T19:18:46.483" v="522" actId="14100"/>
          <ac:picMkLst>
            <pc:docMk/>
            <pc:sldMk cId="3444576020" sldId="265"/>
            <ac:picMk id="5" creationId="{E94617C8-C55B-1D31-A8D4-A99B3915DFBC}"/>
          </ac:picMkLst>
        </pc:picChg>
      </pc:sldChg>
      <pc:sldChg chg="modSp mod">
        <pc:chgData name="Mohit Malik" userId="b038f0c95dfac187" providerId="LiveId" clId="{89B86D35-3CA9-4262-827E-56E754E05DC1}" dt="2023-08-30T19:19:26.204" v="563" actId="20577"/>
        <pc:sldMkLst>
          <pc:docMk/>
          <pc:sldMk cId="1290402062" sldId="267"/>
        </pc:sldMkLst>
        <pc:spChg chg="mod">
          <ac:chgData name="Mohit Malik" userId="b038f0c95dfac187" providerId="LiveId" clId="{89B86D35-3CA9-4262-827E-56E754E05DC1}" dt="2023-08-30T19:19:26.204" v="563" actId="20577"/>
          <ac:spMkLst>
            <pc:docMk/>
            <pc:sldMk cId="1290402062" sldId="267"/>
            <ac:spMk id="2" creationId="{D146B3C4-E267-2FCD-8132-FCDDD6B5CFA8}"/>
          </ac:spMkLst>
        </pc:spChg>
      </pc:sldChg>
      <pc:sldChg chg="modSp mod">
        <pc:chgData name="Mohit Malik" userId="b038f0c95dfac187" providerId="LiveId" clId="{89B86D35-3CA9-4262-827E-56E754E05DC1}" dt="2023-08-30T19:17:21.125" v="436" actId="20577"/>
        <pc:sldMkLst>
          <pc:docMk/>
          <pc:sldMk cId="3349607109" sldId="268"/>
        </pc:sldMkLst>
        <pc:spChg chg="mod">
          <ac:chgData name="Mohit Malik" userId="b038f0c95dfac187" providerId="LiveId" clId="{89B86D35-3CA9-4262-827E-56E754E05DC1}" dt="2023-08-30T19:17:21.125" v="436" actId="20577"/>
          <ac:spMkLst>
            <pc:docMk/>
            <pc:sldMk cId="3349607109" sldId="268"/>
            <ac:spMk id="2" creationId="{50F05D74-AB4D-2D19-8165-9E871B4630D5}"/>
          </ac:spMkLst>
        </pc:spChg>
        <pc:picChg chg="mod">
          <ac:chgData name="Mohit Malik" userId="b038f0c95dfac187" providerId="LiveId" clId="{89B86D35-3CA9-4262-827E-56E754E05DC1}" dt="2023-08-30T19:15:21.976" v="357"/>
          <ac:picMkLst>
            <pc:docMk/>
            <pc:sldMk cId="3349607109" sldId="268"/>
            <ac:picMk id="4" creationId="{438145A6-1DD4-9DA2-0799-69D3CACE80DB}"/>
          </ac:picMkLst>
        </pc:picChg>
      </pc:sldChg>
      <pc:sldChg chg="modSp mod">
        <pc:chgData name="Mohit Malik" userId="b038f0c95dfac187" providerId="LiveId" clId="{89B86D35-3CA9-4262-827E-56E754E05DC1}" dt="2023-08-30T19:15:43.083" v="379" actId="20577"/>
        <pc:sldMkLst>
          <pc:docMk/>
          <pc:sldMk cId="4120265834" sldId="269"/>
        </pc:sldMkLst>
        <pc:spChg chg="mod">
          <ac:chgData name="Mohit Malik" userId="b038f0c95dfac187" providerId="LiveId" clId="{89B86D35-3CA9-4262-827E-56E754E05DC1}" dt="2023-08-30T19:15:43.083" v="379" actId="20577"/>
          <ac:spMkLst>
            <pc:docMk/>
            <pc:sldMk cId="4120265834" sldId="269"/>
            <ac:spMk id="2" creationId="{A28C875D-844D-A625-A25C-CDB7BD425A4A}"/>
          </ac:spMkLst>
        </pc:spChg>
        <pc:spChg chg="mod">
          <ac:chgData name="Mohit Malik" userId="b038f0c95dfac187" providerId="LiveId" clId="{89B86D35-3CA9-4262-827E-56E754E05DC1}" dt="2023-08-30T19:15:21.976" v="357"/>
          <ac:spMkLst>
            <pc:docMk/>
            <pc:sldMk cId="4120265834" sldId="269"/>
            <ac:spMk id="3" creationId="{6F04B886-3446-B549-EAC1-12D4715CD357}"/>
          </ac:spMkLst>
        </pc:spChg>
        <pc:picChg chg="mod">
          <ac:chgData name="Mohit Malik" userId="b038f0c95dfac187" providerId="LiveId" clId="{89B86D35-3CA9-4262-827E-56E754E05DC1}" dt="2023-08-30T19:15:28.708" v="371" actId="14100"/>
          <ac:picMkLst>
            <pc:docMk/>
            <pc:sldMk cId="4120265834" sldId="269"/>
            <ac:picMk id="5" creationId="{76045982-BA8E-2F83-3930-1C44508E5996}"/>
          </ac:picMkLst>
        </pc:picChg>
      </pc:sldChg>
      <pc:sldChg chg="modSp mod">
        <pc:chgData name="Mohit Malik" userId="b038f0c95dfac187" providerId="LiveId" clId="{89B86D35-3CA9-4262-827E-56E754E05DC1}" dt="2023-08-30T19:19:44.045" v="576" actId="14100"/>
        <pc:sldMkLst>
          <pc:docMk/>
          <pc:sldMk cId="3578829151" sldId="270"/>
        </pc:sldMkLst>
        <pc:spChg chg="mod">
          <ac:chgData name="Mohit Malik" userId="b038f0c95dfac187" providerId="LiveId" clId="{89B86D35-3CA9-4262-827E-56E754E05DC1}" dt="2023-08-30T19:19:35.536" v="574" actId="20577"/>
          <ac:spMkLst>
            <pc:docMk/>
            <pc:sldMk cId="3578829151" sldId="270"/>
            <ac:spMk id="2" creationId="{CFB54ABF-06D8-D920-A5ED-1A21563C850A}"/>
          </ac:spMkLst>
        </pc:spChg>
        <pc:picChg chg="mod">
          <ac:chgData name="Mohit Malik" userId="b038f0c95dfac187" providerId="LiveId" clId="{89B86D35-3CA9-4262-827E-56E754E05DC1}" dt="2023-08-30T19:19:44.045" v="576" actId="14100"/>
          <ac:picMkLst>
            <pc:docMk/>
            <pc:sldMk cId="3578829151" sldId="270"/>
            <ac:picMk id="5" creationId="{E4422F7B-604D-F15B-21B2-C8ACB986BE86}"/>
          </ac:picMkLst>
        </pc:picChg>
      </pc:sldChg>
      <pc:sldChg chg="modSp mod">
        <pc:chgData name="Mohit Malik" userId="b038f0c95dfac187" providerId="LiveId" clId="{89B86D35-3CA9-4262-827E-56E754E05DC1}" dt="2023-08-30T19:15:22.101" v="370" actId="27636"/>
        <pc:sldMkLst>
          <pc:docMk/>
          <pc:sldMk cId="2850188490" sldId="271"/>
        </pc:sldMkLst>
        <pc:spChg chg="mod">
          <ac:chgData name="Mohit Malik" userId="b038f0c95dfac187" providerId="LiveId" clId="{89B86D35-3CA9-4262-827E-56E754E05DC1}" dt="2023-08-30T19:15:22.101" v="370" actId="27636"/>
          <ac:spMkLst>
            <pc:docMk/>
            <pc:sldMk cId="2850188490" sldId="271"/>
            <ac:spMk id="2" creationId="{09ECA926-5BE9-0E4E-52DC-84BC3293BD99}"/>
          </ac:spMkLst>
        </pc:spChg>
        <pc:spChg chg="mod">
          <ac:chgData name="Mohit Malik" userId="b038f0c95dfac187" providerId="LiveId" clId="{89B86D35-3CA9-4262-827E-56E754E05DC1}" dt="2023-08-30T19:15:21.976" v="357"/>
          <ac:spMkLst>
            <pc:docMk/>
            <pc:sldMk cId="2850188490" sldId="271"/>
            <ac:spMk id="3" creationId="{998E15B2-B96D-88FD-32D7-9C891BDBC096}"/>
          </ac:spMkLst>
        </pc:spChg>
      </pc:sldChg>
      <pc:sldChg chg="modSp mod">
        <pc:chgData name="Mohit Malik" userId="b038f0c95dfac187" providerId="LiveId" clId="{89B86D35-3CA9-4262-827E-56E754E05DC1}" dt="2023-08-30T19:20:02.440" v="586" actId="20577"/>
        <pc:sldMkLst>
          <pc:docMk/>
          <pc:sldMk cId="1299759578" sldId="272"/>
        </pc:sldMkLst>
        <pc:spChg chg="mod">
          <ac:chgData name="Mohit Malik" userId="b038f0c95dfac187" providerId="LiveId" clId="{89B86D35-3CA9-4262-827E-56E754E05DC1}" dt="2023-08-30T19:20:02.440" v="586" actId="20577"/>
          <ac:spMkLst>
            <pc:docMk/>
            <pc:sldMk cId="1299759578" sldId="272"/>
            <ac:spMk id="2" creationId="{455A2C8E-B90C-E331-690A-95755542E39F}"/>
          </ac:spMkLst>
        </pc:spChg>
        <pc:spChg chg="mod">
          <ac:chgData name="Mohit Malik" userId="b038f0c95dfac187" providerId="LiveId" clId="{89B86D35-3CA9-4262-827E-56E754E05DC1}" dt="2023-08-30T19:15:21.976" v="357"/>
          <ac:spMkLst>
            <pc:docMk/>
            <pc:sldMk cId="1299759578" sldId="272"/>
            <ac:spMk id="3" creationId="{8CF7139F-8E61-3A74-5099-29EDE769BB34}"/>
          </ac:spMkLst>
        </pc:spChg>
      </pc:sldChg>
      <pc:sldChg chg="modSp mod">
        <pc:chgData name="Mohit Malik" userId="b038f0c95dfac187" providerId="LiveId" clId="{89B86D35-3CA9-4262-827E-56E754E05DC1}" dt="2023-08-30T19:20:40.224" v="622" actId="20577"/>
        <pc:sldMkLst>
          <pc:docMk/>
          <pc:sldMk cId="1349268845" sldId="273"/>
        </pc:sldMkLst>
        <pc:spChg chg="mod">
          <ac:chgData name="Mohit Malik" userId="b038f0c95dfac187" providerId="LiveId" clId="{89B86D35-3CA9-4262-827E-56E754E05DC1}" dt="2023-08-30T19:20:40.224" v="622" actId="20577"/>
          <ac:spMkLst>
            <pc:docMk/>
            <pc:sldMk cId="1349268845" sldId="273"/>
            <ac:spMk id="2" creationId="{7C8BD306-292B-D8C3-3F39-65E2D66BBA0E}"/>
          </ac:spMkLst>
        </pc:spChg>
      </pc:sldChg>
      <pc:sldChg chg="modSp mod">
        <pc:chgData name="Mohit Malik" userId="b038f0c95dfac187" providerId="LiveId" clId="{89B86D35-3CA9-4262-827E-56E754E05DC1}" dt="2023-08-30T19:21:02.880" v="632" actId="14100"/>
        <pc:sldMkLst>
          <pc:docMk/>
          <pc:sldMk cId="3543371078" sldId="274"/>
        </pc:sldMkLst>
        <pc:spChg chg="mod">
          <ac:chgData name="Mohit Malik" userId="b038f0c95dfac187" providerId="LiveId" clId="{89B86D35-3CA9-4262-827E-56E754E05DC1}" dt="2023-08-30T19:20:48.561" v="629" actId="20577"/>
          <ac:spMkLst>
            <pc:docMk/>
            <pc:sldMk cId="3543371078" sldId="274"/>
            <ac:spMk id="2" creationId="{A11299C3-8C5F-3447-DE7E-88D0C99F27B1}"/>
          </ac:spMkLst>
        </pc:spChg>
        <pc:spChg chg="mod">
          <ac:chgData name="Mohit Malik" userId="b038f0c95dfac187" providerId="LiveId" clId="{89B86D35-3CA9-4262-827E-56E754E05DC1}" dt="2023-08-30T19:21:02.880" v="632" actId="14100"/>
          <ac:spMkLst>
            <pc:docMk/>
            <pc:sldMk cId="3543371078" sldId="274"/>
            <ac:spMk id="3" creationId="{04004D2C-6308-B477-DC2E-E79265DAB3D5}"/>
          </ac:spMkLst>
        </pc:spChg>
      </pc:sldChg>
      <pc:sldChg chg="addSp delSp modSp new mod">
        <pc:chgData name="Mohit Malik" userId="b038f0c95dfac187" providerId="LiveId" clId="{89B86D35-3CA9-4262-827E-56E754E05DC1}" dt="2023-08-30T19:21:50.391" v="655" actId="1076"/>
        <pc:sldMkLst>
          <pc:docMk/>
          <pc:sldMk cId="3291540668" sldId="275"/>
        </pc:sldMkLst>
        <pc:spChg chg="mod">
          <ac:chgData name="Mohit Malik" userId="b038f0c95dfac187" providerId="LiveId" clId="{89B86D35-3CA9-4262-827E-56E754E05DC1}" dt="2023-08-30T19:21:44.589" v="653" actId="20577"/>
          <ac:spMkLst>
            <pc:docMk/>
            <pc:sldMk cId="3291540668" sldId="275"/>
            <ac:spMk id="2" creationId="{194519B6-0668-E6FB-E9FA-3A0EEBC56ED8}"/>
          </ac:spMkLst>
        </pc:spChg>
        <pc:spChg chg="del mod">
          <ac:chgData name="Mohit Malik" userId="b038f0c95dfac187" providerId="LiveId" clId="{89B86D35-3CA9-4262-827E-56E754E05DC1}" dt="2023-08-30T18:49:36.400" v="106"/>
          <ac:spMkLst>
            <pc:docMk/>
            <pc:sldMk cId="3291540668" sldId="275"/>
            <ac:spMk id="3" creationId="{B4615C96-551A-5F65-A46E-D114A2E23EBD}"/>
          </ac:spMkLst>
        </pc:spChg>
        <pc:picChg chg="add mod">
          <ac:chgData name="Mohit Malik" userId="b038f0c95dfac187" providerId="LiveId" clId="{89B86D35-3CA9-4262-827E-56E754E05DC1}" dt="2023-08-30T19:21:50.391" v="655" actId="1076"/>
          <ac:picMkLst>
            <pc:docMk/>
            <pc:sldMk cId="3291540668" sldId="275"/>
            <ac:picMk id="4" creationId="{7707C765-06F8-8291-9E82-252CD5D727B2}"/>
          </ac:picMkLst>
        </pc:picChg>
        <pc:picChg chg="add mod">
          <ac:chgData name="Mohit Malik" userId="b038f0c95dfac187" providerId="LiveId" clId="{89B86D35-3CA9-4262-827E-56E754E05DC1}" dt="2023-08-30T19:21:47.680" v="654" actId="1076"/>
          <ac:picMkLst>
            <pc:docMk/>
            <pc:sldMk cId="3291540668" sldId="275"/>
            <ac:picMk id="5" creationId="{A6C7CA0B-1C9C-3F6D-C0BB-A140913D7BF6}"/>
          </ac:picMkLst>
        </pc:picChg>
      </pc:sldChg>
      <pc:sldChg chg="modSp new mod">
        <pc:chgData name="Mohit Malik" userId="b038f0c95dfac187" providerId="LiveId" clId="{89B86D35-3CA9-4262-827E-56E754E05DC1}" dt="2023-08-30T19:15:22.086" v="361" actId="27636"/>
        <pc:sldMkLst>
          <pc:docMk/>
          <pc:sldMk cId="2815967856" sldId="276"/>
        </pc:sldMkLst>
        <pc:spChg chg="mod">
          <ac:chgData name="Mohit Malik" userId="b038f0c95dfac187" providerId="LiveId" clId="{89B86D35-3CA9-4262-827E-56E754E05DC1}" dt="2023-08-30T19:15:22.086" v="361" actId="27636"/>
          <ac:spMkLst>
            <pc:docMk/>
            <pc:sldMk cId="2815967856" sldId="276"/>
            <ac:spMk id="2" creationId="{467A32CA-2E6A-BD50-75FE-B450A10BB822}"/>
          </ac:spMkLst>
        </pc:spChg>
        <pc:spChg chg="mod">
          <ac:chgData name="Mohit Malik" userId="b038f0c95dfac187" providerId="LiveId" clId="{89B86D35-3CA9-4262-827E-56E754E05DC1}" dt="2023-08-30T19:15:21.976" v="357"/>
          <ac:spMkLst>
            <pc:docMk/>
            <pc:sldMk cId="2815967856" sldId="276"/>
            <ac:spMk id="3" creationId="{7AA95498-BE20-E5A2-E65C-E0F43D21C811}"/>
          </ac:spMkLst>
        </pc:spChg>
      </pc:sldChg>
      <pc:sldChg chg="addSp delSp modSp new mod">
        <pc:chgData name="Mohit Malik" userId="b038f0c95dfac187" providerId="LiveId" clId="{89B86D35-3CA9-4262-827E-56E754E05DC1}" dt="2023-08-30T19:21:21.355" v="642" actId="20577"/>
        <pc:sldMkLst>
          <pc:docMk/>
          <pc:sldMk cId="4019721366" sldId="277"/>
        </pc:sldMkLst>
        <pc:spChg chg="mod">
          <ac:chgData name="Mohit Malik" userId="b038f0c95dfac187" providerId="LiveId" clId="{89B86D35-3CA9-4262-827E-56E754E05DC1}" dt="2023-08-30T19:21:21.355" v="642" actId="20577"/>
          <ac:spMkLst>
            <pc:docMk/>
            <pc:sldMk cId="4019721366" sldId="277"/>
            <ac:spMk id="2" creationId="{DE283E1E-7EC3-5295-4C4F-7843F4EB8A72}"/>
          </ac:spMkLst>
        </pc:spChg>
        <pc:spChg chg="del mod">
          <ac:chgData name="Mohit Malik" userId="b038f0c95dfac187" providerId="LiveId" clId="{89B86D35-3CA9-4262-827E-56E754E05DC1}" dt="2023-08-30T18:55:19.957" v="134"/>
          <ac:spMkLst>
            <pc:docMk/>
            <pc:sldMk cId="4019721366" sldId="277"/>
            <ac:spMk id="3" creationId="{40ABD333-7325-3A05-5A12-0CE658B6D73B}"/>
          </ac:spMkLst>
        </pc:spChg>
        <pc:picChg chg="add mod">
          <ac:chgData name="Mohit Malik" userId="b038f0c95dfac187" providerId="LiveId" clId="{89B86D35-3CA9-4262-827E-56E754E05DC1}" dt="2023-08-30T19:21:17.292" v="635" actId="1076"/>
          <ac:picMkLst>
            <pc:docMk/>
            <pc:sldMk cId="4019721366" sldId="277"/>
            <ac:picMk id="5" creationId="{E229EC87-B041-A488-3F94-36F4FAE424EC}"/>
          </ac:picMkLst>
        </pc:picChg>
      </pc:sldChg>
      <pc:sldChg chg="modSp new mod">
        <pc:chgData name="Mohit Malik" userId="b038f0c95dfac187" providerId="LiveId" clId="{89B86D35-3CA9-4262-827E-56E754E05DC1}" dt="2023-08-30T19:22:07.557" v="663" actId="20577"/>
        <pc:sldMkLst>
          <pc:docMk/>
          <pc:sldMk cId="109678942" sldId="278"/>
        </pc:sldMkLst>
        <pc:spChg chg="mod">
          <ac:chgData name="Mohit Malik" userId="b038f0c95dfac187" providerId="LiveId" clId="{89B86D35-3CA9-4262-827E-56E754E05DC1}" dt="2023-08-30T19:22:07.557" v="663" actId="20577"/>
          <ac:spMkLst>
            <pc:docMk/>
            <pc:sldMk cId="109678942" sldId="278"/>
            <ac:spMk id="2" creationId="{31AD3F35-0442-A864-6901-A54659666DBD}"/>
          </ac:spMkLst>
        </pc:spChg>
        <pc:spChg chg="mod">
          <ac:chgData name="Mohit Malik" userId="b038f0c95dfac187" providerId="LiveId" clId="{89B86D35-3CA9-4262-827E-56E754E05DC1}" dt="2023-08-30T19:15:21.976" v="357"/>
          <ac:spMkLst>
            <pc:docMk/>
            <pc:sldMk cId="109678942" sldId="278"/>
            <ac:spMk id="3" creationId="{91641B3C-23D7-24B4-356A-9E003D642A4C}"/>
          </ac:spMkLst>
        </pc:spChg>
      </pc:sldChg>
      <pc:sldChg chg="new del">
        <pc:chgData name="Mohit Malik" userId="b038f0c95dfac187" providerId="LiveId" clId="{89B86D35-3CA9-4262-827E-56E754E05DC1}" dt="2023-08-30T19:11:22.109" v="300" actId="47"/>
        <pc:sldMkLst>
          <pc:docMk/>
          <pc:sldMk cId="3822508288" sldId="279"/>
        </pc:sldMkLst>
      </pc:sldChg>
      <pc:sldChg chg="modSp add">
        <pc:chgData name="Mohit Malik" userId="b038f0c95dfac187" providerId="LiveId" clId="{89B86D35-3CA9-4262-827E-56E754E05DC1}" dt="2023-08-30T19:15:21.976" v="357"/>
        <pc:sldMkLst>
          <pc:docMk/>
          <pc:sldMk cId="2072484262" sldId="291"/>
        </pc:sldMkLst>
        <pc:spChg chg="mod">
          <ac:chgData name="Mohit Malik" userId="b038f0c95dfac187" providerId="LiveId" clId="{89B86D35-3CA9-4262-827E-56E754E05DC1}" dt="2023-08-30T19:15:21.976" v="357"/>
          <ac:spMkLst>
            <pc:docMk/>
            <pc:sldMk cId="2072484262" sldId="291"/>
            <ac:spMk id="2" creationId="{99F12DFD-A4E1-0B03-EB47-2BA4456C292F}"/>
          </ac:spMkLst>
        </pc:spChg>
        <pc:spChg chg="mod">
          <ac:chgData name="Mohit Malik" userId="b038f0c95dfac187" providerId="LiveId" clId="{89B86D35-3CA9-4262-827E-56E754E05DC1}" dt="2023-08-30T19:15:21.976" v="357"/>
          <ac:spMkLst>
            <pc:docMk/>
            <pc:sldMk cId="2072484262" sldId="291"/>
            <ac:spMk id="3" creationId="{1C1CDAFC-AC24-7FD8-7B2D-A091D871987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C1764F9-E344-4873-ABD4-EA102CB6C88A}" type="datetimeFigureOut">
              <a:rPr lang="en-IN" smtClean="0"/>
              <a:t>30-08-2023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6285FAB-5328-463B-8E78-D46B3DDA6366}" type="slidenum">
              <a:rPr lang="en-IN" smtClean="0"/>
              <a:t>‹#›</a:t>
            </a:fld>
            <a:endParaRPr lang="en-IN"/>
          </a:p>
        </p:txBody>
      </p:sp>
    </p:spTree>
    <p:extLst>
      <p:ext uri="{BB962C8B-B14F-4D97-AF65-F5344CB8AC3E}">
        <p14:creationId xmlns:p14="http://schemas.microsoft.com/office/powerpoint/2010/main" val="17227872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764F9-E344-4873-ABD4-EA102CB6C88A}"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285FAB-5328-463B-8E78-D46B3DDA6366}" type="slidenum">
              <a:rPr lang="en-IN" smtClean="0"/>
              <a:t>‹#›</a:t>
            </a:fld>
            <a:endParaRPr lang="en-IN"/>
          </a:p>
        </p:txBody>
      </p:sp>
    </p:spTree>
    <p:extLst>
      <p:ext uri="{BB962C8B-B14F-4D97-AF65-F5344CB8AC3E}">
        <p14:creationId xmlns:p14="http://schemas.microsoft.com/office/powerpoint/2010/main" val="2011519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764F9-E344-4873-ABD4-EA102CB6C88A}"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285FAB-5328-463B-8E78-D46B3DDA6366}" type="slidenum">
              <a:rPr lang="en-IN" smtClean="0"/>
              <a:t>‹#›</a:t>
            </a:fld>
            <a:endParaRPr lang="en-IN"/>
          </a:p>
        </p:txBody>
      </p:sp>
    </p:spTree>
    <p:extLst>
      <p:ext uri="{BB962C8B-B14F-4D97-AF65-F5344CB8AC3E}">
        <p14:creationId xmlns:p14="http://schemas.microsoft.com/office/powerpoint/2010/main" val="371337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1764F9-E344-4873-ABD4-EA102CB6C88A}" type="datetimeFigureOut">
              <a:rPr lang="en-IN" smtClean="0"/>
              <a:t>30-08-2023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285FAB-5328-463B-8E78-D46B3DDA6366}" type="slidenum">
              <a:rPr lang="en-IN" smtClean="0"/>
              <a:t>‹#›</a:t>
            </a:fld>
            <a:endParaRPr lang="en-IN"/>
          </a:p>
        </p:txBody>
      </p:sp>
    </p:spTree>
    <p:extLst>
      <p:ext uri="{BB962C8B-B14F-4D97-AF65-F5344CB8AC3E}">
        <p14:creationId xmlns:p14="http://schemas.microsoft.com/office/powerpoint/2010/main" val="262797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C1764F9-E344-4873-ABD4-EA102CB6C88A}" type="datetimeFigureOut">
              <a:rPr lang="en-IN" smtClean="0"/>
              <a:t>30-08-2023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D6285FAB-5328-463B-8E78-D46B3DDA6366}" type="slidenum">
              <a:rPr lang="en-IN" smtClean="0"/>
              <a:t>‹#›</a:t>
            </a:fld>
            <a:endParaRPr lang="en-IN"/>
          </a:p>
        </p:txBody>
      </p:sp>
    </p:spTree>
    <p:extLst>
      <p:ext uri="{BB962C8B-B14F-4D97-AF65-F5344CB8AC3E}">
        <p14:creationId xmlns:p14="http://schemas.microsoft.com/office/powerpoint/2010/main" val="9148241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1764F9-E344-4873-ABD4-EA102CB6C88A}"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285FAB-5328-463B-8E78-D46B3DDA6366}" type="slidenum">
              <a:rPr lang="en-IN" smtClean="0"/>
              <a:t>‹#›</a:t>
            </a:fld>
            <a:endParaRPr lang="en-IN"/>
          </a:p>
        </p:txBody>
      </p:sp>
    </p:spTree>
    <p:extLst>
      <p:ext uri="{BB962C8B-B14F-4D97-AF65-F5344CB8AC3E}">
        <p14:creationId xmlns:p14="http://schemas.microsoft.com/office/powerpoint/2010/main" val="95024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1764F9-E344-4873-ABD4-EA102CB6C88A}" type="datetimeFigureOut">
              <a:rPr lang="en-IN" smtClean="0"/>
              <a:t>30-08-2023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285FAB-5328-463B-8E78-D46B3DDA6366}" type="slidenum">
              <a:rPr lang="en-IN" smtClean="0"/>
              <a:t>‹#›</a:t>
            </a:fld>
            <a:endParaRPr lang="en-IN"/>
          </a:p>
        </p:txBody>
      </p:sp>
    </p:spTree>
    <p:extLst>
      <p:ext uri="{BB962C8B-B14F-4D97-AF65-F5344CB8AC3E}">
        <p14:creationId xmlns:p14="http://schemas.microsoft.com/office/powerpoint/2010/main" val="408929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1764F9-E344-4873-ABD4-EA102CB6C88A}" type="datetimeFigureOut">
              <a:rPr lang="en-IN" smtClean="0"/>
              <a:t>30-08-2023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285FAB-5328-463B-8E78-D46B3DDA6366}" type="slidenum">
              <a:rPr lang="en-IN" smtClean="0"/>
              <a:t>‹#›</a:t>
            </a:fld>
            <a:endParaRPr lang="en-IN"/>
          </a:p>
        </p:txBody>
      </p:sp>
    </p:spTree>
    <p:extLst>
      <p:ext uri="{BB962C8B-B14F-4D97-AF65-F5344CB8AC3E}">
        <p14:creationId xmlns:p14="http://schemas.microsoft.com/office/powerpoint/2010/main" val="359424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764F9-E344-4873-ABD4-EA102CB6C88A}" type="datetimeFigureOut">
              <a:rPr lang="en-IN" smtClean="0"/>
              <a:t>30-08-2023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285FAB-5328-463B-8E78-D46B3DDA6366}" type="slidenum">
              <a:rPr lang="en-IN" smtClean="0"/>
              <a:t>‹#›</a:t>
            </a:fld>
            <a:endParaRPr lang="en-IN"/>
          </a:p>
        </p:txBody>
      </p:sp>
    </p:spTree>
    <p:extLst>
      <p:ext uri="{BB962C8B-B14F-4D97-AF65-F5344CB8AC3E}">
        <p14:creationId xmlns:p14="http://schemas.microsoft.com/office/powerpoint/2010/main" val="436976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C1764F9-E344-4873-ABD4-EA102CB6C88A}" type="datetimeFigureOut">
              <a:rPr lang="en-IN" smtClean="0"/>
              <a:t>30-08-2023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6285FAB-5328-463B-8E78-D46B3DDA6366}"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90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C1764F9-E344-4873-ABD4-EA102CB6C88A}" type="datetimeFigureOut">
              <a:rPr lang="en-IN" smtClean="0"/>
              <a:t>30-08-2023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6285FAB-5328-463B-8E78-D46B3DDA6366}"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26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C1764F9-E344-4873-ABD4-EA102CB6C88A}" type="datetimeFigureOut">
              <a:rPr lang="en-IN" smtClean="0"/>
              <a:t>30-08-2023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6285FAB-5328-463B-8E78-D46B3DDA6366}" type="slidenum">
              <a:rPr lang="en-IN" smtClean="0"/>
              <a:t>‹#›</a:t>
            </a:fld>
            <a:endParaRPr lang="en-IN"/>
          </a:p>
        </p:txBody>
      </p:sp>
    </p:spTree>
    <p:extLst>
      <p:ext uri="{BB962C8B-B14F-4D97-AF65-F5344CB8AC3E}">
        <p14:creationId xmlns:p14="http://schemas.microsoft.com/office/powerpoint/2010/main" val="405842049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C7F2-E97A-0DA7-E7F4-FA120D245D62}"/>
              </a:ext>
            </a:extLst>
          </p:cNvPr>
          <p:cNvSpPr>
            <a:spLocks noGrp="1"/>
          </p:cNvSpPr>
          <p:nvPr>
            <p:ph type="title"/>
          </p:nvPr>
        </p:nvSpPr>
        <p:spPr/>
        <p:txBody>
          <a:bodyPr/>
          <a:lstStyle/>
          <a:p>
            <a:r>
              <a:rPr lang="en-IN"/>
              <a:t>                    </a:t>
            </a:r>
            <a:r>
              <a:rPr lang="en-IN" dirty="0" err="1"/>
              <a:t>Lec</a:t>
            </a:r>
            <a:r>
              <a:rPr lang="en-IN" dirty="0"/>
              <a:t> -13</a:t>
            </a:r>
          </a:p>
        </p:txBody>
      </p:sp>
      <p:sp>
        <p:nvSpPr>
          <p:cNvPr id="3" name="Content Placeholder 2">
            <a:extLst>
              <a:ext uri="{FF2B5EF4-FFF2-40B4-BE49-F238E27FC236}">
                <a16:creationId xmlns:a16="http://schemas.microsoft.com/office/drawing/2014/main" id="{F8E3083E-A963-4377-4B07-1CC660189406}"/>
              </a:ext>
            </a:extLst>
          </p:cNvPr>
          <p:cNvSpPr>
            <a:spLocks noGrp="1"/>
          </p:cNvSpPr>
          <p:nvPr>
            <p:ph idx="1"/>
          </p:nvPr>
        </p:nvSpPr>
        <p:spPr/>
        <p:txBody>
          <a:bodyPr/>
          <a:lstStyle/>
          <a:p>
            <a:pPr marL="0" indent="0">
              <a:buNone/>
            </a:pPr>
            <a:r>
              <a:rPr lang="en-US" dirty="0"/>
              <a:t>                                    PHYSICAL LAYER: Modulation &amp; Multiplexing</a:t>
            </a:r>
          </a:p>
          <a:p>
            <a:pPr marL="0" indent="0">
              <a:buNone/>
            </a:pPr>
            <a:r>
              <a:rPr lang="en-US" dirty="0"/>
              <a:t>                                 </a:t>
            </a:r>
          </a:p>
          <a:p>
            <a:pPr marL="0" indent="0">
              <a:buNone/>
            </a:pPr>
            <a:r>
              <a:rPr lang="en-US" dirty="0"/>
              <a:t>                                              (Analog to Analog conversion)</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ED438654-A456-CD7F-8A83-47DE7FF21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847" y="3779520"/>
            <a:ext cx="9420225" cy="2649992"/>
          </a:xfrm>
          <a:prstGeom prst="rect">
            <a:avLst/>
          </a:prstGeom>
        </p:spPr>
      </p:pic>
    </p:spTree>
    <p:extLst>
      <p:ext uri="{BB962C8B-B14F-4D97-AF65-F5344CB8AC3E}">
        <p14:creationId xmlns:p14="http://schemas.microsoft.com/office/powerpoint/2010/main" val="1646188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875D-844D-A625-A25C-CDB7BD425A4A}"/>
              </a:ext>
            </a:extLst>
          </p:cNvPr>
          <p:cNvSpPr>
            <a:spLocks noGrp="1"/>
          </p:cNvSpPr>
          <p:nvPr>
            <p:ph type="title"/>
          </p:nvPr>
        </p:nvSpPr>
        <p:spPr/>
        <p:txBody>
          <a:bodyPr>
            <a:normAutofit/>
          </a:bodyPr>
          <a:lstStyle/>
          <a:p>
            <a:r>
              <a:rPr lang="en-IN" dirty="0"/>
              <a:t>       FREQUENCY MODULATION </a:t>
            </a:r>
          </a:p>
        </p:txBody>
      </p:sp>
      <p:sp>
        <p:nvSpPr>
          <p:cNvPr id="3" name="Content Placeholder 2">
            <a:extLst>
              <a:ext uri="{FF2B5EF4-FFF2-40B4-BE49-F238E27FC236}">
                <a16:creationId xmlns:a16="http://schemas.microsoft.com/office/drawing/2014/main" id="{6F04B886-3446-B549-EAC1-12D4715CD357}"/>
              </a:ext>
            </a:extLst>
          </p:cNvPr>
          <p:cNvSpPr>
            <a:spLocks noGrp="1"/>
          </p:cNvSpPr>
          <p:nvPr>
            <p:ph idx="1"/>
          </p:nvPr>
        </p:nvSpPr>
        <p:spPr/>
        <p:txBody>
          <a:bodyPr/>
          <a:lstStyle/>
          <a:p>
            <a:pPr algn="just"/>
            <a:r>
              <a:rPr lang="en-US" dirty="0"/>
              <a:t>It  is a type of  modulation in which the frequency of the carrier wave is varied according to the instantaneous frequency of the modulating signal keeping phase and amplitude as constant. The figure below shows the concept of frequency modulation:</a:t>
            </a:r>
            <a:endParaRPr lang="en-IN" dirty="0"/>
          </a:p>
        </p:txBody>
      </p:sp>
      <p:pic>
        <p:nvPicPr>
          <p:cNvPr id="5" name="Picture 4">
            <a:extLst>
              <a:ext uri="{FF2B5EF4-FFF2-40B4-BE49-F238E27FC236}">
                <a16:creationId xmlns:a16="http://schemas.microsoft.com/office/drawing/2014/main" id="{76045982-BA8E-2F83-3930-1C44508E5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652" y="3429000"/>
            <a:ext cx="10432868" cy="3167842"/>
          </a:xfrm>
          <a:prstGeom prst="rect">
            <a:avLst/>
          </a:prstGeom>
        </p:spPr>
      </p:pic>
    </p:spTree>
    <p:extLst>
      <p:ext uri="{BB962C8B-B14F-4D97-AF65-F5344CB8AC3E}">
        <p14:creationId xmlns:p14="http://schemas.microsoft.com/office/powerpoint/2010/main" val="4120265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2C8E-B90C-E331-690A-95755542E39F}"/>
              </a:ext>
            </a:extLst>
          </p:cNvPr>
          <p:cNvSpPr>
            <a:spLocks noGrp="1"/>
          </p:cNvSpPr>
          <p:nvPr>
            <p:ph type="title"/>
          </p:nvPr>
        </p:nvSpPr>
        <p:spPr/>
        <p:txBody>
          <a:bodyPr>
            <a:normAutofit/>
          </a:bodyPr>
          <a:lstStyle/>
          <a:p>
            <a:pPr algn="just"/>
            <a:r>
              <a:rPr lang="en-IN" dirty="0"/>
              <a:t>       FREQUENCY MODULATION</a:t>
            </a:r>
          </a:p>
        </p:txBody>
      </p:sp>
      <p:sp>
        <p:nvSpPr>
          <p:cNvPr id="3" name="Content Placeholder 2">
            <a:extLst>
              <a:ext uri="{FF2B5EF4-FFF2-40B4-BE49-F238E27FC236}">
                <a16:creationId xmlns:a16="http://schemas.microsoft.com/office/drawing/2014/main" id="{8CF7139F-8E61-3A74-5099-29EDE769BB34}"/>
              </a:ext>
            </a:extLst>
          </p:cNvPr>
          <p:cNvSpPr>
            <a:spLocks noGrp="1"/>
          </p:cNvSpPr>
          <p:nvPr>
            <p:ph idx="1"/>
          </p:nvPr>
        </p:nvSpPr>
        <p:spPr/>
        <p:txBody>
          <a:bodyPr>
            <a:normAutofit/>
          </a:bodyPr>
          <a:lstStyle/>
          <a:p>
            <a:pPr algn="just"/>
            <a:r>
              <a:rPr lang="en-US" dirty="0"/>
              <a:t>FM is normally implemented by using a voltage-controlled oscillator as with FSK. The frequency of the oscillator changes according to the input voltage which is the amplitude of the modulating signal.</a:t>
            </a:r>
          </a:p>
          <a:p>
            <a:pPr algn="just"/>
            <a:r>
              <a:rPr lang="en-US" dirty="0"/>
              <a:t>FM bandwidth:</a:t>
            </a:r>
          </a:p>
          <a:p>
            <a:pPr algn="just"/>
            <a:r>
              <a:rPr lang="en-US" dirty="0"/>
              <a:t>The bandwidth of a frequency modulated signal varies with both deviation and modulating frequency. If modulating frequency (</a:t>
            </a:r>
            <a:r>
              <a:rPr lang="en-US" dirty="0" err="1"/>
              <a:t>Mf</a:t>
            </a:r>
            <a:r>
              <a:rPr lang="en-US" dirty="0"/>
              <a:t>) 0.5, wide band Fm signal.</a:t>
            </a:r>
          </a:p>
        </p:txBody>
      </p:sp>
    </p:spTree>
    <p:extLst>
      <p:ext uri="{BB962C8B-B14F-4D97-AF65-F5344CB8AC3E}">
        <p14:creationId xmlns:p14="http://schemas.microsoft.com/office/powerpoint/2010/main" val="1299759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D306-292B-D8C3-3F39-65E2D66BBA0E}"/>
              </a:ext>
            </a:extLst>
          </p:cNvPr>
          <p:cNvSpPr>
            <a:spLocks noGrp="1"/>
          </p:cNvSpPr>
          <p:nvPr>
            <p:ph type="title"/>
          </p:nvPr>
        </p:nvSpPr>
        <p:spPr>
          <a:xfrm>
            <a:off x="838199" y="365125"/>
            <a:ext cx="10726783" cy="1325563"/>
          </a:xfrm>
        </p:spPr>
        <p:txBody>
          <a:bodyPr>
            <a:normAutofit/>
          </a:bodyPr>
          <a:lstStyle/>
          <a:p>
            <a:r>
              <a:rPr lang="en-IN" sz="2800" dirty="0"/>
              <a:t>Difference between Message signal , carrier   signal and </a:t>
            </a:r>
            <a:br>
              <a:rPr lang="en-IN" sz="2800" dirty="0"/>
            </a:br>
            <a:r>
              <a:rPr lang="en-IN" sz="2800" dirty="0"/>
              <a:t>                          frequency modulated signal.</a:t>
            </a:r>
          </a:p>
        </p:txBody>
      </p:sp>
      <p:pic>
        <p:nvPicPr>
          <p:cNvPr id="9" name="Content Placeholder 8">
            <a:extLst>
              <a:ext uri="{FF2B5EF4-FFF2-40B4-BE49-F238E27FC236}">
                <a16:creationId xmlns:a16="http://schemas.microsoft.com/office/drawing/2014/main" id="{B3B8623A-2F5A-252D-A373-550AA88A95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710" y="1825625"/>
            <a:ext cx="8743404" cy="4351338"/>
          </a:xfrm>
        </p:spPr>
      </p:pic>
    </p:spTree>
    <p:extLst>
      <p:ext uri="{BB962C8B-B14F-4D97-AF65-F5344CB8AC3E}">
        <p14:creationId xmlns:p14="http://schemas.microsoft.com/office/powerpoint/2010/main" val="134926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99C3-8C5F-3447-DE7E-88D0C99F27B1}"/>
              </a:ext>
            </a:extLst>
          </p:cNvPr>
          <p:cNvSpPr>
            <a:spLocks noGrp="1"/>
          </p:cNvSpPr>
          <p:nvPr>
            <p:ph type="title"/>
          </p:nvPr>
        </p:nvSpPr>
        <p:spPr/>
        <p:txBody>
          <a:bodyPr/>
          <a:lstStyle/>
          <a:p>
            <a:r>
              <a:rPr lang="en-IN" dirty="0"/>
              <a:t>           PHASE MODULATION</a:t>
            </a:r>
          </a:p>
        </p:txBody>
      </p:sp>
      <p:sp>
        <p:nvSpPr>
          <p:cNvPr id="3" name="Content Placeholder 2">
            <a:extLst>
              <a:ext uri="{FF2B5EF4-FFF2-40B4-BE49-F238E27FC236}">
                <a16:creationId xmlns:a16="http://schemas.microsoft.com/office/drawing/2014/main" id="{04004D2C-6308-B477-DC2E-E79265DAB3D5}"/>
              </a:ext>
            </a:extLst>
          </p:cNvPr>
          <p:cNvSpPr>
            <a:spLocks noGrp="1"/>
          </p:cNvSpPr>
          <p:nvPr>
            <p:ph idx="1"/>
          </p:nvPr>
        </p:nvSpPr>
        <p:spPr>
          <a:xfrm>
            <a:off x="838199" y="2116183"/>
            <a:ext cx="10909663" cy="4267200"/>
          </a:xfrm>
        </p:spPr>
        <p:txBody>
          <a:bodyPr>
            <a:normAutofit/>
          </a:bodyPr>
          <a:lstStyle/>
          <a:p>
            <a:pPr algn="just">
              <a:buFont typeface="Wingdings" panose="05000000000000000000" pitchFamily="2" charset="2"/>
              <a:buChar char="q"/>
            </a:pPr>
            <a:r>
              <a:rPr lang="en-US" dirty="0"/>
              <a:t>Phase modulation is a modulation pattern for conditioning communication signals for transmission. It encodes a message signal as variations in the instantaneous phase of a carrier wave.</a:t>
            </a:r>
          </a:p>
          <a:p>
            <a:pPr algn="just">
              <a:buFont typeface="Wingdings" panose="05000000000000000000" pitchFamily="2" charset="2"/>
              <a:buChar char="q"/>
            </a:pPr>
            <a:r>
              <a:rPr lang="en-US" dirty="0"/>
              <a:t>Phase modulation is widely used for transmitting radio waves and is an integral part of many digital transmission .</a:t>
            </a:r>
          </a:p>
          <a:p>
            <a:pPr algn="just">
              <a:buFont typeface="Wingdings" panose="05000000000000000000" pitchFamily="2" charset="2"/>
              <a:buChar char="q"/>
            </a:pPr>
            <a:r>
              <a:rPr lang="en-US" dirty="0"/>
              <a:t>Phase modulation: It is a type of modulation in which the phase of the carrier signal is varied to represent the data being added to the signal.</a:t>
            </a:r>
          </a:p>
          <a:p>
            <a:pPr algn="just">
              <a:buFont typeface="Wingdings" panose="05000000000000000000" pitchFamily="2" charset="2"/>
              <a:buChar char="q"/>
            </a:pPr>
            <a:r>
              <a:rPr lang="en-US" dirty="0"/>
              <a:t>Phase modulation is defined as the process of varying the phase of the carrier signal linearly with the instantaneous value of the message signal. </a:t>
            </a:r>
          </a:p>
          <a:p>
            <a:pPr algn="just">
              <a:buFont typeface="Wingdings" panose="05000000000000000000" pitchFamily="2" charset="2"/>
              <a:buChar char="q"/>
            </a:pPr>
            <a:endParaRPr lang="en-US" dirty="0"/>
          </a:p>
          <a:p>
            <a:pPr algn="just">
              <a:buFont typeface="Wingdings" panose="05000000000000000000" pitchFamily="2" charset="2"/>
              <a:buChar char="q"/>
            </a:pPr>
            <a:endParaRPr lang="en-IN" dirty="0"/>
          </a:p>
        </p:txBody>
      </p:sp>
    </p:spTree>
    <p:extLst>
      <p:ext uri="{BB962C8B-B14F-4D97-AF65-F5344CB8AC3E}">
        <p14:creationId xmlns:p14="http://schemas.microsoft.com/office/powerpoint/2010/main" val="3543371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3E1E-7EC3-5295-4C4F-7843F4EB8A72}"/>
              </a:ext>
            </a:extLst>
          </p:cNvPr>
          <p:cNvSpPr>
            <a:spLocks noGrp="1"/>
          </p:cNvSpPr>
          <p:nvPr>
            <p:ph type="title"/>
          </p:nvPr>
        </p:nvSpPr>
        <p:spPr/>
        <p:txBody>
          <a:bodyPr/>
          <a:lstStyle/>
          <a:p>
            <a:r>
              <a:rPr lang="en-IN" dirty="0"/>
              <a:t>             Phase  Modulation .</a:t>
            </a:r>
          </a:p>
        </p:txBody>
      </p:sp>
      <p:pic>
        <p:nvPicPr>
          <p:cNvPr id="5" name="Content Placeholder 4">
            <a:extLst>
              <a:ext uri="{FF2B5EF4-FFF2-40B4-BE49-F238E27FC236}">
                <a16:creationId xmlns:a16="http://schemas.microsoft.com/office/drawing/2014/main" id="{E229EC87-B041-A488-3F94-36F4FAE424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308" y="2393353"/>
            <a:ext cx="10955383" cy="3038899"/>
          </a:xfrm>
        </p:spPr>
      </p:pic>
    </p:spTree>
    <p:extLst>
      <p:ext uri="{BB962C8B-B14F-4D97-AF65-F5344CB8AC3E}">
        <p14:creationId xmlns:p14="http://schemas.microsoft.com/office/powerpoint/2010/main" val="4019721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19B6-0668-E6FB-E9FA-3A0EEBC56ED8}"/>
              </a:ext>
            </a:extLst>
          </p:cNvPr>
          <p:cNvSpPr>
            <a:spLocks noGrp="1"/>
          </p:cNvSpPr>
          <p:nvPr>
            <p:ph type="title"/>
          </p:nvPr>
        </p:nvSpPr>
        <p:spPr/>
        <p:txBody>
          <a:bodyPr>
            <a:normAutofit/>
          </a:bodyPr>
          <a:lstStyle/>
          <a:p>
            <a:pPr algn="just"/>
            <a:r>
              <a:rPr lang="en-IN" sz="2700" dirty="0"/>
              <a:t>Difference between frequency and phase </a:t>
            </a:r>
            <a:br>
              <a:rPr lang="en-IN" sz="2700" dirty="0"/>
            </a:br>
            <a:r>
              <a:rPr lang="en-IN" sz="2700" dirty="0"/>
              <a:t>                                    modulation </a:t>
            </a:r>
            <a:r>
              <a:rPr lang="en-IN" dirty="0"/>
              <a:t>.</a:t>
            </a:r>
          </a:p>
        </p:txBody>
      </p:sp>
      <p:pic>
        <p:nvPicPr>
          <p:cNvPr id="4" name="Content Placeholder 3">
            <a:extLst>
              <a:ext uri="{FF2B5EF4-FFF2-40B4-BE49-F238E27FC236}">
                <a16:creationId xmlns:a16="http://schemas.microsoft.com/office/drawing/2014/main" id="{7707C765-06F8-8291-9E82-252CD5D727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103" y="2202975"/>
            <a:ext cx="10319657" cy="1505160"/>
          </a:xfrm>
          <a:prstGeom prst="rect">
            <a:avLst/>
          </a:prstGeom>
        </p:spPr>
      </p:pic>
      <p:pic>
        <p:nvPicPr>
          <p:cNvPr id="5" name="Picture 4">
            <a:extLst>
              <a:ext uri="{FF2B5EF4-FFF2-40B4-BE49-F238E27FC236}">
                <a16:creationId xmlns:a16="http://schemas.microsoft.com/office/drawing/2014/main" id="{A6C7CA0B-1C9C-3F6D-C0BB-A140913D7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160" y="4624251"/>
            <a:ext cx="10515600" cy="1521824"/>
          </a:xfrm>
          <a:prstGeom prst="rect">
            <a:avLst/>
          </a:prstGeom>
        </p:spPr>
      </p:pic>
    </p:spTree>
    <p:extLst>
      <p:ext uri="{BB962C8B-B14F-4D97-AF65-F5344CB8AC3E}">
        <p14:creationId xmlns:p14="http://schemas.microsoft.com/office/powerpoint/2010/main" val="3291540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32CA-2E6A-BD50-75FE-B450A10BB822}"/>
              </a:ext>
            </a:extLst>
          </p:cNvPr>
          <p:cNvSpPr>
            <a:spLocks noGrp="1"/>
          </p:cNvSpPr>
          <p:nvPr>
            <p:ph type="title"/>
          </p:nvPr>
        </p:nvSpPr>
        <p:spPr/>
        <p:txBody>
          <a:bodyPr>
            <a:normAutofit fontScale="90000"/>
          </a:bodyPr>
          <a:lstStyle/>
          <a:p>
            <a:r>
              <a:rPr lang="en-IN" b="0" i="0" dirty="0">
                <a:solidFill>
                  <a:srgbClr val="610B38"/>
                </a:solidFill>
                <a:effectLst/>
                <a:latin typeface="erdana"/>
              </a:rPr>
              <a:t>        Advantages of Phase Modulation.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AA95498-BE20-E5A2-E65C-E0F43D21C811}"/>
              </a:ext>
            </a:extLst>
          </p:cNvPr>
          <p:cNvSpPr>
            <a:spLocks noGrp="1"/>
          </p:cNvSpPr>
          <p:nvPr>
            <p:ph idx="1"/>
          </p:nvPr>
        </p:nvSpPr>
        <p:spPr/>
        <p:txBody>
          <a:bodyPr>
            <a:normAutofit/>
          </a:bodyPr>
          <a:lstStyle/>
          <a:p>
            <a:r>
              <a:rPr lang="en-US" dirty="0"/>
              <a:t>High speed-  Phase modulation is considered as one the fastest modulation technique. It is due to the pulse generation at high speed.</a:t>
            </a:r>
          </a:p>
          <a:p>
            <a:pPr algn="just"/>
            <a:r>
              <a:rPr lang="en-US" dirty="0"/>
              <a:t>Low signal power consumption- PM requires low signal power consumption due to its better efficiency and fast speed.</a:t>
            </a:r>
          </a:p>
          <a:p>
            <a:pPr algn="just"/>
            <a:r>
              <a:rPr lang="en-US" dirty="0"/>
              <a:t>Simple circuit design-The components required in the phase modulated circuit are less as compared to FM. Hence, it has a simple circuit design.</a:t>
            </a:r>
          </a:p>
          <a:p>
            <a:pPr algn="just"/>
            <a:r>
              <a:rPr lang="en-US" dirty="0"/>
              <a:t>Easy modulation and demodulation-Phase modulation and demodulation is easy as compared to PM due to its simple circuit design.</a:t>
            </a:r>
            <a:endParaRPr lang="en-IN" dirty="0"/>
          </a:p>
        </p:txBody>
      </p:sp>
    </p:spTree>
    <p:extLst>
      <p:ext uri="{BB962C8B-B14F-4D97-AF65-F5344CB8AC3E}">
        <p14:creationId xmlns:p14="http://schemas.microsoft.com/office/powerpoint/2010/main" val="2815967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3F35-0442-A864-6901-A54659666DBD}"/>
              </a:ext>
            </a:extLst>
          </p:cNvPr>
          <p:cNvSpPr>
            <a:spLocks noGrp="1"/>
          </p:cNvSpPr>
          <p:nvPr>
            <p:ph type="title"/>
          </p:nvPr>
        </p:nvSpPr>
        <p:spPr/>
        <p:txBody>
          <a:bodyPr>
            <a:normAutofit fontScale="90000"/>
          </a:bodyPr>
          <a:lstStyle/>
          <a:p>
            <a:r>
              <a:rPr lang="en-IN" dirty="0"/>
              <a:t>  Disadvantage of Phase Modulation. .</a:t>
            </a:r>
          </a:p>
        </p:txBody>
      </p:sp>
      <p:sp>
        <p:nvSpPr>
          <p:cNvPr id="3" name="Content Placeholder 2">
            <a:extLst>
              <a:ext uri="{FF2B5EF4-FFF2-40B4-BE49-F238E27FC236}">
                <a16:creationId xmlns:a16="http://schemas.microsoft.com/office/drawing/2014/main" id="{91641B3C-23D7-24B4-356A-9E003D642A4C}"/>
              </a:ext>
            </a:extLst>
          </p:cNvPr>
          <p:cNvSpPr>
            <a:spLocks noGrp="1"/>
          </p:cNvSpPr>
          <p:nvPr>
            <p:ph idx="1"/>
          </p:nvPr>
        </p:nvSpPr>
        <p:spPr/>
        <p:txBody>
          <a:bodyPr>
            <a:normAutofit/>
          </a:bodyPr>
          <a:lstStyle/>
          <a:p>
            <a:pPr marL="0" indent="0">
              <a:buNone/>
            </a:pPr>
            <a:r>
              <a:rPr lang="en-US" dirty="0"/>
              <a:t>The disadvantages of Phase Modulation are as follows:</a:t>
            </a:r>
          </a:p>
          <a:p>
            <a:pPr algn="just">
              <a:buFont typeface="Wingdings" panose="05000000000000000000" pitchFamily="2" charset="2"/>
              <a:buChar char="q"/>
            </a:pPr>
            <a:r>
              <a:rPr lang="en-US" dirty="0"/>
              <a:t>Low noise immunity-PM has less noise immunity than FM. It is because the frequencies are less affected by external disturbances than phase. Hence, PM has low noise immunity than FM.</a:t>
            </a:r>
          </a:p>
          <a:p>
            <a:pPr algn="just">
              <a:buFont typeface="Wingdings" panose="05000000000000000000" pitchFamily="2" charset="2"/>
              <a:buChar char="q"/>
            </a:pPr>
            <a:r>
              <a:rPr lang="en-US" dirty="0"/>
              <a:t>Complex circuitry during conversion from FM to PM</a:t>
            </a:r>
          </a:p>
          <a:p>
            <a:pPr algn="just">
              <a:buFont typeface="Wingdings" panose="05000000000000000000" pitchFamily="2" charset="2"/>
              <a:buChar char="q"/>
            </a:pPr>
            <a:r>
              <a:rPr lang="en-US" dirty="0"/>
              <a:t>The conversion process from frequency modulation to phase modulation is complex. It is due to the additional components required for the conversion.</a:t>
            </a:r>
          </a:p>
          <a:p>
            <a:pPr algn="just">
              <a:buFont typeface="Wingdings" panose="05000000000000000000" pitchFamily="2" charset="2"/>
              <a:buChar char="q"/>
            </a:pPr>
            <a:r>
              <a:rPr lang="en-US" dirty="0"/>
              <a:t>Low signal to noise ratio -PM has a low signal to noise ratio than FM. It is due to the higher bandwidth of FM.</a:t>
            </a:r>
            <a:endParaRPr lang="en-IN" dirty="0"/>
          </a:p>
        </p:txBody>
      </p:sp>
    </p:spTree>
    <p:extLst>
      <p:ext uri="{BB962C8B-B14F-4D97-AF65-F5344CB8AC3E}">
        <p14:creationId xmlns:p14="http://schemas.microsoft.com/office/powerpoint/2010/main" val="109678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2DFD-A4E1-0B03-EB47-2BA4456C29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1CDAFC-AC24-7FD8-7B2D-A091D871987C}"/>
              </a:ext>
            </a:extLst>
          </p:cNvPr>
          <p:cNvSpPr>
            <a:spLocks noGrp="1"/>
          </p:cNvSpPr>
          <p:nvPr>
            <p:ph idx="1"/>
          </p:nvPr>
        </p:nvSpPr>
        <p:spPr/>
        <p:txBody>
          <a:bodyPr/>
          <a:lstStyle/>
          <a:p>
            <a:pPr marL="45720" indent="0">
              <a:buNone/>
            </a:pPr>
            <a:endParaRPr lang="en-IN" dirty="0"/>
          </a:p>
          <a:p>
            <a:pPr marL="45720" indent="0">
              <a:buNone/>
            </a:pPr>
            <a:endParaRPr lang="en-IN" dirty="0"/>
          </a:p>
          <a:p>
            <a:pPr marL="45720" indent="0">
              <a:buNone/>
            </a:pPr>
            <a:r>
              <a:rPr lang="en-IN" dirty="0"/>
              <a:t>                                                                    Thanks</a:t>
            </a:r>
          </a:p>
        </p:txBody>
      </p:sp>
      <p:pic>
        <p:nvPicPr>
          <p:cNvPr id="4" name="Content Placeholder 4">
            <a:extLst>
              <a:ext uri="{FF2B5EF4-FFF2-40B4-BE49-F238E27FC236}">
                <a16:creationId xmlns:a16="http://schemas.microsoft.com/office/drawing/2014/main" id="{B6F44A0A-409E-ACC5-CFA8-BBE74B54A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60" y="0"/>
            <a:ext cx="11783120" cy="6400800"/>
          </a:xfrm>
          <a:prstGeom prst="rect">
            <a:avLst/>
          </a:prstGeom>
        </p:spPr>
      </p:pic>
    </p:spTree>
    <p:extLst>
      <p:ext uri="{BB962C8B-B14F-4D97-AF65-F5344CB8AC3E}">
        <p14:creationId xmlns:p14="http://schemas.microsoft.com/office/powerpoint/2010/main" val="207248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2420-45DA-4723-C4C3-5FC69DA3BFF6}"/>
              </a:ext>
            </a:extLst>
          </p:cNvPr>
          <p:cNvSpPr>
            <a:spLocks noGrp="1"/>
          </p:cNvSpPr>
          <p:nvPr>
            <p:ph type="title"/>
          </p:nvPr>
        </p:nvSpPr>
        <p:spPr>
          <a:xfrm>
            <a:off x="646111" y="452718"/>
            <a:ext cx="11328175" cy="862276"/>
          </a:xfrm>
        </p:spPr>
        <p:txBody>
          <a:bodyPr>
            <a:normAutofit fontScale="90000"/>
          </a:bodyPr>
          <a:lstStyle/>
          <a:p>
            <a:r>
              <a:rPr lang="en-IN" dirty="0"/>
              <a:t> What  is Analog  to Analog conversion ?</a:t>
            </a:r>
          </a:p>
        </p:txBody>
      </p:sp>
      <p:sp>
        <p:nvSpPr>
          <p:cNvPr id="3" name="Content Placeholder 2">
            <a:extLst>
              <a:ext uri="{FF2B5EF4-FFF2-40B4-BE49-F238E27FC236}">
                <a16:creationId xmlns:a16="http://schemas.microsoft.com/office/drawing/2014/main" id="{9C4D5CD5-C994-3EC8-A33A-E08AEEF64D07}"/>
              </a:ext>
            </a:extLst>
          </p:cNvPr>
          <p:cNvSpPr>
            <a:spLocks noGrp="1"/>
          </p:cNvSpPr>
          <p:nvPr>
            <p:ph idx="1"/>
          </p:nvPr>
        </p:nvSpPr>
        <p:spPr>
          <a:xfrm>
            <a:off x="729585" y="1776549"/>
            <a:ext cx="10852816" cy="4066902"/>
          </a:xfrm>
        </p:spPr>
        <p:txBody>
          <a:bodyPr/>
          <a:lstStyle/>
          <a:p>
            <a:pPr algn="just">
              <a:buFont typeface="Wingdings" panose="05000000000000000000" pitchFamily="2" charset="2"/>
              <a:buChar char="q"/>
            </a:pPr>
            <a:r>
              <a:rPr lang="en-US" dirty="0"/>
              <a:t> Analog-to-analog  conversion, or analog modulation, is  the representation  of  analog information by an analog signal.</a:t>
            </a:r>
          </a:p>
          <a:p>
            <a:pPr marL="0" indent="0" algn="just">
              <a:buNone/>
            </a:pPr>
            <a:endParaRPr lang="en-US" dirty="0"/>
          </a:p>
          <a:p>
            <a:pPr algn="just">
              <a:buFont typeface="Wingdings" panose="05000000000000000000" pitchFamily="2" charset="2"/>
              <a:buChar char="q"/>
            </a:pPr>
            <a:r>
              <a:rPr lang="en-US" dirty="0"/>
              <a:t>An analog signal  is explain as  any continuous signal for which the time varying feature of the signal is a representation of some other time varying quantity i.e., analogous to another time varying Signal.</a:t>
            </a:r>
          </a:p>
          <a:p>
            <a:pPr marL="0" indent="0" algn="just">
              <a:buNone/>
            </a:pPr>
            <a:endParaRPr lang="en-US" dirty="0"/>
          </a:p>
          <a:p>
            <a:pPr algn="just">
              <a:buFont typeface="Wingdings" panose="05000000000000000000" pitchFamily="2" charset="2"/>
              <a:buChar char="q"/>
            </a:pPr>
            <a:r>
              <a:rPr lang="en-US" dirty="0"/>
              <a:t>Analog-to-analog conversion is defined  as , the representation of analog information by an analog signal. It is a process by virtue of which a characteristic of carrier wave is varied according to the instantaneous amplitude of the modulating signal. </a:t>
            </a:r>
            <a:endParaRPr lang="en-IN" dirty="0"/>
          </a:p>
        </p:txBody>
      </p:sp>
    </p:spTree>
    <p:extLst>
      <p:ext uri="{BB962C8B-B14F-4D97-AF65-F5344CB8AC3E}">
        <p14:creationId xmlns:p14="http://schemas.microsoft.com/office/powerpoint/2010/main" val="34500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5D74-AB4D-2D19-8165-9E871B4630D5}"/>
              </a:ext>
            </a:extLst>
          </p:cNvPr>
          <p:cNvSpPr>
            <a:spLocks noGrp="1"/>
          </p:cNvSpPr>
          <p:nvPr>
            <p:ph type="title"/>
          </p:nvPr>
        </p:nvSpPr>
        <p:spPr>
          <a:xfrm>
            <a:off x="838199" y="365125"/>
            <a:ext cx="11040291" cy="1325563"/>
          </a:xfrm>
        </p:spPr>
        <p:txBody>
          <a:bodyPr>
            <a:normAutofit/>
          </a:bodyPr>
          <a:lstStyle/>
          <a:p>
            <a:r>
              <a:rPr lang="en-IN" dirty="0"/>
              <a:t>        </a:t>
            </a:r>
            <a:r>
              <a:rPr lang="en-IN" sz="2800" dirty="0"/>
              <a:t>What is main function of A TO A Conversion ?</a:t>
            </a:r>
          </a:p>
        </p:txBody>
      </p:sp>
      <p:pic>
        <p:nvPicPr>
          <p:cNvPr id="4" name="Content Placeholder 3">
            <a:extLst>
              <a:ext uri="{FF2B5EF4-FFF2-40B4-BE49-F238E27FC236}">
                <a16:creationId xmlns:a16="http://schemas.microsoft.com/office/drawing/2014/main" id="{438145A6-1DD4-9DA2-0799-69D3CACE80DB}"/>
              </a:ext>
            </a:extLst>
          </p:cNvPr>
          <p:cNvPicPr>
            <a:picLocks noGrp="1" noChangeAspect="1"/>
          </p:cNvPicPr>
          <p:nvPr>
            <p:ph idx="1"/>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036519" y="2103438"/>
            <a:ext cx="8118961" cy="3932237"/>
          </a:xfrm>
          <a:prstGeom prst="rect">
            <a:avLst/>
          </a:prstGeom>
        </p:spPr>
      </p:pic>
    </p:spTree>
    <p:extLst>
      <p:ext uri="{BB962C8B-B14F-4D97-AF65-F5344CB8AC3E}">
        <p14:creationId xmlns:p14="http://schemas.microsoft.com/office/powerpoint/2010/main" val="3349607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97EC-1E55-DE04-3E4F-F3A0B9A0F25E}"/>
              </a:ext>
            </a:extLst>
          </p:cNvPr>
          <p:cNvSpPr>
            <a:spLocks noGrp="1"/>
          </p:cNvSpPr>
          <p:nvPr>
            <p:ph type="title"/>
          </p:nvPr>
        </p:nvSpPr>
        <p:spPr>
          <a:xfrm>
            <a:off x="677333" y="870857"/>
            <a:ext cx="11105364" cy="661852"/>
          </a:xfrm>
        </p:spPr>
        <p:txBody>
          <a:bodyPr>
            <a:normAutofit fontScale="90000"/>
          </a:bodyPr>
          <a:lstStyle/>
          <a:p>
            <a:r>
              <a:rPr lang="en-IN" dirty="0"/>
              <a:t>                </a:t>
            </a:r>
            <a:r>
              <a:rPr lang="en-IN" sz="2700" dirty="0"/>
              <a:t>Types  of Analog  to Analog  conversion .</a:t>
            </a:r>
          </a:p>
        </p:txBody>
      </p:sp>
      <p:pic>
        <p:nvPicPr>
          <p:cNvPr id="5" name="Content Placeholder 4">
            <a:extLst>
              <a:ext uri="{FF2B5EF4-FFF2-40B4-BE49-F238E27FC236}">
                <a16:creationId xmlns:a16="http://schemas.microsoft.com/office/drawing/2014/main" id="{7EAA806A-C85D-FC54-EF4B-ADD5E7D1EA92}"/>
              </a:ext>
            </a:extLst>
          </p:cNvPr>
          <p:cNvPicPr>
            <a:picLocks noGrp="1" noChangeAspect="1"/>
          </p:cNvPicPr>
          <p:nvPr>
            <p:ph idx="1"/>
          </p:nvPr>
        </p:nvPicPr>
        <p:blipFill>
          <a:blip r:embed="rId2"/>
          <a:stretch>
            <a:fillRect/>
          </a:stretch>
        </p:blipFill>
        <p:spPr>
          <a:xfrm>
            <a:off x="1245326" y="2081349"/>
            <a:ext cx="9927771" cy="2974494"/>
          </a:xfrm>
        </p:spPr>
      </p:pic>
    </p:spTree>
    <p:extLst>
      <p:ext uri="{BB962C8B-B14F-4D97-AF65-F5344CB8AC3E}">
        <p14:creationId xmlns:p14="http://schemas.microsoft.com/office/powerpoint/2010/main" val="1985610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2A61-08EB-627F-821F-CFDE44BA7D7C}"/>
              </a:ext>
            </a:extLst>
          </p:cNvPr>
          <p:cNvSpPr>
            <a:spLocks noGrp="1"/>
          </p:cNvSpPr>
          <p:nvPr>
            <p:ph type="title"/>
          </p:nvPr>
        </p:nvSpPr>
        <p:spPr/>
        <p:txBody>
          <a:bodyPr>
            <a:normAutofit fontScale="90000"/>
          </a:bodyPr>
          <a:lstStyle/>
          <a:p>
            <a:r>
              <a:rPr lang="en-US" dirty="0"/>
              <a:t>           AMPLITUDE MODULATION</a:t>
            </a:r>
            <a:br>
              <a:rPr lang="en-US" dirty="0"/>
            </a:br>
            <a:endParaRPr lang="en-IN" dirty="0"/>
          </a:p>
        </p:txBody>
      </p:sp>
      <p:sp>
        <p:nvSpPr>
          <p:cNvPr id="3" name="Content Placeholder 2">
            <a:extLst>
              <a:ext uri="{FF2B5EF4-FFF2-40B4-BE49-F238E27FC236}">
                <a16:creationId xmlns:a16="http://schemas.microsoft.com/office/drawing/2014/main" id="{AA708E9C-869B-6EFE-D8E4-6BEFC0B3C6CF}"/>
              </a:ext>
            </a:extLst>
          </p:cNvPr>
          <p:cNvSpPr>
            <a:spLocks noGrp="1"/>
          </p:cNvSpPr>
          <p:nvPr>
            <p:ph idx="1"/>
          </p:nvPr>
        </p:nvSpPr>
        <p:spPr>
          <a:xfrm>
            <a:off x="838200" y="1349829"/>
            <a:ext cx="10515600" cy="4827134"/>
          </a:xfrm>
        </p:spPr>
        <p:txBody>
          <a:bodyPr>
            <a:normAutofit/>
          </a:bodyPr>
          <a:lstStyle/>
          <a:p>
            <a:endParaRPr lang="en-US" dirty="0"/>
          </a:p>
          <a:p>
            <a:r>
              <a:rPr lang="en-US" dirty="0"/>
              <a:t>The modulation in which the amplitude of the carrier wave is varied according to the instantaneous amplitude of the modulating signal keeping phase and frequency as constant.</a:t>
            </a:r>
          </a:p>
          <a:p>
            <a:endParaRPr lang="en-US" dirty="0"/>
          </a:p>
          <a:p>
            <a:r>
              <a:rPr lang="en-US" dirty="0"/>
              <a:t>AM is normally implemented by using a simple multiplier because the amplitude of the carrier signal needs to be changed according to the amplitude of the modulating signal.</a:t>
            </a:r>
          </a:p>
          <a:p>
            <a:r>
              <a:rPr lang="en-US" dirty="0"/>
              <a:t>   AM bandwidth:</a:t>
            </a:r>
          </a:p>
          <a:p>
            <a:endParaRPr lang="en-US" dirty="0"/>
          </a:p>
          <a:p>
            <a:r>
              <a:rPr lang="en-US" dirty="0"/>
              <a:t>The modulation creates a bandwidth that is twice the bandwidth of the modulating signal and covers a range centered on the carrier frequency.</a:t>
            </a:r>
          </a:p>
          <a:p>
            <a:endParaRPr lang="en-US" dirty="0"/>
          </a:p>
          <a:p>
            <a:r>
              <a:rPr lang="en-US" dirty="0"/>
              <a:t>Bandwidth= 2fm</a:t>
            </a:r>
          </a:p>
          <a:p>
            <a:endParaRPr lang="en-IN" dirty="0"/>
          </a:p>
        </p:txBody>
      </p:sp>
    </p:spTree>
    <p:extLst>
      <p:ext uri="{BB962C8B-B14F-4D97-AF65-F5344CB8AC3E}">
        <p14:creationId xmlns:p14="http://schemas.microsoft.com/office/powerpoint/2010/main" val="216152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5857-71DC-DA10-9C70-0B4108FD678A}"/>
              </a:ext>
            </a:extLst>
          </p:cNvPr>
          <p:cNvSpPr>
            <a:spLocks noGrp="1"/>
          </p:cNvSpPr>
          <p:nvPr>
            <p:ph type="title"/>
          </p:nvPr>
        </p:nvSpPr>
        <p:spPr/>
        <p:txBody>
          <a:bodyPr>
            <a:normAutofit/>
          </a:bodyPr>
          <a:lstStyle/>
          <a:p>
            <a:r>
              <a:rPr lang="en-IN" dirty="0"/>
              <a:t>          Amplitude Modulation .</a:t>
            </a:r>
          </a:p>
        </p:txBody>
      </p:sp>
      <p:pic>
        <p:nvPicPr>
          <p:cNvPr id="5" name="Content Placeholder 4">
            <a:extLst>
              <a:ext uri="{FF2B5EF4-FFF2-40B4-BE49-F238E27FC236}">
                <a16:creationId xmlns:a16="http://schemas.microsoft.com/office/drawing/2014/main" id="{E94617C8-C55B-1D31-A8D4-A99B3915DFB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66800" y="2336005"/>
            <a:ext cx="10058400" cy="3995125"/>
          </a:xfrm>
        </p:spPr>
      </p:pic>
    </p:spTree>
    <p:extLst>
      <p:ext uri="{BB962C8B-B14F-4D97-AF65-F5344CB8AC3E}">
        <p14:creationId xmlns:p14="http://schemas.microsoft.com/office/powerpoint/2010/main" val="3444576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B3C4-E267-2FCD-8132-FCDDD6B5CFA8}"/>
              </a:ext>
            </a:extLst>
          </p:cNvPr>
          <p:cNvSpPr>
            <a:spLocks noGrp="1"/>
          </p:cNvSpPr>
          <p:nvPr>
            <p:ph type="title"/>
          </p:nvPr>
        </p:nvSpPr>
        <p:spPr>
          <a:xfrm>
            <a:off x="838199" y="365125"/>
            <a:ext cx="11153503" cy="1325563"/>
          </a:xfrm>
        </p:spPr>
        <p:txBody>
          <a:bodyPr>
            <a:normAutofit/>
          </a:bodyPr>
          <a:lstStyle/>
          <a:p>
            <a:r>
              <a:rPr lang="en-IN" sz="2400" dirty="0"/>
              <a:t>           Difference  between frequency  and amplitude  modulation .</a:t>
            </a:r>
          </a:p>
        </p:txBody>
      </p:sp>
      <p:pic>
        <p:nvPicPr>
          <p:cNvPr id="5" name="Content Placeholder 4">
            <a:extLst>
              <a:ext uri="{FF2B5EF4-FFF2-40B4-BE49-F238E27FC236}">
                <a16:creationId xmlns:a16="http://schemas.microsoft.com/office/drawing/2014/main" id="{160791F5-7B2C-9DBB-DDA7-FA984217B6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846217"/>
            <a:ext cx="10805160" cy="4415246"/>
          </a:xfrm>
        </p:spPr>
      </p:pic>
    </p:spTree>
    <p:extLst>
      <p:ext uri="{BB962C8B-B14F-4D97-AF65-F5344CB8AC3E}">
        <p14:creationId xmlns:p14="http://schemas.microsoft.com/office/powerpoint/2010/main" val="129040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54ABF-06D8-D920-A5ED-1A21563C850A}"/>
              </a:ext>
            </a:extLst>
          </p:cNvPr>
          <p:cNvSpPr>
            <a:spLocks noGrp="1"/>
          </p:cNvSpPr>
          <p:nvPr>
            <p:ph type="title"/>
          </p:nvPr>
        </p:nvSpPr>
        <p:spPr>
          <a:xfrm>
            <a:off x="677334" y="609600"/>
            <a:ext cx="10138712" cy="1320800"/>
          </a:xfrm>
        </p:spPr>
        <p:txBody>
          <a:bodyPr>
            <a:normAutofit fontScale="90000"/>
          </a:bodyPr>
          <a:lstStyle/>
          <a:p>
            <a:r>
              <a:rPr lang="en-IN" dirty="0"/>
              <a:t>  Diagram of  Amplitude Modulation.</a:t>
            </a:r>
          </a:p>
        </p:txBody>
      </p:sp>
      <p:pic>
        <p:nvPicPr>
          <p:cNvPr id="5" name="Content Placeholder 4">
            <a:extLst>
              <a:ext uri="{FF2B5EF4-FFF2-40B4-BE49-F238E27FC236}">
                <a16:creationId xmlns:a16="http://schemas.microsoft.com/office/drawing/2014/main" id="{E4422F7B-604D-F15B-21B2-C8ACB986BE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154" y="2281646"/>
            <a:ext cx="10058399" cy="4232365"/>
          </a:xfrm>
        </p:spPr>
      </p:pic>
    </p:spTree>
    <p:extLst>
      <p:ext uri="{BB962C8B-B14F-4D97-AF65-F5344CB8AC3E}">
        <p14:creationId xmlns:p14="http://schemas.microsoft.com/office/powerpoint/2010/main" val="357882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CA926-5BE9-0E4E-52DC-84BC3293BD99}"/>
              </a:ext>
            </a:extLst>
          </p:cNvPr>
          <p:cNvSpPr>
            <a:spLocks noGrp="1"/>
          </p:cNvSpPr>
          <p:nvPr>
            <p:ph type="title"/>
          </p:nvPr>
        </p:nvSpPr>
        <p:spPr/>
        <p:txBody>
          <a:bodyPr>
            <a:normAutofit fontScale="90000"/>
          </a:bodyPr>
          <a:lstStyle/>
          <a:p>
            <a:r>
              <a:rPr lang="en-IN" dirty="0"/>
              <a:t>             Amplitude Modulated   Signal.</a:t>
            </a:r>
          </a:p>
        </p:txBody>
      </p:sp>
      <p:sp>
        <p:nvSpPr>
          <p:cNvPr id="3" name="Content Placeholder 2">
            <a:extLst>
              <a:ext uri="{FF2B5EF4-FFF2-40B4-BE49-F238E27FC236}">
                <a16:creationId xmlns:a16="http://schemas.microsoft.com/office/drawing/2014/main" id="{998E15B2-B96D-88FD-32D7-9C891BDBC09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B5416A3-56E6-3C43-8571-3AF05E396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 y="1825625"/>
            <a:ext cx="10694125" cy="4009118"/>
          </a:xfrm>
          <a:prstGeom prst="rect">
            <a:avLst/>
          </a:prstGeom>
        </p:spPr>
      </p:pic>
    </p:spTree>
    <p:extLst>
      <p:ext uri="{BB962C8B-B14F-4D97-AF65-F5344CB8AC3E}">
        <p14:creationId xmlns:p14="http://schemas.microsoft.com/office/powerpoint/2010/main" val="2850188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112</TotalTime>
  <Words>710</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erdana</vt:lpstr>
      <vt:lpstr>Garamond</vt:lpstr>
      <vt:lpstr>Wingdings</vt:lpstr>
      <vt:lpstr>Savon</vt:lpstr>
      <vt:lpstr>                    Lec -13</vt:lpstr>
      <vt:lpstr> What  is Analog  to Analog conversion ?</vt:lpstr>
      <vt:lpstr>        What is main function of A TO A Conversion ?</vt:lpstr>
      <vt:lpstr>                Types  of Analog  to Analog  conversion .</vt:lpstr>
      <vt:lpstr>           AMPLITUDE MODULATION </vt:lpstr>
      <vt:lpstr>          Amplitude Modulation .</vt:lpstr>
      <vt:lpstr>           Difference  between frequency  and amplitude  modulation .</vt:lpstr>
      <vt:lpstr>  Diagram of  Amplitude Modulation.</vt:lpstr>
      <vt:lpstr>             Amplitude Modulated   Signal.</vt:lpstr>
      <vt:lpstr>       FREQUENCY MODULATION </vt:lpstr>
      <vt:lpstr>       FREQUENCY MODULATION</vt:lpstr>
      <vt:lpstr>Difference between Message signal , carrier   signal and                            frequency modulated signal.</vt:lpstr>
      <vt:lpstr>           PHASE MODULATION</vt:lpstr>
      <vt:lpstr>             Phase  Modulation .</vt:lpstr>
      <vt:lpstr>Difference between frequency and phase                                      modulation .</vt:lpstr>
      <vt:lpstr>        Advantages of Phase Modulation. </vt:lpstr>
      <vt:lpstr>  Disadvantage of Phase Modulation.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-13</dc:title>
  <dc:creator>Mohit Malik</dc:creator>
  <cp:lastModifiedBy>Mohit Malik</cp:lastModifiedBy>
  <cp:revision>2</cp:revision>
  <dcterms:created xsi:type="dcterms:W3CDTF">2023-08-28T17:31:17Z</dcterms:created>
  <dcterms:modified xsi:type="dcterms:W3CDTF">2023-08-30T19:22:52Z</dcterms:modified>
</cp:coreProperties>
</file>