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7A10F1-B539-41F3-8097-B9DE51486A93}" v="2" dt="2023-09-02T19:53:17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it Malik" userId="b038f0c95dfac187" providerId="LiveId" clId="{15299F55-5E07-49A4-AAAC-58AAE728BA41}"/>
    <pc:docChg chg="modSld">
      <pc:chgData name="Mohit Malik" userId="b038f0c95dfac187" providerId="LiveId" clId="{15299F55-5E07-49A4-AAAC-58AAE728BA41}" dt="2023-09-03T03:56:13.335" v="5" actId="20577"/>
      <pc:docMkLst>
        <pc:docMk/>
      </pc:docMkLst>
      <pc:sldChg chg="modSp mod">
        <pc:chgData name="Mohit Malik" userId="b038f0c95dfac187" providerId="LiveId" clId="{15299F55-5E07-49A4-AAAC-58AAE728BA41}" dt="2023-09-03T03:56:13.335" v="5" actId="20577"/>
        <pc:sldMkLst>
          <pc:docMk/>
          <pc:sldMk cId="692599030" sldId="256"/>
        </pc:sldMkLst>
        <pc:spChg chg="mod">
          <ac:chgData name="Mohit Malik" userId="b038f0c95dfac187" providerId="LiveId" clId="{15299F55-5E07-49A4-AAAC-58AAE728BA41}" dt="2023-09-03T03:56:13.335" v="5" actId="20577"/>
          <ac:spMkLst>
            <pc:docMk/>
            <pc:sldMk cId="692599030" sldId="256"/>
            <ac:spMk id="2" creationId="{18E6B9EB-DD66-033F-6E8C-1E67107E8CD6}"/>
          </ac:spMkLst>
        </pc:spChg>
        <pc:spChg chg="mod">
          <ac:chgData name="Mohit Malik" userId="b038f0c95dfac187" providerId="LiveId" clId="{15299F55-5E07-49A4-AAAC-58AAE728BA41}" dt="2023-09-03T03:56:04.324" v="3" actId="20577"/>
          <ac:spMkLst>
            <pc:docMk/>
            <pc:sldMk cId="692599030" sldId="256"/>
            <ac:spMk id="3" creationId="{C01C1E1D-58F9-AF19-4411-90F7342ED21D}"/>
          </ac:spMkLst>
        </pc:spChg>
      </pc:sldChg>
    </pc:docChg>
  </pc:docChgLst>
  <pc:docChgLst>
    <pc:chgData name="Mohit Malik" userId="b038f0c95dfac187" providerId="LiveId" clId="{B67A10F1-B539-41F3-8097-B9DE51486A93}"/>
    <pc:docChg chg="custSel modSld">
      <pc:chgData name="Mohit Malik" userId="b038f0c95dfac187" providerId="LiveId" clId="{B67A10F1-B539-41F3-8097-B9DE51486A93}" dt="2023-09-02T19:54:55.485" v="28" actId="14100"/>
      <pc:docMkLst>
        <pc:docMk/>
      </pc:docMkLst>
      <pc:sldChg chg="modSp mod">
        <pc:chgData name="Mohit Malik" userId="b038f0c95dfac187" providerId="LiveId" clId="{B67A10F1-B539-41F3-8097-B9DE51486A93}" dt="2023-09-02T19:53:17.194" v="16"/>
        <pc:sldMkLst>
          <pc:docMk/>
          <pc:sldMk cId="692599030" sldId="256"/>
        </pc:sldMkLst>
        <pc:spChg chg="mod">
          <ac:chgData name="Mohit Malik" userId="b038f0c95dfac187" providerId="LiveId" clId="{B67A10F1-B539-41F3-8097-B9DE51486A93}" dt="2023-09-02T19:53:17.194" v="16"/>
          <ac:spMkLst>
            <pc:docMk/>
            <pc:sldMk cId="692599030" sldId="256"/>
            <ac:spMk id="2" creationId="{18E6B9EB-DD66-033F-6E8C-1E67107E8CD6}"/>
          </ac:spMkLst>
        </pc:spChg>
        <pc:spChg chg="mod">
          <ac:chgData name="Mohit Malik" userId="b038f0c95dfac187" providerId="LiveId" clId="{B67A10F1-B539-41F3-8097-B9DE51486A93}" dt="2023-09-02T19:53:17.194" v="16"/>
          <ac:spMkLst>
            <pc:docMk/>
            <pc:sldMk cId="692599030" sldId="256"/>
            <ac:spMk id="3" creationId="{C01C1E1D-58F9-AF19-4411-90F7342ED21D}"/>
          </ac:spMkLst>
        </pc:spChg>
      </pc:sldChg>
      <pc:sldChg chg="modSp">
        <pc:chgData name="Mohit Malik" userId="b038f0c95dfac187" providerId="LiveId" clId="{B67A10F1-B539-41F3-8097-B9DE51486A93}" dt="2023-09-02T19:53:17.194" v="16"/>
        <pc:sldMkLst>
          <pc:docMk/>
          <pc:sldMk cId="4281138118" sldId="257"/>
        </pc:sldMkLst>
        <pc:spChg chg="mod">
          <ac:chgData name="Mohit Malik" userId="b038f0c95dfac187" providerId="LiveId" clId="{B67A10F1-B539-41F3-8097-B9DE51486A93}" dt="2023-09-02T19:53:17.194" v="16"/>
          <ac:spMkLst>
            <pc:docMk/>
            <pc:sldMk cId="4281138118" sldId="257"/>
            <ac:spMk id="2" creationId="{BE6EF3C5-F24C-5224-3F4C-7D3A2F45C811}"/>
          </ac:spMkLst>
        </pc:spChg>
        <pc:spChg chg="mod">
          <ac:chgData name="Mohit Malik" userId="b038f0c95dfac187" providerId="LiveId" clId="{B67A10F1-B539-41F3-8097-B9DE51486A93}" dt="2023-09-02T19:53:17.194" v="16"/>
          <ac:spMkLst>
            <pc:docMk/>
            <pc:sldMk cId="4281138118" sldId="257"/>
            <ac:spMk id="3" creationId="{382F108C-2CFA-541D-3EEA-9AAC8A781C61}"/>
          </ac:spMkLst>
        </pc:spChg>
      </pc:sldChg>
      <pc:sldChg chg="modSp">
        <pc:chgData name="Mohit Malik" userId="b038f0c95dfac187" providerId="LiveId" clId="{B67A10F1-B539-41F3-8097-B9DE51486A93}" dt="2023-09-02T19:53:17.194" v="16"/>
        <pc:sldMkLst>
          <pc:docMk/>
          <pc:sldMk cId="632576942" sldId="258"/>
        </pc:sldMkLst>
        <pc:spChg chg="mod">
          <ac:chgData name="Mohit Malik" userId="b038f0c95dfac187" providerId="LiveId" clId="{B67A10F1-B539-41F3-8097-B9DE51486A93}" dt="2023-09-02T19:53:17.194" v="16"/>
          <ac:spMkLst>
            <pc:docMk/>
            <pc:sldMk cId="632576942" sldId="258"/>
            <ac:spMk id="2" creationId="{BC78885D-FA63-BEDD-891A-229EAE046F1F}"/>
          </ac:spMkLst>
        </pc:spChg>
      </pc:sldChg>
      <pc:sldChg chg="modSp mod">
        <pc:chgData name="Mohit Malik" userId="b038f0c95dfac187" providerId="LiveId" clId="{B67A10F1-B539-41F3-8097-B9DE51486A93}" dt="2023-09-02T19:53:17.273" v="17" actId="27636"/>
        <pc:sldMkLst>
          <pc:docMk/>
          <pc:sldMk cId="3847825539" sldId="259"/>
        </pc:sldMkLst>
        <pc:spChg chg="mod">
          <ac:chgData name="Mohit Malik" userId="b038f0c95dfac187" providerId="LiveId" clId="{B67A10F1-B539-41F3-8097-B9DE51486A93}" dt="2023-09-02T19:53:17.273" v="17" actId="27636"/>
          <ac:spMkLst>
            <pc:docMk/>
            <pc:sldMk cId="3847825539" sldId="259"/>
            <ac:spMk id="2" creationId="{1EC60C3E-E4F2-0CEF-8DFE-35C7B2FC7FB8}"/>
          </ac:spMkLst>
        </pc:spChg>
        <pc:spChg chg="mod">
          <ac:chgData name="Mohit Malik" userId="b038f0c95dfac187" providerId="LiveId" clId="{B67A10F1-B539-41F3-8097-B9DE51486A93}" dt="2023-09-02T19:53:17.194" v="16"/>
          <ac:spMkLst>
            <pc:docMk/>
            <pc:sldMk cId="3847825539" sldId="259"/>
            <ac:spMk id="3" creationId="{26BA0A30-ED8D-34A4-B43E-38C3B512149E}"/>
          </ac:spMkLst>
        </pc:spChg>
      </pc:sldChg>
      <pc:sldChg chg="modSp">
        <pc:chgData name="Mohit Malik" userId="b038f0c95dfac187" providerId="LiveId" clId="{B67A10F1-B539-41F3-8097-B9DE51486A93}" dt="2023-09-02T19:53:17.194" v="16"/>
        <pc:sldMkLst>
          <pc:docMk/>
          <pc:sldMk cId="1180299980" sldId="260"/>
        </pc:sldMkLst>
        <pc:spChg chg="mod">
          <ac:chgData name="Mohit Malik" userId="b038f0c95dfac187" providerId="LiveId" clId="{B67A10F1-B539-41F3-8097-B9DE51486A93}" dt="2023-09-02T19:53:17.194" v="16"/>
          <ac:spMkLst>
            <pc:docMk/>
            <pc:sldMk cId="1180299980" sldId="260"/>
            <ac:spMk id="2" creationId="{FD1718EB-849C-5687-DC13-8858754662E6}"/>
          </ac:spMkLst>
        </pc:spChg>
        <pc:picChg chg="mod">
          <ac:chgData name="Mohit Malik" userId="b038f0c95dfac187" providerId="LiveId" clId="{B67A10F1-B539-41F3-8097-B9DE51486A93}" dt="2023-09-02T19:53:17.194" v="16"/>
          <ac:picMkLst>
            <pc:docMk/>
            <pc:sldMk cId="1180299980" sldId="260"/>
            <ac:picMk id="7" creationId="{33DBB1E8-BA7C-0A4A-5CF4-C3821E46E0E0}"/>
          </ac:picMkLst>
        </pc:picChg>
      </pc:sldChg>
      <pc:sldChg chg="modSp mod">
        <pc:chgData name="Mohit Malik" userId="b038f0c95dfac187" providerId="LiveId" clId="{B67A10F1-B539-41F3-8097-B9DE51486A93}" dt="2023-09-02T19:53:17.194" v="16"/>
        <pc:sldMkLst>
          <pc:docMk/>
          <pc:sldMk cId="2374933210" sldId="261"/>
        </pc:sldMkLst>
        <pc:spChg chg="mod">
          <ac:chgData name="Mohit Malik" userId="b038f0c95dfac187" providerId="LiveId" clId="{B67A10F1-B539-41F3-8097-B9DE51486A93}" dt="2023-09-02T19:53:17.194" v="16"/>
          <ac:spMkLst>
            <pc:docMk/>
            <pc:sldMk cId="2374933210" sldId="261"/>
            <ac:spMk id="2" creationId="{7F49D3B5-08B5-3A3F-6D05-FEB92FC54B92}"/>
          </ac:spMkLst>
        </pc:spChg>
        <pc:picChg chg="mod">
          <ac:chgData name="Mohit Malik" userId="b038f0c95dfac187" providerId="LiveId" clId="{B67A10F1-B539-41F3-8097-B9DE51486A93}" dt="2023-09-02T19:53:17.194" v="16"/>
          <ac:picMkLst>
            <pc:docMk/>
            <pc:sldMk cId="2374933210" sldId="261"/>
            <ac:picMk id="4" creationId="{47B81683-1B8C-3027-0901-24E9847A0B20}"/>
          </ac:picMkLst>
        </pc:picChg>
      </pc:sldChg>
      <pc:sldChg chg="modSp">
        <pc:chgData name="Mohit Malik" userId="b038f0c95dfac187" providerId="LiveId" clId="{B67A10F1-B539-41F3-8097-B9DE51486A93}" dt="2023-09-02T19:53:17.194" v="16"/>
        <pc:sldMkLst>
          <pc:docMk/>
          <pc:sldMk cId="3194563563" sldId="262"/>
        </pc:sldMkLst>
        <pc:spChg chg="mod">
          <ac:chgData name="Mohit Malik" userId="b038f0c95dfac187" providerId="LiveId" clId="{B67A10F1-B539-41F3-8097-B9DE51486A93}" dt="2023-09-02T19:53:17.194" v="16"/>
          <ac:spMkLst>
            <pc:docMk/>
            <pc:sldMk cId="3194563563" sldId="262"/>
            <ac:spMk id="3" creationId="{A6630427-1672-3841-CDA4-77A3818D7B70}"/>
          </ac:spMkLst>
        </pc:spChg>
      </pc:sldChg>
      <pc:sldChg chg="modSp">
        <pc:chgData name="Mohit Malik" userId="b038f0c95dfac187" providerId="LiveId" clId="{B67A10F1-B539-41F3-8097-B9DE51486A93}" dt="2023-09-02T19:53:17.194" v="16"/>
        <pc:sldMkLst>
          <pc:docMk/>
          <pc:sldMk cId="3723135410" sldId="263"/>
        </pc:sldMkLst>
        <pc:spChg chg="mod">
          <ac:chgData name="Mohit Malik" userId="b038f0c95dfac187" providerId="LiveId" clId="{B67A10F1-B539-41F3-8097-B9DE51486A93}" dt="2023-09-02T19:53:17.194" v="16"/>
          <ac:spMkLst>
            <pc:docMk/>
            <pc:sldMk cId="3723135410" sldId="263"/>
            <ac:spMk id="2" creationId="{765BC7AE-D3BC-74B5-8D25-5D6DC7F48DC7}"/>
          </ac:spMkLst>
        </pc:spChg>
        <pc:spChg chg="mod">
          <ac:chgData name="Mohit Malik" userId="b038f0c95dfac187" providerId="LiveId" clId="{B67A10F1-B539-41F3-8097-B9DE51486A93}" dt="2023-09-02T19:53:17.194" v="16"/>
          <ac:spMkLst>
            <pc:docMk/>
            <pc:sldMk cId="3723135410" sldId="263"/>
            <ac:spMk id="3" creationId="{00B21314-B4D0-7A1A-425E-171FF664BEE9}"/>
          </ac:spMkLst>
        </pc:spChg>
      </pc:sldChg>
      <pc:sldChg chg="modSp">
        <pc:chgData name="Mohit Malik" userId="b038f0c95dfac187" providerId="LiveId" clId="{B67A10F1-B539-41F3-8097-B9DE51486A93}" dt="2023-09-02T19:53:17.194" v="16"/>
        <pc:sldMkLst>
          <pc:docMk/>
          <pc:sldMk cId="3104543032" sldId="264"/>
        </pc:sldMkLst>
        <pc:spChg chg="mod">
          <ac:chgData name="Mohit Malik" userId="b038f0c95dfac187" providerId="LiveId" clId="{B67A10F1-B539-41F3-8097-B9DE51486A93}" dt="2023-09-02T19:53:17.194" v="16"/>
          <ac:spMkLst>
            <pc:docMk/>
            <pc:sldMk cId="3104543032" sldId="264"/>
            <ac:spMk id="2" creationId="{77C6053C-E2BA-FAEC-93BB-138EF3100092}"/>
          </ac:spMkLst>
        </pc:spChg>
        <pc:spChg chg="mod">
          <ac:chgData name="Mohit Malik" userId="b038f0c95dfac187" providerId="LiveId" clId="{B67A10F1-B539-41F3-8097-B9DE51486A93}" dt="2023-09-02T19:53:17.194" v="16"/>
          <ac:spMkLst>
            <pc:docMk/>
            <pc:sldMk cId="3104543032" sldId="264"/>
            <ac:spMk id="3" creationId="{046841F7-14C7-6ABA-E2DE-B82F6D656331}"/>
          </ac:spMkLst>
        </pc:spChg>
      </pc:sldChg>
      <pc:sldChg chg="modSp">
        <pc:chgData name="Mohit Malik" userId="b038f0c95dfac187" providerId="LiveId" clId="{B67A10F1-B539-41F3-8097-B9DE51486A93}" dt="2023-09-02T19:53:17.194" v="16"/>
        <pc:sldMkLst>
          <pc:docMk/>
          <pc:sldMk cId="1329911715" sldId="265"/>
        </pc:sldMkLst>
        <pc:spChg chg="mod">
          <ac:chgData name="Mohit Malik" userId="b038f0c95dfac187" providerId="LiveId" clId="{B67A10F1-B539-41F3-8097-B9DE51486A93}" dt="2023-09-02T19:53:17.194" v="16"/>
          <ac:spMkLst>
            <pc:docMk/>
            <pc:sldMk cId="1329911715" sldId="265"/>
            <ac:spMk id="2" creationId="{716D0DA9-AEAB-3772-6B8B-B6C3AE54A7A0}"/>
          </ac:spMkLst>
        </pc:spChg>
        <pc:spChg chg="mod">
          <ac:chgData name="Mohit Malik" userId="b038f0c95dfac187" providerId="LiveId" clId="{B67A10F1-B539-41F3-8097-B9DE51486A93}" dt="2023-09-02T19:53:17.194" v="16"/>
          <ac:spMkLst>
            <pc:docMk/>
            <pc:sldMk cId="1329911715" sldId="265"/>
            <ac:spMk id="3" creationId="{4D7BD520-9EF0-F4B0-96E7-20383218C170}"/>
          </ac:spMkLst>
        </pc:spChg>
      </pc:sldChg>
      <pc:sldChg chg="modSp">
        <pc:chgData name="Mohit Malik" userId="b038f0c95dfac187" providerId="LiveId" clId="{B67A10F1-B539-41F3-8097-B9DE51486A93}" dt="2023-09-02T19:53:17.194" v="16"/>
        <pc:sldMkLst>
          <pc:docMk/>
          <pc:sldMk cId="1859764884" sldId="266"/>
        </pc:sldMkLst>
        <pc:spChg chg="mod">
          <ac:chgData name="Mohit Malik" userId="b038f0c95dfac187" providerId="LiveId" clId="{B67A10F1-B539-41F3-8097-B9DE51486A93}" dt="2023-09-02T19:53:17.194" v="16"/>
          <ac:spMkLst>
            <pc:docMk/>
            <pc:sldMk cId="1859764884" sldId="266"/>
            <ac:spMk id="2" creationId="{9B76D5CB-3470-D493-0EAF-D97A1D80E51A}"/>
          </ac:spMkLst>
        </pc:spChg>
        <pc:spChg chg="mod">
          <ac:chgData name="Mohit Malik" userId="b038f0c95dfac187" providerId="LiveId" clId="{B67A10F1-B539-41F3-8097-B9DE51486A93}" dt="2023-09-02T19:53:17.194" v="16"/>
          <ac:spMkLst>
            <pc:docMk/>
            <pc:sldMk cId="1859764884" sldId="266"/>
            <ac:spMk id="3" creationId="{58C1F627-3B97-4EF1-8C22-203514DE5214}"/>
          </ac:spMkLst>
        </pc:spChg>
      </pc:sldChg>
      <pc:sldChg chg="modSp">
        <pc:chgData name="Mohit Malik" userId="b038f0c95dfac187" providerId="LiveId" clId="{B67A10F1-B539-41F3-8097-B9DE51486A93}" dt="2023-09-02T19:53:17.194" v="16"/>
        <pc:sldMkLst>
          <pc:docMk/>
          <pc:sldMk cId="199526033" sldId="267"/>
        </pc:sldMkLst>
        <pc:spChg chg="mod">
          <ac:chgData name="Mohit Malik" userId="b038f0c95dfac187" providerId="LiveId" clId="{B67A10F1-B539-41F3-8097-B9DE51486A93}" dt="2023-09-02T19:53:17.194" v="16"/>
          <ac:spMkLst>
            <pc:docMk/>
            <pc:sldMk cId="199526033" sldId="267"/>
            <ac:spMk id="2" creationId="{66D9971D-6AFB-D082-6B3F-8A2D8AB3FCF9}"/>
          </ac:spMkLst>
        </pc:spChg>
        <pc:spChg chg="mod">
          <ac:chgData name="Mohit Malik" userId="b038f0c95dfac187" providerId="LiveId" clId="{B67A10F1-B539-41F3-8097-B9DE51486A93}" dt="2023-09-02T19:53:17.194" v="16"/>
          <ac:spMkLst>
            <pc:docMk/>
            <pc:sldMk cId="199526033" sldId="267"/>
            <ac:spMk id="3" creationId="{F6A64DBB-4845-91DB-05CA-54D508F47596}"/>
          </ac:spMkLst>
        </pc:spChg>
      </pc:sldChg>
      <pc:sldChg chg="modSp">
        <pc:chgData name="Mohit Malik" userId="b038f0c95dfac187" providerId="LiveId" clId="{B67A10F1-B539-41F3-8097-B9DE51486A93}" dt="2023-09-02T19:53:17.194" v="16"/>
        <pc:sldMkLst>
          <pc:docMk/>
          <pc:sldMk cId="2399837255" sldId="268"/>
        </pc:sldMkLst>
        <pc:spChg chg="mod">
          <ac:chgData name="Mohit Malik" userId="b038f0c95dfac187" providerId="LiveId" clId="{B67A10F1-B539-41F3-8097-B9DE51486A93}" dt="2023-09-02T19:53:17.194" v="16"/>
          <ac:spMkLst>
            <pc:docMk/>
            <pc:sldMk cId="2399837255" sldId="268"/>
            <ac:spMk id="2" creationId="{16D1AFFF-4143-8CBB-45DC-0062762A6187}"/>
          </ac:spMkLst>
        </pc:spChg>
        <pc:spChg chg="mod">
          <ac:chgData name="Mohit Malik" userId="b038f0c95dfac187" providerId="LiveId" clId="{B67A10F1-B539-41F3-8097-B9DE51486A93}" dt="2023-09-02T19:53:17.194" v="16"/>
          <ac:spMkLst>
            <pc:docMk/>
            <pc:sldMk cId="2399837255" sldId="268"/>
            <ac:spMk id="3" creationId="{5358A840-2F10-0982-7154-79FEEF10C7EB}"/>
          </ac:spMkLst>
        </pc:spChg>
      </pc:sldChg>
      <pc:sldChg chg="modSp mod">
        <pc:chgData name="Mohit Malik" userId="b038f0c95dfac187" providerId="LiveId" clId="{B67A10F1-B539-41F3-8097-B9DE51486A93}" dt="2023-09-02T19:54:01.701" v="20" actId="123"/>
        <pc:sldMkLst>
          <pc:docMk/>
          <pc:sldMk cId="1491534077" sldId="269"/>
        </pc:sldMkLst>
        <pc:spChg chg="mod">
          <ac:chgData name="Mohit Malik" userId="b038f0c95dfac187" providerId="LiveId" clId="{B67A10F1-B539-41F3-8097-B9DE51486A93}" dt="2023-09-02T19:54:01.701" v="20" actId="123"/>
          <ac:spMkLst>
            <pc:docMk/>
            <pc:sldMk cId="1491534077" sldId="269"/>
            <ac:spMk id="3" creationId="{5E656589-AC09-E77C-3A47-8FED372103F3}"/>
          </ac:spMkLst>
        </pc:spChg>
        <pc:picChg chg="mod">
          <ac:chgData name="Mohit Malik" userId="b038f0c95dfac187" providerId="LiveId" clId="{B67A10F1-B539-41F3-8097-B9DE51486A93}" dt="2023-09-02T19:53:50.156" v="19" actId="14100"/>
          <ac:picMkLst>
            <pc:docMk/>
            <pc:sldMk cId="1491534077" sldId="269"/>
            <ac:picMk id="7" creationId="{382949E0-DB40-FAFC-EA5F-7F2630EDCD16}"/>
          </ac:picMkLst>
        </pc:picChg>
      </pc:sldChg>
      <pc:sldChg chg="modSp mod">
        <pc:chgData name="Mohit Malik" userId="b038f0c95dfac187" providerId="LiveId" clId="{B67A10F1-B539-41F3-8097-B9DE51486A93}" dt="2023-09-02T19:54:55.485" v="28" actId="14100"/>
        <pc:sldMkLst>
          <pc:docMk/>
          <pc:sldMk cId="2228421389" sldId="270"/>
        </pc:sldMkLst>
        <pc:spChg chg="mod">
          <ac:chgData name="Mohit Malik" userId="b038f0c95dfac187" providerId="LiveId" clId="{B67A10F1-B539-41F3-8097-B9DE51486A93}" dt="2023-09-02T19:53:17.194" v="16"/>
          <ac:spMkLst>
            <pc:docMk/>
            <pc:sldMk cId="2228421389" sldId="270"/>
            <ac:spMk id="2" creationId="{7A7F2B8F-7EB2-00A8-0D1F-12D4AD2907D4}"/>
          </ac:spMkLst>
        </pc:spChg>
        <pc:spChg chg="mod">
          <ac:chgData name="Mohit Malik" userId="b038f0c95dfac187" providerId="LiveId" clId="{B67A10F1-B539-41F3-8097-B9DE51486A93}" dt="2023-09-02T19:54:48.360" v="27" actId="12"/>
          <ac:spMkLst>
            <pc:docMk/>
            <pc:sldMk cId="2228421389" sldId="270"/>
            <ac:spMk id="3" creationId="{00681AE2-3D4E-E88E-9E6E-862B792A4341}"/>
          </ac:spMkLst>
        </pc:spChg>
        <pc:picChg chg="mod">
          <ac:chgData name="Mohit Malik" userId="b038f0c95dfac187" providerId="LiveId" clId="{B67A10F1-B539-41F3-8097-B9DE51486A93}" dt="2023-09-02T19:54:55.485" v="28" actId="14100"/>
          <ac:picMkLst>
            <pc:docMk/>
            <pc:sldMk cId="2228421389" sldId="270"/>
            <ac:picMk id="5" creationId="{87D43D59-6843-258B-7AC0-9B9DD98F8012}"/>
          </ac:picMkLst>
        </pc:picChg>
      </pc:sldChg>
      <pc:sldChg chg="modSp">
        <pc:chgData name="Mohit Malik" userId="b038f0c95dfac187" providerId="LiveId" clId="{B67A10F1-B539-41F3-8097-B9DE51486A93}" dt="2023-09-02T19:53:17.194" v="16"/>
        <pc:sldMkLst>
          <pc:docMk/>
          <pc:sldMk cId="1943906323" sldId="271"/>
        </pc:sldMkLst>
        <pc:spChg chg="mod">
          <ac:chgData name="Mohit Malik" userId="b038f0c95dfac187" providerId="LiveId" clId="{B67A10F1-B539-41F3-8097-B9DE51486A93}" dt="2023-09-02T19:53:17.194" v="16"/>
          <ac:spMkLst>
            <pc:docMk/>
            <pc:sldMk cId="1943906323" sldId="271"/>
            <ac:spMk id="2" creationId="{831D1E91-1FB4-0F2A-13BD-D1329B4351C4}"/>
          </ac:spMkLst>
        </pc:spChg>
        <pc:spChg chg="mod">
          <ac:chgData name="Mohit Malik" userId="b038f0c95dfac187" providerId="LiveId" clId="{B67A10F1-B539-41F3-8097-B9DE51486A93}" dt="2023-09-02T19:53:17.194" v="16"/>
          <ac:spMkLst>
            <pc:docMk/>
            <pc:sldMk cId="1943906323" sldId="271"/>
            <ac:spMk id="3" creationId="{9E2A51F7-9892-2888-3FB5-FCB0F250D64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0B9D-731F-4B7B-B150-A6788FE85162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68FA9-FED5-4E8D-9021-43F33ECFA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79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0B9D-731F-4B7B-B150-A6788FE85162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68FA9-FED5-4E8D-9021-43F33ECFA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46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AB9E0B9D-731F-4B7B-B150-A6788FE85162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2268FA9-FED5-4E8D-9021-43F33ECFA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05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0B9D-731F-4B7B-B150-A6788FE85162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68FA9-FED5-4E8D-9021-43F33ECFA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98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9E0B9D-731F-4B7B-B150-A6788FE85162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268FA9-FED5-4E8D-9021-43F33ECFA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089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0B9D-731F-4B7B-B150-A6788FE85162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68FA9-FED5-4E8D-9021-43F33ECFA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68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0B9D-731F-4B7B-B150-A6788FE85162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68FA9-FED5-4E8D-9021-43F33ECFA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906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0B9D-731F-4B7B-B150-A6788FE85162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68FA9-FED5-4E8D-9021-43F33ECFA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94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0B9D-731F-4B7B-B150-A6788FE85162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68FA9-FED5-4E8D-9021-43F33ECFA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75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0B9D-731F-4B7B-B150-A6788FE85162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68FA9-FED5-4E8D-9021-43F33ECFA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61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0B9D-731F-4B7B-B150-A6788FE85162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68FA9-FED5-4E8D-9021-43F33ECFA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00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B9E0B9D-731F-4B7B-B150-A6788FE85162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2268FA9-FED5-4E8D-9021-43F33ECFA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92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6B9EB-DD66-033F-6E8C-1E67107E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  </a:t>
            </a:r>
            <a:r>
              <a:rPr lang="en-IN" dirty="0" err="1"/>
              <a:t>Lec</a:t>
            </a:r>
            <a:r>
              <a:rPr lang="en-IN" dirty="0"/>
              <a:t> </a:t>
            </a:r>
            <a:r>
              <a:rPr lang="en-IN"/>
              <a:t>-14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C1E1D-58F9-AF19-4411-90F7342ED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Multiplexing</a:t>
            </a:r>
          </a:p>
          <a:p>
            <a:pPr marL="0" indent="0">
              <a:buNone/>
            </a:pPr>
            <a:endParaRPr lang="en-US" alt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36864B-662F-4F6E-7A0A-A8CB22A1F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93818"/>
            <a:ext cx="10256520" cy="399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99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D5CB-3470-D493-0EAF-D97A1D80E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Disadvantages of FDM.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1F627-3B97-4EF1-8C22-203514DE5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FDM technique is used only when low-speed channels are required.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suffers the problem of crosstalk.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 Large number of modulators are required.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requires a high bandwidth channel.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9764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053C-E2BA-FAEC-93BB-138EF3100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60" y="284176"/>
            <a:ext cx="11633200" cy="1508760"/>
          </a:xfrm>
        </p:spPr>
        <p:txBody>
          <a:bodyPr/>
          <a:lstStyle/>
          <a:p>
            <a:r>
              <a:rPr lang="en-IN" dirty="0"/>
              <a:t>What is  Wavelength- division  multiplexing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841F7-14C7-6ABA-E2DE-B82F6D656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WDM is an analog multiplexing technique to combine optical signals.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dirty="0"/>
              <a:t> It  is a  type of multiplexing  which is  used to increase the capacity of optical fiber by transmitting multiple optical signals simultaneously over a single optical fiber, each with a different wavelength.</a:t>
            </a:r>
          </a:p>
          <a:p>
            <a:pPr marL="0" indent="0" algn="just"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Wavelength Division Multiplexing (WDM) is a multiplexing technology used to increase the capacity of optical fiber by transmitting multiple optical signals simultaneously over a single optical fiber, each with a different wavelength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D3CFD6B5-61EE-B40D-1246-467C4A4A9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76" y="3906982"/>
            <a:ext cx="10075024" cy="2404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4543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971D-6AFB-D082-6B3F-8A2D8AB3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Wavelength division multiplexing 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64DBB-4845-91DB-05CA-54D508F47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4C12C614-EE48-9BE9-43C1-FE6044674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90687"/>
            <a:ext cx="10425545" cy="441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526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AFFF-4143-8CBB-45DC-0062762A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What is Time division Multiplexing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8A840-2F10-0982-7154-79FEEF10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/>
              <a:t> Time-division multiplexing is defined as a type of multiplexing wherein FDM, instead of sharing a portion of the bandwidth in the form of channels, in TDM, time is shared. Each connection occupies a portion of time in the link.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/>
              <a:t> In Time Division Multiplexing, all signals operate with the same frequency (bandwidth) at different times.</a:t>
            </a:r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1D551FA2-D04D-D805-DA30-E1657EED8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013" y="3678382"/>
            <a:ext cx="10117974" cy="303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9837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1A02-7A72-CC96-F011-E4ADCDE02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2004" cy="1325563"/>
          </a:xfrm>
        </p:spPr>
        <p:txBody>
          <a:bodyPr>
            <a:normAutofit/>
          </a:bodyPr>
          <a:lstStyle/>
          <a:p>
            <a:r>
              <a:rPr lang="en-US" sz="2400" dirty="0"/>
              <a:t>               </a:t>
            </a:r>
            <a:r>
              <a:rPr lang="en-US" sz="3200" dirty="0"/>
              <a:t>There are two types of Time Division Multiplexing </a:t>
            </a:r>
            <a:r>
              <a:rPr lang="en-US" sz="2400" dirty="0"/>
              <a:t>-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56589-AC09-E77C-3A47-8FED37210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Synchronous Time Division Multiplexing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Statistical (or Asynchronous) Time Division Multiplexing .</a:t>
            </a:r>
          </a:p>
          <a:p>
            <a:pPr marL="0" indent="0" algn="just">
              <a:buNone/>
            </a:pPr>
            <a:r>
              <a:rPr lang="en-US" sz="2400" dirty="0"/>
              <a:t>Synchronous TDM : Synchronous TDM is a type of Time Division Multiplexing where the input frame already has a slot in the output frame. Time slots are grouped into frames. One frame consists of one cycle of time slots.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2949E0-DB40-FAFC-EA5F-7F2630EDC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101" y="4206240"/>
            <a:ext cx="10021699" cy="246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34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F2B8F-7EB2-00A8-0D1F-12D4AD290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Statistical TDM .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81AE2-3D4E-E88E-9E6E-862B792A4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538"/>
            <a:ext cx="10515600" cy="47804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/>
              <a:t>Statistical TDM is a type of Time Division Multiplexing where the output frame collects data from the input frame till it is full, not leaving an empty slot like in Synchronous TDM.</a:t>
            </a:r>
          </a:p>
          <a:p>
            <a:pPr algn="just"/>
            <a:endParaRPr lang="en-US" sz="20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/>
              <a:t>In statistical TDM, we need to include the address of each particular data in the slot that is being sent to the output frame.</a:t>
            </a:r>
          </a:p>
          <a:p>
            <a:pPr algn="just"/>
            <a:endParaRPr lang="en-US" sz="2000" dirty="0"/>
          </a:p>
          <a:p>
            <a:pPr marL="0" indent="0" algn="just">
              <a:buNone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D43D59-6843-258B-7AC0-9B9DD98F8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4148051"/>
            <a:ext cx="10391775" cy="23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21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1E91-1FB4-0F2A-13BD-D1329B435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A51F7-9892-2888-3FB5-FCB0F250D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B4210F5-DD20-0D19-6D16-9F4C8C23C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60" y="0"/>
            <a:ext cx="11783120" cy="699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0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EF3C5-F24C-5224-3F4C-7D3A2F45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What  is multiplexing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F108C-2CFA-541D-3EEA-9AAC8A781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/>
              <a:t>Multiplexing is a type of technique that is  used to combine and send the multiple data streams over a single medium. The process of combining the data streams is known as multiplexing .</a:t>
            </a:r>
          </a:p>
          <a:p>
            <a:pPr marL="0" indent="0" algn="just">
              <a:buNone/>
            </a:pPr>
            <a:r>
              <a:rPr lang="en-US" sz="2000" dirty="0"/>
              <a:t>                                                                Or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/>
              <a:t>Multiplexing  means  sharing of a medium or bandwidth. It is the process in which multiple signals coming from multiple sources are combined and transmitted over a single communication/physical line. </a:t>
            </a:r>
          </a:p>
          <a:p>
            <a:pPr marL="0" indent="0" algn="just">
              <a:buNone/>
            </a:pPr>
            <a:r>
              <a:rPr lang="en-US" sz="2000" dirty="0"/>
              <a:t>                                                                 Or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/>
              <a:t>Multiplexing is the set of techniques that allows the (simultaneous) transmission of multiple signals across a single data link.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113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8885D-FA63-BEDD-891A-229EAE046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Diagram  of Multiplexing .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8B5DE597-C0A2-ED47-0473-7002A56B8E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52749"/>
            <a:ext cx="10515600" cy="3027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57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60C3E-E4F2-0CEF-8DFE-35C7B2FC7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         Difference  between Multiplexer and </a:t>
            </a:r>
            <a:br>
              <a:rPr lang="en-IN" dirty="0"/>
            </a:br>
            <a:r>
              <a:rPr lang="en-IN" dirty="0"/>
              <a:t>                            De- multiplexer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A0A30-ED8D-34A4-B43E-38C3B5121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multiplexer (Mux) is a combinational circuit that uses several data inputs to generate a single output. </a:t>
            </a:r>
          </a:p>
          <a:p>
            <a:pPr algn="just"/>
            <a:r>
              <a:rPr lang="en-US" dirty="0"/>
              <a:t>A demultiplexer (De-mux) is also a combinational circuit that uses single input that can be directed throughout several outputs.</a:t>
            </a:r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1FF16-0937-FC81-6DA9-6AAD40CEF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37" y="3715789"/>
            <a:ext cx="9385068" cy="299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2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718EB-849C-5687-DC13-885875466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What are types Multiplexing 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DBB1E8-BA7C-0A4A-5CF4-C3821E46E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9" y="2011363"/>
            <a:ext cx="7572374" cy="4206875"/>
          </a:xfrm>
        </p:spPr>
      </p:pic>
    </p:spTree>
    <p:extLst>
      <p:ext uri="{BB962C8B-B14F-4D97-AF65-F5344CB8AC3E}">
        <p14:creationId xmlns:p14="http://schemas.microsoft.com/office/powerpoint/2010/main" val="118029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D3B5-08B5-3A3F-6D05-FEB92FC5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8" y="284176"/>
            <a:ext cx="10989081" cy="1508760"/>
          </a:xfrm>
        </p:spPr>
        <p:txBody>
          <a:bodyPr/>
          <a:lstStyle/>
          <a:p>
            <a:r>
              <a:rPr lang="en-IN" sz="3600" dirty="0"/>
              <a:t>Types   of  Analog and Digital  multiplexing.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47B81683-1B8C-3027-0901-24E9847A0B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3325" y="2698270"/>
            <a:ext cx="9783763" cy="2833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93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6731-0DD1-5BC3-4647-51FADF8D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874"/>
            <a:ext cx="10515600" cy="1325563"/>
          </a:xfrm>
        </p:spPr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           Advantages of Multiplexing.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0427-1672-3841-CDA4-77A3818D7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More than one signal can be sent over a single medium.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bandwidth of a medium can be utilized effectively.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456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BC7AE-D3BC-74B5-8D25-5D6DC7F4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dirty="0"/>
              <a:t>What is Frequency-division multiplexing (FDM) ?</a:t>
            </a:r>
            <a:br>
              <a:rPr lang="en-IN" dirty="0"/>
            </a:b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21314-B4D0-7A1A-425E-171FF664B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It  is a type of technique which is based on sharing  bandwidth of a common communication channel.</a:t>
            </a:r>
          </a:p>
          <a:p>
            <a:pPr algn="just"/>
            <a:r>
              <a:rPr lang="en-US" dirty="0"/>
              <a:t>The main aim of the FDM is to subdivide the available bandwidth into different frequency channels and allocate them to different devices.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is an analog technique. </a:t>
            </a:r>
            <a:r>
              <a:rPr lang="en-US" b="1" dirty="0">
                <a:solidFill>
                  <a:srgbClr val="000000"/>
                </a:solidFill>
                <a:latin typeface="inter-bold"/>
              </a:rPr>
              <a:t>It 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is mainly used in radio broadcasts and TV networks.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IN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D87835BD-9198-A424-664E-A20D4959C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13" y="4396711"/>
            <a:ext cx="10431087" cy="225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135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0DA9-AEAB-3772-6B8B-B6C3AE54A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What are Advantages Of FDM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BD520-9EF0-F4B0-96E7-20383218C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FDM is used for analog signals.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FDM process is very simple and easy modulation.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 Large number of signals can be sent through an FDM simultaneously.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does not require any synchronization between sender and receiver.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9911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105</TotalTime>
  <Words>652</Words>
  <Application>Microsoft Office PowerPoint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Corbel</vt:lpstr>
      <vt:lpstr>erdana</vt:lpstr>
      <vt:lpstr>inter-bold</vt:lpstr>
      <vt:lpstr>inter-regular</vt:lpstr>
      <vt:lpstr>Nunito</vt:lpstr>
      <vt:lpstr>Wingdings</vt:lpstr>
      <vt:lpstr>Banded</vt:lpstr>
      <vt:lpstr>                                 Lec -14 </vt:lpstr>
      <vt:lpstr>                 What  is multiplexing ?</vt:lpstr>
      <vt:lpstr>                 Diagram  of Multiplexing .</vt:lpstr>
      <vt:lpstr>          Difference  between Multiplexer and                              De- multiplexer .</vt:lpstr>
      <vt:lpstr>              What are types Multiplexing ?</vt:lpstr>
      <vt:lpstr>Types   of  Analog and Digital  multiplexing.</vt:lpstr>
      <vt:lpstr>           Advantages of Multiplexing. </vt:lpstr>
      <vt:lpstr>  What is Frequency-division multiplexing (FDM) ?  </vt:lpstr>
      <vt:lpstr>          What are Advantages Of FDM ?</vt:lpstr>
      <vt:lpstr>               Disadvantages of FDM.</vt:lpstr>
      <vt:lpstr>What is  Wavelength- division  multiplexing ?</vt:lpstr>
      <vt:lpstr>  Wavelength division multiplexing . </vt:lpstr>
      <vt:lpstr>      What is Time division Multiplexing ?</vt:lpstr>
      <vt:lpstr>               There are two types of Time Division Multiplexing -</vt:lpstr>
      <vt:lpstr>                           Statistical TDM .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Lec -13 </dc:title>
  <dc:creator>Mohit Malik</dc:creator>
  <cp:lastModifiedBy>Mohit Malik</cp:lastModifiedBy>
  <cp:revision>2</cp:revision>
  <dcterms:created xsi:type="dcterms:W3CDTF">2023-09-02T18:11:10Z</dcterms:created>
  <dcterms:modified xsi:type="dcterms:W3CDTF">2023-09-04T04:47:49Z</dcterms:modified>
</cp:coreProperties>
</file>