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57" r:id="rId3"/>
    <p:sldId id="258" r:id="rId4"/>
    <p:sldId id="864" r:id="rId5"/>
    <p:sldId id="259" r:id="rId6"/>
    <p:sldId id="272"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3" r:id="rId20"/>
    <p:sldId id="274" r:id="rId21"/>
    <p:sldId id="275" r:id="rId22"/>
    <p:sldId id="276" r:id="rId23"/>
    <p:sldId id="277" r:id="rId24"/>
    <p:sldId id="278" r:id="rId25"/>
    <p:sldId id="279" r:id="rId26"/>
    <p:sldId id="802" r:id="rId27"/>
    <p:sldId id="803" r:id="rId28"/>
    <p:sldId id="804" r:id="rId29"/>
    <p:sldId id="805" r:id="rId30"/>
    <p:sldId id="862" r:id="rId31"/>
    <p:sldId id="807" r:id="rId32"/>
    <p:sldId id="865" r:id="rId33"/>
    <p:sldId id="866" r:id="rId34"/>
    <p:sldId id="867" r:id="rId35"/>
    <p:sldId id="868" r:id="rId36"/>
    <p:sldId id="869" r:id="rId37"/>
    <p:sldId id="870" r:id="rId38"/>
    <p:sldId id="871" r:id="rId39"/>
    <p:sldId id="872" r:id="rId40"/>
    <p:sldId id="874" r:id="rId41"/>
    <p:sldId id="877" r:id="rId42"/>
    <p:sldId id="875" r:id="rId43"/>
    <p:sldId id="879" r:id="rId44"/>
    <p:sldId id="876" r:id="rId45"/>
    <p:sldId id="880" r:id="rId46"/>
    <p:sldId id="881" r:id="rId47"/>
    <p:sldId id="884" r:id="rId48"/>
    <p:sldId id="882" r:id="rId49"/>
    <p:sldId id="885" r:id="rId50"/>
    <p:sldId id="886" r:id="rId51"/>
    <p:sldId id="888" r:id="rId52"/>
    <p:sldId id="887" r:id="rId53"/>
    <p:sldId id="889" r:id="rId54"/>
    <p:sldId id="892" r:id="rId55"/>
    <p:sldId id="890" r:id="rId56"/>
    <p:sldId id="896" r:id="rId57"/>
    <p:sldId id="897" r:id="rId58"/>
    <p:sldId id="898" r:id="rId59"/>
    <p:sldId id="900" r:id="rId60"/>
    <p:sldId id="286" r:id="rId61"/>
    <p:sldId id="899" r:id="rId62"/>
    <p:sldId id="901" r:id="rId63"/>
    <p:sldId id="902" r:id="rId64"/>
    <p:sldId id="904"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AA2F8-EBE0-4153-8923-4D57F58CDCE1}" v="69" dt="2023-09-03T07:16:39.573"/>
    <p1510:client id="{50B6A6E8-4F5B-449C-9B11-FFD0425F6F5D}" v="82" dt="2023-09-03T09:29:06.2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Malik" userId="b038f0c95dfac187" providerId="LiveId" clId="{50B6A6E8-4F5B-449C-9B11-FFD0425F6F5D}"/>
    <pc:docChg chg="undo redo custSel addSld delSld modSld sldOrd">
      <pc:chgData name="Mohit Malik" userId="b038f0c95dfac187" providerId="LiveId" clId="{50B6A6E8-4F5B-449C-9B11-FFD0425F6F5D}" dt="2023-09-03T10:27:07.356" v="2020" actId="20577"/>
      <pc:docMkLst>
        <pc:docMk/>
      </pc:docMkLst>
      <pc:sldChg chg="modSp mod">
        <pc:chgData name="Mohit Malik" userId="b038f0c95dfac187" providerId="LiveId" clId="{50B6A6E8-4F5B-449C-9B11-FFD0425F6F5D}" dt="2023-09-03T09:29:33.883" v="1948" actId="14100"/>
        <pc:sldMkLst>
          <pc:docMk/>
          <pc:sldMk cId="3639508281" sldId="256"/>
        </pc:sldMkLst>
        <pc:spChg chg="mod">
          <ac:chgData name="Mohit Malik" userId="b038f0c95dfac187" providerId="LiveId" clId="{50B6A6E8-4F5B-449C-9B11-FFD0425F6F5D}" dt="2023-09-03T09:29:06.254" v="1813"/>
          <ac:spMkLst>
            <pc:docMk/>
            <pc:sldMk cId="3639508281" sldId="256"/>
            <ac:spMk id="2" creationId="{F52F4DBD-DFE5-9206-91C3-E104A62A8AE5}"/>
          </ac:spMkLst>
        </pc:spChg>
        <pc:spChg chg="mod">
          <ac:chgData name="Mohit Malik" userId="b038f0c95dfac187" providerId="LiveId" clId="{50B6A6E8-4F5B-449C-9B11-FFD0425F6F5D}" dt="2023-09-03T09:29:29.312" v="1947" actId="20577"/>
          <ac:spMkLst>
            <pc:docMk/>
            <pc:sldMk cId="3639508281" sldId="256"/>
            <ac:spMk id="3" creationId="{6B1BC786-78C9-2D9F-04BC-60A339C4A916}"/>
          </ac:spMkLst>
        </pc:spChg>
        <pc:picChg chg="mod">
          <ac:chgData name="Mohit Malik" userId="b038f0c95dfac187" providerId="LiveId" clId="{50B6A6E8-4F5B-449C-9B11-FFD0425F6F5D}" dt="2023-09-03T09:29:33.883" v="1948" actId="14100"/>
          <ac:picMkLst>
            <pc:docMk/>
            <pc:sldMk cId="3639508281" sldId="256"/>
            <ac:picMk id="7" creationId="{E29BA701-AC91-0EEF-7736-0AA7C4EFEDF1}"/>
          </ac:picMkLst>
        </pc:picChg>
      </pc:sldChg>
      <pc:sldChg chg="modSp">
        <pc:chgData name="Mohit Malik" userId="b038f0c95dfac187" providerId="LiveId" clId="{50B6A6E8-4F5B-449C-9B11-FFD0425F6F5D}" dt="2023-09-03T09:29:06.254" v="1813"/>
        <pc:sldMkLst>
          <pc:docMk/>
          <pc:sldMk cId="3546184476" sldId="257"/>
        </pc:sldMkLst>
        <pc:spChg chg="mod">
          <ac:chgData name="Mohit Malik" userId="b038f0c95dfac187" providerId="LiveId" clId="{50B6A6E8-4F5B-449C-9B11-FFD0425F6F5D}" dt="2023-09-03T09:29:06.254" v="1813"/>
          <ac:spMkLst>
            <pc:docMk/>
            <pc:sldMk cId="3546184476" sldId="257"/>
            <ac:spMk id="2" creationId="{2A2E446A-34C7-C9BF-1B06-7BC177624A1F}"/>
          </ac:spMkLst>
        </pc:spChg>
        <pc:spChg chg="mod">
          <ac:chgData name="Mohit Malik" userId="b038f0c95dfac187" providerId="LiveId" clId="{50B6A6E8-4F5B-449C-9B11-FFD0425F6F5D}" dt="2023-09-03T09:29:06.254" v="1813"/>
          <ac:spMkLst>
            <pc:docMk/>
            <pc:sldMk cId="3546184476" sldId="257"/>
            <ac:spMk id="3" creationId="{5DF656D5-2A58-B9C4-C488-2BAB5B8F6365}"/>
          </ac:spMkLst>
        </pc:spChg>
      </pc:sldChg>
      <pc:sldChg chg="modSp">
        <pc:chgData name="Mohit Malik" userId="b038f0c95dfac187" providerId="LiveId" clId="{50B6A6E8-4F5B-449C-9B11-FFD0425F6F5D}" dt="2023-09-03T09:29:06.254" v="1813"/>
        <pc:sldMkLst>
          <pc:docMk/>
          <pc:sldMk cId="916420684" sldId="258"/>
        </pc:sldMkLst>
        <pc:spChg chg="mod">
          <ac:chgData name="Mohit Malik" userId="b038f0c95dfac187" providerId="LiveId" clId="{50B6A6E8-4F5B-449C-9B11-FFD0425F6F5D}" dt="2023-09-03T09:29:06.254" v="1813"/>
          <ac:spMkLst>
            <pc:docMk/>
            <pc:sldMk cId="916420684" sldId="258"/>
            <ac:spMk id="2" creationId="{F2D18FCA-AE5B-2F9B-D6E7-AF002AB2369E}"/>
          </ac:spMkLst>
        </pc:spChg>
        <pc:picChg chg="mod">
          <ac:chgData name="Mohit Malik" userId="b038f0c95dfac187" providerId="LiveId" clId="{50B6A6E8-4F5B-449C-9B11-FFD0425F6F5D}" dt="2023-09-03T09:29:06.254" v="1813"/>
          <ac:picMkLst>
            <pc:docMk/>
            <pc:sldMk cId="916420684" sldId="258"/>
            <ac:picMk id="5" creationId="{FEF6A069-FFE8-6C9E-6C67-D5C000B228AC}"/>
          </ac:picMkLst>
        </pc:picChg>
      </pc:sldChg>
      <pc:sldChg chg="modSp">
        <pc:chgData name="Mohit Malik" userId="b038f0c95dfac187" providerId="LiveId" clId="{50B6A6E8-4F5B-449C-9B11-FFD0425F6F5D}" dt="2023-09-03T09:29:06.254" v="1813"/>
        <pc:sldMkLst>
          <pc:docMk/>
          <pc:sldMk cId="3940063613" sldId="259"/>
        </pc:sldMkLst>
        <pc:spChg chg="mod">
          <ac:chgData name="Mohit Malik" userId="b038f0c95dfac187" providerId="LiveId" clId="{50B6A6E8-4F5B-449C-9B11-FFD0425F6F5D}" dt="2023-09-03T09:29:06.254" v="1813"/>
          <ac:spMkLst>
            <pc:docMk/>
            <pc:sldMk cId="3940063613" sldId="259"/>
            <ac:spMk id="2" creationId="{77FEF674-7C7E-6E17-2FD6-47AB7F4603EB}"/>
          </ac:spMkLst>
        </pc:spChg>
        <pc:spChg chg="mod">
          <ac:chgData name="Mohit Malik" userId="b038f0c95dfac187" providerId="LiveId" clId="{50B6A6E8-4F5B-449C-9B11-FFD0425F6F5D}" dt="2023-09-03T09:29:06.254" v="1813"/>
          <ac:spMkLst>
            <pc:docMk/>
            <pc:sldMk cId="3940063613" sldId="259"/>
            <ac:spMk id="3" creationId="{DF6B11B9-C48E-608E-13AE-581A156E318D}"/>
          </ac:spMkLst>
        </pc:spChg>
      </pc:sldChg>
      <pc:sldChg chg="modSp mod">
        <pc:chgData name="Mohit Malik" userId="b038f0c95dfac187" providerId="LiveId" clId="{50B6A6E8-4F5B-449C-9B11-FFD0425F6F5D}" dt="2023-09-03T09:29:06.384" v="1815" actId="27636"/>
        <pc:sldMkLst>
          <pc:docMk/>
          <pc:sldMk cId="1956554869" sldId="260"/>
        </pc:sldMkLst>
        <pc:spChg chg="mod">
          <ac:chgData name="Mohit Malik" userId="b038f0c95dfac187" providerId="LiveId" clId="{50B6A6E8-4F5B-449C-9B11-FFD0425F6F5D}" dt="2023-09-03T09:29:06.254" v="1813"/>
          <ac:spMkLst>
            <pc:docMk/>
            <pc:sldMk cId="1956554869" sldId="260"/>
            <ac:spMk id="2" creationId="{A875B84D-652E-A0A5-67D9-929D82D3181D}"/>
          </ac:spMkLst>
        </pc:spChg>
        <pc:spChg chg="mod">
          <ac:chgData name="Mohit Malik" userId="b038f0c95dfac187" providerId="LiveId" clId="{50B6A6E8-4F5B-449C-9B11-FFD0425F6F5D}" dt="2023-09-03T09:29:06.384" v="1815" actId="27636"/>
          <ac:spMkLst>
            <pc:docMk/>
            <pc:sldMk cId="1956554869" sldId="260"/>
            <ac:spMk id="3" creationId="{F8F48F49-BA67-3091-23C7-AD20B782AA92}"/>
          </ac:spMkLst>
        </pc:spChg>
      </pc:sldChg>
      <pc:sldChg chg="modSp">
        <pc:chgData name="Mohit Malik" userId="b038f0c95dfac187" providerId="LiveId" clId="{50B6A6E8-4F5B-449C-9B11-FFD0425F6F5D}" dt="2023-09-03T09:29:06.254" v="1813"/>
        <pc:sldMkLst>
          <pc:docMk/>
          <pc:sldMk cId="3517027146" sldId="261"/>
        </pc:sldMkLst>
        <pc:spChg chg="mod">
          <ac:chgData name="Mohit Malik" userId="b038f0c95dfac187" providerId="LiveId" clId="{50B6A6E8-4F5B-449C-9B11-FFD0425F6F5D}" dt="2023-09-03T09:29:06.254" v="1813"/>
          <ac:spMkLst>
            <pc:docMk/>
            <pc:sldMk cId="3517027146" sldId="261"/>
            <ac:spMk id="2" creationId="{100CC33F-464C-86A0-DA62-C21F2EA5A5FA}"/>
          </ac:spMkLst>
        </pc:spChg>
        <pc:spChg chg="mod">
          <ac:chgData name="Mohit Malik" userId="b038f0c95dfac187" providerId="LiveId" clId="{50B6A6E8-4F5B-449C-9B11-FFD0425F6F5D}" dt="2023-09-03T09:29:06.254" v="1813"/>
          <ac:spMkLst>
            <pc:docMk/>
            <pc:sldMk cId="3517027146" sldId="261"/>
            <ac:spMk id="3" creationId="{3ADBB841-B362-934F-11DA-347B82E77EF0}"/>
          </ac:spMkLst>
        </pc:spChg>
      </pc:sldChg>
      <pc:sldChg chg="modSp">
        <pc:chgData name="Mohit Malik" userId="b038f0c95dfac187" providerId="LiveId" clId="{50B6A6E8-4F5B-449C-9B11-FFD0425F6F5D}" dt="2023-09-03T09:29:06.254" v="1813"/>
        <pc:sldMkLst>
          <pc:docMk/>
          <pc:sldMk cId="206330595" sldId="262"/>
        </pc:sldMkLst>
        <pc:spChg chg="mod">
          <ac:chgData name="Mohit Malik" userId="b038f0c95dfac187" providerId="LiveId" clId="{50B6A6E8-4F5B-449C-9B11-FFD0425F6F5D}" dt="2023-09-03T09:29:06.254" v="1813"/>
          <ac:spMkLst>
            <pc:docMk/>
            <pc:sldMk cId="206330595" sldId="262"/>
            <ac:spMk id="2" creationId="{6948BBAF-0F48-4FD2-3F37-5FA10422387C}"/>
          </ac:spMkLst>
        </pc:spChg>
      </pc:sldChg>
      <pc:sldChg chg="modSp">
        <pc:chgData name="Mohit Malik" userId="b038f0c95dfac187" providerId="LiveId" clId="{50B6A6E8-4F5B-449C-9B11-FFD0425F6F5D}" dt="2023-09-03T09:29:06.254" v="1813"/>
        <pc:sldMkLst>
          <pc:docMk/>
          <pc:sldMk cId="2871155428" sldId="263"/>
        </pc:sldMkLst>
        <pc:spChg chg="mod">
          <ac:chgData name="Mohit Malik" userId="b038f0c95dfac187" providerId="LiveId" clId="{50B6A6E8-4F5B-449C-9B11-FFD0425F6F5D}" dt="2023-09-03T09:29:06.254" v="1813"/>
          <ac:spMkLst>
            <pc:docMk/>
            <pc:sldMk cId="2871155428" sldId="263"/>
            <ac:spMk id="2" creationId="{73E32A59-BE39-A39D-58EC-C49C96DD5AF3}"/>
          </ac:spMkLst>
        </pc:spChg>
      </pc:sldChg>
      <pc:sldChg chg="modSp">
        <pc:chgData name="Mohit Malik" userId="b038f0c95dfac187" providerId="LiveId" clId="{50B6A6E8-4F5B-449C-9B11-FFD0425F6F5D}" dt="2023-09-03T09:29:06.254" v="1813"/>
        <pc:sldMkLst>
          <pc:docMk/>
          <pc:sldMk cId="31282162" sldId="264"/>
        </pc:sldMkLst>
        <pc:spChg chg="mod">
          <ac:chgData name="Mohit Malik" userId="b038f0c95dfac187" providerId="LiveId" clId="{50B6A6E8-4F5B-449C-9B11-FFD0425F6F5D}" dt="2023-09-03T09:29:06.254" v="1813"/>
          <ac:spMkLst>
            <pc:docMk/>
            <pc:sldMk cId="31282162" sldId="264"/>
            <ac:spMk id="2" creationId="{44B8920D-FB77-DDF5-23B3-3BE819276A6E}"/>
          </ac:spMkLst>
        </pc:spChg>
        <pc:spChg chg="mod">
          <ac:chgData name="Mohit Malik" userId="b038f0c95dfac187" providerId="LiveId" clId="{50B6A6E8-4F5B-449C-9B11-FFD0425F6F5D}" dt="2023-09-03T09:29:06.254" v="1813"/>
          <ac:spMkLst>
            <pc:docMk/>
            <pc:sldMk cId="31282162" sldId="264"/>
            <ac:spMk id="3" creationId="{00CF00FA-16FA-AAA2-4AF0-67DA12461512}"/>
          </ac:spMkLst>
        </pc:spChg>
      </pc:sldChg>
      <pc:sldChg chg="modSp mod">
        <pc:chgData name="Mohit Malik" userId="b038f0c95dfac187" providerId="LiveId" clId="{50B6A6E8-4F5B-449C-9B11-FFD0425F6F5D}" dt="2023-09-03T09:29:06.396" v="1816" actId="27636"/>
        <pc:sldMkLst>
          <pc:docMk/>
          <pc:sldMk cId="1034267030" sldId="265"/>
        </pc:sldMkLst>
        <pc:spChg chg="mod">
          <ac:chgData name="Mohit Malik" userId="b038f0c95dfac187" providerId="LiveId" clId="{50B6A6E8-4F5B-449C-9B11-FFD0425F6F5D}" dt="2023-09-03T09:29:06.254" v="1813"/>
          <ac:spMkLst>
            <pc:docMk/>
            <pc:sldMk cId="1034267030" sldId="265"/>
            <ac:spMk id="2" creationId="{DB9F7983-E29E-4702-54D0-B1DC256B0DFE}"/>
          </ac:spMkLst>
        </pc:spChg>
        <pc:spChg chg="mod">
          <ac:chgData name="Mohit Malik" userId="b038f0c95dfac187" providerId="LiveId" clId="{50B6A6E8-4F5B-449C-9B11-FFD0425F6F5D}" dt="2023-09-03T09:29:06.396" v="1816" actId="27636"/>
          <ac:spMkLst>
            <pc:docMk/>
            <pc:sldMk cId="1034267030" sldId="265"/>
            <ac:spMk id="3" creationId="{9A836B1D-5061-D045-C5B0-1BD4FA8D9BFD}"/>
          </ac:spMkLst>
        </pc:spChg>
      </pc:sldChg>
      <pc:sldChg chg="modSp">
        <pc:chgData name="Mohit Malik" userId="b038f0c95dfac187" providerId="LiveId" clId="{50B6A6E8-4F5B-449C-9B11-FFD0425F6F5D}" dt="2023-09-03T09:29:06.254" v="1813"/>
        <pc:sldMkLst>
          <pc:docMk/>
          <pc:sldMk cId="2146432379" sldId="266"/>
        </pc:sldMkLst>
        <pc:spChg chg="mod">
          <ac:chgData name="Mohit Malik" userId="b038f0c95dfac187" providerId="LiveId" clId="{50B6A6E8-4F5B-449C-9B11-FFD0425F6F5D}" dt="2023-09-03T09:29:06.254" v="1813"/>
          <ac:spMkLst>
            <pc:docMk/>
            <pc:sldMk cId="2146432379" sldId="266"/>
            <ac:spMk id="2" creationId="{6F62F913-EF0E-33D9-74E7-2DD59D1085BD}"/>
          </ac:spMkLst>
        </pc:spChg>
        <pc:spChg chg="mod">
          <ac:chgData name="Mohit Malik" userId="b038f0c95dfac187" providerId="LiveId" clId="{50B6A6E8-4F5B-449C-9B11-FFD0425F6F5D}" dt="2023-09-03T09:29:06.254" v="1813"/>
          <ac:spMkLst>
            <pc:docMk/>
            <pc:sldMk cId="2146432379" sldId="266"/>
            <ac:spMk id="3" creationId="{CD647801-686B-29E3-8AE0-8546316A7316}"/>
          </ac:spMkLst>
        </pc:spChg>
      </pc:sldChg>
      <pc:sldChg chg="modSp">
        <pc:chgData name="Mohit Malik" userId="b038f0c95dfac187" providerId="LiveId" clId="{50B6A6E8-4F5B-449C-9B11-FFD0425F6F5D}" dt="2023-09-03T09:29:06.254" v="1813"/>
        <pc:sldMkLst>
          <pc:docMk/>
          <pc:sldMk cId="1895064499" sldId="267"/>
        </pc:sldMkLst>
        <pc:spChg chg="mod">
          <ac:chgData name="Mohit Malik" userId="b038f0c95dfac187" providerId="LiveId" clId="{50B6A6E8-4F5B-449C-9B11-FFD0425F6F5D}" dt="2023-09-03T09:29:06.254" v="1813"/>
          <ac:spMkLst>
            <pc:docMk/>
            <pc:sldMk cId="1895064499" sldId="267"/>
            <ac:spMk id="2" creationId="{5442CCFD-B3EA-776E-6314-972B11BE443A}"/>
          </ac:spMkLst>
        </pc:spChg>
        <pc:picChg chg="mod">
          <ac:chgData name="Mohit Malik" userId="b038f0c95dfac187" providerId="LiveId" clId="{50B6A6E8-4F5B-449C-9B11-FFD0425F6F5D}" dt="2023-09-03T09:29:06.254" v="1813"/>
          <ac:picMkLst>
            <pc:docMk/>
            <pc:sldMk cId="1895064499" sldId="267"/>
            <ac:picMk id="5" creationId="{F143B336-1C26-EC77-608A-9C2735D240BF}"/>
          </ac:picMkLst>
        </pc:picChg>
      </pc:sldChg>
      <pc:sldChg chg="modSp">
        <pc:chgData name="Mohit Malik" userId="b038f0c95dfac187" providerId="LiveId" clId="{50B6A6E8-4F5B-449C-9B11-FFD0425F6F5D}" dt="2023-09-03T09:29:06.254" v="1813"/>
        <pc:sldMkLst>
          <pc:docMk/>
          <pc:sldMk cId="1958913174" sldId="268"/>
        </pc:sldMkLst>
        <pc:spChg chg="mod">
          <ac:chgData name="Mohit Malik" userId="b038f0c95dfac187" providerId="LiveId" clId="{50B6A6E8-4F5B-449C-9B11-FFD0425F6F5D}" dt="2023-09-03T09:29:06.254" v="1813"/>
          <ac:spMkLst>
            <pc:docMk/>
            <pc:sldMk cId="1958913174" sldId="268"/>
            <ac:spMk id="2" creationId="{691111F3-67F6-C444-98F6-00860F049A58}"/>
          </ac:spMkLst>
        </pc:spChg>
        <pc:spChg chg="mod">
          <ac:chgData name="Mohit Malik" userId="b038f0c95dfac187" providerId="LiveId" clId="{50B6A6E8-4F5B-449C-9B11-FFD0425F6F5D}" dt="2023-09-03T09:29:06.254" v="1813"/>
          <ac:spMkLst>
            <pc:docMk/>
            <pc:sldMk cId="1958913174" sldId="268"/>
            <ac:spMk id="3" creationId="{6DC851AD-8F5F-B402-CBF8-6109A5BAEC24}"/>
          </ac:spMkLst>
        </pc:spChg>
      </pc:sldChg>
      <pc:sldChg chg="modSp mod">
        <pc:chgData name="Mohit Malik" userId="b038f0c95dfac187" providerId="LiveId" clId="{50B6A6E8-4F5B-449C-9B11-FFD0425F6F5D}" dt="2023-09-03T09:30:31.297" v="1961" actId="20577"/>
        <pc:sldMkLst>
          <pc:docMk/>
          <pc:sldMk cId="1512314159" sldId="269"/>
        </pc:sldMkLst>
        <pc:spChg chg="mod">
          <ac:chgData name="Mohit Malik" userId="b038f0c95dfac187" providerId="LiveId" clId="{50B6A6E8-4F5B-449C-9B11-FFD0425F6F5D}" dt="2023-09-03T09:30:31.297" v="1961" actId="20577"/>
          <ac:spMkLst>
            <pc:docMk/>
            <pc:sldMk cId="1512314159" sldId="269"/>
            <ac:spMk id="2" creationId="{E9EA711A-B8B0-A493-5A5E-027689F0B793}"/>
          </ac:spMkLst>
        </pc:spChg>
        <pc:spChg chg="mod">
          <ac:chgData name="Mohit Malik" userId="b038f0c95dfac187" providerId="LiveId" clId="{50B6A6E8-4F5B-449C-9B11-FFD0425F6F5D}" dt="2023-09-03T09:29:06.254" v="1813"/>
          <ac:spMkLst>
            <pc:docMk/>
            <pc:sldMk cId="1512314159" sldId="269"/>
            <ac:spMk id="3" creationId="{3B2E2E84-03ED-B24E-ADB9-0BFCA1DC280C}"/>
          </ac:spMkLst>
        </pc:spChg>
      </pc:sldChg>
      <pc:sldChg chg="modSp mod">
        <pc:chgData name="Mohit Malik" userId="b038f0c95dfac187" providerId="LiveId" clId="{50B6A6E8-4F5B-449C-9B11-FFD0425F6F5D}" dt="2023-09-03T09:29:06.443" v="1817" actId="27636"/>
        <pc:sldMkLst>
          <pc:docMk/>
          <pc:sldMk cId="4214026928" sldId="270"/>
        </pc:sldMkLst>
        <pc:spChg chg="mod">
          <ac:chgData name="Mohit Malik" userId="b038f0c95dfac187" providerId="LiveId" clId="{50B6A6E8-4F5B-449C-9B11-FFD0425F6F5D}" dt="2023-09-03T09:29:06.254" v="1813"/>
          <ac:spMkLst>
            <pc:docMk/>
            <pc:sldMk cId="4214026928" sldId="270"/>
            <ac:spMk id="2" creationId="{89812844-7454-C81A-C60A-A38D8C91306F}"/>
          </ac:spMkLst>
        </pc:spChg>
        <pc:spChg chg="mod">
          <ac:chgData name="Mohit Malik" userId="b038f0c95dfac187" providerId="LiveId" clId="{50B6A6E8-4F5B-449C-9B11-FFD0425F6F5D}" dt="2023-09-03T09:29:06.443" v="1817" actId="27636"/>
          <ac:spMkLst>
            <pc:docMk/>
            <pc:sldMk cId="4214026928" sldId="270"/>
            <ac:spMk id="3" creationId="{400D87FE-D98E-742B-2AE7-9F6784145411}"/>
          </ac:spMkLst>
        </pc:spChg>
      </pc:sldChg>
      <pc:sldChg chg="modSp">
        <pc:chgData name="Mohit Malik" userId="b038f0c95dfac187" providerId="LiveId" clId="{50B6A6E8-4F5B-449C-9B11-FFD0425F6F5D}" dt="2023-09-03T09:29:06.254" v="1813"/>
        <pc:sldMkLst>
          <pc:docMk/>
          <pc:sldMk cId="1405959244" sldId="271"/>
        </pc:sldMkLst>
        <pc:spChg chg="mod">
          <ac:chgData name="Mohit Malik" userId="b038f0c95dfac187" providerId="LiveId" clId="{50B6A6E8-4F5B-449C-9B11-FFD0425F6F5D}" dt="2023-09-03T09:29:06.254" v="1813"/>
          <ac:spMkLst>
            <pc:docMk/>
            <pc:sldMk cId="1405959244" sldId="271"/>
            <ac:spMk id="2" creationId="{FEBE173B-8ECF-20CC-8EF5-650E906C1E68}"/>
          </ac:spMkLst>
        </pc:spChg>
        <pc:picChg chg="mod">
          <ac:chgData name="Mohit Malik" userId="b038f0c95dfac187" providerId="LiveId" clId="{50B6A6E8-4F5B-449C-9B11-FFD0425F6F5D}" dt="2023-09-03T09:29:06.254" v="1813"/>
          <ac:picMkLst>
            <pc:docMk/>
            <pc:sldMk cId="1405959244" sldId="271"/>
            <ac:picMk id="5" creationId="{F6196F25-48FE-8D9D-7276-C4C6DD6F0C0E}"/>
          </ac:picMkLst>
        </pc:picChg>
      </pc:sldChg>
      <pc:sldChg chg="ord">
        <pc:chgData name="Mohit Malik" userId="b038f0c95dfac187" providerId="LiveId" clId="{50B6A6E8-4F5B-449C-9B11-FFD0425F6F5D}" dt="2023-09-03T09:32:04.489" v="1963"/>
        <pc:sldMkLst>
          <pc:docMk/>
          <pc:sldMk cId="47819807" sldId="272"/>
        </pc:sldMkLst>
      </pc:sldChg>
      <pc:sldChg chg="modSp">
        <pc:chgData name="Mohit Malik" userId="b038f0c95dfac187" providerId="LiveId" clId="{50B6A6E8-4F5B-449C-9B11-FFD0425F6F5D}" dt="2023-09-03T09:29:06.254" v="1813"/>
        <pc:sldMkLst>
          <pc:docMk/>
          <pc:sldMk cId="1671014071" sldId="273"/>
        </pc:sldMkLst>
        <pc:spChg chg="mod">
          <ac:chgData name="Mohit Malik" userId="b038f0c95dfac187" providerId="LiveId" clId="{50B6A6E8-4F5B-449C-9B11-FFD0425F6F5D}" dt="2023-09-03T09:29:06.254" v="1813"/>
          <ac:spMkLst>
            <pc:docMk/>
            <pc:sldMk cId="1671014071" sldId="273"/>
            <ac:spMk id="2" creationId="{D0C5D6FB-6B35-7023-8F86-94E288B92A6E}"/>
          </ac:spMkLst>
        </pc:spChg>
        <pc:spChg chg="mod">
          <ac:chgData name="Mohit Malik" userId="b038f0c95dfac187" providerId="LiveId" clId="{50B6A6E8-4F5B-449C-9B11-FFD0425F6F5D}" dt="2023-09-03T09:29:06.254" v="1813"/>
          <ac:spMkLst>
            <pc:docMk/>
            <pc:sldMk cId="1671014071" sldId="273"/>
            <ac:spMk id="3" creationId="{2BAC40B4-CE82-8575-26FE-C94CF8F0423B}"/>
          </ac:spMkLst>
        </pc:spChg>
      </pc:sldChg>
      <pc:sldChg chg="modSp">
        <pc:chgData name="Mohit Malik" userId="b038f0c95dfac187" providerId="LiveId" clId="{50B6A6E8-4F5B-449C-9B11-FFD0425F6F5D}" dt="2023-09-03T09:29:06.254" v="1813"/>
        <pc:sldMkLst>
          <pc:docMk/>
          <pc:sldMk cId="4063100548" sldId="274"/>
        </pc:sldMkLst>
        <pc:spChg chg="mod">
          <ac:chgData name="Mohit Malik" userId="b038f0c95dfac187" providerId="LiveId" clId="{50B6A6E8-4F5B-449C-9B11-FFD0425F6F5D}" dt="2023-09-03T09:29:06.254" v="1813"/>
          <ac:spMkLst>
            <pc:docMk/>
            <pc:sldMk cId="4063100548" sldId="274"/>
            <ac:spMk id="2" creationId="{57ADAED2-ADB0-6625-DEA6-0618BA7D6827}"/>
          </ac:spMkLst>
        </pc:spChg>
        <pc:spChg chg="mod">
          <ac:chgData name="Mohit Malik" userId="b038f0c95dfac187" providerId="LiveId" clId="{50B6A6E8-4F5B-449C-9B11-FFD0425F6F5D}" dt="2023-09-03T09:29:06.254" v="1813"/>
          <ac:spMkLst>
            <pc:docMk/>
            <pc:sldMk cId="4063100548" sldId="274"/>
            <ac:spMk id="3" creationId="{4D327D95-90BE-E248-91BC-025F563C8012}"/>
          </ac:spMkLst>
        </pc:spChg>
      </pc:sldChg>
      <pc:sldChg chg="modSp">
        <pc:chgData name="Mohit Malik" userId="b038f0c95dfac187" providerId="LiveId" clId="{50B6A6E8-4F5B-449C-9B11-FFD0425F6F5D}" dt="2023-09-03T09:29:06.254" v="1813"/>
        <pc:sldMkLst>
          <pc:docMk/>
          <pc:sldMk cId="2812211728" sldId="275"/>
        </pc:sldMkLst>
        <pc:spChg chg="mod">
          <ac:chgData name="Mohit Malik" userId="b038f0c95dfac187" providerId="LiveId" clId="{50B6A6E8-4F5B-449C-9B11-FFD0425F6F5D}" dt="2023-09-03T09:29:06.254" v="1813"/>
          <ac:spMkLst>
            <pc:docMk/>
            <pc:sldMk cId="2812211728" sldId="275"/>
            <ac:spMk id="2" creationId="{49B9C277-E2CC-284C-2F0B-82B3A57E2C34}"/>
          </ac:spMkLst>
        </pc:spChg>
        <pc:spChg chg="mod">
          <ac:chgData name="Mohit Malik" userId="b038f0c95dfac187" providerId="LiveId" clId="{50B6A6E8-4F5B-449C-9B11-FFD0425F6F5D}" dt="2023-09-03T09:29:06.254" v="1813"/>
          <ac:spMkLst>
            <pc:docMk/>
            <pc:sldMk cId="2812211728" sldId="275"/>
            <ac:spMk id="3" creationId="{11C1DAE4-D525-89E2-C347-8C969CBD2284}"/>
          </ac:spMkLst>
        </pc:spChg>
      </pc:sldChg>
      <pc:sldChg chg="modSp">
        <pc:chgData name="Mohit Malik" userId="b038f0c95dfac187" providerId="LiveId" clId="{50B6A6E8-4F5B-449C-9B11-FFD0425F6F5D}" dt="2023-09-03T09:29:06.254" v="1813"/>
        <pc:sldMkLst>
          <pc:docMk/>
          <pc:sldMk cId="3646746552" sldId="276"/>
        </pc:sldMkLst>
        <pc:spChg chg="mod">
          <ac:chgData name="Mohit Malik" userId="b038f0c95dfac187" providerId="LiveId" clId="{50B6A6E8-4F5B-449C-9B11-FFD0425F6F5D}" dt="2023-09-03T09:29:06.254" v="1813"/>
          <ac:spMkLst>
            <pc:docMk/>
            <pc:sldMk cId="3646746552" sldId="276"/>
            <ac:spMk id="2" creationId="{4F0568DC-B1F8-59A2-0ADE-99AB2FD43F52}"/>
          </ac:spMkLst>
        </pc:spChg>
        <pc:picChg chg="mod">
          <ac:chgData name="Mohit Malik" userId="b038f0c95dfac187" providerId="LiveId" clId="{50B6A6E8-4F5B-449C-9B11-FFD0425F6F5D}" dt="2023-09-03T09:29:06.254" v="1813"/>
          <ac:picMkLst>
            <pc:docMk/>
            <pc:sldMk cId="3646746552" sldId="276"/>
            <ac:picMk id="4" creationId="{C0ACAF9C-E3D1-503B-4970-D950B99506E5}"/>
          </ac:picMkLst>
        </pc:picChg>
      </pc:sldChg>
      <pc:sldChg chg="modSp">
        <pc:chgData name="Mohit Malik" userId="b038f0c95dfac187" providerId="LiveId" clId="{50B6A6E8-4F5B-449C-9B11-FFD0425F6F5D}" dt="2023-09-03T09:29:06.254" v="1813"/>
        <pc:sldMkLst>
          <pc:docMk/>
          <pc:sldMk cId="136235719" sldId="277"/>
        </pc:sldMkLst>
        <pc:spChg chg="mod">
          <ac:chgData name="Mohit Malik" userId="b038f0c95dfac187" providerId="LiveId" clId="{50B6A6E8-4F5B-449C-9B11-FFD0425F6F5D}" dt="2023-09-03T09:29:06.254" v="1813"/>
          <ac:spMkLst>
            <pc:docMk/>
            <pc:sldMk cId="136235719" sldId="277"/>
            <ac:spMk id="2" creationId="{3151461E-CD4A-DA28-C8B5-56EF6A6870E6}"/>
          </ac:spMkLst>
        </pc:spChg>
        <pc:picChg chg="mod">
          <ac:chgData name="Mohit Malik" userId="b038f0c95dfac187" providerId="LiveId" clId="{50B6A6E8-4F5B-449C-9B11-FFD0425F6F5D}" dt="2023-09-03T09:29:06.254" v="1813"/>
          <ac:picMkLst>
            <pc:docMk/>
            <pc:sldMk cId="136235719" sldId="277"/>
            <ac:picMk id="4" creationId="{51ED2D1A-1388-0B30-05FB-C3B4EC51E3B8}"/>
          </ac:picMkLst>
        </pc:picChg>
      </pc:sldChg>
      <pc:sldChg chg="modSp">
        <pc:chgData name="Mohit Malik" userId="b038f0c95dfac187" providerId="LiveId" clId="{50B6A6E8-4F5B-449C-9B11-FFD0425F6F5D}" dt="2023-09-03T09:29:06.254" v="1813"/>
        <pc:sldMkLst>
          <pc:docMk/>
          <pc:sldMk cId="3868241692" sldId="278"/>
        </pc:sldMkLst>
        <pc:spChg chg="mod">
          <ac:chgData name="Mohit Malik" userId="b038f0c95dfac187" providerId="LiveId" clId="{50B6A6E8-4F5B-449C-9B11-FFD0425F6F5D}" dt="2023-09-03T09:29:06.254" v="1813"/>
          <ac:spMkLst>
            <pc:docMk/>
            <pc:sldMk cId="3868241692" sldId="278"/>
            <ac:spMk id="2" creationId="{E79C907C-82A5-80CD-820D-24E2EB9A1EC1}"/>
          </ac:spMkLst>
        </pc:spChg>
        <pc:spChg chg="mod">
          <ac:chgData name="Mohit Malik" userId="b038f0c95dfac187" providerId="LiveId" clId="{50B6A6E8-4F5B-449C-9B11-FFD0425F6F5D}" dt="2023-09-03T09:29:06.254" v="1813"/>
          <ac:spMkLst>
            <pc:docMk/>
            <pc:sldMk cId="3868241692" sldId="278"/>
            <ac:spMk id="3" creationId="{1D777A1D-8F5A-F536-6A1C-0E959C7D6B8B}"/>
          </ac:spMkLst>
        </pc:spChg>
      </pc:sldChg>
      <pc:sldChg chg="modSp">
        <pc:chgData name="Mohit Malik" userId="b038f0c95dfac187" providerId="LiveId" clId="{50B6A6E8-4F5B-449C-9B11-FFD0425F6F5D}" dt="2023-09-03T09:29:06.254" v="1813"/>
        <pc:sldMkLst>
          <pc:docMk/>
          <pc:sldMk cId="725228300" sldId="279"/>
        </pc:sldMkLst>
        <pc:spChg chg="mod">
          <ac:chgData name="Mohit Malik" userId="b038f0c95dfac187" providerId="LiveId" clId="{50B6A6E8-4F5B-449C-9B11-FFD0425F6F5D}" dt="2023-09-03T09:29:06.254" v="1813"/>
          <ac:spMkLst>
            <pc:docMk/>
            <pc:sldMk cId="725228300" sldId="279"/>
            <ac:spMk id="2" creationId="{5160A46C-A709-0D9F-35F7-F484FEA60F01}"/>
          </ac:spMkLst>
        </pc:spChg>
      </pc:sldChg>
      <pc:sldChg chg="add">
        <pc:chgData name="Mohit Malik" userId="b038f0c95dfac187" providerId="LiveId" clId="{50B6A6E8-4F5B-449C-9B11-FFD0425F6F5D}" dt="2023-09-03T09:16:08.346" v="1545"/>
        <pc:sldMkLst>
          <pc:docMk/>
          <pc:sldMk cId="0" sldId="286"/>
        </pc:sldMkLst>
      </pc:sldChg>
      <pc:sldChg chg="modSp">
        <pc:chgData name="Mohit Malik" userId="b038f0c95dfac187" providerId="LiveId" clId="{50B6A6E8-4F5B-449C-9B11-FFD0425F6F5D}" dt="2023-09-03T09:29:06.254" v="1813"/>
        <pc:sldMkLst>
          <pc:docMk/>
          <pc:sldMk cId="0" sldId="862"/>
        </pc:sldMkLst>
        <pc:spChg chg="mod">
          <ac:chgData name="Mohit Malik" userId="b038f0c95dfac187" providerId="LiveId" clId="{50B6A6E8-4F5B-449C-9B11-FFD0425F6F5D}" dt="2023-09-03T09:29:06.254" v="1813"/>
          <ac:spMkLst>
            <pc:docMk/>
            <pc:sldMk cId="0" sldId="862"/>
            <ac:spMk id="29698" creationId="{ABC47D4C-C32B-A63B-460F-957AFF5EA34A}"/>
          </ac:spMkLst>
        </pc:spChg>
        <pc:spChg chg="mod">
          <ac:chgData name="Mohit Malik" userId="b038f0c95dfac187" providerId="LiveId" clId="{50B6A6E8-4F5B-449C-9B11-FFD0425F6F5D}" dt="2023-09-03T09:29:06.254" v="1813"/>
          <ac:spMkLst>
            <pc:docMk/>
            <pc:sldMk cId="0" sldId="862"/>
            <ac:spMk id="29699" creationId="{4A77B890-CDC0-01D0-9ACD-10607FA0F72C}"/>
          </ac:spMkLst>
        </pc:spChg>
      </pc:sldChg>
      <pc:sldChg chg="del">
        <pc:chgData name="Mohit Malik" userId="b038f0c95dfac187" providerId="LiveId" clId="{50B6A6E8-4F5B-449C-9B11-FFD0425F6F5D}" dt="2023-09-03T07:36:14.817" v="12" actId="47"/>
        <pc:sldMkLst>
          <pc:docMk/>
          <pc:sldMk cId="1794369819" sldId="863"/>
        </pc:sldMkLst>
      </pc:sldChg>
      <pc:sldChg chg="modSp mod">
        <pc:chgData name="Mohit Malik" userId="b038f0c95dfac187" providerId="LiveId" clId="{50B6A6E8-4F5B-449C-9B11-FFD0425F6F5D}" dt="2023-09-03T09:29:06.364" v="1814" actId="27636"/>
        <pc:sldMkLst>
          <pc:docMk/>
          <pc:sldMk cId="872770079" sldId="864"/>
        </pc:sldMkLst>
        <pc:spChg chg="mod">
          <ac:chgData name="Mohit Malik" userId="b038f0c95dfac187" providerId="LiveId" clId="{50B6A6E8-4F5B-449C-9B11-FFD0425F6F5D}" dt="2023-09-03T09:29:06.254" v="1813"/>
          <ac:spMkLst>
            <pc:docMk/>
            <pc:sldMk cId="872770079" sldId="864"/>
            <ac:spMk id="2" creationId="{B91E9CF9-1D04-E386-F24D-6DEC5F38B51D}"/>
          </ac:spMkLst>
        </pc:spChg>
        <pc:spChg chg="mod">
          <ac:chgData name="Mohit Malik" userId="b038f0c95dfac187" providerId="LiveId" clId="{50B6A6E8-4F5B-449C-9B11-FFD0425F6F5D}" dt="2023-09-03T09:29:06.364" v="1814" actId="27636"/>
          <ac:spMkLst>
            <pc:docMk/>
            <pc:sldMk cId="872770079" sldId="864"/>
            <ac:spMk id="3" creationId="{5069DE21-C1D0-321F-EA02-306E02910A90}"/>
          </ac:spMkLst>
        </pc:spChg>
      </pc:sldChg>
      <pc:sldChg chg="modSp new mod">
        <pc:chgData name="Mohit Malik" userId="b038f0c95dfac187" providerId="LiveId" clId="{50B6A6E8-4F5B-449C-9B11-FFD0425F6F5D}" dt="2023-09-03T09:29:06.459" v="1819" actId="27636"/>
        <pc:sldMkLst>
          <pc:docMk/>
          <pc:sldMk cId="3028979628" sldId="865"/>
        </pc:sldMkLst>
        <pc:spChg chg="mod">
          <ac:chgData name="Mohit Malik" userId="b038f0c95dfac187" providerId="LiveId" clId="{50B6A6E8-4F5B-449C-9B11-FFD0425F6F5D}" dt="2023-09-03T09:29:06.459" v="1818" actId="27636"/>
          <ac:spMkLst>
            <pc:docMk/>
            <pc:sldMk cId="3028979628" sldId="865"/>
            <ac:spMk id="2" creationId="{C4734EAF-FD6E-F4BE-ED53-590640B60F9B}"/>
          </ac:spMkLst>
        </pc:spChg>
        <pc:spChg chg="mod">
          <ac:chgData name="Mohit Malik" userId="b038f0c95dfac187" providerId="LiveId" clId="{50B6A6E8-4F5B-449C-9B11-FFD0425F6F5D}" dt="2023-09-03T09:29:06.459" v="1819" actId="27636"/>
          <ac:spMkLst>
            <pc:docMk/>
            <pc:sldMk cId="3028979628" sldId="865"/>
            <ac:spMk id="3" creationId="{7626E741-0238-5DCB-8F72-A9DCC94B2EFF}"/>
          </ac:spMkLst>
        </pc:spChg>
      </pc:sldChg>
      <pc:sldChg chg="addSp delSp new del mod">
        <pc:chgData name="Mohit Malik" userId="b038f0c95dfac187" providerId="LiveId" clId="{50B6A6E8-4F5B-449C-9B11-FFD0425F6F5D}" dt="2023-09-03T07:36:20.308" v="14" actId="47"/>
        <pc:sldMkLst>
          <pc:docMk/>
          <pc:sldMk cId="4103266514" sldId="865"/>
        </pc:sldMkLst>
        <pc:spChg chg="add del">
          <ac:chgData name="Mohit Malik" userId="b038f0c95dfac187" providerId="LiveId" clId="{50B6A6E8-4F5B-449C-9B11-FFD0425F6F5D}" dt="2023-09-03T07:35:58.920" v="8" actId="22"/>
          <ac:spMkLst>
            <pc:docMk/>
            <pc:sldMk cId="4103266514" sldId="865"/>
            <ac:spMk id="3" creationId="{AA65EE62-1659-1BC1-E895-457CD0190C71}"/>
          </ac:spMkLst>
        </pc:spChg>
      </pc:sldChg>
      <pc:sldChg chg="new del">
        <pc:chgData name="Mohit Malik" userId="b038f0c95dfac187" providerId="LiveId" clId="{50B6A6E8-4F5B-449C-9B11-FFD0425F6F5D}" dt="2023-09-03T07:36:16.837" v="13" actId="47"/>
        <pc:sldMkLst>
          <pc:docMk/>
          <pc:sldMk cId="427323739" sldId="866"/>
        </pc:sldMkLst>
      </pc:sldChg>
      <pc:sldChg chg="modSp new mod">
        <pc:chgData name="Mohit Malik" userId="b038f0c95dfac187" providerId="LiveId" clId="{50B6A6E8-4F5B-449C-9B11-FFD0425F6F5D}" dt="2023-09-03T09:29:06.254" v="1813"/>
        <pc:sldMkLst>
          <pc:docMk/>
          <pc:sldMk cId="518620768" sldId="866"/>
        </pc:sldMkLst>
        <pc:spChg chg="mod">
          <ac:chgData name="Mohit Malik" userId="b038f0c95dfac187" providerId="LiveId" clId="{50B6A6E8-4F5B-449C-9B11-FFD0425F6F5D}" dt="2023-09-03T09:29:06.254" v="1813"/>
          <ac:spMkLst>
            <pc:docMk/>
            <pc:sldMk cId="518620768" sldId="866"/>
            <ac:spMk id="2" creationId="{7ABD78B3-B251-D36B-CB6B-4E39A2A92782}"/>
          </ac:spMkLst>
        </pc:spChg>
        <pc:spChg chg="mod">
          <ac:chgData name="Mohit Malik" userId="b038f0c95dfac187" providerId="LiveId" clId="{50B6A6E8-4F5B-449C-9B11-FFD0425F6F5D}" dt="2023-09-03T09:29:06.254" v="1813"/>
          <ac:spMkLst>
            <pc:docMk/>
            <pc:sldMk cId="518620768" sldId="866"/>
            <ac:spMk id="3" creationId="{F9BC4FA9-8566-937A-C0C0-1C2CB9C226CB}"/>
          </ac:spMkLst>
        </pc:spChg>
      </pc:sldChg>
      <pc:sldChg chg="addSp delSp modSp new mod">
        <pc:chgData name="Mohit Malik" userId="b038f0c95dfac187" providerId="LiveId" clId="{50B6A6E8-4F5B-449C-9B11-FFD0425F6F5D}" dt="2023-09-03T09:29:06.254" v="1813"/>
        <pc:sldMkLst>
          <pc:docMk/>
          <pc:sldMk cId="3299460306" sldId="867"/>
        </pc:sldMkLst>
        <pc:spChg chg="mod">
          <ac:chgData name="Mohit Malik" userId="b038f0c95dfac187" providerId="LiveId" clId="{50B6A6E8-4F5B-449C-9B11-FFD0425F6F5D}" dt="2023-09-03T09:29:06.254" v="1813"/>
          <ac:spMkLst>
            <pc:docMk/>
            <pc:sldMk cId="3299460306" sldId="867"/>
            <ac:spMk id="2" creationId="{8F29C220-52B3-3FB2-409B-03790B60F7DA}"/>
          </ac:spMkLst>
        </pc:spChg>
        <pc:spChg chg="del mod">
          <ac:chgData name="Mohit Malik" userId="b038f0c95dfac187" providerId="LiveId" clId="{50B6A6E8-4F5B-449C-9B11-FFD0425F6F5D}" dt="2023-09-03T07:47:26.696" v="271"/>
          <ac:spMkLst>
            <pc:docMk/>
            <pc:sldMk cId="3299460306" sldId="867"/>
            <ac:spMk id="3" creationId="{DE836BF8-D2CA-39D4-F087-59B23C1127B1}"/>
          </ac:spMkLst>
        </pc:spChg>
        <pc:picChg chg="add mod">
          <ac:chgData name="Mohit Malik" userId="b038f0c95dfac187" providerId="LiveId" clId="{50B6A6E8-4F5B-449C-9B11-FFD0425F6F5D}" dt="2023-09-03T09:29:06.254" v="1813"/>
          <ac:picMkLst>
            <pc:docMk/>
            <pc:sldMk cId="3299460306" sldId="867"/>
            <ac:picMk id="4" creationId="{3DDF67CC-EF04-E98D-997F-E12B8D776C2A}"/>
          </ac:picMkLst>
        </pc:picChg>
      </pc:sldChg>
      <pc:sldChg chg="new del">
        <pc:chgData name="Mohit Malik" userId="b038f0c95dfac187" providerId="LiveId" clId="{50B6A6E8-4F5B-449C-9B11-FFD0425F6F5D}" dt="2023-09-03T07:36:13.441" v="11" actId="47"/>
        <pc:sldMkLst>
          <pc:docMk/>
          <pc:sldMk cId="4190829338" sldId="867"/>
        </pc:sldMkLst>
      </pc:sldChg>
      <pc:sldChg chg="new del">
        <pc:chgData name="Mohit Malik" userId="b038f0c95dfac187" providerId="LiveId" clId="{50B6A6E8-4F5B-449C-9B11-FFD0425F6F5D}" dt="2023-09-03T07:36:07.814" v="9" actId="47"/>
        <pc:sldMkLst>
          <pc:docMk/>
          <pc:sldMk cId="1848749581" sldId="868"/>
        </pc:sldMkLst>
      </pc:sldChg>
      <pc:sldChg chg="addSp modSp new mod">
        <pc:chgData name="Mohit Malik" userId="b038f0c95dfac187" providerId="LiveId" clId="{50B6A6E8-4F5B-449C-9B11-FFD0425F6F5D}" dt="2023-09-03T09:29:06.254" v="1813"/>
        <pc:sldMkLst>
          <pc:docMk/>
          <pc:sldMk cId="3801042613" sldId="868"/>
        </pc:sldMkLst>
        <pc:spChg chg="mod">
          <ac:chgData name="Mohit Malik" userId="b038f0c95dfac187" providerId="LiveId" clId="{50B6A6E8-4F5B-449C-9B11-FFD0425F6F5D}" dt="2023-09-03T09:29:06.254" v="1813"/>
          <ac:spMkLst>
            <pc:docMk/>
            <pc:sldMk cId="3801042613" sldId="868"/>
            <ac:spMk id="2" creationId="{207D694C-43E5-C225-62E0-20BE0C7D353C}"/>
          </ac:spMkLst>
        </pc:spChg>
        <pc:spChg chg="mod">
          <ac:chgData name="Mohit Malik" userId="b038f0c95dfac187" providerId="LiveId" clId="{50B6A6E8-4F5B-449C-9B11-FFD0425F6F5D}" dt="2023-09-03T09:29:06.254" v="1813"/>
          <ac:spMkLst>
            <pc:docMk/>
            <pc:sldMk cId="3801042613" sldId="868"/>
            <ac:spMk id="3" creationId="{D3FBDE21-993A-DED4-4ACB-2351A512AC04}"/>
          </ac:spMkLst>
        </pc:spChg>
        <pc:picChg chg="add mod">
          <ac:chgData name="Mohit Malik" userId="b038f0c95dfac187" providerId="LiveId" clId="{50B6A6E8-4F5B-449C-9B11-FFD0425F6F5D}" dt="2023-09-03T07:51:59.808" v="365" actId="14100"/>
          <ac:picMkLst>
            <pc:docMk/>
            <pc:sldMk cId="3801042613" sldId="868"/>
            <ac:picMk id="5" creationId="{1F6A3869-0EEB-E832-6747-88B1EDF4AC23}"/>
          </ac:picMkLst>
        </pc:picChg>
        <pc:picChg chg="add mod">
          <ac:chgData name="Mohit Malik" userId="b038f0c95dfac187" providerId="LiveId" clId="{50B6A6E8-4F5B-449C-9B11-FFD0425F6F5D}" dt="2023-09-03T07:52:03.409" v="367" actId="1076"/>
          <ac:picMkLst>
            <pc:docMk/>
            <pc:sldMk cId="3801042613" sldId="868"/>
            <ac:picMk id="6" creationId="{1948187E-D7A9-1F15-F15B-86A72ABADDFA}"/>
          </ac:picMkLst>
        </pc:picChg>
      </pc:sldChg>
      <pc:sldChg chg="addSp modSp new mod">
        <pc:chgData name="Mohit Malik" userId="b038f0c95dfac187" providerId="LiveId" clId="{50B6A6E8-4F5B-449C-9B11-FFD0425F6F5D}" dt="2023-09-03T09:29:06.254" v="1813"/>
        <pc:sldMkLst>
          <pc:docMk/>
          <pc:sldMk cId="1905987283" sldId="869"/>
        </pc:sldMkLst>
        <pc:spChg chg="mod">
          <ac:chgData name="Mohit Malik" userId="b038f0c95dfac187" providerId="LiveId" clId="{50B6A6E8-4F5B-449C-9B11-FFD0425F6F5D}" dt="2023-09-03T09:29:06.254" v="1813"/>
          <ac:spMkLst>
            <pc:docMk/>
            <pc:sldMk cId="1905987283" sldId="869"/>
            <ac:spMk id="2" creationId="{8857A70D-E26B-7EAA-247A-ACBEBFC6C97C}"/>
          </ac:spMkLst>
        </pc:spChg>
        <pc:spChg chg="mod">
          <ac:chgData name="Mohit Malik" userId="b038f0c95dfac187" providerId="LiveId" clId="{50B6A6E8-4F5B-449C-9B11-FFD0425F6F5D}" dt="2023-09-03T09:29:06.254" v="1813"/>
          <ac:spMkLst>
            <pc:docMk/>
            <pc:sldMk cId="1905987283" sldId="869"/>
            <ac:spMk id="3" creationId="{329E2C1B-D212-1918-D76F-DAA4E6263398}"/>
          </ac:spMkLst>
        </pc:spChg>
        <pc:picChg chg="add mod">
          <ac:chgData name="Mohit Malik" userId="b038f0c95dfac187" providerId="LiveId" clId="{50B6A6E8-4F5B-449C-9B11-FFD0425F6F5D}" dt="2023-09-03T07:55:29.158" v="392" actId="14100"/>
          <ac:picMkLst>
            <pc:docMk/>
            <pc:sldMk cId="1905987283" sldId="869"/>
            <ac:picMk id="5" creationId="{E473B36B-A0DC-3EE4-2104-031FAD5C0824}"/>
          </ac:picMkLst>
        </pc:picChg>
      </pc:sldChg>
      <pc:sldChg chg="new del">
        <pc:chgData name="Mohit Malik" userId="b038f0c95dfac187" providerId="LiveId" clId="{50B6A6E8-4F5B-449C-9B11-FFD0425F6F5D}" dt="2023-09-03T07:36:09.364" v="10" actId="47"/>
        <pc:sldMkLst>
          <pc:docMk/>
          <pc:sldMk cId="2513878926" sldId="869"/>
        </pc:sldMkLst>
      </pc:sldChg>
      <pc:sldChg chg="addSp modSp new mod">
        <pc:chgData name="Mohit Malik" userId="b038f0c95dfac187" providerId="LiveId" clId="{50B6A6E8-4F5B-449C-9B11-FFD0425F6F5D}" dt="2023-09-03T09:29:06.254" v="1813"/>
        <pc:sldMkLst>
          <pc:docMk/>
          <pc:sldMk cId="3372234328" sldId="870"/>
        </pc:sldMkLst>
        <pc:spChg chg="mod">
          <ac:chgData name="Mohit Malik" userId="b038f0c95dfac187" providerId="LiveId" clId="{50B6A6E8-4F5B-449C-9B11-FFD0425F6F5D}" dt="2023-09-03T09:29:06.254" v="1813"/>
          <ac:spMkLst>
            <pc:docMk/>
            <pc:sldMk cId="3372234328" sldId="870"/>
            <ac:spMk id="2" creationId="{FB564F66-4B91-D93B-E2B9-76057ECF365C}"/>
          </ac:spMkLst>
        </pc:spChg>
        <pc:spChg chg="mod">
          <ac:chgData name="Mohit Malik" userId="b038f0c95dfac187" providerId="LiveId" clId="{50B6A6E8-4F5B-449C-9B11-FFD0425F6F5D}" dt="2023-09-03T09:29:06.254" v="1813"/>
          <ac:spMkLst>
            <pc:docMk/>
            <pc:sldMk cId="3372234328" sldId="870"/>
            <ac:spMk id="3" creationId="{317E48F7-6A90-CA66-8995-E3454B367E04}"/>
          </ac:spMkLst>
        </pc:spChg>
        <pc:picChg chg="add mod">
          <ac:chgData name="Mohit Malik" userId="b038f0c95dfac187" providerId="LiveId" clId="{50B6A6E8-4F5B-449C-9B11-FFD0425F6F5D}" dt="2023-09-03T08:00:31.763" v="464" actId="14100"/>
          <ac:picMkLst>
            <pc:docMk/>
            <pc:sldMk cId="3372234328" sldId="870"/>
            <ac:picMk id="5" creationId="{95FB4B5F-D018-4B19-39BB-41405FF204F0}"/>
          </ac:picMkLst>
        </pc:picChg>
      </pc:sldChg>
      <pc:sldChg chg="addSp delSp modSp new mod">
        <pc:chgData name="Mohit Malik" userId="b038f0c95dfac187" providerId="LiveId" clId="{50B6A6E8-4F5B-449C-9B11-FFD0425F6F5D}" dt="2023-09-03T09:29:06.254" v="1813"/>
        <pc:sldMkLst>
          <pc:docMk/>
          <pc:sldMk cId="2652728112" sldId="871"/>
        </pc:sldMkLst>
        <pc:spChg chg="mod">
          <ac:chgData name="Mohit Malik" userId="b038f0c95dfac187" providerId="LiveId" clId="{50B6A6E8-4F5B-449C-9B11-FFD0425F6F5D}" dt="2023-09-03T09:29:06.254" v="1813"/>
          <ac:spMkLst>
            <pc:docMk/>
            <pc:sldMk cId="2652728112" sldId="871"/>
            <ac:spMk id="2" creationId="{5768743C-6F21-6438-FF73-85E71F2B3B44}"/>
          </ac:spMkLst>
        </pc:spChg>
        <pc:spChg chg="del mod">
          <ac:chgData name="Mohit Malik" userId="b038f0c95dfac187" providerId="LiveId" clId="{50B6A6E8-4F5B-449C-9B11-FFD0425F6F5D}" dt="2023-09-03T08:00:58.597" v="467"/>
          <ac:spMkLst>
            <pc:docMk/>
            <pc:sldMk cId="2652728112" sldId="871"/>
            <ac:spMk id="3" creationId="{5C11E601-63DB-CFFE-5A1C-D4B32A341F60}"/>
          </ac:spMkLst>
        </pc:spChg>
        <pc:picChg chg="add mod">
          <ac:chgData name="Mohit Malik" userId="b038f0c95dfac187" providerId="LiveId" clId="{50B6A6E8-4F5B-449C-9B11-FFD0425F6F5D}" dt="2023-09-03T08:02:11.374" v="513" actId="14100"/>
          <ac:picMkLst>
            <pc:docMk/>
            <pc:sldMk cId="2652728112" sldId="871"/>
            <ac:picMk id="4" creationId="{3A643E85-292B-0C13-ED0E-CE03D9E0C66A}"/>
          </ac:picMkLst>
        </pc:picChg>
        <pc:picChg chg="add mod">
          <ac:chgData name="Mohit Malik" userId="b038f0c95dfac187" providerId="LiveId" clId="{50B6A6E8-4F5B-449C-9B11-FFD0425F6F5D}" dt="2023-09-03T08:02:05.129" v="511" actId="1076"/>
          <ac:picMkLst>
            <pc:docMk/>
            <pc:sldMk cId="2652728112" sldId="871"/>
            <ac:picMk id="5" creationId="{C5779171-3624-F7AC-6053-73DDFD11FBBA}"/>
          </ac:picMkLst>
        </pc:picChg>
      </pc:sldChg>
      <pc:sldChg chg="modSp new mod">
        <pc:chgData name="Mohit Malik" userId="b038f0c95dfac187" providerId="LiveId" clId="{50B6A6E8-4F5B-449C-9B11-FFD0425F6F5D}" dt="2023-09-03T09:29:06.254" v="1813"/>
        <pc:sldMkLst>
          <pc:docMk/>
          <pc:sldMk cId="3493942119" sldId="872"/>
        </pc:sldMkLst>
        <pc:spChg chg="mod">
          <ac:chgData name="Mohit Malik" userId="b038f0c95dfac187" providerId="LiveId" clId="{50B6A6E8-4F5B-449C-9B11-FFD0425F6F5D}" dt="2023-09-03T09:29:06.254" v="1813"/>
          <ac:spMkLst>
            <pc:docMk/>
            <pc:sldMk cId="3493942119" sldId="872"/>
            <ac:spMk id="2" creationId="{FBB8EB60-9C7B-0301-17CB-6241BBDEB113}"/>
          </ac:spMkLst>
        </pc:spChg>
        <pc:spChg chg="mod">
          <ac:chgData name="Mohit Malik" userId="b038f0c95dfac187" providerId="LiveId" clId="{50B6A6E8-4F5B-449C-9B11-FFD0425F6F5D}" dt="2023-09-03T09:29:06.254" v="1813"/>
          <ac:spMkLst>
            <pc:docMk/>
            <pc:sldMk cId="3493942119" sldId="872"/>
            <ac:spMk id="3" creationId="{57A4082A-5C07-6F91-19B3-A7BA51C956BF}"/>
          </ac:spMkLst>
        </pc:spChg>
      </pc:sldChg>
      <pc:sldChg chg="new del">
        <pc:chgData name="Mohit Malik" userId="b038f0c95dfac187" providerId="LiveId" clId="{50B6A6E8-4F5B-449C-9B11-FFD0425F6F5D}" dt="2023-09-03T08:06:12.009" v="599" actId="47"/>
        <pc:sldMkLst>
          <pc:docMk/>
          <pc:sldMk cId="3581723923" sldId="873"/>
        </pc:sldMkLst>
      </pc:sldChg>
      <pc:sldChg chg="modSp new mod">
        <pc:chgData name="Mohit Malik" userId="b038f0c95dfac187" providerId="LiveId" clId="{50B6A6E8-4F5B-449C-9B11-FFD0425F6F5D}" dt="2023-09-03T09:29:06.254" v="1813"/>
        <pc:sldMkLst>
          <pc:docMk/>
          <pc:sldMk cId="933515031" sldId="874"/>
        </pc:sldMkLst>
        <pc:spChg chg="mod">
          <ac:chgData name="Mohit Malik" userId="b038f0c95dfac187" providerId="LiveId" clId="{50B6A6E8-4F5B-449C-9B11-FFD0425F6F5D}" dt="2023-09-03T09:29:06.254" v="1813"/>
          <ac:spMkLst>
            <pc:docMk/>
            <pc:sldMk cId="933515031" sldId="874"/>
            <ac:spMk id="2" creationId="{77976860-1166-C1E0-87D1-334512E89D46}"/>
          </ac:spMkLst>
        </pc:spChg>
        <pc:spChg chg="mod">
          <ac:chgData name="Mohit Malik" userId="b038f0c95dfac187" providerId="LiveId" clId="{50B6A6E8-4F5B-449C-9B11-FFD0425F6F5D}" dt="2023-09-03T09:29:06.254" v="1813"/>
          <ac:spMkLst>
            <pc:docMk/>
            <pc:sldMk cId="933515031" sldId="874"/>
            <ac:spMk id="3" creationId="{DE2C094F-64AB-7B80-215A-687E843FC96B}"/>
          </ac:spMkLst>
        </pc:spChg>
      </pc:sldChg>
      <pc:sldChg chg="addSp delSp modSp new mod">
        <pc:chgData name="Mohit Malik" userId="b038f0c95dfac187" providerId="LiveId" clId="{50B6A6E8-4F5B-449C-9B11-FFD0425F6F5D}" dt="2023-09-03T09:29:06.254" v="1813"/>
        <pc:sldMkLst>
          <pc:docMk/>
          <pc:sldMk cId="1628718347" sldId="875"/>
        </pc:sldMkLst>
        <pc:spChg chg="mod">
          <ac:chgData name="Mohit Malik" userId="b038f0c95dfac187" providerId="LiveId" clId="{50B6A6E8-4F5B-449C-9B11-FFD0425F6F5D}" dt="2023-09-03T09:29:06.254" v="1813"/>
          <ac:spMkLst>
            <pc:docMk/>
            <pc:sldMk cId="1628718347" sldId="875"/>
            <ac:spMk id="2" creationId="{5306AAB8-7907-1F59-F11B-4B4351173C43}"/>
          </ac:spMkLst>
        </pc:spChg>
        <pc:spChg chg="del mod">
          <ac:chgData name="Mohit Malik" userId="b038f0c95dfac187" providerId="LiveId" clId="{50B6A6E8-4F5B-449C-9B11-FFD0425F6F5D}" dt="2023-09-03T08:06:59.186" v="602"/>
          <ac:spMkLst>
            <pc:docMk/>
            <pc:sldMk cId="1628718347" sldId="875"/>
            <ac:spMk id="3" creationId="{939967D1-D17B-93FB-172B-F19517960760}"/>
          </ac:spMkLst>
        </pc:spChg>
        <pc:picChg chg="add mod">
          <ac:chgData name="Mohit Malik" userId="b038f0c95dfac187" providerId="LiveId" clId="{50B6A6E8-4F5B-449C-9B11-FFD0425F6F5D}" dt="2023-09-03T09:29:06.254" v="1813"/>
          <ac:picMkLst>
            <pc:docMk/>
            <pc:sldMk cId="1628718347" sldId="875"/>
            <ac:picMk id="4" creationId="{5BD51500-00C6-1941-3C13-EBAFEAE23557}"/>
          </ac:picMkLst>
        </pc:picChg>
      </pc:sldChg>
      <pc:sldChg chg="addSp delSp modSp new mod">
        <pc:chgData name="Mohit Malik" userId="b038f0c95dfac187" providerId="LiveId" clId="{50B6A6E8-4F5B-449C-9B11-FFD0425F6F5D}" dt="2023-09-03T09:29:06.475" v="1820" actId="27636"/>
        <pc:sldMkLst>
          <pc:docMk/>
          <pc:sldMk cId="3637140557" sldId="876"/>
        </pc:sldMkLst>
        <pc:spChg chg="mod">
          <ac:chgData name="Mohit Malik" userId="b038f0c95dfac187" providerId="LiveId" clId="{50B6A6E8-4F5B-449C-9B11-FFD0425F6F5D}" dt="2023-09-03T09:29:06.475" v="1820" actId="27636"/>
          <ac:spMkLst>
            <pc:docMk/>
            <pc:sldMk cId="3637140557" sldId="876"/>
            <ac:spMk id="2" creationId="{4988744C-75A0-17A2-6673-AC6B72E52E01}"/>
          </ac:spMkLst>
        </pc:spChg>
        <pc:spChg chg="del mod">
          <ac:chgData name="Mohit Malik" userId="b038f0c95dfac187" providerId="LiveId" clId="{50B6A6E8-4F5B-449C-9B11-FFD0425F6F5D}" dt="2023-09-03T08:15:41.148" v="747"/>
          <ac:spMkLst>
            <pc:docMk/>
            <pc:sldMk cId="3637140557" sldId="876"/>
            <ac:spMk id="3" creationId="{8651220B-6153-9977-0E65-47A043232BBC}"/>
          </ac:spMkLst>
        </pc:spChg>
        <pc:picChg chg="add mod">
          <ac:chgData name="Mohit Malik" userId="b038f0c95dfac187" providerId="LiveId" clId="{50B6A6E8-4F5B-449C-9B11-FFD0425F6F5D}" dt="2023-09-03T08:15:48.906" v="750" actId="1076"/>
          <ac:picMkLst>
            <pc:docMk/>
            <pc:sldMk cId="3637140557" sldId="876"/>
            <ac:picMk id="4" creationId="{8FBC087E-E45B-D374-C29D-2FF011E9CAED}"/>
          </ac:picMkLst>
        </pc:picChg>
      </pc:sldChg>
      <pc:sldChg chg="addSp delSp modSp new mod modAnim">
        <pc:chgData name="Mohit Malik" userId="b038f0c95dfac187" providerId="LiveId" clId="{50B6A6E8-4F5B-449C-9B11-FFD0425F6F5D}" dt="2023-09-03T10:27:07.356" v="2020" actId="20577"/>
        <pc:sldMkLst>
          <pc:docMk/>
          <pc:sldMk cId="2934239699" sldId="877"/>
        </pc:sldMkLst>
        <pc:spChg chg="mod">
          <ac:chgData name="Mohit Malik" userId="b038f0c95dfac187" providerId="LiveId" clId="{50B6A6E8-4F5B-449C-9B11-FFD0425F6F5D}" dt="2023-09-03T10:27:07.356" v="2020" actId="20577"/>
          <ac:spMkLst>
            <pc:docMk/>
            <pc:sldMk cId="2934239699" sldId="877"/>
            <ac:spMk id="2" creationId="{BFF0CF2E-758A-5302-FC00-56CE6811D1D3}"/>
          </ac:spMkLst>
        </pc:spChg>
        <pc:spChg chg="del mod">
          <ac:chgData name="Mohit Malik" userId="b038f0c95dfac187" providerId="LiveId" clId="{50B6A6E8-4F5B-449C-9B11-FFD0425F6F5D}" dt="2023-09-03T08:12:15.662" v="702"/>
          <ac:spMkLst>
            <pc:docMk/>
            <pc:sldMk cId="2934239699" sldId="877"/>
            <ac:spMk id="3" creationId="{14E9E0B0-E56D-C9A8-A6D8-9F8A560CFFF1}"/>
          </ac:spMkLst>
        </pc:spChg>
        <pc:picChg chg="add mod">
          <ac:chgData name="Mohit Malik" userId="b038f0c95dfac187" providerId="LiveId" clId="{50B6A6E8-4F5B-449C-9B11-FFD0425F6F5D}" dt="2023-09-03T09:29:06.254" v="1813"/>
          <ac:picMkLst>
            <pc:docMk/>
            <pc:sldMk cId="2934239699" sldId="877"/>
            <ac:picMk id="4" creationId="{19161C1B-A613-19BD-9130-986ED00CE95C}"/>
          </ac:picMkLst>
        </pc:picChg>
      </pc:sldChg>
      <pc:sldChg chg="new del">
        <pc:chgData name="Mohit Malik" userId="b038f0c95dfac187" providerId="LiveId" clId="{50B6A6E8-4F5B-449C-9B11-FFD0425F6F5D}" dt="2023-09-03T08:17:51.196" v="771" actId="47"/>
        <pc:sldMkLst>
          <pc:docMk/>
          <pc:sldMk cId="372573607" sldId="878"/>
        </pc:sldMkLst>
      </pc:sldChg>
      <pc:sldChg chg="modSp add mod">
        <pc:chgData name="Mohit Malik" userId="b038f0c95dfac187" providerId="LiveId" clId="{50B6A6E8-4F5B-449C-9B11-FFD0425F6F5D}" dt="2023-09-03T08:17:34.748" v="770" actId="20577"/>
        <pc:sldMkLst>
          <pc:docMk/>
          <pc:sldMk cId="0" sldId="879"/>
        </pc:sldMkLst>
        <pc:spChg chg="mod">
          <ac:chgData name="Mohit Malik" userId="b038f0c95dfac187" providerId="LiveId" clId="{50B6A6E8-4F5B-449C-9B11-FFD0425F6F5D}" dt="2023-09-03T08:17:34.748" v="770" actId="20577"/>
          <ac:spMkLst>
            <pc:docMk/>
            <pc:sldMk cId="0" sldId="879"/>
            <ac:spMk id="17411" creationId="{40B58F35-993C-638E-985E-1839949B9FC5}"/>
          </ac:spMkLst>
        </pc:spChg>
        <pc:spChg chg="mod">
          <ac:chgData name="Mohit Malik" userId="b038f0c95dfac187" providerId="LiveId" clId="{50B6A6E8-4F5B-449C-9B11-FFD0425F6F5D}" dt="2023-09-03T08:16:51.808" v="763" actId="20577"/>
          <ac:spMkLst>
            <pc:docMk/>
            <pc:sldMk cId="0" sldId="879"/>
            <ac:spMk id="27652" creationId="{431FEAC7-5F70-14AD-5A70-FFDE3355BD62}"/>
          </ac:spMkLst>
        </pc:spChg>
      </pc:sldChg>
      <pc:sldChg chg="modSp new mod">
        <pc:chgData name="Mohit Malik" userId="b038f0c95dfac187" providerId="LiveId" clId="{50B6A6E8-4F5B-449C-9B11-FFD0425F6F5D}" dt="2023-09-03T09:29:06.490" v="1821" actId="27636"/>
        <pc:sldMkLst>
          <pc:docMk/>
          <pc:sldMk cId="2595197813" sldId="880"/>
        </pc:sldMkLst>
        <pc:spChg chg="mod">
          <ac:chgData name="Mohit Malik" userId="b038f0c95dfac187" providerId="LiveId" clId="{50B6A6E8-4F5B-449C-9B11-FFD0425F6F5D}" dt="2023-09-03T09:29:06.254" v="1813"/>
          <ac:spMkLst>
            <pc:docMk/>
            <pc:sldMk cId="2595197813" sldId="880"/>
            <ac:spMk id="2" creationId="{07A5D1E7-440B-BF8E-7AA8-78C54BBCB4C0}"/>
          </ac:spMkLst>
        </pc:spChg>
        <pc:spChg chg="mod">
          <ac:chgData name="Mohit Malik" userId="b038f0c95dfac187" providerId="LiveId" clId="{50B6A6E8-4F5B-449C-9B11-FFD0425F6F5D}" dt="2023-09-03T09:29:06.490" v="1821" actId="27636"/>
          <ac:spMkLst>
            <pc:docMk/>
            <pc:sldMk cId="2595197813" sldId="880"/>
            <ac:spMk id="3" creationId="{B03D7CD5-F814-E8BA-E44E-4431A27D1231}"/>
          </ac:spMkLst>
        </pc:spChg>
      </pc:sldChg>
      <pc:sldChg chg="addSp delSp modSp new mod">
        <pc:chgData name="Mohit Malik" userId="b038f0c95dfac187" providerId="LiveId" clId="{50B6A6E8-4F5B-449C-9B11-FFD0425F6F5D}" dt="2023-09-03T09:29:06.254" v="1813"/>
        <pc:sldMkLst>
          <pc:docMk/>
          <pc:sldMk cId="3856256444" sldId="881"/>
        </pc:sldMkLst>
        <pc:spChg chg="mod">
          <ac:chgData name="Mohit Malik" userId="b038f0c95dfac187" providerId="LiveId" clId="{50B6A6E8-4F5B-449C-9B11-FFD0425F6F5D}" dt="2023-09-03T09:29:06.254" v="1813"/>
          <ac:spMkLst>
            <pc:docMk/>
            <pc:sldMk cId="3856256444" sldId="881"/>
            <ac:spMk id="2" creationId="{9776E708-AE39-DA46-A722-ADCF78E39759}"/>
          </ac:spMkLst>
        </pc:spChg>
        <pc:spChg chg="del">
          <ac:chgData name="Mohit Malik" userId="b038f0c95dfac187" providerId="LiveId" clId="{50B6A6E8-4F5B-449C-9B11-FFD0425F6F5D}" dt="2023-09-03T08:21:39.436" v="788"/>
          <ac:spMkLst>
            <pc:docMk/>
            <pc:sldMk cId="3856256444" sldId="881"/>
            <ac:spMk id="3" creationId="{80E2DF56-AC09-8059-A5DE-9960645C87C9}"/>
          </ac:spMkLst>
        </pc:spChg>
        <pc:picChg chg="add mod">
          <ac:chgData name="Mohit Malik" userId="b038f0c95dfac187" providerId="LiveId" clId="{50B6A6E8-4F5B-449C-9B11-FFD0425F6F5D}" dt="2023-09-03T09:29:06.254" v="1813"/>
          <ac:picMkLst>
            <pc:docMk/>
            <pc:sldMk cId="3856256444" sldId="881"/>
            <ac:picMk id="4" creationId="{EBB4FCE8-85D6-AE1B-38A2-E58CDE80CD23}"/>
          </ac:picMkLst>
        </pc:picChg>
      </pc:sldChg>
      <pc:sldChg chg="addSp modSp new mod">
        <pc:chgData name="Mohit Malik" userId="b038f0c95dfac187" providerId="LiveId" clId="{50B6A6E8-4F5B-449C-9B11-FFD0425F6F5D}" dt="2023-09-03T09:29:06.254" v="1813"/>
        <pc:sldMkLst>
          <pc:docMk/>
          <pc:sldMk cId="985227078" sldId="882"/>
        </pc:sldMkLst>
        <pc:spChg chg="mod">
          <ac:chgData name="Mohit Malik" userId="b038f0c95dfac187" providerId="LiveId" clId="{50B6A6E8-4F5B-449C-9B11-FFD0425F6F5D}" dt="2023-09-03T09:29:06.254" v="1813"/>
          <ac:spMkLst>
            <pc:docMk/>
            <pc:sldMk cId="985227078" sldId="882"/>
            <ac:spMk id="2" creationId="{5006ADA4-532F-DBC0-FA65-900C48EE2509}"/>
          </ac:spMkLst>
        </pc:spChg>
        <pc:spChg chg="mod">
          <ac:chgData name="Mohit Malik" userId="b038f0c95dfac187" providerId="LiveId" clId="{50B6A6E8-4F5B-449C-9B11-FFD0425F6F5D}" dt="2023-09-03T09:29:06.254" v="1813"/>
          <ac:spMkLst>
            <pc:docMk/>
            <pc:sldMk cId="985227078" sldId="882"/>
            <ac:spMk id="3" creationId="{C4DFA3DB-243E-1509-55BA-A674EF751CA3}"/>
          </ac:spMkLst>
        </pc:spChg>
        <pc:picChg chg="add mod">
          <ac:chgData name="Mohit Malik" userId="b038f0c95dfac187" providerId="LiveId" clId="{50B6A6E8-4F5B-449C-9B11-FFD0425F6F5D}" dt="2023-09-03T08:24:02.702" v="838" actId="14100"/>
          <ac:picMkLst>
            <pc:docMk/>
            <pc:sldMk cId="985227078" sldId="882"/>
            <ac:picMk id="4" creationId="{A4DD5B0A-F029-6D85-E3D7-8896C29C91EB}"/>
          </ac:picMkLst>
        </pc:picChg>
      </pc:sldChg>
      <pc:sldChg chg="addSp delSp modSp new del">
        <pc:chgData name="Mohit Malik" userId="b038f0c95dfac187" providerId="LiveId" clId="{50B6A6E8-4F5B-449C-9B11-FFD0425F6F5D}" dt="2023-09-03T08:23:26.843" v="833" actId="47"/>
        <pc:sldMkLst>
          <pc:docMk/>
          <pc:sldMk cId="3943852331" sldId="883"/>
        </pc:sldMkLst>
        <pc:picChg chg="add del mod">
          <ac:chgData name="Mohit Malik" userId="b038f0c95dfac187" providerId="LiveId" clId="{50B6A6E8-4F5B-449C-9B11-FFD0425F6F5D}" dt="2023-09-03T08:23:03.331" v="831" actId="478"/>
          <ac:picMkLst>
            <pc:docMk/>
            <pc:sldMk cId="3943852331" sldId="883"/>
            <ac:picMk id="4" creationId="{E14C0204-45BE-24E7-2BA8-43B9FA72D931}"/>
          </ac:picMkLst>
        </pc:picChg>
      </pc:sldChg>
      <pc:sldChg chg="add">
        <pc:chgData name="Mohit Malik" userId="b038f0c95dfac187" providerId="LiveId" clId="{50B6A6E8-4F5B-449C-9B11-FFD0425F6F5D}" dt="2023-09-03T08:23:22.293" v="832"/>
        <pc:sldMkLst>
          <pc:docMk/>
          <pc:sldMk cId="0" sldId="884"/>
        </pc:sldMkLst>
      </pc:sldChg>
      <pc:sldChg chg="addSp delSp modSp new mod">
        <pc:chgData name="Mohit Malik" userId="b038f0c95dfac187" providerId="LiveId" clId="{50B6A6E8-4F5B-449C-9B11-FFD0425F6F5D}" dt="2023-09-03T09:29:06.254" v="1813"/>
        <pc:sldMkLst>
          <pc:docMk/>
          <pc:sldMk cId="2097723473" sldId="885"/>
        </pc:sldMkLst>
        <pc:spChg chg="mod">
          <ac:chgData name="Mohit Malik" userId="b038f0c95dfac187" providerId="LiveId" clId="{50B6A6E8-4F5B-449C-9B11-FFD0425F6F5D}" dt="2023-09-03T09:29:06.254" v="1813"/>
          <ac:spMkLst>
            <pc:docMk/>
            <pc:sldMk cId="2097723473" sldId="885"/>
            <ac:spMk id="2" creationId="{3841D1B6-C211-F24F-BA8B-589A1B22BE31}"/>
          </ac:spMkLst>
        </pc:spChg>
        <pc:spChg chg="del mod">
          <ac:chgData name="Mohit Malik" userId="b038f0c95dfac187" providerId="LiveId" clId="{50B6A6E8-4F5B-449C-9B11-FFD0425F6F5D}" dt="2023-09-03T08:26:58.346" v="873"/>
          <ac:spMkLst>
            <pc:docMk/>
            <pc:sldMk cId="2097723473" sldId="885"/>
            <ac:spMk id="3" creationId="{AC6C2D5D-635C-174A-55CF-1B79A21289D7}"/>
          </ac:spMkLst>
        </pc:spChg>
        <pc:picChg chg="add mod">
          <ac:chgData name="Mohit Malik" userId="b038f0c95dfac187" providerId="LiveId" clId="{50B6A6E8-4F5B-449C-9B11-FFD0425F6F5D}" dt="2023-09-03T09:29:06.254" v="1813"/>
          <ac:picMkLst>
            <pc:docMk/>
            <pc:sldMk cId="2097723473" sldId="885"/>
            <ac:picMk id="4" creationId="{AE6D48E3-BB9A-3C31-6955-AB39BA25C70E}"/>
          </ac:picMkLst>
        </pc:picChg>
      </pc:sldChg>
      <pc:sldChg chg="modSp new mod">
        <pc:chgData name="Mohit Malik" userId="b038f0c95dfac187" providerId="LiveId" clId="{50B6A6E8-4F5B-449C-9B11-FFD0425F6F5D}" dt="2023-09-03T09:29:06.506" v="1822" actId="27636"/>
        <pc:sldMkLst>
          <pc:docMk/>
          <pc:sldMk cId="89186267" sldId="886"/>
        </pc:sldMkLst>
        <pc:spChg chg="mod">
          <ac:chgData name="Mohit Malik" userId="b038f0c95dfac187" providerId="LiveId" clId="{50B6A6E8-4F5B-449C-9B11-FFD0425F6F5D}" dt="2023-09-03T09:29:06.254" v="1813"/>
          <ac:spMkLst>
            <pc:docMk/>
            <pc:sldMk cId="89186267" sldId="886"/>
            <ac:spMk id="2" creationId="{F69938B8-A344-B02A-45C5-63CA64EE9DA7}"/>
          </ac:spMkLst>
        </pc:spChg>
        <pc:spChg chg="mod">
          <ac:chgData name="Mohit Malik" userId="b038f0c95dfac187" providerId="LiveId" clId="{50B6A6E8-4F5B-449C-9B11-FFD0425F6F5D}" dt="2023-09-03T09:29:06.506" v="1822" actId="27636"/>
          <ac:spMkLst>
            <pc:docMk/>
            <pc:sldMk cId="89186267" sldId="886"/>
            <ac:spMk id="3" creationId="{846CA644-BB9E-2338-2E8B-2117ACD84151}"/>
          </ac:spMkLst>
        </pc:spChg>
      </pc:sldChg>
      <pc:sldChg chg="addSp delSp modSp new mod">
        <pc:chgData name="Mohit Malik" userId="b038f0c95dfac187" providerId="LiveId" clId="{50B6A6E8-4F5B-449C-9B11-FFD0425F6F5D}" dt="2023-09-03T09:29:06.254" v="1813"/>
        <pc:sldMkLst>
          <pc:docMk/>
          <pc:sldMk cId="43895968" sldId="887"/>
        </pc:sldMkLst>
        <pc:spChg chg="mod">
          <ac:chgData name="Mohit Malik" userId="b038f0c95dfac187" providerId="LiveId" clId="{50B6A6E8-4F5B-449C-9B11-FFD0425F6F5D}" dt="2023-09-03T09:29:06.254" v="1813"/>
          <ac:spMkLst>
            <pc:docMk/>
            <pc:sldMk cId="43895968" sldId="887"/>
            <ac:spMk id="2" creationId="{DCBF8C7F-A6A9-53CE-7D36-FB456A6EBA9F}"/>
          </ac:spMkLst>
        </pc:spChg>
        <pc:spChg chg="del">
          <ac:chgData name="Mohit Malik" userId="b038f0c95dfac187" providerId="LiveId" clId="{50B6A6E8-4F5B-449C-9B11-FFD0425F6F5D}" dt="2023-09-03T08:31:08.417" v="956"/>
          <ac:spMkLst>
            <pc:docMk/>
            <pc:sldMk cId="43895968" sldId="887"/>
            <ac:spMk id="3" creationId="{E06565E6-2F7C-885B-2D3A-04B67AE56342}"/>
          </ac:spMkLst>
        </pc:spChg>
        <pc:picChg chg="add mod">
          <ac:chgData name="Mohit Malik" userId="b038f0c95dfac187" providerId="LiveId" clId="{50B6A6E8-4F5B-449C-9B11-FFD0425F6F5D}" dt="2023-09-03T09:29:06.254" v="1813"/>
          <ac:picMkLst>
            <pc:docMk/>
            <pc:sldMk cId="43895968" sldId="887"/>
            <ac:picMk id="4" creationId="{E34E38D9-DFA8-70FA-B125-6F4E0A215E45}"/>
          </ac:picMkLst>
        </pc:picChg>
      </pc:sldChg>
      <pc:sldChg chg="modSp new mod">
        <pc:chgData name="Mohit Malik" userId="b038f0c95dfac187" providerId="LiveId" clId="{50B6A6E8-4F5B-449C-9B11-FFD0425F6F5D}" dt="2023-09-03T09:29:06.254" v="1813"/>
        <pc:sldMkLst>
          <pc:docMk/>
          <pc:sldMk cId="1648331601" sldId="888"/>
        </pc:sldMkLst>
        <pc:spChg chg="mod">
          <ac:chgData name="Mohit Malik" userId="b038f0c95dfac187" providerId="LiveId" clId="{50B6A6E8-4F5B-449C-9B11-FFD0425F6F5D}" dt="2023-09-03T09:29:06.254" v="1813"/>
          <ac:spMkLst>
            <pc:docMk/>
            <pc:sldMk cId="1648331601" sldId="888"/>
            <ac:spMk id="2" creationId="{10D3C866-1701-7471-9E27-5330BC6BFD4D}"/>
          </ac:spMkLst>
        </pc:spChg>
        <pc:spChg chg="mod">
          <ac:chgData name="Mohit Malik" userId="b038f0c95dfac187" providerId="LiveId" clId="{50B6A6E8-4F5B-449C-9B11-FFD0425F6F5D}" dt="2023-09-03T09:29:06.254" v="1813"/>
          <ac:spMkLst>
            <pc:docMk/>
            <pc:sldMk cId="1648331601" sldId="888"/>
            <ac:spMk id="3" creationId="{9FF60127-8AB9-A0F7-99DC-9A8EA5F4C9AE}"/>
          </ac:spMkLst>
        </pc:spChg>
      </pc:sldChg>
      <pc:sldChg chg="modSp new mod">
        <pc:chgData name="Mohit Malik" userId="b038f0c95dfac187" providerId="LiveId" clId="{50B6A6E8-4F5B-449C-9B11-FFD0425F6F5D}" dt="2023-09-03T09:29:06.254" v="1813"/>
        <pc:sldMkLst>
          <pc:docMk/>
          <pc:sldMk cId="3784971856" sldId="889"/>
        </pc:sldMkLst>
        <pc:spChg chg="mod">
          <ac:chgData name="Mohit Malik" userId="b038f0c95dfac187" providerId="LiveId" clId="{50B6A6E8-4F5B-449C-9B11-FFD0425F6F5D}" dt="2023-09-03T09:29:06.254" v="1813"/>
          <ac:spMkLst>
            <pc:docMk/>
            <pc:sldMk cId="3784971856" sldId="889"/>
            <ac:spMk id="2" creationId="{E7ADDBBA-3C14-542E-A613-D339FAED8F66}"/>
          </ac:spMkLst>
        </pc:spChg>
        <pc:spChg chg="mod">
          <ac:chgData name="Mohit Malik" userId="b038f0c95dfac187" providerId="LiveId" clId="{50B6A6E8-4F5B-449C-9B11-FFD0425F6F5D}" dt="2023-09-03T09:29:06.254" v="1813"/>
          <ac:spMkLst>
            <pc:docMk/>
            <pc:sldMk cId="3784971856" sldId="889"/>
            <ac:spMk id="3" creationId="{F99465B0-1570-B8E4-E683-E55656451D26}"/>
          </ac:spMkLst>
        </pc:spChg>
      </pc:sldChg>
      <pc:sldChg chg="addSp modSp new mod">
        <pc:chgData name="Mohit Malik" userId="b038f0c95dfac187" providerId="LiveId" clId="{50B6A6E8-4F5B-449C-9B11-FFD0425F6F5D}" dt="2023-09-03T09:29:06.254" v="1813"/>
        <pc:sldMkLst>
          <pc:docMk/>
          <pc:sldMk cId="31615191" sldId="890"/>
        </pc:sldMkLst>
        <pc:spChg chg="mod">
          <ac:chgData name="Mohit Malik" userId="b038f0c95dfac187" providerId="LiveId" clId="{50B6A6E8-4F5B-449C-9B11-FFD0425F6F5D}" dt="2023-09-03T09:29:06.254" v="1813"/>
          <ac:spMkLst>
            <pc:docMk/>
            <pc:sldMk cId="31615191" sldId="890"/>
            <ac:spMk id="2" creationId="{9833FB2D-2BE2-3F48-04B4-001F880288D9}"/>
          </ac:spMkLst>
        </pc:spChg>
        <pc:spChg chg="mod">
          <ac:chgData name="Mohit Malik" userId="b038f0c95dfac187" providerId="LiveId" clId="{50B6A6E8-4F5B-449C-9B11-FFD0425F6F5D}" dt="2023-09-03T09:29:06.254" v="1813"/>
          <ac:spMkLst>
            <pc:docMk/>
            <pc:sldMk cId="31615191" sldId="890"/>
            <ac:spMk id="3" creationId="{2B34DDEC-2D0E-EFE7-CB9D-E4CA1185F965}"/>
          </ac:spMkLst>
        </pc:spChg>
        <pc:picChg chg="add mod">
          <ac:chgData name="Mohit Malik" userId="b038f0c95dfac187" providerId="LiveId" clId="{50B6A6E8-4F5B-449C-9B11-FFD0425F6F5D}" dt="2023-09-03T08:42:14.272" v="1064" actId="1076"/>
          <ac:picMkLst>
            <pc:docMk/>
            <pc:sldMk cId="31615191" sldId="890"/>
            <ac:picMk id="4" creationId="{4243528A-994A-4479-9697-75A1078D285F}"/>
          </ac:picMkLst>
        </pc:picChg>
      </pc:sldChg>
      <pc:sldChg chg="addSp delSp modSp new del mod">
        <pc:chgData name="Mohit Malik" userId="b038f0c95dfac187" providerId="LiveId" clId="{50B6A6E8-4F5B-449C-9B11-FFD0425F6F5D}" dt="2023-09-03T09:03:24.958" v="1386" actId="47"/>
        <pc:sldMkLst>
          <pc:docMk/>
          <pc:sldMk cId="260288513" sldId="891"/>
        </pc:sldMkLst>
        <pc:spChg chg="mod">
          <ac:chgData name="Mohit Malik" userId="b038f0c95dfac187" providerId="LiveId" clId="{50B6A6E8-4F5B-449C-9B11-FFD0425F6F5D}" dt="2023-09-03T08:46:36.912" v="1149" actId="20577"/>
          <ac:spMkLst>
            <pc:docMk/>
            <pc:sldMk cId="260288513" sldId="891"/>
            <ac:spMk id="2" creationId="{75219DF8-A618-C6D4-F888-AB509E28DA65}"/>
          </ac:spMkLst>
        </pc:spChg>
        <pc:spChg chg="del">
          <ac:chgData name="Mohit Malik" userId="b038f0c95dfac187" providerId="LiveId" clId="{50B6A6E8-4F5B-449C-9B11-FFD0425F6F5D}" dt="2023-09-03T08:46:03.657" v="1108"/>
          <ac:spMkLst>
            <pc:docMk/>
            <pc:sldMk cId="260288513" sldId="891"/>
            <ac:spMk id="3" creationId="{8A3128C8-36CE-A0FD-70D8-1F2DBDEB87DB}"/>
          </ac:spMkLst>
        </pc:spChg>
        <pc:picChg chg="add mod">
          <ac:chgData name="Mohit Malik" userId="b038f0c95dfac187" providerId="LiveId" clId="{50B6A6E8-4F5B-449C-9B11-FFD0425F6F5D}" dt="2023-09-03T08:46:10.901" v="1110" actId="14100"/>
          <ac:picMkLst>
            <pc:docMk/>
            <pc:sldMk cId="260288513" sldId="891"/>
            <ac:picMk id="4" creationId="{48F65625-A124-4EDD-8B98-335B3950D8FA}"/>
          </ac:picMkLst>
        </pc:picChg>
      </pc:sldChg>
      <pc:sldChg chg="modSp new mod">
        <pc:chgData name="Mohit Malik" userId="b038f0c95dfac187" providerId="LiveId" clId="{50B6A6E8-4F5B-449C-9B11-FFD0425F6F5D}" dt="2023-09-03T09:29:06.254" v="1813"/>
        <pc:sldMkLst>
          <pc:docMk/>
          <pc:sldMk cId="1681104627" sldId="892"/>
        </pc:sldMkLst>
        <pc:spChg chg="mod">
          <ac:chgData name="Mohit Malik" userId="b038f0c95dfac187" providerId="LiveId" clId="{50B6A6E8-4F5B-449C-9B11-FFD0425F6F5D}" dt="2023-09-03T09:29:06.254" v="1813"/>
          <ac:spMkLst>
            <pc:docMk/>
            <pc:sldMk cId="1681104627" sldId="892"/>
            <ac:spMk id="2" creationId="{FAA4BF82-0088-AE25-C803-1A133F5EF96D}"/>
          </ac:spMkLst>
        </pc:spChg>
        <pc:spChg chg="mod">
          <ac:chgData name="Mohit Malik" userId="b038f0c95dfac187" providerId="LiveId" clId="{50B6A6E8-4F5B-449C-9B11-FFD0425F6F5D}" dt="2023-09-03T09:29:06.254" v="1813"/>
          <ac:spMkLst>
            <pc:docMk/>
            <pc:sldMk cId="1681104627" sldId="892"/>
            <ac:spMk id="3" creationId="{F8ADFC03-7846-EADF-6C42-E779F1867C76}"/>
          </ac:spMkLst>
        </pc:spChg>
      </pc:sldChg>
      <pc:sldChg chg="addSp delSp modSp new del mod">
        <pc:chgData name="Mohit Malik" userId="b038f0c95dfac187" providerId="LiveId" clId="{50B6A6E8-4F5B-449C-9B11-FFD0425F6F5D}" dt="2023-09-03T08:59:42.640" v="1337" actId="47"/>
        <pc:sldMkLst>
          <pc:docMk/>
          <pc:sldMk cId="269864361" sldId="893"/>
        </pc:sldMkLst>
        <pc:spChg chg="mod">
          <ac:chgData name="Mohit Malik" userId="b038f0c95dfac187" providerId="LiveId" clId="{50B6A6E8-4F5B-449C-9B11-FFD0425F6F5D}" dt="2023-09-03T08:52:42.563" v="1309" actId="20577"/>
          <ac:spMkLst>
            <pc:docMk/>
            <pc:sldMk cId="269864361" sldId="893"/>
            <ac:spMk id="2" creationId="{28A95C1D-EF1B-BE6A-90BB-32541F27987C}"/>
          </ac:spMkLst>
        </pc:spChg>
        <pc:spChg chg="del">
          <ac:chgData name="Mohit Malik" userId="b038f0c95dfac187" providerId="LiveId" clId="{50B6A6E8-4F5B-449C-9B11-FFD0425F6F5D}" dt="2023-09-03T08:51:54.084" v="1264"/>
          <ac:spMkLst>
            <pc:docMk/>
            <pc:sldMk cId="269864361" sldId="893"/>
            <ac:spMk id="3" creationId="{5DA45AD9-F223-BBB9-2E2E-4191978371FB}"/>
          </ac:spMkLst>
        </pc:spChg>
        <pc:picChg chg="add mod">
          <ac:chgData name="Mohit Malik" userId="b038f0c95dfac187" providerId="LiveId" clId="{50B6A6E8-4F5B-449C-9B11-FFD0425F6F5D}" dt="2023-09-03T08:52:08.046" v="1269" actId="1076"/>
          <ac:picMkLst>
            <pc:docMk/>
            <pc:sldMk cId="269864361" sldId="893"/>
            <ac:picMk id="5" creationId="{31321562-BF67-335E-E625-8A74E457A301}"/>
          </ac:picMkLst>
        </pc:picChg>
      </pc:sldChg>
      <pc:sldChg chg="addSp delSp modSp new del mod">
        <pc:chgData name="Mohit Malik" userId="b038f0c95dfac187" providerId="LiveId" clId="{50B6A6E8-4F5B-449C-9B11-FFD0425F6F5D}" dt="2023-09-03T08:59:46.479" v="1338" actId="47"/>
        <pc:sldMkLst>
          <pc:docMk/>
          <pc:sldMk cId="905767320" sldId="894"/>
        </pc:sldMkLst>
        <pc:spChg chg="del">
          <ac:chgData name="Mohit Malik" userId="b038f0c95dfac187" providerId="LiveId" clId="{50B6A6E8-4F5B-449C-9B11-FFD0425F6F5D}" dt="2023-09-03T08:54:31.232" v="1317" actId="478"/>
          <ac:spMkLst>
            <pc:docMk/>
            <pc:sldMk cId="905767320" sldId="894"/>
            <ac:spMk id="2" creationId="{811AC4F3-9365-96CF-4094-6FC2098CB44B}"/>
          </ac:spMkLst>
        </pc:spChg>
        <pc:spChg chg="del mod">
          <ac:chgData name="Mohit Malik" userId="b038f0c95dfac187" providerId="LiveId" clId="{50B6A6E8-4F5B-449C-9B11-FFD0425F6F5D}" dt="2023-09-03T08:54:07.846" v="1312"/>
          <ac:spMkLst>
            <pc:docMk/>
            <pc:sldMk cId="905767320" sldId="894"/>
            <ac:spMk id="3" creationId="{7BA84680-CB73-5106-ADC7-DABFA29CE191}"/>
          </ac:spMkLst>
        </pc:spChg>
        <pc:picChg chg="add mod">
          <ac:chgData name="Mohit Malik" userId="b038f0c95dfac187" providerId="LiveId" clId="{50B6A6E8-4F5B-449C-9B11-FFD0425F6F5D}" dt="2023-09-03T08:54:18.977" v="1316" actId="14100"/>
          <ac:picMkLst>
            <pc:docMk/>
            <pc:sldMk cId="905767320" sldId="894"/>
            <ac:picMk id="5" creationId="{1FCEF959-4F70-A737-8E07-788D3AD837F9}"/>
          </ac:picMkLst>
        </pc:picChg>
      </pc:sldChg>
      <pc:sldChg chg="addSp modSp new del mod">
        <pc:chgData name="Mohit Malik" userId="b038f0c95dfac187" providerId="LiveId" clId="{50B6A6E8-4F5B-449C-9B11-FFD0425F6F5D}" dt="2023-09-03T08:59:51.148" v="1339" actId="47"/>
        <pc:sldMkLst>
          <pc:docMk/>
          <pc:sldMk cId="3300217462" sldId="895"/>
        </pc:sldMkLst>
        <pc:spChg chg="mod">
          <ac:chgData name="Mohit Malik" userId="b038f0c95dfac187" providerId="LiveId" clId="{50B6A6E8-4F5B-449C-9B11-FFD0425F6F5D}" dt="2023-09-03T08:56:39.271" v="1329" actId="20577"/>
          <ac:spMkLst>
            <pc:docMk/>
            <pc:sldMk cId="3300217462" sldId="895"/>
            <ac:spMk id="3" creationId="{F9591045-9B92-405B-0451-CE19B9A322CB}"/>
          </ac:spMkLst>
        </pc:spChg>
        <pc:picChg chg="add mod">
          <ac:chgData name="Mohit Malik" userId="b038f0c95dfac187" providerId="LiveId" clId="{50B6A6E8-4F5B-449C-9B11-FFD0425F6F5D}" dt="2023-09-03T08:56:54.286" v="1335" actId="1076"/>
          <ac:picMkLst>
            <pc:docMk/>
            <pc:sldMk cId="3300217462" sldId="895"/>
            <ac:picMk id="5" creationId="{8AA265C1-AF89-BFAB-FF0D-F0B23A208D36}"/>
          </ac:picMkLst>
        </pc:picChg>
      </pc:sldChg>
      <pc:sldChg chg="addSp delSp modSp new mod">
        <pc:chgData name="Mohit Malik" userId="b038f0c95dfac187" providerId="LiveId" clId="{50B6A6E8-4F5B-449C-9B11-FFD0425F6F5D}" dt="2023-09-03T09:29:06.254" v="1813"/>
        <pc:sldMkLst>
          <pc:docMk/>
          <pc:sldMk cId="2117845775" sldId="896"/>
        </pc:sldMkLst>
        <pc:spChg chg="mod">
          <ac:chgData name="Mohit Malik" userId="b038f0c95dfac187" providerId="LiveId" clId="{50B6A6E8-4F5B-449C-9B11-FFD0425F6F5D}" dt="2023-09-03T09:29:06.254" v="1813"/>
          <ac:spMkLst>
            <pc:docMk/>
            <pc:sldMk cId="2117845775" sldId="896"/>
            <ac:spMk id="2" creationId="{CD30E696-F6B9-4341-838D-671EEDB0729C}"/>
          </ac:spMkLst>
        </pc:spChg>
        <pc:spChg chg="del">
          <ac:chgData name="Mohit Malik" userId="b038f0c95dfac187" providerId="LiveId" clId="{50B6A6E8-4F5B-449C-9B11-FFD0425F6F5D}" dt="2023-09-03T09:00:38.253" v="1340"/>
          <ac:spMkLst>
            <pc:docMk/>
            <pc:sldMk cId="2117845775" sldId="896"/>
            <ac:spMk id="3" creationId="{A9145B90-0115-13A4-B93B-1FF9861F492C}"/>
          </ac:spMkLst>
        </pc:spChg>
        <pc:picChg chg="add mod">
          <ac:chgData name="Mohit Malik" userId="b038f0c95dfac187" providerId="LiveId" clId="{50B6A6E8-4F5B-449C-9B11-FFD0425F6F5D}" dt="2023-09-03T09:29:06.254" v="1813"/>
          <ac:picMkLst>
            <pc:docMk/>
            <pc:sldMk cId="2117845775" sldId="896"/>
            <ac:picMk id="4" creationId="{2DF54524-8F32-0BD8-FCC2-264732C72F14}"/>
          </ac:picMkLst>
        </pc:picChg>
      </pc:sldChg>
      <pc:sldChg chg="addSp delSp modSp new mod">
        <pc:chgData name="Mohit Malik" userId="b038f0c95dfac187" providerId="LiveId" clId="{50B6A6E8-4F5B-449C-9B11-FFD0425F6F5D}" dt="2023-09-03T09:29:06.254" v="1813"/>
        <pc:sldMkLst>
          <pc:docMk/>
          <pc:sldMk cId="761538051" sldId="897"/>
        </pc:sldMkLst>
        <pc:spChg chg="del mod">
          <ac:chgData name="Mohit Malik" userId="b038f0c95dfac187" providerId="LiveId" clId="{50B6A6E8-4F5B-449C-9B11-FFD0425F6F5D}" dt="2023-09-03T09:02:43.381" v="1382" actId="478"/>
          <ac:spMkLst>
            <pc:docMk/>
            <pc:sldMk cId="761538051" sldId="897"/>
            <ac:spMk id="2" creationId="{43B72A40-0345-68A8-0F52-3AE3613763FB}"/>
          </ac:spMkLst>
        </pc:spChg>
        <pc:spChg chg="mod">
          <ac:chgData name="Mohit Malik" userId="b038f0c95dfac187" providerId="LiveId" clId="{50B6A6E8-4F5B-449C-9B11-FFD0425F6F5D}" dt="2023-09-03T09:29:06.254" v="1813"/>
          <ac:spMkLst>
            <pc:docMk/>
            <pc:sldMk cId="761538051" sldId="897"/>
            <ac:spMk id="3" creationId="{66875D50-72DB-597D-D579-A3D9B70C6C03}"/>
          </ac:spMkLst>
        </pc:spChg>
        <pc:picChg chg="add mod">
          <ac:chgData name="Mohit Malik" userId="b038f0c95dfac187" providerId="LiveId" clId="{50B6A6E8-4F5B-449C-9B11-FFD0425F6F5D}" dt="2023-09-03T09:02:54.114" v="1385" actId="14100"/>
          <ac:picMkLst>
            <pc:docMk/>
            <pc:sldMk cId="761538051" sldId="897"/>
            <ac:picMk id="4" creationId="{7FC20D12-F3E3-FF9E-A656-45F9E95FA8BE}"/>
          </ac:picMkLst>
        </pc:picChg>
      </pc:sldChg>
      <pc:sldChg chg="addSp delSp modSp new mod">
        <pc:chgData name="Mohit Malik" userId="b038f0c95dfac187" providerId="LiveId" clId="{50B6A6E8-4F5B-449C-9B11-FFD0425F6F5D}" dt="2023-09-03T09:29:06.254" v="1813"/>
        <pc:sldMkLst>
          <pc:docMk/>
          <pc:sldMk cId="1202265608" sldId="898"/>
        </pc:sldMkLst>
        <pc:spChg chg="mod">
          <ac:chgData name="Mohit Malik" userId="b038f0c95dfac187" providerId="LiveId" clId="{50B6A6E8-4F5B-449C-9B11-FFD0425F6F5D}" dt="2023-09-03T09:29:06.254" v="1813"/>
          <ac:spMkLst>
            <pc:docMk/>
            <pc:sldMk cId="1202265608" sldId="898"/>
            <ac:spMk id="2" creationId="{F83A2663-BEE6-1A8E-A8D0-C91FE891271E}"/>
          </ac:spMkLst>
        </pc:spChg>
        <pc:spChg chg="del">
          <ac:chgData name="Mohit Malik" userId="b038f0c95dfac187" providerId="LiveId" clId="{50B6A6E8-4F5B-449C-9B11-FFD0425F6F5D}" dt="2023-09-03T09:04:11.601" v="1388"/>
          <ac:spMkLst>
            <pc:docMk/>
            <pc:sldMk cId="1202265608" sldId="898"/>
            <ac:spMk id="3" creationId="{24D8B33A-20A7-7465-3C64-37DE2F9F67BC}"/>
          </ac:spMkLst>
        </pc:spChg>
        <pc:picChg chg="add mod">
          <ac:chgData name="Mohit Malik" userId="b038f0c95dfac187" providerId="LiveId" clId="{50B6A6E8-4F5B-449C-9B11-FFD0425F6F5D}" dt="2023-09-03T09:29:06.254" v="1813"/>
          <ac:picMkLst>
            <pc:docMk/>
            <pc:sldMk cId="1202265608" sldId="898"/>
            <ac:picMk id="4" creationId="{3B284471-2440-2285-6CF1-C0724751D1AD}"/>
          </ac:picMkLst>
        </pc:picChg>
      </pc:sldChg>
      <pc:sldChg chg="modSp new mod">
        <pc:chgData name="Mohit Malik" userId="b038f0c95dfac187" providerId="LiveId" clId="{50B6A6E8-4F5B-449C-9B11-FFD0425F6F5D}" dt="2023-09-03T09:29:06.537" v="1823" actId="27636"/>
        <pc:sldMkLst>
          <pc:docMk/>
          <pc:sldMk cId="82867994" sldId="899"/>
        </pc:sldMkLst>
        <pc:spChg chg="mod">
          <ac:chgData name="Mohit Malik" userId="b038f0c95dfac187" providerId="LiveId" clId="{50B6A6E8-4F5B-449C-9B11-FFD0425F6F5D}" dt="2023-09-03T09:29:06.254" v="1813"/>
          <ac:spMkLst>
            <pc:docMk/>
            <pc:sldMk cId="82867994" sldId="899"/>
            <ac:spMk id="2" creationId="{A5E05F16-C49E-EB13-2C9F-30DA5D747174}"/>
          </ac:spMkLst>
        </pc:spChg>
        <pc:spChg chg="mod">
          <ac:chgData name="Mohit Malik" userId="b038f0c95dfac187" providerId="LiveId" clId="{50B6A6E8-4F5B-449C-9B11-FFD0425F6F5D}" dt="2023-09-03T09:29:06.537" v="1823" actId="27636"/>
          <ac:spMkLst>
            <pc:docMk/>
            <pc:sldMk cId="82867994" sldId="899"/>
            <ac:spMk id="3" creationId="{AE2BA209-4A5A-D887-45C7-8E5AE2C99251}"/>
          </ac:spMkLst>
        </pc:spChg>
      </pc:sldChg>
      <pc:sldChg chg="addSp delSp modSp new mod">
        <pc:chgData name="Mohit Malik" userId="b038f0c95dfac187" providerId="LiveId" clId="{50B6A6E8-4F5B-449C-9B11-FFD0425F6F5D}" dt="2023-09-03T09:29:06.254" v="1813"/>
        <pc:sldMkLst>
          <pc:docMk/>
          <pc:sldMk cId="3585161230" sldId="900"/>
        </pc:sldMkLst>
        <pc:spChg chg="mod">
          <ac:chgData name="Mohit Malik" userId="b038f0c95dfac187" providerId="LiveId" clId="{50B6A6E8-4F5B-449C-9B11-FFD0425F6F5D}" dt="2023-09-03T09:29:06.254" v="1813"/>
          <ac:spMkLst>
            <pc:docMk/>
            <pc:sldMk cId="3585161230" sldId="900"/>
            <ac:spMk id="2" creationId="{2C299E5D-4701-51C4-2E2D-9C01D2D78CBE}"/>
          </ac:spMkLst>
        </pc:spChg>
        <pc:spChg chg="del mod">
          <ac:chgData name="Mohit Malik" userId="b038f0c95dfac187" providerId="LiveId" clId="{50B6A6E8-4F5B-449C-9B11-FFD0425F6F5D}" dt="2023-09-03T09:14:43.657" v="1512"/>
          <ac:spMkLst>
            <pc:docMk/>
            <pc:sldMk cId="3585161230" sldId="900"/>
            <ac:spMk id="3" creationId="{7C77E67D-4A55-314D-03C3-F0477651315B}"/>
          </ac:spMkLst>
        </pc:spChg>
        <pc:picChg chg="add mod">
          <ac:chgData name="Mohit Malik" userId="b038f0c95dfac187" providerId="LiveId" clId="{50B6A6E8-4F5B-449C-9B11-FFD0425F6F5D}" dt="2023-09-03T09:14:46.833" v="1513" actId="14100"/>
          <ac:picMkLst>
            <pc:docMk/>
            <pc:sldMk cId="3585161230" sldId="900"/>
            <ac:picMk id="4" creationId="{FDFE819A-4B1B-CDD6-1FDD-9CEDE7500BB6}"/>
          </ac:picMkLst>
        </pc:picChg>
      </pc:sldChg>
      <pc:sldChg chg="modSp new mod">
        <pc:chgData name="Mohit Malik" userId="b038f0c95dfac187" providerId="LiveId" clId="{50B6A6E8-4F5B-449C-9B11-FFD0425F6F5D}" dt="2023-09-03T09:29:06.254" v="1813"/>
        <pc:sldMkLst>
          <pc:docMk/>
          <pc:sldMk cId="884966373" sldId="901"/>
        </pc:sldMkLst>
        <pc:spChg chg="mod">
          <ac:chgData name="Mohit Malik" userId="b038f0c95dfac187" providerId="LiveId" clId="{50B6A6E8-4F5B-449C-9B11-FFD0425F6F5D}" dt="2023-09-03T09:29:06.254" v="1813"/>
          <ac:spMkLst>
            <pc:docMk/>
            <pc:sldMk cId="884966373" sldId="901"/>
            <ac:spMk id="2" creationId="{DD603A8F-53A1-21DD-1952-766BB57FA972}"/>
          </ac:spMkLst>
        </pc:spChg>
        <pc:spChg chg="mod">
          <ac:chgData name="Mohit Malik" userId="b038f0c95dfac187" providerId="LiveId" clId="{50B6A6E8-4F5B-449C-9B11-FFD0425F6F5D}" dt="2023-09-03T09:29:06.254" v="1813"/>
          <ac:spMkLst>
            <pc:docMk/>
            <pc:sldMk cId="884966373" sldId="901"/>
            <ac:spMk id="3" creationId="{6C83E69A-3DFD-4A69-0B6C-201683CA298B}"/>
          </ac:spMkLst>
        </pc:spChg>
      </pc:sldChg>
      <pc:sldChg chg="addSp delSp new del mod">
        <pc:chgData name="Mohit Malik" userId="b038f0c95dfac187" providerId="LiveId" clId="{50B6A6E8-4F5B-449C-9B11-FFD0425F6F5D}" dt="2023-09-03T09:16:22.309" v="1546" actId="47"/>
        <pc:sldMkLst>
          <pc:docMk/>
          <pc:sldMk cId="3839664627" sldId="901"/>
        </pc:sldMkLst>
        <pc:spChg chg="add del">
          <ac:chgData name="Mohit Malik" userId="b038f0c95dfac187" providerId="LiveId" clId="{50B6A6E8-4F5B-449C-9B11-FFD0425F6F5D}" dt="2023-09-03T09:16:06.696" v="1544" actId="478"/>
          <ac:spMkLst>
            <pc:docMk/>
            <pc:sldMk cId="3839664627" sldId="901"/>
            <ac:spMk id="5" creationId="{E99F5418-2FA1-C92D-9F1C-F05E8573983B}"/>
          </ac:spMkLst>
        </pc:spChg>
      </pc:sldChg>
      <pc:sldChg chg="addSp delSp modSp new mod">
        <pc:chgData name="Mohit Malik" userId="b038f0c95dfac187" providerId="LiveId" clId="{50B6A6E8-4F5B-449C-9B11-FFD0425F6F5D}" dt="2023-09-03T09:27:51.563" v="1809" actId="14100"/>
        <pc:sldMkLst>
          <pc:docMk/>
          <pc:sldMk cId="43915298" sldId="902"/>
        </pc:sldMkLst>
        <pc:spChg chg="mod">
          <ac:chgData name="Mohit Malik" userId="b038f0c95dfac187" providerId="LiveId" clId="{50B6A6E8-4F5B-449C-9B11-FFD0425F6F5D}" dt="2023-09-03T09:25:12.512" v="1693" actId="14100"/>
          <ac:spMkLst>
            <pc:docMk/>
            <pc:sldMk cId="43915298" sldId="902"/>
            <ac:spMk id="2" creationId="{887BEF30-D6F9-0602-0943-A0CD22906F35}"/>
          </ac:spMkLst>
        </pc:spChg>
        <pc:spChg chg="del mod">
          <ac:chgData name="Mohit Malik" userId="b038f0c95dfac187" providerId="LiveId" clId="{50B6A6E8-4F5B-449C-9B11-FFD0425F6F5D}" dt="2023-09-03T09:27:43.063" v="1806"/>
          <ac:spMkLst>
            <pc:docMk/>
            <pc:sldMk cId="43915298" sldId="902"/>
            <ac:spMk id="3" creationId="{818D1D64-F0A7-E498-B049-53791A39EB00}"/>
          </ac:spMkLst>
        </pc:spChg>
        <pc:picChg chg="add del mod">
          <ac:chgData name="Mohit Malik" userId="b038f0c95dfac187" providerId="LiveId" clId="{50B6A6E8-4F5B-449C-9B11-FFD0425F6F5D}" dt="2023-09-03T09:25:32.256" v="1695" actId="21"/>
          <ac:picMkLst>
            <pc:docMk/>
            <pc:sldMk cId="43915298" sldId="902"/>
            <ac:picMk id="5" creationId="{E43FB302-C8B4-0162-7E43-15CBE55F4F2D}"/>
          </ac:picMkLst>
        </pc:picChg>
        <pc:picChg chg="add mod">
          <ac:chgData name="Mohit Malik" userId="b038f0c95dfac187" providerId="LiveId" clId="{50B6A6E8-4F5B-449C-9B11-FFD0425F6F5D}" dt="2023-09-03T09:27:51.563" v="1809" actId="14100"/>
          <ac:picMkLst>
            <pc:docMk/>
            <pc:sldMk cId="43915298" sldId="902"/>
            <ac:picMk id="7" creationId="{748302A4-DB38-0CE0-6585-C3E5B081F7D1}"/>
          </ac:picMkLst>
        </pc:picChg>
      </pc:sldChg>
      <pc:sldChg chg="new del">
        <pc:chgData name="Mohit Malik" userId="b038f0c95dfac187" providerId="LiveId" clId="{50B6A6E8-4F5B-449C-9B11-FFD0425F6F5D}" dt="2023-09-03T09:28:45.929" v="1812" actId="47"/>
        <pc:sldMkLst>
          <pc:docMk/>
          <pc:sldMk cId="3451200969" sldId="903"/>
        </pc:sldMkLst>
      </pc:sldChg>
      <pc:sldChg chg="modSp add">
        <pc:chgData name="Mohit Malik" userId="b038f0c95dfac187" providerId="LiveId" clId="{50B6A6E8-4F5B-449C-9B11-FFD0425F6F5D}" dt="2023-09-03T09:29:06.254" v="1813"/>
        <pc:sldMkLst>
          <pc:docMk/>
          <pc:sldMk cId="2071372541" sldId="904"/>
        </pc:sldMkLst>
        <pc:spChg chg="mod">
          <ac:chgData name="Mohit Malik" userId="b038f0c95dfac187" providerId="LiveId" clId="{50B6A6E8-4F5B-449C-9B11-FFD0425F6F5D}" dt="2023-09-03T09:29:06.254" v="1813"/>
          <ac:spMkLst>
            <pc:docMk/>
            <pc:sldMk cId="2071372541" sldId="904"/>
            <ac:spMk id="2" creationId="{8DD6D497-157E-C1D1-1D4E-317339DCC51F}"/>
          </ac:spMkLst>
        </pc:spChg>
        <pc:spChg chg="mod">
          <ac:chgData name="Mohit Malik" userId="b038f0c95dfac187" providerId="LiveId" clId="{50B6A6E8-4F5B-449C-9B11-FFD0425F6F5D}" dt="2023-09-03T09:29:06.254" v="1813"/>
          <ac:spMkLst>
            <pc:docMk/>
            <pc:sldMk cId="2071372541" sldId="904"/>
            <ac:spMk id="3" creationId="{01E79723-C83A-B177-6B7A-9F652CDB95E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A9E9C5-3015-4BCE-8CA9-75D644FD201D}" type="datetimeFigureOut">
              <a:rPr lang="en-IN" smtClean="0"/>
              <a:t>03-09-2023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68D31-2AEC-44B1-8A6B-B62B782B1DFD}" type="slidenum">
              <a:rPr lang="en-IN" smtClean="0"/>
              <a:t>‹#›</a:t>
            </a:fld>
            <a:endParaRPr lang="en-IN"/>
          </a:p>
        </p:txBody>
      </p:sp>
    </p:spTree>
    <p:extLst>
      <p:ext uri="{BB962C8B-B14F-4D97-AF65-F5344CB8AC3E}">
        <p14:creationId xmlns:p14="http://schemas.microsoft.com/office/powerpoint/2010/main" val="47294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E40AD131-54C8-534B-088A-B36D6A74E91B}"/>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B0A1320D-B87A-6AB9-7C2F-0CBFCDBE08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E40AD131-54C8-534B-088A-B36D6A74E91B}"/>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B0A1320D-B87A-6AB9-7C2F-0CBFCDBE08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76E72282-297D-D425-01EF-39A7FB53DDEA}"/>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C171E2D6-1254-3AEC-0F10-92586758560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E1955A8-FB68-4BDC-8AEE-D00DB5CDE21F}" type="datetimeFigureOut">
              <a:rPr lang="en-IN" smtClean="0"/>
              <a:t>03-09-2023</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1ADAC95-163F-4833-87B8-8225AAB20B0A}"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47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955A8-FB68-4BDC-8AEE-D00DB5CDE21F}" type="datetimeFigureOut">
              <a:rPr lang="en-IN" smtClean="0"/>
              <a:t>03-09-2023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DAC95-163F-4833-87B8-8225AAB20B0A}" type="slidenum">
              <a:rPr lang="en-IN" smtClean="0"/>
              <a:t>‹#›</a:t>
            </a:fld>
            <a:endParaRPr lang="en-IN"/>
          </a:p>
        </p:txBody>
      </p:sp>
    </p:spTree>
    <p:extLst>
      <p:ext uri="{BB962C8B-B14F-4D97-AF65-F5344CB8AC3E}">
        <p14:creationId xmlns:p14="http://schemas.microsoft.com/office/powerpoint/2010/main" val="2062926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955A8-FB68-4BDC-8AEE-D00DB5CDE21F}" type="datetimeFigureOut">
              <a:rPr lang="en-IN" smtClean="0"/>
              <a:t>03-09-2023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DAC95-163F-4833-87B8-8225AAB20B0A}" type="slidenum">
              <a:rPr lang="en-IN" smtClean="0"/>
              <a:t>‹#›</a:t>
            </a:fld>
            <a:endParaRPr lang="en-IN"/>
          </a:p>
        </p:txBody>
      </p:sp>
    </p:spTree>
    <p:extLst>
      <p:ext uri="{BB962C8B-B14F-4D97-AF65-F5344CB8AC3E}">
        <p14:creationId xmlns:p14="http://schemas.microsoft.com/office/powerpoint/2010/main" val="4139626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1955A8-FB68-4BDC-8AEE-D00DB5CDE21F}" type="datetimeFigureOut">
              <a:rPr lang="en-IN" smtClean="0"/>
              <a:t>03-09-2023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DAC95-163F-4833-87B8-8225AAB20B0A}" type="slidenum">
              <a:rPr lang="en-IN" smtClean="0"/>
              <a:t>‹#›</a:t>
            </a:fld>
            <a:endParaRPr lang="en-IN"/>
          </a:p>
        </p:txBody>
      </p:sp>
    </p:spTree>
    <p:extLst>
      <p:ext uri="{BB962C8B-B14F-4D97-AF65-F5344CB8AC3E}">
        <p14:creationId xmlns:p14="http://schemas.microsoft.com/office/powerpoint/2010/main" val="2135884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1955A8-FB68-4BDC-8AEE-D00DB5CDE21F}" type="datetimeFigureOut">
              <a:rPr lang="en-IN" smtClean="0"/>
              <a:t>03-09-2023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1ADAC95-163F-4833-87B8-8225AAB20B0A}"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257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1955A8-FB68-4BDC-8AEE-D00DB5CDE21F}" type="datetimeFigureOut">
              <a:rPr lang="en-IN" smtClean="0"/>
              <a:t>03-09-2023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ADAC95-163F-4833-87B8-8225AAB20B0A}" type="slidenum">
              <a:rPr lang="en-IN" smtClean="0"/>
              <a:t>‹#›</a:t>
            </a:fld>
            <a:endParaRPr lang="en-IN"/>
          </a:p>
        </p:txBody>
      </p:sp>
    </p:spTree>
    <p:extLst>
      <p:ext uri="{BB962C8B-B14F-4D97-AF65-F5344CB8AC3E}">
        <p14:creationId xmlns:p14="http://schemas.microsoft.com/office/powerpoint/2010/main" val="404721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1955A8-FB68-4BDC-8AEE-D00DB5CDE21F}" type="datetimeFigureOut">
              <a:rPr lang="en-IN" smtClean="0"/>
              <a:t>03-09-2023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1ADAC95-163F-4833-87B8-8225AAB20B0A}" type="slidenum">
              <a:rPr lang="en-IN" smtClean="0"/>
              <a:t>‹#›</a:t>
            </a:fld>
            <a:endParaRPr lang="en-IN"/>
          </a:p>
        </p:txBody>
      </p:sp>
    </p:spTree>
    <p:extLst>
      <p:ext uri="{BB962C8B-B14F-4D97-AF65-F5344CB8AC3E}">
        <p14:creationId xmlns:p14="http://schemas.microsoft.com/office/powerpoint/2010/main" val="44317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1955A8-FB68-4BDC-8AEE-D00DB5CDE21F}" type="datetimeFigureOut">
              <a:rPr lang="en-IN" smtClean="0"/>
              <a:t>03-09-2023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1ADAC95-163F-4833-87B8-8225AAB20B0A}" type="slidenum">
              <a:rPr lang="en-IN" smtClean="0"/>
              <a:t>‹#›</a:t>
            </a:fld>
            <a:endParaRPr lang="en-IN"/>
          </a:p>
        </p:txBody>
      </p:sp>
    </p:spTree>
    <p:extLst>
      <p:ext uri="{BB962C8B-B14F-4D97-AF65-F5344CB8AC3E}">
        <p14:creationId xmlns:p14="http://schemas.microsoft.com/office/powerpoint/2010/main" val="3105566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955A8-FB68-4BDC-8AEE-D00DB5CDE21F}" type="datetimeFigureOut">
              <a:rPr lang="en-IN" smtClean="0"/>
              <a:t>03-09-2023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1ADAC95-163F-4833-87B8-8225AAB20B0A}" type="slidenum">
              <a:rPr lang="en-IN" smtClean="0"/>
              <a:t>‹#›</a:t>
            </a:fld>
            <a:endParaRPr lang="en-IN"/>
          </a:p>
        </p:txBody>
      </p:sp>
    </p:spTree>
    <p:extLst>
      <p:ext uri="{BB962C8B-B14F-4D97-AF65-F5344CB8AC3E}">
        <p14:creationId xmlns:p14="http://schemas.microsoft.com/office/powerpoint/2010/main" val="1131505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1955A8-FB68-4BDC-8AEE-D00DB5CDE21F}" type="datetimeFigureOut">
              <a:rPr lang="en-IN" smtClean="0"/>
              <a:t>03-09-2023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ADAC95-163F-4833-87B8-8225AAB20B0A}" type="slidenum">
              <a:rPr lang="en-IN" smtClean="0"/>
              <a:t>‹#›</a:t>
            </a:fld>
            <a:endParaRPr lang="en-IN"/>
          </a:p>
        </p:txBody>
      </p:sp>
    </p:spTree>
    <p:extLst>
      <p:ext uri="{BB962C8B-B14F-4D97-AF65-F5344CB8AC3E}">
        <p14:creationId xmlns:p14="http://schemas.microsoft.com/office/powerpoint/2010/main" val="515520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1955A8-FB68-4BDC-8AEE-D00DB5CDE21F}" type="datetimeFigureOut">
              <a:rPr lang="en-IN" smtClean="0"/>
              <a:t>03-09-2023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1ADAC95-163F-4833-87B8-8225AAB20B0A}" type="slidenum">
              <a:rPr lang="en-IN" smtClean="0"/>
              <a:t>‹#›</a:t>
            </a:fld>
            <a:endParaRPr lang="en-IN"/>
          </a:p>
        </p:txBody>
      </p:sp>
    </p:spTree>
    <p:extLst>
      <p:ext uri="{BB962C8B-B14F-4D97-AF65-F5344CB8AC3E}">
        <p14:creationId xmlns:p14="http://schemas.microsoft.com/office/powerpoint/2010/main" val="344732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E1955A8-FB68-4BDC-8AEE-D00DB5CDE21F}" type="datetimeFigureOut">
              <a:rPr lang="en-IN" smtClean="0"/>
              <a:t>03-09-2023</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1ADAC95-163F-4833-87B8-8225AAB20B0A}" type="slidenum">
              <a:rPr lang="en-IN" smtClean="0"/>
              <a:t>‹#›</a:t>
            </a:fld>
            <a:endParaRPr lang="en-IN"/>
          </a:p>
        </p:txBody>
      </p:sp>
    </p:spTree>
    <p:extLst>
      <p:ext uri="{BB962C8B-B14F-4D97-AF65-F5344CB8AC3E}">
        <p14:creationId xmlns:p14="http://schemas.microsoft.com/office/powerpoint/2010/main" val="518623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4DBD-DFE5-9206-91C3-E104A62A8AE5}"/>
              </a:ext>
            </a:extLst>
          </p:cNvPr>
          <p:cNvSpPr>
            <a:spLocks noGrp="1"/>
          </p:cNvSpPr>
          <p:nvPr>
            <p:ph type="title"/>
          </p:nvPr>
        </p:nvSpPr>
        <p:spPr/>
        <p:txBody>
          <a:bodyPr/>
          <a:lstStyle/>
          <a:p>
            <a:r>
              <a:rPr lang="en-IN" dirty="0"/>
              <a:t>                                   </a:t>
            </a:r>
            <a:r>
              <a:rPr lang="en-IN" dirty="0" err="1"/>
              <a:t>Lec</a:t>
            </a:r>
            <a:r>
              <a:rPr lang="en-IN" dirty="0"/>
              <a:t> -16</a:t>
            </a:r>
          </a:p>
        </p:txBody>
      </p:sp>
      <p:sp>
        <p:nvSpPr>
          <p:cNvPr id="3" name="Content Placeholder 2">
            <a:extLst>
              <a:ext uri="{FF2B5EF4-FFF2-40B4-BE49-F238E27FC236}">
                <a16:creationId xmlns:a16="http://schemas.microsoft.com/office/drawing/2014/main" id="{6B1BC786-78C9-2D9F-04BC-60A339C4A916}"/>
              </a:ext>
            </a:extLst>
          </p:cNvPr>
          <p:cNvSpPr>
            <a:spLocks noGrp="1"/>
          </p:cNvSpPr>
          <p:nvPr>
            <p:ph idx="1"/>
          </p:nvPr>
        </p:nvSpPr>
        <p:spPr/>
        <p:txBody>
          <a:bodyPr/>
          <a:lstStyle/>
          <a:p>
            <a:pPr marL="0" indent="0">
              <a:buNone/>
            </a:pPr>
            <a:r>
              <a:rPr lang="en-IN" dirty="0"/>
              <a:t>                                                                      Data link Layer </a:t>
            </a:r>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E29BA701-AC91-0EEF-7736-0AA7C4EFED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3317" y="2430461"/>
            <a:ext cx="7423079" cy="3480482"/>
          </a:xfrm>
          <a:prstGeom prst="rect">
            <a:avLst/>
          </a:prstGeom>
        </p:spPr>
      </p:pic>
    </p:spTree>
    <p:extLst>
      <p:ext uri="{BB962C8B-B14F-4D97-AF65-F5344CB8AC3E}">
        <p14:creationId xmlns:p14="http://schemas.microsoft.com/office/powerpoint/2010/main" val="3639508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2A59-BE39-A39D-58EC-C49C96DD5AF3}"/>
              </a:ext>
            </a:extLst>
          </p:cNvPr>
          <p:cNvSpPr>
            <a:spLocks noGrp="1"/>
          </p:cNvSpPr>
          <p:nvPr>
            <p:ph type="title"/>
          </p:nvPr>
        </p:nvSpPr>
        <p:spPr/>
        <p:txBody>
          <a:bodyPr/>
          <a:lstStyle/>
          <a:p>
            <a:r>
              <a:rPr lang="en-US" altLang="en-US" sz="4400" i="1" baseline="0" dirty="0">
                <a:latin typeface="Times New Roman" panose="02020603050405020304" pitchFamily="18" charset="0"/>
              </a:rPr>
              <a:t>              Bit stuffing and unstuffing .</a:t>
            </a:r>
            <a:br>
              <a:rPr lang="en-US" altLang="en-US" sz="4400" i="1" baseline="0" dirty="0">
                <a:latin typeface="Times New Roman" panose="02020603050405020304" pitchFamily="18" charset="0"/>
              </a:rPr>
            </a:br>
            <a:endParaRPr lang="en-IN" dirty="0"/>
          </a:p>
        </p:txBody>
      </p:sp>
      <p:pic>
        <p:nvPicPr>
          <p:cNvPr id="4" name="Picture 6">
            <a:extLst>
              <a:ext uri="{FF2B5EF4-FFF2-40B4-BE49-F238E27FC236}">
                <a16:creationId xmlns:a16="http://schemas.microsoft.com/office/drawing/2014/main" id="{A1FE76BF-DBE9-2A7F-A168-6CFB2FF799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5589" y="1825625"/>
            <a:ext cx="8699862"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1155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8920D-FB77-DDF5-23B3-3BE819276A6E}"/>
              </a:ext>
            </a:extLst>
          </p:cNvPr>
          <p:cNvSpPr>
            <a:spLocks noGrp="1"/>
          </p:cNvSpPr>
          <p:nvPr>
            <p:ph type="title"/>
          </p:nvPr>
        </p:nvSpPr>
        <p:spPr/>
        <p:txBody>
          <a:bodyPr/>
          <a:lstStyle/>
          <a:p>
            <a:r>
              <a:rPr lang="en-IN" dirty="0"/>
              <a:t>                 Bit stuffing  and unstuffing. </a:t>
            </a:r>
          </a:p>
        </p:txBody>
      </p:sp>
      <p:sp>
        <p:nvSpPr>
          <p:cNvPr id="3" name="Content Placeholder 2">
            <a:extLst>
              <a:ext uri="{FF2B5EF4-FFF2-40B4-BE49-F238E27FC236}">
                <a16:creationId xmlns:a16="http://schemas.microsoft.com/office/drawing/2014/main" id="{00CF00FA-16FA-AAA2-4AF0-67DA12461512}"/>
              </a:ext>
            </a:extLst>
          </p:cNvPr>
          <p:cNvSpPr>
            <a:spLocks noGrp="1"/>
          </p:cNvSpPr>
          <p:nvPr>
            <p:ph idx="1"/>
          </p:nvPr>
        </p:nvSpPr>
        <p:spPr/>
        <p:txBody>
          <a:bodyPr/>
          <a:lstStyle/>
          <a:p>
            <a:pPr>
              <a:buFont typeface="Wingdings" panose="05000000000000000000" pitchFamily="2" charset="2"/>
              <a:buChar char="q"/>
            </a:pPr>
            <a:r>
              <a:rPr lang="en-US" altLang="en-US" baseline="0" dirty="0"/>
              <a:t>Byte stuffing is the process of adding 1 extra byte whenever there is a flag or escape character in the text.</a:t>
            </a:r>
          </a:p>
          <a:p>
            <a:pPr marL="0" indent="0">
              <a:buNone/>
            </a:pPr>
            <a:endParaRPr lang="en-US" altLang="en-US" baseline="0" dirty="0"/>
          </a:p>
          <a:p>
            <a:pPr marL="0" indent="0">
              <a:buNone/>
            </a:pPr>
            <a:endParaRPr lang="en-IN" dirty="0"/>
          </a:p>
        </p:txBody>
      </p:sp>
      <p:pic>
        <p:nvPicPr>
          <p:cNvPr id="4" name="Picture 6">
            <a:extLst>
              <a:ext uri="{FF2B5EF4-FFF2-40B4-BE49-F238E27FC236}">
                <a16:creationId xmlns:a16="http://schemas.microsoft.com/office/drawing/2014/main" id="{CB307536-223F-8791-F350-5B22182AE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298" y="2952205"/>
            <a:ext cx="8412479" cy="2873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8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7983-E29E-4702-54D0-B1DC256B0DFE}"/>
              </a:ext>
            </a:extLst>
          </p:cNvPr>
          <p:cNvSpPr>
            <a:spLocks noGrp="1"/>
          </p:cNvSpPr>
          <p:nvPr>
            <p:ph type="title"/>
          </p:nvPr>
        </p:nvSpPr>
        <p:spPr/>
        <p:txBody>
          <a:bodyPr/>
          <a:lstStyle/>
          <a:p>
            <a:r>
              <a:rPr lang="en-US" baseline="0" dirty="0">
                <a:effectLst>
                  <a:outerShdw blurRad="38100" dist="38100" dir="2700000" algn="tl">
                    <a:srgbClr val="C0C0C0"/>
                  </a:outerShdw>
                </a:effectLst>
                <a:latin typeface="Times" pitchFamily="18" charset="0"/>
              </a:rPr>
              <a:t>          FLOW AND ERROR CONTROL.</a:t>
            </a:r>
            <a:br>
              <a:rPr lang="en-US" baseline="0" dirty="0">
                <a:effectLst>
                  <a:outerShdw blurRad="38100" dist="38100" dir="2700000" algn="tl">
                    <a:srgbClr val="C0C0C0"/>
                  </a:outerShdw>
                </a:effectLst>
                <a:latin typeface="Times" pitchFamily="18" charset="0"/>
              </a:rPr>
            </a:br>
            <a:endParaRPr lang="en-IN" dirty="0"/>
          </a:p>
        </p:txBody>
      </p:sp>
      <p:sp>
        <p:nvSpPr>
          <p:cNvPr id="3" name="Content Placeholder 2">
            <a:extLst>
              <a:ext uri="{FF2B5EF4-FFF2-40B4-BE49-F238E27FC236}">
                <a16:creationId xmlns:a16="http://schemas.microsoft.com/office/drawing/2014/main" id="{9A836B1D-5061-D045-C5B0-1BD4FA8D9BFD}"/>
              </a:ext>
            </a:extLst>
          </p:cNvPr>
          <p:cNvSpPr>
            <a:spLocks noGrp="1"/>
          </p:cNvSpPr>
          <p:nvPr>
            <p:ph idx="1"/>
          </p:nvPr>
        </p:nvSpPr>
        <p:spPr>
          <a:xfrm>
            <a:off x="838200" y="1306286"/>
            <a:ext cx="10515600" cy="5303519"/>
          </a:xfrm>
        </p:spPr>
        <p:txBody>
          <a:bodyPr>
            <a:normAutofit/>
          </a:bodyPr>
          <a:lstStyle/>
          <a:p>
            <a:r>
              <a:rPr lang="en-US" altLang="en-US" baseline="0" dirty="0"/>
              <a:t>Flow control refers to a set of procedures used to restrict  the amount of data that the sender can send  before waiting for acknowledgment.</a:t>
            </a:r>
          </a:p>
          <a:p>
            <a:pPr marL="0" indent="0">
              <a:buNone/>
            </a:pPr>
            <a:endParaRPr lang="en-US" altLang="en-US" baseline="0" dirty="0"/>
          </a:p>
          <a:p>
            <a:pPr algn="just"/>
            <a:r>
              <a:rPr lang="en-US" i="0" u="none" strike="noStrike" baseline="0" dirty="0">
                <a:latin typeface="Cambria" panose="02040503050406030204" pitchFamily="18" charset="0"/>
              </a:rPr>
              <a:t>If the receiver’s receiving speed is lower than the sender’s sending speed, then this can lead to an overflow in the receiver’s buffer and some frames may get lost. So, it’s the responsibility of DLL to synchronize the sender’s and  receiver’s speeds and establish flow control between them.</a:t>
            </a:r>
          </a:p>
          <a:p>
            <a:pPr marL="0" indent="0" algn="just">
              <a:buNone/>
            </a:pPr>
            <a:endParaRPr lang="en-US" i="0" u="none" strike="noStrike" baseline="0" dirty="0">
              <a:latin typeface="Cambria" panose="02040503050406030204" pitchFamily="18" charset="0"/>
            </a:endParaRPr>
          </a:p>
          <a:p>
            <a:pPr algn="just"/>
            <a:r>
              <a:rPr lang="en-US" b="0" i="0" dirty="0">
                <a:solidFill>
                  <a:srgbClr val="333333"/>
                </a:solidFill>
                <a:effectLst/>
                <a:latin typeface="PT Serif" panose="020A0603040505020204" pitchFamily="18" charset="0"/>
              </a:rPr>
              <a:t>Flow control tells the sender how much data should be sent to the receiver so that it is not lost. This mechanism makes the sender wait for an acknowledgment before sending the next data. There are two ways to control the flow of data.</a:t>
            </a:r>
            <a:endParaRPr lang="en-US" altLang="en-US" baseline="0" dirty="0"/>
          </a:p>
          <a:p>
            <a:pPr marL="0" indent="0">
              <a:buNone/>
            </a:pPr>
            <a:endParaRPr lang="en-IN" dirty="0"/>
          </a:p>
        </p:txBody>
      </p:sp>
    </p:spTree>
    <p:extLst>
      <p:ext uri="{BB962C8B-B14F-4D97-AF65-F5344CB8AC3E}">
        <p14:creationId xmlns:p14="http://schemas.microsoft.com/office/powerpoint/2010/main" val="1034267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2F913-EF0E-33D9-74E7-2DD59D1085BD}"/>
              </a:ext>
            </a:extLst>
          </p:cNvPr>
          <p:cNvSpPr>
            <a:spLocks noGrp="1"/>
          </p:cNvSpPr>
          <p:nvPr>
            <p:ph type="title"/>
          </p:nvPr>
        </p:nvSpPr>
        <p:spPr/>
        <p:txBody>
          <a:bodyPr/>
          <a:lstStyle/>
          <a:p>
            <a:r>
              <a:rPr lang="en-US" b="1" i="0" dirty="0">
                <a:solidFill>
                  <a:srgbClr val="333333"/>
                </a:solidFill>
                <a:effectLst/>
                <a:latin typeface="Roboto" panose="02000000000000000000" pitchFamily="2" charset="0"/>
              </a:rPr>
              <a:t>              </a:t>
            </a:r>
            <a:r>
              <a:rPr lang="en-US" i="0" dirty="0">
                <a:solidFill>
                  <a:srgbClr val="333333"/>
                </a:solidFill>
                <a:effectLst/>
                <a:latin typeface="Roboto" panose="02000000000000000000" pitchFamily="2" charset="0"/>
              </a:rPr>
              <a:t>Stop and Wait Protocol </a:t>
            </a:r>
            <a:r>
              <a:rPr lang="en-US" b="1" i="0" dirty="0">
                <a:solidFill>
                  <a:srgbClr val="333333"/>
                </a:solidFill>
                <a:effectLst/>
                <a:latin typeface="Roboto" panose="02000000000000000000" pitchFamily="2" charset="0"/>
              </a:rPr>
              <a:t>.</a:t>
            </a:r>
            <a:br>
              <a:rPr lang="en-US" b="1" i="0" dirty="0">
                <a:solidFill>
                  <a:srgbClr val="333333"/>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CD647801-686B-29E3-8AE0-8546316A7316}"/>
              </a:ext>
            </a:extLst>
          </p:cNvPr>
          <p:cNvSpPr>
            <a:spLocks noGrp="1"/>
          </p:cNvSpPr>
          <p:nvPr>
            <p:ph idx="1"/>
          </p:nvPr>
        </p:nvSpPr>
        <p:spPr/>
        <p:txBody>
          <a:bodyPr/>
          <a:lstStyle/>
          <a:p>
            <a:pPr algn="just"/>
            <a:r>
              <a:rPr lang="en-US" b="0" i="0" dirty="0">
                <a:solidFill>
                  <a:srgbClr val="333333"/>
                </a:solidFill>
                <a:effectLst/>
                <a:latin typeface="PT Serif" panose="020A0603040505020204" pitchFamily="18" charset="0"/>
              </a:rPr>
              <a:t>It is the simplest flow control method. In this, the sender will send one frame at a time to the receiver. Until then, the sender will </a:t>
            </a:r>
            <a:r>
              <a:rPr lang="en-US" b="1" i="0" dirty="0">
                <a:solidFill>
                  <a:srgbClr val="333333"/>
                </a:solidFill>
                <a:effectLst/>
                <a:latin typeface="PT Serif" panose="020A0603040505020204" pitchFamily="18" charset="0"/>
              </a:rPr>
              <a:t>stop and wait </a:t>
            </a:r>
            <a:r>
              <a:rPr lang="en-US" b="0" i="0" dirty="0">
                <a:solidFill>
                  <a:srgbClr val="333333"/>
                </a:solidFill>
                <a:effectLst/>
                <a:latin typeface="PT Serif" panose="020A0603040505020204" pitchFamily="18" charset="0"/>
              </a:rPr>
              <a:t>for the acknowledgment from the receiver. When the sender gets the acknowledgment then it will send the next data packet to the receiver and wait for the acknowledgment again and this process will continue. This can be understood by the diagram below.</a:t>
            </a:r>
          </a:p>
          <a:p>
            <a:pPr marL="0" indent="0" algn="just">
              <a:buNone/>
            </a:pPr>
            <a:endParaRPr lang="en-US" b="0" i="0" dirty="0">
              <a:solidFill>
                <a:srgbClr val="333333"/>
              </a:solidFill>
              <a:effectLst/>
              <a:latin typeface="PT Serif" panose="020A0603040505020204" pitchFamily="18" charset="0"/>
            </a:endParaRPr>
          </a:p>
          <a:p>
            <a:pPr marL="0" indent="0">
              <a:buNone/>
            </a:pPr>
            <a:endParaRPr lang="en-IN" dirty="0"/>
          </a:p>
        </p:txBody>
      </p:sp>
    </p:spTree>
    <p:extLst>
      <p:ext uri="{BB962C8B-B14F-4D97-AF65-F5344CB8AC3E}">
        <p14:creationId xmlns:p14="http://schemas.microsoft.com/office/powerpoint/2010/main" val="2146432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2CCFD-B3EA-776E-6314-972B11BE443A}"/>
              </a:ext>
            </a:extLst>
          </p:cNvPr>
          <p:cNvSpPr>
            <a:spLocks noGrp="1"/>
          </p:cNvSpPr>
          <p:nvPr>
            <p:ph type="title"/>
          </p:nvPr>
        </p:nvSpPr>
        <p:spPr/>
        <p:txBody>
          <a:bodyPr/>
          <a:lstStyle/>
          <a:p>
            <a:r>
              <a:rPr lang="en-IN" dirty="0"/>
              <a:t>                     Stop and wait protocol. </a:t>
            </a:r>
          </a:p>
        </p:txBody>
      </p:sp>
      <p:pic>
        <p:nvPicPr>
          <p:cNvPr id="5" name="Content Placeholder 4">
            <a:extLst>
              <a:ext uri="{FF2B5EF4-FFF2-40B4-BE49-F238E27FC236}">
                <a16:creationId xmlns:a16="http://schemas.microsoft.com/office/drawing/2014/main" id="{F143B336-1C26-EC77-608A-9C2735D240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94950" y="2057400"/>
            <a:ext cx="4568763" cy="4038600"/>
          </a:xfrm>
        </p:spPr>
      </p:pic>
    </p:spTree>
    <p:extLst>
      <p:ext uri="{BB962C8B-B14F-4D97-AF65-F5344CB8AC3E}">
        <p14:creationId xmlns:p14="http://schemas.microsoft.com/office/powerpoint/2010/main" val="1895064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111F3-67F6-C444-98F6-00860F049A58}"/>
              </a:ext>
            </a:extLst>
          </p:cNvPr>
          <p:cNvSpPr>
            <a:spLocks noGrp="1"/>
          </p:cNvSpPr>
          <p:nvPr>
            <p:ph type="title"/>
          </p:nvPr>
        </p:nvSpPr>
        <p:spPr/>
        <p:txBody>
          <a:bodyPr/>
          <a:lstStyle/>
          <a:p>
            <a:r>
              <a:rPr lang="en-IN" b="1" i="0" dirty="0">
                <a:solidFill>
                  <a:srgbClr val="333333"/>
                </a:solidFill>
                <a:effectLst/>
                <a:latin typeface="Roboto" panose="02000000000000000000" pitchFamily="2" charset="0"/>
              </a:rPr>
              <a:t>            Sliding Window Protocol .</a:t>
            </a:r>
            <a:br>
              <a:rPr lang="en-IN" b="1" i="0" dirty="0">
                <a:solidFill>
                  <a:srgbClr val="333333"/>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6DC851AD-8F5F-B402-CBF8-6109A5BAEC24}"/>
              </a:ext>
            </a:extLst>
          </p:cNvPr>
          <p:cNvSpPr>
            <a:spLocks noGrp="1"/>
          </p:cNvSpPr>
          <p:nvPr>
            <p:ph idx="1"/>
          </p:nvPr>
        </p:nvSpPr>
        <p:spPr/>
        <p:txBody>
          <a:bodyPr/>
          <a:lstStyle/>
          <a:p>
            <a:pPr algn="just"/>
            <a:r>
              <a:rPr lang="en-US" dirty="0"/>
              <a:t>In sliding window protocol we will utilize this time. We will change this waiting time into transmission time.</a:t>
            </a:r>
          </a:p>
          <a:p>
            <a:pPr algn="just"/>
            <a:r>
              <a:rPr lang="en-US" dirty="0"/>
              <a:t>A window is a buffer where we store the frames. Each frame in a window is numbered. If the window size is n then the frames are numbered from the number 0 to n-1. A sender can send n frames at a time. When the receiver sends the acknowledgment of the frame then we need not store that frame in our window as it has already been received by the receiver.</a:t>
            </a:r>
            <a:endParaRPr lang="en-IN" dirty="0"/>
          </a:p>
        </p:txBody>
      </p:sp>
    </p:spTree>
    <p:extLst>
      <p:ext uri="{BB962C8B-B14F-4D97-AF65-F5344CB8AC3E}">
        <p14:creationId xmlns:p14="http://schemas.microsoft.com/office/powerpoint/2010/main" val="1958913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A711A-B8B0-A493-5A5E-027689F0B793}"/>
              </a:ext>
            </a:extLst>
          </p:cNvPr>
          <p:cNvSpPr>
            <a:spLocks noGrp="1"/>
          </p:cNvSpPr>
          <p:nvPr>
            <p:ph type="title"/>
          </p:nvPr>
        </p:nvSpPr>
        <p:spPr/>
        <p:txBody>
          <a:bodyPr/>
          <a:lstStyle/>
          <a:p>
            <a:r>
              <a:rPr lang="en-US" i="0" dirty="0">
                <a:solidFill>
                  <a:srgbClr val="333333"/>
                </a:solidFill>
                <a:effectLst/>
                <a:latin typeface="Roboto" panose="02000000000000000000" pitchFamily="2" charset="0"/>
              </a:rPr>
              <a:t>            Stop and Wait Protocol </a:t>
            </a:r>
            <a:r>
              <a:rPr lang="en-US" b="1" i="0" dirty="0">
                <a:solidFill>
                  <a:srgbClr val="333333"/>
                </a:solidFill>
                <a:effectLst/>
                <a:latin typeface="Roboto" panose="02000000000000000000" pitchFamily="2" charset="0"/>
              </a:rPr>
              <a:t>.</a:t>
            </a:r>
            <a:br>
              <a:rPr lang="en-US" b="1" i="0" dirty="0">
                <a:solidFill>
                  <a:srgbClr val="333333"/>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3B2E2E84-03ED-B24E-ADB9-0BFCA1DC280C}"/>
              </a:ext>
            </a:extLst>
          </p:cNvPr>
          <p:cNvSpPr>
            <a:spLocks noGrp="1"/>
          </p:cNvSpPr>
          <p:nvPr>
            <p:ph idx="1"/>
          </p:nvPr>
        </p:nvSpPr>
        <p:spPr/>
        <p:txBody>
          <a:bodyPr/>
          <a:lstStyle/>
          <a:p>
            <a:pPr algn="just"/>
            <a:r>
              <a:rPr lang="en-US" dirty="0"/>
              <a:t>So, the window in the sender side slides to the next frame and this window will now contain a new frame along with all the previous unacknowledged frames of the window.</a:t>
            </a:r>
            <a:endParaRPr lang="en-IN" dirty="0"/>
          </a:p>
        </p:txBody>
      </p:sp>
    </p:spTree>
    <p:extLst>
      <p:ext uri="{BB962C8B-B14F-4D97-AF65-F5344CB8AC3E}">
        <p14:creationId xmlns:p14="http://schemas.microsoft.com/office/powerpoint/2010/main" val="1512314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2844-7454-C81A-C60A-A38D8C91306F}"/>
              </a:ext>
            </a:extLst>
          </p:cNvPr>
          <p:cNvSpPr>
            <a:spLocks noGrp="1"/>
          </p:cNvSpPr>
          <p:nvPr>
            <p:ph type="title"/>
          </p:nvPr>
        </p:nvSpPr>
        <p:spPr/>
        <p:txBody>
          <a:bodyPr>
            <a:normAutofit fontScale="90000"/>
          </a:bodyPr>
          <a:lstStyle/>
          <a:p>
            <a:r>
              <a:rPr lang="en-IN" b="1" i="0" dirty="0">
                <a:solidFill>
                  <a:srgbClr val="333333"/>
                </a:solidFill>
                <a:effectLst/>
                <a:latin typeface="Roboto" panose="02000000000000000000" pitchFamily="2" charset="0"/>
              </a:rPr>
              <a:t>                  Sliding Window Protocol  Steps.</a:t>
            </a:r>
            <a:br>
              <a:rPr lang="en-IN" b="1" i="0" dirty="0">
                <a:solidFill>
                  <a:srgbClr val="333333"/>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400D87FE-D98E-742B-2AE7-9F6784145411}"/>
              </a:ext>
            </a:extLst>
          </p:cNvPr>
          <p:cNvSpPr>
            <a:spLocks noGrp="1"/>
          </p:cNvSpPr>
          <p:nvPr>
            <p:ph idx="1"/>
          </p:nvPr>
        </p:nvSpPr>
        <p:spPr/>
        <p:txBody>
          <a:bodyPr>
            <a:normAutofit fontScale="77500" lnSpcReduction="20000"/>
          </a:bodyPr>
          <a:lstStyle/>
          <a:p>
            <a:pPr algn="just"/>
            <a:r>
              <a:rPr lang="en-US" b="1" i="0" dirty="0">
                <a:solidFill>
                  <a:srgbClr val="333333"/>
                </a:solidFill>
                <a:effectLst/>
                <a:latin typeface="PT Serif" panose="020A0603040505020204" pitchFamily="18" charset="0"/>
              </a:rPr>
              <a:t>At any instance of time window will only contain the unacknowledged frames. </a:t>
            </a:r>
            <a:r>
              <a:rPr lang="en-US" b="0" i="0" dirty="0">
                <a:solidFill>
                  <a:srgbClr val="333333"/>
                </a:solidFill>
                <a:effectLst/>
                <a:latin typeface="PT Serif" panose="020A0603040505020204" pitchFamily="18" charset="0"/>
              </a:rPr>
              <a:t>This can be understood with the </a:t>
            </a:r>
            <a:r>
              <a:rPr lang="en-US" b="1" i="1" dirty="0">
                <a:solidFill>
                  <a:srgbClr val="333333"/>
                </a:solidFill>
                <a:effectLst/>
                <a:latin typeface="PT Serif" panose="020A0603040505020204" pitchFamily="18" charset="0"/>
              </a:rPr>
              <a:t>example </a:t>
            </a:r>
            <a:r>
              <a:rPr lang="en-US" b="0" i="0" dirty="0">
                <a:solidFill>
                  <a:srgbClr val="333333"/>
                </a:solidFill>
                <a:effectLst/>
                <a:latin typeface="PT Serif" panose="020A0603040505020204" pitchFamily="18" charset="0"/>
              </a:rPr>
              <a:t>below:</a:t>
            </a:r>
          </a:p>
          <a:p>
            <a:pPr marL="0" indent="0" algn="just">
              <a:buNone/>
            </a:pPr>
            <a:r>
              <a:rPr lang="en-US" b="0" i="0" dirty="0">
                <a:solidFill>
                  <a:srgbClr val="333333"/>
                </a:solidFill>
                <a:effectLst/>
                <a:latin typeface="PT Serif" panose="020A0603040505020204" pitchFamily="18" charset="0"/>
              </a:rPr>
              <a:t>   Suppose the size of the window is 4. So, the frames would be numbered as 0,1,2,3,0,1,2,3,0,… so on.</a:t>
            </a:r>
          </a:p>
          <a:p>
            <a:pPr marL="0" indent="0" algn="just">
              <a:buNone/>
            </a:pPr>
            <a:endParaRPr lang="en-US" b="0" i="0" dirty="0">
              <a:solidFill>
                <a:srgbClr val="333333"/>
              </a:solidFill>
              <a:effectLst/>
              <a:latin typeface="PT Serif" panose="020A0603040505020204" pitchFamily="18" charset="0"/>
            </a:endParaRPr>
          </a:p>
          <a:p>
            <a:pPr algn="just">
              <a:buFont typeface="+mj-lt"/>
              <a:buAutoNum type="arabicPeriod"/>
            </a:pPr>
            <a:r>
              <a:rPr lang="en-US" b="0" i="0" dirty="0">
                <a:solidFill>
                  <a:srgbClr val="333333"/>
                </a:solidFill>
                <a:effectLst/>
                <a:latin typeface="PT Serif" panose="020A0603040505020204" pitchFamily="18" charset="0"/>
              </a:rPr>
              <a:t>Initially, the frames in the window are 0,1,2, 3. Now, the sender starts transmitting the frames. The first frame is sent, then second and so on.</a:t>
            </a:r>
          </a:p>
          <a:p>
            <a:pPr algn="just">
              <a:buFont typeface="+mj-lt"/>
              <a:buAutoNum type="arabicPeriod"/>
            </a:pPr>
            <a:r>
              <a:rPr lang="en-US" b="0" i="0" dirty="0">
                <a:solidFill>
                  <a:srgbClr val="333333"/>
                </a:solidFill>
                <a:effectLst/>
                <a:latin typeface="PT Serif" panose="020A0603040505020204" pitchFamily="18" charset="0"/>
              </a:rPr>
              <a:t>When the receiver receives the first frame i.e. frame 0. Then it sends an acknowledgment.</a:t>
            </a:r>
          </a:p>
          <a:p>
            <a:pPr marL="0" indent="0" algn="just">
              <a:buNone/>
            </a:pPr>
            <a:endParaRPr lang="en-US" b="0" i="0" dirty="0">
              <a:solidFill>
                <a:srgbClr val="333333"/>
              </a:solidFill>
              <a:effectLst/>
              <a:latin typeface="PT Serif" panose="020A0603040505020204" pitchFamily="18" charset="0"/>
            </a:endParaRPr>
          </a:p>
          <a:p>
            <a:pPr marL="0" indent="0" algn="just">
              <a:buNone/>
            </a:pPr>
            <a:r>
              <a:rPr lang="en-US" b="0" i="0" dirty="0">
                <a:solidFill>
                  <a:srgbClr val="333333"/>
                </a:solidFill>
                <a:effectLst/>
                <a:latin typeface="PT Serif" panose="020A0603040505020204" pitchFamily="18" charset="0"/>
              </a:rPr>
              <a:t>3. When the acknowledgment is received by the sender then it knows that the first frame has been received by the receiver and it need not keep its record. So, the </a:t>
            </a:r>
            <a:r>
              <a:rPr lang="en-US" b="1" i="0" dirty="0">
                <a:solidFill>
                  <a:srgbClr val="333333"/>
                </a:solidFill>
                <a:effectLst/>
                <a:latin typeface="PT Serif" panose="020A0603040505020204" pitchFamily="18" charset="0"/>
              </a:rPr>
              <a:t>window slides </a:t>
            </a:r>
            <a:r>
              <a:rPr lang="en-US" b="0" i="0" dirty="0">
                <a:solidFill>
                  <a:srgbClr val="333333"/>
                </a:solidFill>
                <a:effectLst/>
                <a:latin typeface="PT Serif" panose="020A0603040505020204" pitchFamily="18" charset="0"/>
              </a:rPr>
              <a:t>to the next frame.</a:t>
            </a:r>
          </a:p>
          <a:p>
            <a:pPr marL="0" indent="0" algn="just">
              <a:buNone/>
            </a:pPr>
            <a:endParaRPr lang="en-US" b="0" i="0" dirty="0">
              <a:solidFill>
                <a:srgbClr val="333333"/>
              </a:solidFill>
              <a:effectLst/>
              <a:latin typeface="PT Serif" panose="020A0603040505020204" pitchFamily="18" charset="0"/>
            </a:endParaRPr>
          </a:p>
          <a:p>
            <a:pPr marL="0" indent="0" algn="just">
              <a:buNone/>
            </a:pPr>
            <a:r>
              <a:rPr lang="en-US" dirty="0">
                <a:solidFill>
                  <a:srgbClr val="333333"/>
                </a:solidFill>
                <a:latin typeface="PT Serif" panose="020A0603040505020204" pitchFamily="18" charset="0"/>
              </a:rPr>
              <a:t>4.</a:t>
            </a:r>
            <a:r>
              <a:rPr lang="en-US" b="0" i="0" dirty="0">
                <a:solidFill>
                  <a:srgbClr val="333333"/>
                </a:solidFill>
                <a:effectLst/>
                <a:latin typeface="PT Serif" panose="020A0603040505020204" pitchFamily="18" charset="0"/>
              </a:rPr>
              <a:t>The new window contains the frame 1, 2, 3, 0. In this way, the window slides hence the name sliding window protocol.</a:t>
            </a:r>
          </a:p>
          <a:p>
            <a:pPr marL="0" indent="0">
              <a:buNone/>
            </a:pPr>
            <a:endParaRPr lang="en-IN" dirty="0"/>
          </a:p>
        </p:txBody>
      </p:sp>
    </p:spTree>
    <p:extLst>
      <p:ext uri="{BB962C8B-B14F-4D97-AF65-F5344CB8AC3E}">
        <p14:creationId xmlns:p14="http://schemas.microsoft.com/office/powerpoint/2010/main" val="4214026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E173B-8ECF-20CC-8EF5-650E906C1E68}"/>
              </a:ext>
            </a:extLst>
          </p:cNvPr>
          <p:cNvSpPr>
            <a:spLocks noGrp="1"/>
          </p:cNvSpPr>
          <p:nvPr>
            <p:ph type="title"/>
          </p:nvPr>
        </p:nvSpPr>
        <p:spPr/>
        <p:txBody>
          <a:bodyPr/>
          <a:lstStyle/>
          <a:p>
            <a:r>
              <a:rPr lang="en-IN" dirty="0"/>
              <a:t>              Sliding  the  window protocols.</a:t>
            </a:r>
          </a:p>
        </p:txBody>
      </p:sp>
      <p:pic>
        <p:nvPicPr>
          <p:cNvPr id="5" name="Content Placeholder 4">
            <a:extLst>
              <a:ext uri="{FF2B5EF4-FFF2-40B4-BE49-F238E27FC236}">
                <a16:creationId xmlns:a16="http://schemas.microsoft.com/office/drawing/2014/main" id="{F6196F25-48FE-8D9D-7276-C4C6DD6F0C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7269" y="2057400"/>
            <a:ext cx="6204125" cy="4038600"/>
          </a:xfrm>
        </p:spPr>
      </p:pic>
    </p:spTree>
    <p:extLst>
      <p:ext uri="{BB962C8B-B14F-4D97-AF65-F5344CB8AC3E}">
        <p14:creationId xmlns:p14="http://schemas.microsoft.com/office/powerpoint/2010/main" val="1405959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D6FB-6B35-7023-8F86-94E288B92A6E}"/>
              </a:ext>
            </a:extLst>
          </p:cNvPr>
          <p:cNvSpPr>
            <a:spLocks noGrp="1"/>
          </p:cNvSpPr>
          <p:nvPr>
            <p:ph type="title"/>
          </p:nvPr>
        </p:nvSpPr>
        <p:spPr/>
        <p:txBody>
          <a:bodyPr/>
          <a:lstStyle/>
          <a:p>
            <a:r>
              <a:rPr lang="en-IN" dirty="0"/>
              <a:t>                    Taxonomy of protocols .</a:t>
            </a:r>
          </a:p>
        </p:txBody>
      </p:sp>
      <p:sp>
        <p:nvSpPr>
          <p:cNvPr id="3" name="Content Placeholder 2">
            <a:extLst>
              <a:ext uri="{FF2B5EF4-FFF2-40B4-BE49-F238E27FC236}">
                <a16:creationId xmlns:a16="http://schemas.microsoft.com/office/drawing/2014/main" id="{2BAC40B4-CE82-8575-26FE-C94CF8F0423B}"/>
              </a:ext>
            </a:extLst>
          </p:cNvPr>
          <p:cNvSpPr>
            <a:spLocks noGrp="1"/>
          </p:cNvSpPr>
          <p:nvPr>
            <p:ph idx="1"/>
          </p:nvPr>
        </p:nvSpPr>
        <p:spPr/>
        <p:txBody>
          <a:bodyPr/>
          <a:lstStyle/>
          <a:p>
            <a:pPr marL="0" indent="0">
              <a:buNone/>
            </a:pPr>
            <a:endParaRPr lang="en-IN" dirty="0"/>
          </a:p>
        </p:txBody>
      </p:sp>
      <p:pic>
        <p:nvPicPr>
          <p:cNvPr id="4" name="Picture 6">
            <a:extLst>
              <a:ext uri="{FF2B5EF4-FFF2-40B4-BE49-F238E27FC236}">
                <a16:creationId xmlns:a16="http://schemas.microsoft.com/office/drawing/2014/main" id="{0FCDDDD1-01DB-7F25-027D-8AAE2B3B97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354" y="1755775"/>
            <a:ext cx="10816046" cy="4018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1014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E446A-34C7-C9BF-1B06-7BC177624A1F}"/>
              </a:ext>
            </a:extLst>
          </p:cNvPr>
          <p:cNvSpPr>
            <a:spLocks noGrp="1"/>
          </p:cNvSpPr>
          <p:nvPr>
            <p:ph type="title"/>
          </p:nvPr>
        </p:nvSpPr>
        <p:spPr/>
        <p:txBody>
          <a:bodyPr/>
          <a:lstStyle/>
          <a:p>
            <a:r>
              <a:rPr lang="en-IN" dirty="0"/>
              <a:t>                What  is  data  link layer ?</a:t>
            </a:r>
          </a:p>
        </p:txBody>
      </p:sp>
      <p:sp>
        <p:nvSpPr>
          <p:cNvPr id="3" name="Content Placeholder 2">
            <a:extLst>
              <a:ext uri="{FF2B5EF4-FFF2-40B4-BE49-F238E27FC236}">
                <a16:creationId xmlns:a16="http://schemas.microsoft.com/office/drawing/2014/main" id="{5DF656D5-2A58-B9C4-C488-2BAB5B8F6365}"/>
              </a:ext>
            </a:extLst>
          </p:cNvPr>
          <p:cNvSpPr>
            <a:spLocks noGrp="1"/>
          </p:cNvSpPr>
          <p:nvPr>
            <p:ph idx="1"/>
          </p:nvPr>
        </p:nvSpPr>
        <p:spPr/>
        <p:txBody>
          <a:bodyPr/>
          <a:lstStyle/>
          <a:p>
            <a:pPr algn="just">
              <a:buFont typeface="Wingdings" panose="05000000000000000000" pitchFamily="2" charset="2"/>
              <a:buChar char="q"/>
            </a:pPr>
            <a:r>
              <a:rPr lang="en-US" dirty="0"/>
              <a:t>The data link layer is Layer 2 in the Open Systems Interconnection (OSI) architecture model for a set of telecommunication protocols.</a:t>
            </a:r>
          </a:p>
          <a:p>
            <a:pPr algn="just">
              <a:buFont typeface="Wingdings" panose="05000000000000000000" pitchFamily="2" charset="2"/>
              <a:buChar char="q"/>
            </a:pPr>
            <a:r>
              <a:rPr lang="en-US" dirty="0"/>
              <a:t>The data link layer is the protocol layer in a program that handles the moving of data into and out of a physical link in a network.</a:t>
            </a:r>
          </a:p>
          <a:p>
            <a:pPr algn="just">
              <a:buFont typeface="Wingdings" panose="05000000000000000000" pitchFamily="2" charset="2"/>
              <a:buChar char="q"/>
            </a:pPr>
            <a:r>
              <a:rPr lang="en-US" dirty="0"/>
              <a:t>It is responsible for the node-to - node delivery of data and frame are used in it . Its major role is to ensure error-free transmission of information. DLL is also responsible to encode, decode and organize the outgoing and incoming data.</a:t>
            </a:r>
            <a:endParaRPr lang="en-IN" dirty="0"/>
          </a:p>
        </p:txBody>
      </p:sp>
    </p:spTree>
    <p:extLst>
      <p:ext uri="{BB962C8B-B14F-4D97-AF65-F5344CB8AC3E}">
        <p14:creationId xmlns:p14="http://schemas.microsoft.com/office/powerpoint/2010/main" val="3546184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DAED2-ADB0-6625-DEA6-0618BA7D6827}"/>
              </a:ext>
            </a:extLst>
          </p:cNvPr>
          <p:cNvSpPr>
            <a:spLocks noGrp="1"/>
          </p:cNvSpPr>
          <p:nvPr>
            <p:ph type="title"/>
          </p:nvPr>
        </p:nvSpPr>
        <p:spPr/>
        <p:txBody>
          <a:bodyPr/>
          <a:lstStyle/>
          <a:p>
            <a:r>
              <a:rPr lang="en-US" baseline="0" dirty="0">
                <a:effectLst>
                  <a:outerShdw blurRad="38100" dist="38100" dir="2700000" algn="tl">
                    <a:srgbClr val="C0C0C0"/>
                  </a:outerShdw>
                </a:effectLst>
                <a:latin typeface="Times" pitchFamily="18" charset="0"/>
              </a:rPr>
              <a:t>             NOISELESS CHANNELS.</a:t>
            </a:r>
            <a:br>
              <a:rPr lang="en-US" baseline="0" dirty="0">
                <a:effectLst>
                  <a:outerShdw blurRad="38100" dist="38100" dir="2700000" algn="tl">
                    <a:srgbClr val="C0C0C0"/>
                  </a:outerShdw>
                </a:effectLst>
                <a:latin typeface="Times" pitchFamily="18" charset="0"/>
              </a:rPr>
            </a:br>
            <a:endParaRPr lang="en-IN" dirty="0"/>
          </a:p>
        </p:txBody>
      </p:sp>
      <p:sp>
        <p:nvSpPr>
          <p:cNvPr id="3" name="Content Placeholder 2">
            <a:extLst>
              <a:ext uri="{FF2B5EF4-FFF2-40B4-BE49-F238E27FC236}">
                <a16:creationId xmlns:a16="http://schemas.microsoft.com/office/drawing/2014/main" id="{4D327D95-90BE-E248-91BC-025F563C8012}"/>
              </a:ext>
            </a:extLst>
          </p:cNvPr>
          <p:cNvSpPr>
            <a:spLocks noGrp="1"/>
          </p:cNvSpPr>
          <p:nvPr>
            <p:ph idx="1"/>
          </p:nvPr>
        </p:nvSpPr>
        <p:spPr/>
        <p:txBody>
          <a:bodyPr/>
          <a:lstStyle/>
          <a:p>
            <a:pPr marL="0" indent="0" algn="just">
              <a:buNone/>
            </a:pPr>
            <a:r>
              <a:rPr lang="en-US" dirty="0"/>
              <a:t>Let us first assume we have an ideal channel in which no frames are lost, duplicated, or corrupted. We introduce two protocols for this type of channel.</a:t>
            </a:r>
          </a:p>
          <a:p>
            <a:pPr marL="0" indent="0" algn="just">
              <a:buNone/>
            </a:pPr>
            <a:endParaRPr lang="en-US" dirty="0"/>
          </a:p>
          <a:p>
            <a:pPr marL="0" indent="0" algn="just">
              <a:buNone/>
            </a:pPr>
            <a:r>
              <a:rPr lang="en-US" dirty="0"/>
              <a:t>1.</a:t>
            </a:r>
            <a:r>
              <a:rPr lang="en-US" altLang="en-US" sz="2800" baseline="0" dirty="0">
                <a:solidFill>
                  <a:srgbClr val="0033CC"/>
                </a:solidFill>
                <a:latin typeface="Times New Roman" panose="02020603050405020304" pitchFamily="18" charset="0"/>
              </a:rPr>
              <a:t>SimplestProtocol</a:t>
            </a:r>
            <a:br>
              <a:rPr lang="fr-FR" altLang="en-US" sz="2800" baseline="0" dirty="0">
                <a:solidFill>
                  <a:srgbClr val="0033CC"/>
                </a:solidFill>
                <a:latin typeface="Times New Roman" panose="02020603050405020304" pitchFamily="18" charset="0"/>
              </a:rPr>
            </a:br>
            <a:r>
              <a:rPr lang="fr-FR" altLang="en-US" sz="2800" baseline="0" dirty="0">
                <a:solidFill>
                  <a:srgbClr val="0033CC"/>
                </a:solidFill>
                <a:latin typeface="Times New Roman" panose="02020603050405020304" pitchFamily="18" charset="0"/>
              </a:rPr>
              <a:t>                                        2. Stop-and-</a:t>
            </a:r>
            <a:r>
              <a:rPr lang="fr-FR" altLang="en-US" sz="2800" baseline="0" dirty="0" err="1">
                <a:solidFill>
                  <a:srgbClr val="0033CC"/>
                </a:solidFill>
                <a:latin typeface="Times New Roman" panose="02020603050405020304" pitchFamily="18" charset="0"/>
              </a:rPr>
              <a:t>Wait</a:t>
            </a:r>
            <a:r>
              <a:rPr lang="fr-FR" altLang="en-US" sz="2800" baseline="0" dirty="0">
                <a:solidFill>
                  <a:srgbClr val="0033CC"/>
                </a:solidFill>
                <a:latin typeface="Times New Roman" panose="02020603050405020304" pitchFamily="18" charset="0"/>
              </a:rPr>
              <a:t> Protocol</a:t>
            </a:r>
            <a:endParaRPr lang="en-US" altLang="en-US" sz="2800" baseline="0" dirty="0">
              <a:solidFill>
                <a:srgbClr val="0033CC"/>
              </a:solidFill>
              <a:latin typeface="Times New Roman" panose="02020603050405020304" pitchFamily="18" charset="0"/>
            </a:endParaRPr>
          </a:p>
          <a:p>
            <a:pPr marL="0" indent="0" algn="just">
              <a:buNone/>
            </a:pPr>
            <a:endParaRPr lang="en-US" dirty="0"/>
          </a:p>
          <a:p>
            <a:pPr marL="0" indent="0">
              <a:buNone/>
            </a:pPr>
            <a:endParaRPr lang="en-IN" dirty="0"/>
          </a:p>
        </p:txBody>
      </p:sp>
    </p:spTree>
    <p:extLst>
      <p:ext uri="{BB962C8B-B14F-4D97-AF65-F5344CB8AC3E}">
        <p14:creationId xmlns:p14="http://schemas.microsoft.com/office/powerpoint/2010/main" val="4063100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9C277-E2CC-284C-2F0B-82B3A57E2C34}"/>
              </a:ext>
            </a:extLst>
          </p:cNvPr>
          <p:cNvSpPr>
            <a:spLocks noGrp="1"/>
          </p:cNvSpPr>
          <p:nvPr>
            <p:ph type="title"/>
          </p:nvPr>
        </p:nvSpPr>
        <p:spPr/>
        <p:txBody>
          <a:bodyPr/>
          <a:lstStyle/>
          <a:p>
            <a:r>
              <a:rPr lang="en-US" altLang="en-US" dirty="0"/>
              <a:t>                    Simplest Protocol .</a:t>
            </a:r>
            <a:endParaRPr lang="en-IN" dirty="0"/>
          </a:p>
        </p:txBody>
      </p:sp>
      <p:sp>
        <p:nvSpPr>
          <p:cNvPr id="3" name="Content Placeholder 2">
            <a:extLst>
              <a:ext uri="{FF2B5EF4-FFF2-40B4-BE49-F238E27FC236}">
                <a16:creationId xmlns:a16="http://schemas.microsoft.com/office/drawing/2014/main" id="{11C1DAE4-D525-89E2-C347-8C969CBD2284}"/>
              </a:ext>
            </a:extLst>
          </p:cNvPr>
          <p:cNvSpPr>
            <a:spLocks noGrp="1"/>
          </p:cNvSpPr>
          <p:nvPr>
            <p:ph idx="1"/>
          </p:nvPr>
        </p:nvSpPr>
        <p:spPr/>
        <p:txBody>
          <a:bodyPr/>
          <a:lstStyle/>
          <a:p>
            <a:pPr algn="just">
              <a:buFont typeface="Wingdings" panose="05000000000000000000" pitchFamily="2" charset="2"/>
              <a:buChar char="q"/>
            </a:pPr>
            <a:r>
              <a:rPr lang="en-IN" dirty="0"/>
              <a:t>  It  is a type  of  protocol  in which  </a:t>
            </a:r>
            <a:r>
              <a:rPr lang="en-US" altLang="en-US" dirty="0"/>
              <a:t>No flow and Error Control is performed . The simplest protocol is a unidirectional protocol in which the data frames are traveling in only one direction from the sender to the receiver. Since the simplest protocol is unidirectional, there is no acknowledgment (ACK). </a:t>
            </a:r>
          </a:p>
          <a:p>
            <a:pPr algn="just">
              <a:buFont typeface="Wingdings" panose="05000000000000000000" pitchFamily="2" charset="2"/>
              <a:buChar char="q"/>
            </a:pPr>
            <a:endParaRPr lang="en-US" altLang="en-US" dirty="0"/>
          </a:p>
          <a:p>
            <a:pPr marL="0" indent="0">
              <a:buNone/>
            </a:pPr>
            <a:endParaRPr lang="en-IN" dirty="0"/>
          </a:p>
        </p:txBody>
      </p:sp>
    </p:spTree>
    <p:extLst>
      <p:ext uri="{BB962C8B-B14F-4D97-AF65-F5344CB8AC3E}">
        <p14:creationId xmlns:p14="http://schemas.microsoft.com/office/powerpoint/2010/main" val="2812211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568DC-B1F8-59A2-0ADE-99AB2FD43F52}"/>
              </a:ext>
            </a:extLst>
          </p:cNvPr>
          <p:cNvSpPr>
            <a:spLocks noGrp="1"/>
          </p:cNvSpPr>
          <p:nvPr>
            <p:ph type="title"/>
          </p:nvPr>
        </p:nvSpPr>
        <p:spPr/>
        <p:txBody>
          <a:bodyPr>
            <a:normAutofit fontScale="90000"/>
          </a:bodyPr>
          <a:lstStyle/>
          <a:p>
            <a:pPr algn="just">
              <a:lnSpc>
                <a:spcPct val="100000"/>
              </a:lnSpc>
            </a:pPr>
            <a:br>
              <a:rPr lang="en-US" altLang="en-US" sz="4400" baseline="0" dirty="0">
                <a:latin typeface="Times New Roman" panose="02020603050405020304" pitchFamily="18" charset="0"/>
              </a:rPr>
            </a:br>
            <a:r>
              <a:rPr lang="en-US" altLang="en-US" sz="3600" b="1" baseline="0" dirty="0">
                <a:latin typeface="Times New Roman" panose="02020603050405020304" pitchFamily="18" charset="0"/>
              </a:rPr>
              <a:t>The design of the simplest protocol with no flow or error control. </a:t>
            </a:r>
            <a:br>
              <a:rPr lang="en-US" altLang="en-US" sz="4400" baseline="0" dirty="0">
                <a:latin typeface="Times New Roman" panose="02020603050405020304" pitchFamily="18" charset="0"/>
              </a:rPr>
            </a:br>
            <a:endParaRPr lang="en-IN" dirty="0"/>
          </a:p>
        </p:txBody>
      </p:sp>
      <p:pic>
        <p:nvPicPr>
          <p:cNvPr id="4" name="Picture 6">
            <a:extLst>
              <a:ext uri="{FF2B5EF4-FFF2-40B4-BE49-F238E27FC236}">
                <a16:creationId xmlns:a16="http://schemas.microsoft.com/office/drawing/2014/main" id="{C0ACAF9C-E3D1-503B-4970-D950B99506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60856" y="2057400"/>
            <a:ext cx="6436951"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6746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1461E-CD4A-DA28-C8B5-56EF6A6870E6}"/>
              </a:ext>
            </a:extLst>
          </p:cNvPr>
          <p:cNvSpPr>
            <a:spLocks noGrp="1"/>
          </p:cNvSpPr>
          <p:nvPr>
            <p:ph type="title"/>
          </p:nvPr>
        </p:nvSpPr>
        <p:spPr/>
        <p:txBody>
          <a:bodyPr/>
          <a:lstStyle/>
          <a:p>
            <a:r>
              <a:rPr lang="en-US" altLang="en-US" sz="2800" i="1" baseline="0" dirty="0">
                <a:latin typeface="Times New Roman" panose="02020603050405020304" pitchFamily="18" charset="0"/>
              </a:rPr>
              <a:t>                                   Flow diagram for Simplest . </a:t>
            </a:r>
            <a:br>
              <a:rPr lang="en-US" altLang="en-US" sz="4400" i="1" baseline="0" dirty="0">
                <a:latin typeface="Times New Roman" panose="02020603050405020304" pitchFamily="18" charset="0"/>
              </a:rPr>
            </a:br>
            <a:endParaRPr lang="en-IN" dirty="0"/>
          </a:p>
        </p:txBody>
      </p:sp>
      <p:pic>
        <p:nvPicPr>
          <p:cNvPr id="4" name="Picture 6">
            <a:extLst>
              <a:ext uri="{FF2B5EF4-FFF2-40B4-BE49-F238E27FC236}">
                <a16:creationId xmlns:a16="http://schemas.microsoft.com/office/drawing/2014/main" id="{51ED2D1A-1388-0B30-05FB-C3B4EC51E3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758423" y="2057400"/>
            <a:ext cx="6641816"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235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C907C-82A5-80CD-820D-24E2EB9A1EC1}"/>
              </a:ext>
            </a:extLst>
          </p:cNvPr>
          <p:cNvSpPr>
            <a:spLocks noGrp="1"/>
          </p:cNvSpPr>
          <p:nvPr>
            <p:ph type="title"/>
          </p:nvPr>
        </p:nvSpPr>
        <p:spPr/>
        <p:txBody>
          <a:bodyPr/>
          <a:lstStyle/>
          <a:p>
            <a:r>
              <a:rPr lang="en-IN" dirty="0"/>
              <a:t>                Stop-and-Wait Protocol .</a:t>
            </a:r>
          </a:p>
        </p:txBody>
      </p:sp>
      <p:sp>
        <p:nvSpPr>
          <p:cNvPr id="3" name="Content Placeholder 2">
            <a:extLst>
              <a:ext uri="{FF2B5EF4-FFF2-40B4-BE49-F238E27FC236}">
                <a16:creationId xmlns:a16="http://schemas.microsoft.com/office/drawing/2014/main" id="{1D777A1D-8F5A-F536-6A1C-0E959C7D6B8B}"/>
              </a:ext>
            </a:extLst>
          </p:cNvPr>
          <p:cNvSpPr>
            <a:spLocks noGrp="1"/>
          </p:cNvSpPr>
          <p:nvPr>
            <p:ph idx="1"/>
          </p:nvPr>
        </p:nvSpPr>
        <p:spPr/>
        <p:txBody>
          <a:bodyPr/>
          <a:lstStyle/>
          <a:p>
            <a:pPr algn="just">
              <a:buFont typeface="Wingdings" panose="05000000000000000000" pitchFamily="2" charset="2"/>
              <a:buChar char="q"/>
            </a:pPr>
            <a:r>
              <a:rPr lang="en-US" altLang="en-US" dirty="0"/>
              <a:t>Sender sends one frame, stops until it gets confirmation from receiver. </a:t>
            </a:r>
          </a:p>
          <a:p>
            <a:pPr marL="0" indent="0">
              <a:buNone/>
            </a:pPr>
            <a:endParaRPr lang="en-IN" dirty="0"/>
          </a:p>
        </p:txBody>
      </p:sp>
      <p:pic>
        <p:nvPicPr>
          <p:cNvPr id="4" name="Picture 6">
            <a:extLst>
              <a:ext uri="{FF2B5EF4-FFF2-40B4-BE49-F238E27FC236}">
                <a16:creationId xmlns:a16="http://schemas.microsoft.com/office/drawing/2014/main" id="{53E9600A-A5BF-586E-D4DE-0BABD607B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868" y="2817223"/>
            <a:ext cx="6696892" cy="4040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8241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0A46C-A709-0D9F-35F7-F484FEA60F01}"/>
              </a:ext>
            </a:extLst>
          </p:cNvPr>
          <p:cNvSpPr>
            <a:spLocks noGrp="1"/>
          </p:cNvSpPr>
          <p:nvPr>
            <p:ph type="title"/>
          </p:nvPr>
        </p:nvSpPr>
        <p:spPr/>
        <p:txBody>
          <a:bodyPr/>
          <a:lstStyle/>
          <a:p>
            <a:r>
              <a:rPr lang="en-US" altLang="en-US" sz="4400" i="1" baseline="0" dirty="0">
                <a:latin typeface="Times New Roman" panose="02020603050405020304" pitchFamily="18" charset="0"/>
              </a:rPr>
              <a:t>         Flow diagram for Stop and Wait .</a:t>
            </a:r>
            <a:br>
              <a:rPr lang="en-US" altLang="en-US" sz="4400" i="1" baseline="0" dirty="0">
                <a:latin typeface="Times New Roman" panose="02020603050405020304" pitchFamily="18" charset="0"/>
              </a:rPr>
            </a:br>
            <a:endParaRPr lang="en-IN" dirty="0"/>
          </a:p>
        </p:txBody>
      </p:sp>
      <p:pic>
        <p:nvPicPr>
          <p:cNvPr id="4" name="Picture 6">
            <a:extLst>
              <a:ext uri="{FF2B5EF4-FFF2-40B4-BE49-F238E27FC236}">
                <a16:creationId xmlns:a16="http://schemas.microsoft.com/office/drawing/2014/main" id="{EE51AF95-E715-B726-DDBB-FAEF43D546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45327" y="1825625"/>
            <a:ext cx="9535884"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5228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957E220-859A-8037-C04A-5DF28B4766BE}"/>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27" name="Rectangle 3">
            <a:extLst>
              <a:ext uri="{FF2B5EF4-FFF2-40B4-BE49-F238E27FC236}">
                <a16:creationId xmlns:a16="http://schemas.microsoft.com/office/drawing/2014/main" id="{F9948025-42E2-6144-008E-2B5731281FAE}"/>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28" name="Rectangle 4">
            <a:extLst>
              <a:ext uri="{FF2B5EF4-FFF2-40B4-BE49-F238E27FC236}">
                <a16:creationId xmlns:a16="http://schemas.microsoft.com/office/drawing/2014/main" id="{7B66908F-1503-B1F6-7904-4030A74A8968}"/>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29" name="Rectangle 5">
            <a:extLst>
              <a:ext uri="{FF2B5EF4-FFF2-40B4-BE49-F238E27FC236}">
                <a16:creationId xmlns:a16="http://schemas.microsoft.com/office/drawing/2014/main" id="{BE52E6D3-310C-6654-E6D8-6A9E317BE7E3}"/>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30" name="Rectangle 6">
            <a:extLst>
              <a:ext uri="{FF2B5EF4-FFF2-40B4-BE49-F238E27FC236}">
                <a16:creationId xmlns:a16="http://schemas.microsoft.com/office/drawing/2014/main" id="{9649E5BF-8C2E-A7AC-1037-81BB3AFC0B9A}"/>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31" name="Rectangle 7">
            <a:extLst>
              <a:ext uri="{FF2B5EF4-FFF2-40B4-BE49-F238E27FC236}">
                <a16:creationId xmlns:a16="http://schemas.microsoft.com/office/drawing/2014/main" id="{A3669168-815F-721E-E5D7-4055474B0ECA}"/>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32" name="Rectangle 8">
            <a:extLst>
              <a:ext uri="{FF2B5EF4-FFF2-40B4-BE49-F238E27FC236}">
                <a16:creationId xmlns:a16="http://schemas.microsoft.com/office/drawing/2014/main" id="{C26CD4B6-68AF-560F-9D38-B36EA5F4CF2F}"/>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33" name="Line 9">
            <a:extLst>
              <a:ext uri="{FF2B5EF4-FFF2-40B4-BE49-F238E27FC236}">
                <a16:creationId xmlns:a16="http://schemas.microsoft.com/office/drawing/2014/main" id="{61D9A3AE-0F79-D4D9-A7C0-625989757A12}"/>
              </a:ext>
            </a:extLst>
          </p:cNvPr>
          <p:cNvSpPr>
            <a:spLocks noChangeShapeType="1"/>
          </p:cNvSpPr>
          <p:nvPr/>
        </p:nvSpPr>
        <p:spPr bwMode="auto">
          <a:xfrm>
            <a:off x="1981200" y="2133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34" name="Line 10">
            <a:extLst>
              <a:ext uri="{FF2B5EF4-FFF2-40B4-BE49-F238E27FC236}">
                <a16:creationId xmlns:a16="http://schemas.microsoft.com/office/drawing/2014/main" id="{D3D89E3C-7340-DB9D-3084-66F5CF4F4CFE}"/>
              </a:ext>
            </a:extLst>
          </p:cNvPr>
          <p:cNvSpPr>
            <a:spLocks noChangeShapeType="1"/>
          </p:cNvSpPr>
          <p:nvPr/>
        </p:nvSpPr>
        <p:spPr bwMode="auto">
          <a:xfrm>
            <a:off x="1982788" y="4876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35" name="Rectangle 11">
            <a:extLst>
              <a:ext uri="{FF2B5EF4-FFF2-40B4-BE49-F238E27FC236}">
                <a16:creationId xmlns:a16="http://schemas.microsoft.com/office/drawing/2014/main" id="{9B2FD40B-1562-57A4-C8A9-B5A96103FD78}"/>
              </a:ext>
            </a:extLst>
          </p:cNvPr>
          <p:cNvSpPr>
            <a:spLocks noChangeArrowheads="1"/>
          </p:cNvSpPr>
          <p:nvPr/>
        </p:nvSpPr>
        <p:spPr bwMode="auto">
          <a:xfrm>
            <a:off x="2019300" y="2225676"/>
            <a:ext cx="8077200" cy="3046413"/>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In Stop-and-Wait ARQ, the acknowledgment number is 0 if sequence number is 1 and acknowledgment number is 1 if sequence number is 0 </a:t>
            </a:r>
          </a:p>
          <a:p>
            <a:pPr algn="ctr"/>
            <a:endParaRPr lang="en-US" altLang="en-US" baseline="0"/>
          </a:p>
        </p:txBody>
      </p:sp>
      <p:grpSp>
        <p:nvGrpSpPr>
          <p:cNvPr id="26636" name="Group 12">
            <a:extLst>
              <a:ext uri="{FF2B5EF4-FFF2-40B4-BE49-F238E27FC236}">
                <a16:creationId xmlns:a16="http://schemas.microsoft.com/office/drawing/2014/main" id="{39268485-E297-1835-C277-7B60A4EEE166}"/>
              </a:ext>
            </a:extLst>
          </p:cNvPr>
          <p:cNvGrpSpPr>
            <a:grpSpLocks/>
          </p:cNvGrpSpPr>
          <p:nvPr/>
        </p:nvGrpSpPr>
        <p:grpSpPr bwMode="auto">
          <a:xfrm>
            <a:off x="1981200" y="1447800"/>
            <a:ext cx="1143000" cy="566738"/>
            <a:chOff x="1200" y="1248"/>
            <a:chExt cx="720" cy="357"/>
          </a:xfrm>
        </p:grpSpPr>
        <p:pic>
          <p:nvPicPr>
            <p:cNvPr id="26637" name="Picture 13">
              <a:extLst>
                <a:ext uri="{FF2B5EF4-FFF2-40B4-BE49-F238E27FC236}">
                  <a16:creationId xmlns:a16="http://schemas.microsoft.com/office/drawing/2014/main" id="{E4734DED-56EE-585E-D34B-C66597C6B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8" name="Text Box 14">
              <a:extLst>
                <a:ext uri="{FF2B5EF4-FFF2-40B4-BE49-F238E27FC236}">
                  <a16:creationId xmlns:a16="http://schemas.microsoft.com/office/drawing/2014/main" id="{0938B1C3-ABA7-809A-A212-DBF329246B37}"/>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957E220-859A-8037-C04A-5DF28B4766BE}"/>
              </a:ext>
            </a:extLst>
          </p:cNvPr>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27" name="Rectangle 3">
            <a:extLst>
              <a:ext uri="{FF2B5EF4-FFF2-40B4-BE49-F238E27FC236}">
                <a16:creationId xmlns:a16="http://schemas.microsoft.com/office/drawing/2014/main" id="{F9948025-42E2-6144-008E-2B5731281FAE}"/>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28" name="Rectangle 4">
            <a:extLst>
              <a:ext uri="{FF2B5EF4-FFF2-40B4-BE49-F238E27FC236}">
                <a16:creationId xmlns:a16="http://schemas.microsoft.com/office/drawing/2014/main" id="{7B66908F-1503-B1F6-7904-4030A74A8968}"/>
              </a:ext>
            </a:extLst>
          </p:cNvPr>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29" name="Rectangle 5">
            <a:extLst>
              <a:ext uri="{FF2B5EF4-FFF2-40B4-BE49-F238E27FC236}">
                <a16:creationId xmlns:a16="http://schemas.microsoft.com/office/drawing/2014/main" id="{BE52E6D3-310C-6654-E6D8-6A9E317BE7E3}"/>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30" name="Rectangle 6">
            <a:extLst>
              <a:ext uri="{FF2B5EF4-FFF2-40B4-BE49-F238E27FC236}">
                <a16:creationId xmlns:a16="http://schemas.microsoft.com/office/drawing/2014/main" id="{9649E5BF-8C2E-A7AC-1037-81BB3AFC0B9A}"/>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31" name="Rectangle 7">
            <a:extLst>
              <a:ext uri="{FF2B5EF4-FFF2-40B4-BE49-F238E27FC236}">
                <a16:creationId xmlns:a16="http://schemas.microsoft.com/office/drawing/2014/main" id="{A3669168-815F-721E-E5D7-4055474B0ECA}"/>
              </a:ext>
            </a:extLst>
          </p:cNvPr>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32" name="Rectangle 8">
            <a:extLst>
              <a:ext uri="{FF2B5EF4-FFF2-40B4-BE49-F238E27FC236}">
                <a16:creationId xmlns:a16="http://schemas.microsoft.com/office/drawing/2014/main" id="{C26CD4B6-68AF-560F-9D38-B36EA5F4CF2F}"/>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eaLnBrk="1" hangingPunct="1"/>
            <a:endParaRPr kumimoji="1" lang="en-US" altLang="en-US" sz="2400" b="0" baseline="0">
              <a:latin typeface="Tahoma" panose="020B0604030504040204" pitchFamily="34" charset="0"/>
            </a:endParaRPr>
          </a:p>
        </p:txBody>
      </p:sp>
      <p:sp>
        <p:nvSpPr>
          <p:cNvPr id="26633" name="Line 9">
            <a:extLst>
              <a:ext uri="{FF2B5EF4-FFF2-40B4-BE49-F238E27FC236}">
                <a16:creationId xmlns:a16="http://schemas.microsoft.com/office/drawing/2014/main" id="{61D9A3AE-0F79-D4D9-A7C0-625989757A12}"/>
              </a:ext>
            </a:extLst>
          </p:cNvPr>
          <p:cNvSpPr>
            <a:spLocks noChangeShapeType="1"/>
          </p:cNvSpPr>
          <p:nvPr/>
        </p:nvSpPr>
        <p:spPr bwMode="auto">
          <a:xfrm>
            <a:off x="1981200" y="21336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34" name="Line 10">
            <a:extLst>
              <a:ext uri="{FF2B5EF4-FFF2-40B4-BE49-F238E27FC236}">
                <a16:creationId xmlns:a16="http://schemas.microsoft.com/office/drawing/2014/main" id="{D3D89E3C-7340-DB9D-3084-66F5CF4F4CFE}"/>
              </a:ext>
            </a:extLst>
          </p:cNvPr>
          <p:cNvSpPr>
            <a:spLocks noChangeShapeType="1"/>
          </p:cNvSpPr>
          <p:nvPr/>
        </p:nvSpPr>
        <p:spPr bwMode="auto">
          <a:xfrm>
            <a:off x="1982788" y="48768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35" name="Rectangle 11">
            <a:extLst>
              <a:ext uri="{FF2B5EF4-FFF2-40B4-BE49-F238E27FC236}">
                <a16:creationId xmlns:a16="http://schemas.microsoft.com/office/drawing/2014/main" id="{9B2FD40B-1562-57A4-C8A9-B5A96103FD78}"/>
              </a:ext>
            </a:extLst>
          </p:cNvPr>
          <p:cNvSpPr>
            <a:spLocks noChangeArrowheads="1"/>
          </p:cNvSpPr>
          <p:nvPr/>
        </p:nvSpPr>
        <p:spPr bwMode="auto">
          <a:xfrm>
            <a:off x="2019300" y="2225676"/>
            <a:ext cx="8077200" cy="3046413"/>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pPr algn="ctr"/>
            <a:r>
              <a:rPr lang="en-US" altLang="en-US" baseline="0"/>
              <a:t>In Stop-and-Wait ARQ, the acknowledgment number is 0 if sequence number is 1 and acknowledgment number is 1 if sequence number is 0 </a:t>
            </a:r>
          </a:p>
          <a:p>
            <a:pPr algn="ctr"/>
            <a:endParaRPr lang="en-US" altLang="en-US" baseline="0"/>
          </a:p>
        </p:txBody>
      </p:sp>
      <p:grpSp>
        <p:nvGrpSpPr>
          <p:cNvPr id="26636" name="Group 12">
            <a:extLst>
              <a:ext uri="{FF2B5EF4-FFF2-40B4-BE49-F238E27FC236}">
                <a16:creationId xmlns:a16="http://schemas.microsoft.com/office/drawing/2014/main" id="{39268485-E297-1835-C277-7B60A4EEE166}"/>
              </a:ext>
            </a:extLst>
          </p:cNvPr>
          <p:cNvGrpSpPr>
            <a:grpSpLocks/>
          </p:cNvGrpSpPr>
          <p:nvPr/>
        </p:nvGrpSpPr>
        <p:grpSpPr bwMode="auto">
          <a:xfrm>
            <a:off x="1981200" y="1447800"/>
            <a:ext cx="1143000" cy="566738"/>
            <a:chOff x="1200" y="1248"/>
            <a:chExt cx="720" cy="357"/>
          </a:xfrm>
        </p:grpSpPr>
        <p:pic>
          <p:nvPicPr>
            <p:cNvPr id="26637" name="Picture 13">
              <a:extLst>
                <a:ext uri="{FF2B5EF4-FFF2-40B4-BE49-F238E27FC236}">
                  <a16:creationId xmlns:a16="http://schemas.microsoft.com/office/drawing/2014/main" id="{E4734DED-56EE-585E-D34B-C66597C6B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8" name="Text Box 14">
              <a:extLst>
                <a:ext uri="{FF2B5EF4-FFF2-40B4-BE49-F238E27FC236}">
                  <a16:creationId xmlns:a16="http://schemas.microsoft.com/office/drawing/2014/main" id="{0938B1C3-ABA7-809A-A212-DBF329246B37}"/>
                </a:ext>
              </a:extLst>
            </p:cNvPr>
            <p:cNvSpPr txBox="1">
              <a:spLocks noChangeArrowheads="1"/>
            </p:cNvSpPr>
            <p:nvPr/>
          </p:nvSpPr>
          <p:spPr bwMode="auto">
            <a:xfrm>
              <a:off x="1284" y="1248"/>
              <a:ext cx="5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b="1" baseline="-18000">
                  <a:solidFill>
                    <a:schemeClr val="tx1"/>
                  </a:solidFill>
                  <a:latin typeface="Arial" panose="020B0604020202020204" pitchFamily="34" charset="0"/>
                </a:defRPr>
              </a:lvl1pPr>
              <a:lvl2pPr marL="742950" indent="-285750">
                <a:defRPr sz="3200" b="1" baseline="-18000">
                  <a:solidFill>
                    <a:schemeClr val="tx1"/>
                  </a:solidFill>
                  <a:latin typeface="Arial" panose="020B0604020202020204" pitchFamily="34" charset="0"/>
                </a:defRPr>
              </a:lvl2pPr>
              <a:lvl3pPr marL="1143000" indent="-228600">
                <a:defRPr sz="3200" b="1" baseline="-18000">
                  <a:solidFill>
                    <a:schemeClr val="tx1"/>
                  </a:solidFill>
                  <a:latin typeface="Arial" panose="020B0604020202020204" pitchFamily="34" charset="0"/>
                </a:defRPr>
              </a:lvl3pPr>
              <a:lvl4pPr marL="1600200" indent="-228600">
                <a:defRPr sz="3200" b="1" baseline="-18000">
                  <a:solidFill>
                    <a:schemeClr val="tx1"/>
                  </a:solidFill>
                  <a:latin typeface="Arial" panose="020B0604020202020204" pitchFamily="34" charset="0"/>
                </a:defRPr>
              </a:lvl4pPr>
              <a:lvl5pPr marL="2057400" indent="-228600">
                <a:defRPr sz="3200" b="1" baseline="-18000">
                  <a:solidFill>
                    <a:schemeClr val="tx1"/>
                  </a:solidFill>
                  <a:latin typeface="Arial" panose="020B0604020202020204" pitchFamily="34" charset="0"/>
                </a:defRPr>
              </a:lvl5pPr>
              <a:lvl6pPr marL="2514600" indent="-228600" eaLnBrk="0" fontAlgn="base" hangingPunct="0">
                <a:spcBef>
                  <a:spcPct val="0"/>
                </a:spcBef>
                <a:spcAft>
                  <a:spcPct val="0"/>
                </a:spcAft>
                <a:defRPr sz="3200" b="1" baseline="-18000">
                  <a:solidFill>
                    <a:schemeClr val="tx1"/>
                  </a:solidFill>
                  <a:latin typeface="Arial" panose="020B0604020202020204" pitchFamily="34" charset="0"/>
                </a:defRPr>
              </a:lvl6pPr>
              <a:lvl7pPr marL="2971800" indent="-228600" eaLnBrk="0" fontAlgn="base" hangingPunct="0">
                <a:spcBef>
                  <a:spcPct val="0"/>
                </a:spcBef>
                <a:spcAft>
                  <a:spcPct val="0"/>
                </a:spcAft>
                <a:defRPr sz="3200" b="1" baseline="-18000">
                  <a:solidFill>
                    <a:schemeClr val="tx1"/>
                  </a:solidFill>
                  <a:latin typeface="Arial" panose="020B0604020202020204" pitchFamily="34" charset="0"/>
                </a:defRPr>
              </a:lvl7pPr>
              <a:lvl8pPr marL="3429000" indent="-228600" eaLnBrk="0" fontAlgn="base" hangingPunct="0">
                <a:spcBef>
                  <a:spcPct val="0"/>
                </a:spcBef>
                <a:spcAft>
                  <a:spcPct val="0"/>
                </a:spcAft>
                <a:defRPr sz="3200" b="1" baseline="-18000">
                  <a:solidFill>
                    <a:schemeClr val="tx1"/>
                  </a:solidFill>
                  <a:latin typeface="Arial" panose="020B0604020202020204" pitchFamily="34" charset="0"/>
                </a:defRPr>
              </a:lvl8pPr>
              <a:lvl9pPr marL="3886200" indent="-228600" eaLnBrk="0" fontAlgn="base" hangingPunct="0">
                <a:spcBef>
                  <a:spcPct val="0"/>
                </a:spcBef>
                <a:spcAft>
                  <a:spcPct val="0"/>
                </a:spcAft>
                <a:defRPr sz="3200" b="1" baseline="-18000">
                  <a:solidFill>
                    <a:schemeClr val="tx1"/>
                  </a:solidFill>
                  <a:latin typeface="Arial" panose="020B0604020202020204" pitchFamily="34" charset="0"/>
                </a:defRPr>
              </a:lvl9p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197244EE-36EC-7B81-322D-8DCD9EA7D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49" y="1189038"/>
            <a:ext cx="8942433"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2630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8">
            <a:extLst>
              <a:ext uri="{FF2B5EF4-FFF2-40B4-BE49-F238E27FC236}">
                <a16:creationId xmlns:a16="http://schemas.microsoft.com/office/drawing/2014/main" id="{C2B771B2-B1AC-85B1-8142-492A223AF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1108075"/>
            <a:ext cx="9446895"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0140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18FCA-AE5B-2F9B-D6E7-AF002AB2369E}"/>
              </a:ext>
            </a:extLst>
          </p:cNvPr>
          <p:cNvSpPr>
            <a:spLocks noGrp="1"/>
          </p:cNvSpPr>
          <p:nvPr>
            <p:ph type="title"/>
          </p:nvPr>
        </p:nvSpPr>
        <p:spPr/>
        <p:txBody>
          <a:bodyPr>
            <a:normAutofit/>
          </a:bodyPr>
          <a:lstStyle/>
          <a:p>
            <a:r>
              <a:rPr lang="en-IN" sz="2400" dirty="0"/>
              <a:t>                     </a:t>
            </a:r>
            <a:r>
              <a:rPr lang="en-IN" sz="2800" b="1" dirty="0"/>
              <a:t>The  main position  of Data link Layer in OSI Model .</a:t>
            </a:r>
          </a:p>
        </p:txBody>
      </p:sp>
      <p:pic>
        <p:nvPicPr>
          <p:cNvPr id="5" name="Content Placeholder 4">
            <a:extLst>
              <a:ext uri="{FF2B5EF4-FFF2-40B4-BE49-F238E27FC236}">
                <a16:creationId xmlns:a16="http://schemas.microsoft.com/office/drawing/2014/main" id="{FEF6A069-FFE8-6C9E-6C67-D5C000B228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1831" y="2171700"/>
            <a:ext cx="5715000" cy="3810000"/>
          </a:xfrm>
        </p:spPr>
      </p:pic>
    </p:spTree>
    <p:extLst>
      <p:ext uri="{BB962C8B-B14F-4D97-AF65-F5344CB8AC3E}">
        <p14:creationId xmlns:p14="http://schemas.microsoft.com/office/powerpoint/2010/main" val="916420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ABC47D4C-C32B-A63B-460F-957AFF5EA34A}"/>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z="3600" b="1" dirty="0"/>
              <a:t>Disadvantage </a:t>
            </a:r>
            <a:r>
              <a:rPr lang="en-US" altLang="en-US" sz="3600" b="1" i="1" dirty="0">
                <a:latin typeface="Times New Roman" panose="02020603050405020304" pitchFamily="18" charset="0"/>
              </a:rPr>
              <a:t>Stop-and-Wait ARQ Protocol</a:t>
            </a:r>
            <a:br>
              <a:rPr lang="en-US" altLang="en-US" sz="3600" b="1" i="1" dirty="0">
                <a:latin typeface="Times New Roman" panose="02020603050405020304" pitchFamily="18" charset="0"/>
              </a:rPr>
            </a:br>
            <a:endParaRPr lang="en-US" altLang="en-US" sz="3600" b="1" dirty="0"/>
          </a:p>
        </p:txBody>
      </p:sp>
      <p:sp>
        <p:nvSpPr>
          <p:cNvPr id="29699" name="Content Placeholder 2">
            <a:extLst>
              <a:ext uri="{FF2B5EF4-FFF2-40B4-BE49-F238E27FC236}">
                <a16:creationId xmlns:a16="http://schemas.microsoft.com/office/drawing/2014/main" id="{4A77B890-CDC0-01D0-9ACD-10607FA0F72C}"/>
              </a:ext>
            </a:extLst>
          </p:cNvPr>
          <p:cNvSpPr>
            <a:spLocks noGrp="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dirty="0"/>
              <a:t>Inefficient---if channel is thick and long</a:t>
            </a:r>
          </a:p>
          <a:p>
            <a:pPr eaLnBrk="1" hangingPunct="1"/>
            <a:r>
              <a:rPr lang="en-US" altLang="en-US" dirty="0"/>
              <a:t> Thick means high bandwidth</a:t>
            </a:r>
          </a:p>
          <a:p>
            <a:pPr eaLnBrk="1" hangingPunct="1"/>
            <a:r>
              <a:rPr lang="en-US" altLang="en-US" dirty="0"/>
              <a:t>Long means roundtrip delay</a:t>
            </a:r>
          </a:p>
          <a:p>
            <a:pPr eaLnBrk="1" hangingPunct="1"/>
            <a:r>
              <a:rPr lang="en-US" altLang="en-US" dirty="0"/>
              <a:t>Product of both is bandwidth delay. </a:t>
            </a:r>
          </a:p>
          <a:p>
            <a:pPr eaLnBrk="1" hangingPunct="1"/>
            <a:r>
              <a:rPr lang="en-US" altLang="en-US" dirty="0"/>
              <a:t>Bandwidth delay is number of bits we can send while waiting for news from receiver. </a:t>
            </a:r>
          </a:p>
          <a:p>
            <a:pPr eaLnBrk="1" hangingPunct="1"/>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BA78D0E0-473B-4807-A522-8FB3EF8963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624" y="1672046"/>
            <a:ext cx="10868751" cy="3165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6360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34EAF-FD6E-F4BE-ED53-590640B60F9B}"/>
              </a:ext>
            </a:extLst>
          </p:cNvPr>
          <p:cNvSpPr>
            <a:spLocks noGrp="1"/>
          </p:cNvSpPr>
          <p:nvPr>
            <p:ph type="title"/>
          </p:nvPr>
        </p:nvSpPr>
        <p:spPr/>
        <p:txBody>
          <a:bodyPr>
            <a:normAutofit fontScale="90000"/>
          </a:bodyPr>
          <a:lstStyle/>
          <a:p>
            <a:r>
              <a:rPr lang="en-US" dirty="0"/>
              <a:t>   Error Detection and Correction in Data link  </a:t>
            </a:r>
            <a:br>
              <a:rPr lang="en-US" dirty="0"/>
            </a:br>
            <a:r>
              <a:rPr lang="en-US" dirty="0"/>
              <a:t>                                   Layer .</a:t>
            </a:r>
            <a:endParaRPr lang="en-IN" dirty="0"/>
          </a:p>
        </p:txBody>
      </p:sp>
      <p:sp>
        <p:nvSpPr>
          <p:cNvPr id="3" name="Content Placeholder 2">
            <a:extLst>
              <a:ext uri="{FF2B5EF4-FFF2-40B4-BE49-F238E27FC236}">
                <a16:creationId xmlns:a16="http://schemas.microsoft.com/office/drawing/2014/main" id="{7626E741-0238-5DCB-8F72-A9DCC94B2EFF}"/>
              </a:ext>
            </a:extLst>
          </p:cNvPr>
          <p:cNvSpPr>
            <a:spLocks noGrp="1"/>
          </p:cNvSpPr>
          <p:nvPr>
            <p:ph idx="1"/>
          </p:nvPr>
        </p:nvSpPr>
        <p:spPr/>
        <p:txBody>
          <a:bodyPr>
            <a:normAutofit fontScale="92500"/>
          </a:bodyPr>
          <a:lstStyle/>
          <a:p>
            <a:pPr algn="just">
              <a:buFont typeface="Wingdings" panose="05000000000000000000" pitchFamily="2" charset="2"/>
              <a:buChar char="§"/>
            </a:pPr>
            <a:r>
              <a:rPr lang="en-US" dirty="0"/>
              <a:t>Data-link layer uses error control techniques to ensure that frames, i.e. bit streams of data, are transmitted from the source to the destination with a certain extent of accuracy.</a:t>
            </a:r>
          </a:p>
          <a:p>
            <a:pPr marL="0" indent="0" algn="just">
              <a:buNone/>
            </a:pPr>
            <a:endParaRPr lang="en-US" dirty="0"/>
          </a:p>
          <a:p>
            <a:pPr algn="just">
              <a:buClr>
                <a:srgbClr val="CC0066"/>
              </a:buClr>
              <a:buFont typeface="Wingdings" panose="05000000000000000000" pitchFamily="2" charset="2"/>
              <a:buChar char="§"/>
              <a:defRPr/>
            </a:pPr>
            <a:r>
              <a:rPr lang="en-US" dirty="0"/>
              <a:t>Networks must be able to transfer data from one device to another with complete accuracy. Data can be corrupted during transmission.</a:t>
            </a:r>
          </a:p>
          <a:p>
            <a:pPr marL="0" indent="0" algn="just">
              <a:buClr>
                <a:srgbClr val="CC0066"/>
              </a:buClr>
              <a:buNone/>
              <a:defRPr/>
            </a:pPr>
            <a:endParaRPr lang="en-US" dirty="0"/>
          </a:p>
          <a:p>
            <a:pPr algn="just">
              <a:buClr>
                <a:srgbClr val="CC0066"/>
              </a:buClr>
              <a:buFont typeface="Wingdings" panose="05000000000000000000" pitchFamily="2" charset="2"/>
              <a:buChar char="§"/>
              <a:defRPr/>
            </a:pPr>
            <a:r>
              <a:rPr lang="en-US" dirty="0"/>
              <a:t> For reliable communication, errors must be detected and corrected.</a:t>
            </a:r>
          </a:p>
          <a:p>
            <a:pPr marL="0" indent="0" algn="just">
              <a:buClr>
                <a:srgbClr val="CC0066"/>
              </a:buClr>
              <a:buNone/>
              <a:defRPr/>
            </a:pPr>
            <a:endParaRPr lang="en-US" dirty="0"/>
          </a:p>
          <a:p>
            <a:pPr algn="just">
              <a:buClr>
                <a:srgbClr val="CC0066"/>
              </a:buClr>
              <a:buFont typeface="Wingdings" panose="05000000000000000000" pitchFamily="2" charset="2"/>
              <a:buChar char="§"/>
              <a:defRPr/>
            </a:pPr>
            <a:r>
              <a:rPr lang="en-US" dirty="0"/>
              <a:t> </a:t>
            </a:r>
            <a:r>
              <a:rPr lang="en-US" sz="3200" b="1" dirty="0">
                <a:latin typeface="Georgia" pitchFamily="18" charset="0"/>
              </a:rPr>
              <a:t>Error detection and correction</a:t>
            </a:r>
            <a:r>
              <a:rPr lang="en-US" dirty="0">
                <a:latin typeface="Georgia" pitchFamily="18" charset="0"/>
              </a:rPr>
              <a:t> are implemented either at the </a:t>
            </a:r>
            <a:r>
              <a:rPr lang="en-US" b="1" dirty="0">
                <a:latin typeface="Georgia" pitchFamily="18" charset="0"/>
              </a:rPr>
              <a:t>data link layer</a:t>
            </a:r>
            <a:r>
              <a:rPr lang="en-US" dirty="0">
                <a:latin typeface="Georgia" pitchFamily="18" charset="0"/>
              </a:rPr>
              <a:t> or the </a:t>
            </a:r>
            <a:r>
              <a:rPr lang="en-US" b="1" dirty="0">
                <a:latin typeface="Georgia" pitchFamily="18" charset="0"/>
              </a:rPr>
              <a:t>transport layer</a:t>
            </a:r>
            <a:r>
              <a:rPr lang="en-US" dirty="0">
                <a:latin typeface="Georgia" pitchFamily="18" charset="0"/>
              </a:rPr>
              <a:t> of the OSI model.</a:t>
            </a:r>
          </a:p>
          <a:p>
            <a:pPr marL="0" indent="0">
              <a:buNone/>
            </a:pPr>
            <a:endParaRPr lang="en-IN" dirty="0"/>
          </a:p>
        </p:txBody>
      </p:sp>
    </p:spTree>
    <p:extLst>
      <p:ext uri="{BB962C8B-B14F-4D97-AF65-F5344CB8AC3E}">
        <p14:creationId xmlns:p14="http://schemas.microsoft.com/office/powerpoint/2010/main" val="3028979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D78B3-B251-D36B-CB6B-4E39A2A92782}"/>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                           Errors .</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F9BC4FA9-8566-937A-C0C0-1C2CB9C226CB}"/>
              </a:ext>
            </a:extLst>
          </p:cNvPr>
          <p:cNvSpPr>
            <a:spLocks noGrp="1"/>
          </p:cNvSpPr>
          <p:nvPr>
            <p:ph idx="1"/>
          </p:nvPr>
        </p:nvSpPr>
        <p:spPr/>
        <p:txBody>
          <a:bodyPr/>
          <a:lstStyle/>
          <a:p>
            <a:pPr algn="just">
              <a:buFont typeface="Wingdings" panose="05000000000000000000" pitchFamily="2" charset="2"/>
              <a:buChar char="q"/>
            </a:pPr>
            <a:r>
              <a:rPr lang="en-US" dirty="0"/>
              <a:t> It  is  see that   bits are transmitted over the computer network, they are subject to get corrupted due to interference and network problems. The corrupted bits leads to spurious data being received by the destination and are called errors.</a:t>
            </a:r>
          </a:p>
          <a:p>
            <a:pPr marL="0" indent="0" algn="just">
              <a:buNone/>
            </a:pPr>
            <a:endParaRPr lang="en-US" dirty="0"/>
          </a:p>
          <a:p>
            <a:pPr algn="just">
              <a:buFont typeface="Wingdings" panose="05000000000000000000" pitchFamily="2" charset="2"/>
              <a:buChar char="q"/>
            </a:pPr>
            <a:r>
              <a:rPr lang="en-US" dirty="0"/>
              <a:t> There  are  different  types  of  errors .</a:t>
            </a:r>
            <a:endParaRPr lang="en-IN" dirty="0"/>
          </a:p>
        </p:txBody>
      </p:sp>
    </p:spTree>
    <p:extLst>
      <p:ext uri="{BB962C8B-B14F-4D97-AF65-F5344CB8AC3E}">
        <p14:creationId xmlns:p14="http://schemas.microsoft.com/office/powerpoint/2010/main" val="518620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C220-52B3-3FB2-409B-03790B60F7DA}"/>
              </a:ext>
            </a:extLst>
          </p:cNvPr>
          <p:cNvSpPr>
            <a:spLocks noGrp="1"/>
          </p:cNvSpPr>
          <p:nvPr>
            <p:ph type="title"/>
          </p:nvPr>
        </p:nvSpPr>
        <p:spPr/>
        <p:txBody>
          <a:bodyPr/>
          <a:lstStyle/>
          <a:p>
            <a:r>
              <a:rPr lang="en-IN" dirty="0"/>
              <a:t>                 Different  types of errors.</a:t>
            </a:r>
          </a:p>
        </p:txBody>
      </p:sp>
      <p:pic>
        <p:nvPicPr>
          <p:cNvPr id="4" name="Picture 2">
            <a:extLst>
              <a:ext uri="{FF2B5EF4-FFF2-40B4-BE49-F238E27FC236}">
                <a16:creationId xmlns:a16="http://schemas.microsoft.com/office/drawing/2014/main" id="{3DDF67CC-EF04-E98D-997F-E12B8D776C2A}"/>
              </a:ext>
            </a:extLst>
          </p:cNvPr>
          <p:cNvPicPr>
            <a:picLocks noGrp="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50169" y="2705100"/>
            <a:ext cx="945832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299460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694C-43E5-C225-62E0-20BE0C7D353C}"/>
              </a:ext>
            </a:extLst>
          </p:cNvPr>
          <p:cNvSpPr>
            <a:spLocks noGrp="1"/>
          </p:cNvSpPr>
          <p:nvPr>
            <p:ph type="title"/>
          </p:nvPr>
        </p:nvSpPr>
        <p:spPr/>
        <p:txBody>
          <a:bodyPr/>
          <a:lstStyle/>
          <a:p>
            <a:r>
              <a:rPr lang="en-IN" dirty="0"/>
              <a:t>                       Single-bit error .</a:t>
            </a:r>
            <a:br>
              <a:rPr lang="en-IN" dirty="0"/>
            </a:br>
            <a:endParaRPr lang="en-IN" dirty="0"/>
          </a:p>
        </p:txBody>
      </p:sp>
      <p:sp>
        <p:nvSpPr>
          <p:cNvPr id="3" name="Content Placeholder 2">
            <a:extLst>
              <a:ext uri="{FF2B5EF4-FFF2-40B4-BE49-F238E27FC236}">
                <a16:creationId xmlns:a16="http://schemas.microsoft.com/office/drawing/2014/main" id="{D3FBDE21-993A-DED4-4ACB-2351A512AC04}"/>
              </a:ext>
            </a:extLst>
          </p:cNvPr>
          <p:cNvSpPr>
            <a:spLocks noGrp="1"/>
          </p:cNvSpPr>
          <p:nvPr>
            <p:ph idx="1"/>
          </p:nvPr>
        </p:nvSpPr>
        <p:spPr/>
        <p:txBody>
          <a:bodyPr/>
          <a:lstStyle/>
          <a:p>
            <a:pPr marL="0" indent="0">
              <a:buNone/>
            </a:pPr>
            <a:r>
              <a:rPr lang="en-US" sz="2400" b="1" i="0" dirty="0">
                <a:solidFill>
                  <a:srgbClr val="000000"/>
                </a:solidFill>
                <a:effectLst/>
                <a:latin typeface="Nunito" pitchFamily="2" charset="0"/>
              </a:rPr>
              <a:t>Single bit error</a:t>
            </a:r>
            <a:r>
              <a:rPr lang="en-US" sz="2400" b="0" i="0" dirty="0">
                <a:solidFill>
                  <a:srgbClr val="000000"/>
                </a:solidFill>
                <a:effectLst/>
                <a:latin typeface="Nunito" pitchFamily="2" charset="0"/>
              </a:rPr>
              <a:t> − In the received frame, only one bit has been corrupted, i.e. either changed from 0 to 1 or from 1 to 0.</a:t>
            </a:r>
          </a:p>
          <a:p>
            <a:pPr marL="0" indent="0">
              <a:buNone/>
            </a:pPr>
            <a:endParaRPr lang="en-IN" dirty="0"/>
          </a:p>
        </p:txBody>
      </p:sp>
      <p:pic>
        <p:nvPicPr>
          <p:cNvPr id="5" name="Picture 4">
            <a:extLst>
              <a:ext uri="{FF2B5EF4-FFF2-40B4-BE49-F238E27FC236}">
                <a16:creationId xmlns:a16="http://schemas.microsoft.com/office/drawing/2014/main" id="{1F6A3869-0EEB-E832-6747-88B1EDF4A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772" y="2525487"/>
            <a:ext cx="9514114" cy="2111827"/>
          </a:xfrm>
          <a:prstGeom prst="rect">
            <a:avLst/>
          </a:prstGeom>
        </p:spPr>
      </p:pic>
      <p:pic>
        <p:nvPicPr>
          <p:cNvPr id="6" name="Picture 2">
            <a:extLst>
              <a:ext uri="{FF2B5EF4-FFF2-40B4-BE49-F238E27FC236}">
                <a16:creationId xmlns:a16="http://schemas.microsoft.com/office/drawing/2014/main" id="{1948187E-D7A9-1F15-F15B-86A72ABADDF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449" y="4735397"/>
            <a:ext cx="8848725" cy="199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8010426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A70D-E26B-7EAA-247A-ACBEBFC6C97C}"/>
              </a:ext>
            </a:extLst>
          </p:cNvPr>
          <p:cNvSpPr>
            <a:spLocks noGrp="1"/>
          </p:cNvSpPr>
          <p:nvPr>
            <p:ph type="title"/>
          </p:nvPr>
        </p:nvSpPr>
        <p:spPr/>
        <p:txBody>
          <a:bodyPr/>
          <a:lstStyle/>
          <a:p>
            <a:r>
              <a:rPr lang="en-US" b="1" i="0" dirty="0">
                <a:solidFill>
                  <a:srgbClr val="000000"/>
                </a:solidFill>
                <a:effectLst/>
                <a:latin typeface="Nunito" pitchFamily="2" charset="0"/>
              </a:rPr>
              <a:t>              Multiple bits error</a:t>
            </a:r>
            <a:r>
              <a:rPr lang="en-US" b="0" i="0" dirty="0">
                <a:solidFill>
                  <a:srgbClr val="000000"/>
                </a:solidFill>
                <a:effectLst/>
                <a:latin typeface="Nunito" pitchFamily="2" charset="0"/>
              </a:rPr>
              <a:t> .</a:t>
            </a:r>
            <a:endParaRPr lang="en-IN" dirty="0"/>
          </a:p>
        </p:txBody>
      </p:sp>
      <p:sp>
        <p:nvSpPr>
          <p:cNvPr id="3" name="Content Placeholder 2">
            <a:extLst>
              <a:ext uri="{FF2B5EF4-FFF2-40B4-BE49-F238E27FC236}">
                <a16:creationId xmlns:a16="http://schemas.microsoft.com/office/drawing/2014/main" id="{329E2C1B-D212-1918-D76F-DAA4E6263398}"/>
              </a:ext>
            </a:extLst>
          </p:cNvPr>
          <p:cNvSpPr>
            <a:spLocks noGrp="1"/>
          </p:cNvSpPr>
          <p:nvPr>
            <p:ph idx="1"/>
          </p:nvPr>
        </p:nvSpPr>
        <p:spPr/>
        <p:txBody>
          <a:bodyPr/>
          <a:lstStyle/>
          <a:p>
            <a:r>
              <a:rPr lang="en-US" b="1" i="0" dirty="0">
                <a:solidFill>
                  <a:srgbClr val="000000"/>
                </a:solidFill>
                <a:effectLst/>
                <a:latin typeface="Nunito" pitchFamily="2" charset="0"/>
              </a:rPr>
              <a:t>Multiple bits error</a:t>
            </a:r>
            <a:r>
              <a:rPr lang="en-US" b="0" i="0" dirty="0">
                <a:solidFill>
                  <a:srgbClr val="000000"/>
                </a:solidFill>
                <a:effectLst/>
                <a:latin typeface="Nunito" pitchFamily="2" charset="0"/>
              </a:rPr>
              <a:t> − In the received frame, more than one bits are corrupted.</a:t>
            </a:r>
          </a:p>
          <a:p>
            <a:pPr marL="0" indent="0">
              <a:buNone/>
            </a:pPr>
            <a:endParaRPr lang="en-IN" dirty="0"/>
          </a:p>
        </p:txBody>
      </p:sp>
      <p:pic>
        <p:nvPicPr>
          <p:cNvPr id="5" name="Picture 4">
            <a:extLst>
              <a:ext uri="{FF2B5EF4-FFF2-40B4-BE49-F238E27FC236}">
                <a16:creationId xmlns:a16="http://schemas.microsoft.com/office/drawing/2014/main" id="{E473B36B-A0DC-3EE4-2104-031FAD5C0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430" y="2994933"/>
            <a:ext cx="8033656" cy="2349954"/>
          </a:xfrm>
          <a:prstGeom prst="rect">
            <a:avLst/>
          </a:prstGeom>
        </p:spPr>
      </p:pic>
    </p:spTree>
    <p:extLst>
      <p:ext uri="{BB962C8B-B14F-4D97-AF65-F5344CB8AC3E}">
        <p14:creationId xmlns:p14="http://schemas.microsoft.com/office/powerpoint/2010/main" val="1905987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64F66-4B91-D93B-E2B9-76057ECF365C}"/>
              </a:ext>
            </a:extLst>
          </p:cNvPr>
          <p:cNvSpPr>
            <a:spLocks noGrp="1"/>
          </p:cNvSpPr>
          <p:nvPr>
            <p:ph type="title"/>
          </p:nvPr>
        </p:nvSpPr>
        <p:spPr/>
        <p:txBody>
          <a:bodyPr/>
          <a:lstStyle/>
          <a:p>
            <a:r>
              <a:rPr lang="en-IN" dirty="0"/>
              <a:t>                         Burst error</a:t>
            </a:r>
          </a:p>
        </p:txBody>
      </p:sp>
      <p:sp>
        <p:nvSpPr>
          <p:cNvPr id="3" name="Content Placeholder 2">
            <a:extLst>
              <a:ext uri="{FF2B5EF4-FFF2-40B4-BE49-F238E27FC236}">
                <a16:creationId xmlns:a16="http://schemas.microsoft.com/office/drawing/2014/main" id="{317E48F7-6A90-CA66-8995-E3454B367E04}"/>
              </a:ext>
            </a:extLst>
          </p:cNvPr>
          <p:cNvSpPr>
            <a:spLocks noGrp="1"/>
          </p:cNvSpPr>
          <p:nvPr>
            <p:ph idx="1"/>
          </p:nvPr>
        </p:nvSpPr>
        <p:spPr/>
        <p:txBody>
          <a:bodyPr/>
          <a:lstStyle/>
          <a:p>
            <a:pPr algn="just"/>
            <a:r>
              <a:rPr lang="en-US" dirty="0"/>
              <a:t>The term burst error means that two or more bits in the data unit have changed from 1 to 0 or from 0 to 1. Burst errors does not necessarily mean that the errors occur in consecutive bits, the length of the burst is measured from the first corrupted bit to the last corrupted bit. Some bits in between may not have been corrupted.</a:t>
            </a:r>
          </a:p>
          <a:p>
            <a:pPr marL="0" indent="0">
              <a:buNone/>
            </a:pPr>
            <a:endParaRPr lang="en-IN" dirty="0"/>
          </a:p>
        </p:txBody>
      </p:sp>
      <p:pic>
        <p:nvPicPr>
          <p:cNvPr id="5" name="Picture 4">
            <a:extLst>
              <a:ext uri="{FF2B5EF4-FFF2-40B4-BE49-F238E27FC236}">
                <a16:creationId xmlns:a16="http://schemas.microsoft.com/office/drawing/2014/main" id="{95FB4B5F-D018-4B19-39BB-41405FF20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658" y="4001294"/>
            <a:ext cx="8643256" cy="2393043"/>
          </a:xfrm>
          <a:prstGeom prst="rect">
            <a:avLst/>
          </a:prstGeom>
        </p:spPr>
      </p:pic>
    </p:spTree>
    <p:extLst>
      <p:ext uri="{BB962C8B-B14F-4D97-AF65-F5344CB8AC3E}">
        <p14:creationId xmlns:p14="http://schemas.microsoft.com/office/powerpoint/2010/main" val="3372234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743C-6F21-6438-FF73-85E71F2B3B44}"/>
              </a:ext>
            </a:extLst>
          </p:cNvPr>
          <p:cNvSpPr>
            <a:spLocks noGrp="1"/>
          </p:cNvSpPr>
          <p:nvPr>
            <p:ph type="title"/>
          </p:nvPr>
        </p:nvSpPr>
        <p:spPr/>
        <p:txBody>
          <a:bodyPr/>
          <a:lstStyle/>
          <a:p>
            <a:r>
              <a:rPr lang="en-IN" dirty="0"/>
              <a:t>                            Brust error.</a:t>
            </a:r>
          </a:p>
        </p:txBody>
      </p:sp>
      <p:pic>
        <p:nvPicPr>
          <p:cNvPr id="4" name="Picture 2">
            <a:extLst>
              <a:ext uri="{FF2B5EF4-FFF2-40B4-BE49-F238E27FC236}">
                <a16:creationId xmlns:a16="http://schemas.microsoft.com/office/drawing/2014/main" id="{3A643E85-292B-0C13-ED0E-CE03D9E0C66A}"/>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1612" y="1611087"/>
            <a:ext cx="9248775" cy="2656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5" name="Picture 2">
            <a:extLst>
              <a:ext uri="{FF2B5EF4-FFF2-40B4-BE49-F238E27FC236}">
                <a16:creationId xmlns:a16="http://schemas.microsoft.com/office/drawing/2014/main" id="{C5779171-3624-F7AC-6053-73DDFD11FBB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5137" y="4652963"/>
            <a:ext cx="8985250" cy="220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6527281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EB60-9C7B-0301-17CB-6241BBDEB113}"/>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                       Error Control.</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57A4082A-5C07-6F91-19B3-A7BA51C956BF}"/>
              </a:ext>
            </a:extLst>
          </p:cNvPr>
          <p:cNvSpPr>
            <a:spLocks noGrp="1"/>
          </p:cNvSpPr>
          <p:nvPr>
            <p:ph idx="1"/>
          </p:nvPr>
        </p:nvSpPr>
        <p:spPr/>
        <p:txBody>
          <a:bodyPr/>
          <a:lstStyle/>
          <a:p>
            <a:pPr algn="just"/>
            <a:r>
              <a:rPr lang="en-US" b="0" i="0" dirty="0">
                <a:solidFill>
                  <a:srgbClr val="000000"/>
                </a:solidFill>
                <a:effectLst/>
                <a:latin typeface="Nunito" pitchFamily="2" charset="0"/>
              </a:rPr>
              <a:t>Error control can be done in two ways</a:t>
            </a:r>
          </a:p>
          <a:p>
            <a:pPr marL="0" indent="0" algn="just">
              <a:buNone/>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Error detection</a:t>
            </a:r>
            <a:r>
              <a:rPr lang="en-US" b="0" i="0" dirty="0">
                <a:solidFill>
                  <a:srgbClr val="000000"/>
                </a:solidFill>
                <a:effectLst/>
                <a:latin typeface="Nunito" pitchFamily="2" charset="0"/>
              </a:rPr>
              <a:t> − Error detection involves checking whether any error has occurred or not. The number of error bits and the type of error does not matter.</a:t>
            </a:r>
          </a:p>
          <a:p>
            <a:pPr marL="0" indent="0" algn="just">
              <a:buNone/>
            </a:pP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Error correction</a:t>
            </a:r>
            <a:r>
              <a:rPr lang="en-US" b="0" i="0" dirty="0">
                <a:solidFill>
                  <a:srgbClr val="000000"/>
                </a:solidFill>
                <a:effectLst/>
                <a:latin typeface="Nunito" pitchFamily="2" charset="0"/>
              </a:rPr>
              <a:t> − Error correction involves ascertaining the exact number of bits that has been corrupted and the location of the corrupted bits.</a:t>
            </a:r>
          </a:p>
          <a:p>
            <a:endParaRPr lang="en-IN" dirty="0"/>
          </a:p>
        </p:txBody>
      </p:sp>
    </p:spTree>
    <p:extLst>
      <p:ext uri="{BB962C8B-B14F-4D97-AF65-F5344CB8AC3E}">
        <p14:creationId xmlns:p14="http://schemas.microsoft.com/office/powerpoint/2010/main" val="349394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E9CF9-1D04-E386-F24D-6DEC5F38B51D}"/>
              </a:ext>
            </a:extLst>
          </p:cNvPr>
          <p:cNvSpPr>
            <a:spLocks noGrp="1"/>
          </p:cNvSpPr>
          <p:nvPr>
            <p:ph type="title"/>
          </p:nvPr>
        </p:nvSpPr>
        <p:spPr/>
        <p:txBody>
          <a:bodyPr/>
          <a:lstStyle/>
          <a:p>
            <a:r>
              <a:rPr lang="en-IN" dirty="0"/>
              <a:t>            Sublayers  in data link layer.</a:t>
            </a:r>
          </a:p>
        </p:txBody>
      </p:sp>
      <p:sp>
        <p:nvSpPr>
          <p:cNvPr id="3" name="Content Placeholder 2">
            <a:extLst>
              <a:ext uri="{FF2B5EF4-FFF2-40B4-BE49-F238E27FC236}">
                <a16:creationId xmlns:a16="http://schemas.microsoft.com/office/drawing/2014/main" id="{5069DE21-C1D0-321F-EA02-306E02910A90}"/>
              </a:ext>
            </a:extLst>
          </p:cNvPr>
          <p:cNvSpPr>
            <a:spLocks noGrp="1"/>
          </p:cNvSpPr>
          <p:nvPr>
            <p:ph idx="1"/>
          </p:nvPr>
        </p:nvSpPr>
        <p:spPr/>
        <p:txBody>
          <a:bodyPr>
            <a:normAutofit/>
          </a:bodyPr>
          <a:lstStyle/>
          <a:p>
            <a:pPr algn="just"/>
            <a:r>
              <a:rPr lang="en-US" dirty="0"/>
              <a:t>Sub-layers of Data Link Layer:</a:t>
            </a:r>
          </a:p>
          <a:p>
            <a:pPr marL="0" indent="0" algn="just">
              <a:buNone/>
            </a:pPr>
            <a:r>
              <a:rPr lang="en-US" dirty="0"/>
              <a:t>The data link layer is further divided into two sub-layers, which are as follows:</a:t>
            </a:r>
          </a:p>
          <a:p>
            <a:pPr algn="just"/>
            <a:r>
              <a:rPr lang="en-US" dirty="0"/>
              <a:t>Logical Link Control (LLC):-</a:t>
            </a:r>
          </a:p>
          <a:p>
            <a:pPr algn="just"/>
            <a:r>
              <a:rPr lang="en-US" dirty="0"/>
              <a:t>This sublayer of the data link layer deals with multiplexing, the flow of data among applications and other services, and LLC is responsible for providing error messages and acknowledgments as well. </a:t>
            </a:r>
          </a:p>
          <a:p>
            <a:pPr algn="just"/>
            <a:r>
              <a:rPr lang="en-US" dirty="0"/>
              <a:t>Media Access Control (MAC): -</a:t>
            </a:r>
          </a:p>
          <a:p>
            <a:pPr algn="just"/>
            <a:r>
              <a:rPr lang="en-US" dirty="0"/>
              <a:t>MAC sublayer manages the device’s interaction, responsible for addressing frames, and also controls physical media access.</a:t>
            </a:r>
            <a:endParaRPr lang="en-IN" dirty="0"/>
          </a:p>
        </p:txBody>
      </p:sp>
    </p:spTree>
    <p:extLst>
      <p:ext uri="{BB962C8B-B14F-4D97-AF65-F5344CB8AC3E}">
        <p14:creationId xmlns:p14="http://schemas.microsoft.com/office/powerpoint/2010/main" val="8727700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6860-1166-C1E0-87D1-334512E89D46}"/>
              </a:ext>
            </a:extLst>
          </p:cNvPr>
          <p:cNvSpPr>
            <a:spLocks noGrp="1"/>
          </p:cNvSpPr>
          <p:nvPr>
            <p:ph type="title"/>
          </p:nvPr>
        </p:nvSpPr>
        <p:spPr/>
        <p:txBody>
          <a:bodyPr/>
          <a:lstStyle/>
          <a:p>
            <a:r>
              <a:rPr lang="en-IN" dirty="0"/>
              <a:t>                        Error  detection .</a:t>
            </a:r>
          </a:p>
        </p:txBody>
      </p:sp>
      <p:sp>
        <p:nvSpPr>
          <p:cNvPr id="3" name="Content Placeholder 2">
            <a:extLst>
              <a:ext uri="{FF2B5EF4-FFF2-40B4-BE49-F238E27FC236}">
                <a16:creationId xmlns:a16="http://schemas.microsoft.com/office/drawing/2014/main" id="{DE2C094F-64AB-7B80-215A-687E843FC96B}"/>
              </a:ext>
            </a:extLst>
          </p:cNvPr>
          <p:cNvSpPr>
            <a:spLocks noGrp="1"/>
          </p:cNvSpPr>
          <p:nvPr>
            <p:ph idx="1"/>
          </p:nvPr>
        </p:nvSpPr>
        <p:spPr/>
        <p:txBody>
          <a:bodyPr/>
          <a:lstStyle/>
          <a:p>
            <a:pPr algn="just">
              <a:buFont typeface="Wingdings" panose="05000000000000000000" pitchFamily="2" charset="2"/>
              <a:buChar char="q"/>
            </a:pPr>
            <a:r>
              <a:rPr lang="en-US" altLang="en-US" dirty="0"/>
              <a:t>   Error detection means to decide whether the received data is correct or not without having a copy of the original message. Error detection </a:t>
            </a:r>
            <a:r>
              <a:rPr lang="en-US" altLang="en-US" b="1" dirty="0"/>
              <a:t>uses the concept of redundancy</a:t>
            </a:r>
            <a:r>
              <a:rPr lang="en-US" altLang="en-US" dirty="0"/>
              <a:t>, </a:t>
            </a:r>
            <a:r>
              <a:rPr lang="en-US" altLang="en-US" b="1" dirty="0"/>
              <a:t>which means</a:t>
            </a:r>
            <a:r>
              <a:rPr lang="en-US" altLang="en-US" dirty="0"/>
              <a:t> adding extra bits for detecting errors at the destination.</a:t>
            </a:r>
          </a:p>
          <a:p>
            <a:pPr marL="0" indent="0">
              <a:buNone/>
            </a:pPr>
            <a:endParaRPr lang="en-IN" dirty="0"/>
          </a:p>
        </p:txBody>
      </p:sp>
    </p:spTree>
    <p:extLst>
      <p:ext uri="{BB962C8B-B14F-4D97-AF65-F5344CB8AC3E}">
        <p14:creationId xmlns:p14="http://schemas.microsoft.com/office/powerpoint/2010/main" val="933515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CF2E-758A-5302-FC00-56CE6811D1D3}"/>
              </a:ext>
            </a:extLst>
          </p:cNvPr>
          <p:cNvSpPr>
            <a:spLocks noGrp="1"/>
          </p:cNvSpPr>
          <p:nvPr>
            <p:ph type="title"/>
          </p:nvPr>
        </p:nvSpPr>
        <p:spPr/>
        <p:txBody>
          <a:bodyPr>
            <a:normAutofit fontScale="90000"/>
          </a:bodyPr>
          <a:lstStyle/>
          <a:p>
            <a:br>
              <a:rPr lang="en-US" dirty="0"/>
            </a:br>
            <a:r>
              <a:rPr lang="en-US" dirty="0"/>
              <a:t>Four types of redundancy checks are used  in   </a:t>
            </a:r>
            <a:br>
              <a:rPr lang="en-US" dirty="0"/>
            </a:br>
            <a:r>
              <a:rPr lang="en-US" dirty="0"/>
              <a:t>                          data communications .</a:t>
            </a:r>
            <a:br>
              <a:rPr lang="en-US" dirty="0"/>
            </a:br>
            <a:endParaRPr lang="en-IN" dirty="0"/>
          </a:p>
        </p:txBody>
      </p:sp>
      <p:pic>
        <p:nvPicPr>
          <p:cNvPr id="4" name="Picture 2">
            <a:extLst>
              <a:ext uri="{FF2B5EF4-FFF2-40B4-BE49-F238E27FC236}">
                <a16:creationId xmlns:a16="http://schemas.microsoft.com/office/drawing/2014/main" id="{19161C1B-A613-19BD-9130-986ED00CE95C}"/>
              </a:ext>
            </a:extLst>
          </p:cNvPr>
          <p:cNvPicPr>
            <a:picLocks noGrp="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3000" y="3181634"/>
            <a:ext cx="9872663" cy="179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934239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AAB8-7907-1F59-F11B-4B4351173C43}"/>
              </a:ext>
            </a:extLst>
          </p:cNvPr>
          <p:cNvSpPr>
            <a:spLocks noGrp="1"/>
          </p:cNvSpPr>
          <p:nvPr>
            <p:ph type="title"/>
          </p:nvPr>
        </p:nvSpPr>
        <p:spPr/>
        <p:txBody>
          <a:bodyPr>
            <a:normAutofit fontScale="90000"/>
          </a:bodyPr>
          <a:lstStyle/>
          <a:p>
            <a:pPr algn="ctr"/>
            <a:r>
              <a:rPr lang="en-IN" dirty="0"/>
              <a:t>                     </a:t>
            </a:r>
            <a:br>
              <a:rPr lang="en-IN" dirty="0"/>
            </a:br>
            <a:br>
              <a:rPr lang="en-IN" dirty="0"/>
            </a:br>
            <a:r>
              <a:rPr lang="en-US" altLang="en-US" sz="4400" b="1" dirty="0">
                <a:solidFill>
                  <a:srgbClr val="00279F"/>
                </a:solidFill>
              </a:rPr>
              <a:t>Vertical Redundancy Check</a:t>
            </a:r>
            <a:br>
              <a:rPr lang="en-US" altLang="en-US" sz="4400" b="1" dirty="0">
                <a:solidFill>
                  <a:srgbClr val="00279F"/>
                </a:solidFill>
              </a:rPr>
            </a:br>
            <a:r>
              <a:rPr lang="en-US" altLang="en-US" sz="4400" b="1" dirty="0">
                <a:solidFill>
                  <a:srgbClr val="00279F"/>
                </a:solidFill>
              </a:rPr>
              <a:t>VRC.</a:t>
            </a:r>
            <a:br>
              <a:rPr lang="en-US" altLang="en-US" sz="4400" b="1" dirty="0">
                <a:solidFill>
                  <a:srgbClr val="00279F"/>
                </a:solidFill>
              </a:rPr>
            </a:br>
            <a:br>
              <a:rPr lang="en-IN" dirty="0"/>
            </a:br>
            <a:endParaRPr lang="en-IN" dirty="0"/>
          </a:p>
        </p:txBody>
      </p:sp>
      <p:pic>
        <p:nvPicPr>
          <p:cNvPr id="4" name="Picture 2">
            <a:extLst>
              <a:ext uri="{FF2B5EF4-FFF2-40B4-BE49-F238E27FC236}">
                <a16:creationId xmlns:a16="http://schemas.microsoft.com/office/drawing/2014/main" id="{5BD51500-00C6-1941-3C13-EBAFEAE23557}"/>
              </a:ext>
            </a:extLst>
          </p:cNvPr>
          <p:cNvPicPr>
            <a:picLocks noGrp="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16806" y="2057400"/>
            <a:ext cx="6525051"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628718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a:extLst>
              <a:ext uri="{FF2B5EF4-FFF2-40B4-BE49-F238E27FC236}">
                <a16:creationId xmlns:a16="http://schemas.microsoft.com/office/drawing/2014/main" id="{431FEAC7-5F70-14AD-5A70-FFDE3355BD62}"/>
              </a:ext>
            </a:extLst>
          </p:cNvPr>
          <p:cNvSpPr>
            <a:spLocks noChangeArrowheads="1"/>
          </p:cNvSpPr>
          <p:nvPr/>
        </p:nvSpPr>
        <p:spPr bwMode="auto">
          <a:xfrm>
            <a:off x="2490108" y="825500"/>
            <a:ext cx="7636631" cy="1143000"/>
          </a:xfrm>
          <a:prstGeom prst="rect">
            <a:avLst/>
          </a:prstGeom>
          <a:noFill/>
          <a:ln>
            <a:noFill/>
          </a:ln>
          <a:effectLst/>
        </p:spPr>
        <p:txBody>
          <a:bodyPr lIns="89574" tIns="44001" rIns="89574" bIns="44001" anchor="ctr"/>
          <a:lstStyle/>
          <a:p>
            <a:pPr algn="ctr">
              <a:defRPr/>
            </a:pPr>
            <a:endParaRPr lang="en-US" sz="4381" b="1" dirty="0">
              <a:solidFill>
                <a:srgbClr val="CC0066"/>
              </a:solidFill>
              <a:effectLst>
                <a:outerShdw blurRad="38100" dist="38100" dir="2700000" algn="tl">
                  <a:srgbClr val="C0C0C0"/>
                </a:outerShdw>
              </a:effectLst>
            </a:endParaRPr>
          </a:p>
        </p:txBody>
      </p:sp>
      <p:sp>
        <p:nvSpPr>
          <p:cNvPr id="17411" name="Rectangle 5">
            <a:extLst>
              <a:ext uri="{FF2B5EF4-FFF2-40B4-BE49-F238E27FC236}">
                <a16:creationId xmlns:a16="http://schemas.microsoft.com/office/drawing/2014/main" id="{40B58F35-993C-638E-985E-1839949B9FC5}"/>
              </a:ext>
            </a:extLst>
          </p:cNvPr>
          <p:cNvSpPr>
            <a:spLocks noChangeArrowheads="1"/>
          </p:cNvSpPr>
          <p:nvPr/>
        </p:nvSpPr>
        <p:spPr bwMode="auto">
          <a:xfrm>
            <a:off x="250372" y="413658"/>
            <a:ext cx="11549742" cy="5898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9574" tIns="44001" rIns="89574" bIns="44001"/>
          <a:lstStyle>
            <a:lvl1pPr marL="355600" indent="-355600">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pPr>
              <a:spcBef>
                <a:spcPct val="20000"/>
              </a:spcBef>
              <a:buSzPct val="100000"/>
              <a:buFontTx/>
              <a:buChar char="•"/>
            </a:pPr>
            <a:endParaRPr lang="en-US" altLang="en-US" sz="3143" dirty="0"/>
          </a:p>
          <a:p>
            <a:pPr>
              <a:spcBef>
                <a:spcPct val="20000"/>
              </a:spcBef>
              <a:buClr>
                <a:srgbClr val="CC0066"/>
              </a:buClr>
              <a:buSzPct val="100000"/>
              <a:buFont typeface="Wingdings 3" panose="05040102010807070707" pitchFamily="18" charset="2"/>
              <a:buChar char="â"/>
            </a:pPr>
            <a:r>
              <a:rPr lang="en-US" altLang="en-US" sz="3143" dirty="0"/>
              <a:t>LCR </a:t>
            </a:r>
            <a:r>
              <a:rPr lang="en-US" altLang="en-US" sz="3200" b="1" dirty="0">
                <a:solidFill>
                  <a:srgbClr val="00279F"/>
                </a:solidFill>
              </a:rPr>
              <a:t>Longitudinal Redundancy Check </a:t>
            </a:r>
            <a:r>
              <a:rPr lang="en-US" altLang="en-US" sz="3143" dirty="0"/>
              <a:t>increases the likelihood of detecting burst errors.</a:t>
            </a:r>
          </a:p>
          <a:p>
            <a:pPr marL="0" indent="0">
              <a:spcBef>
                <a:spcPct val="20000"/>
              </a:spcBef>
              <a:buClr>
                <a:srgbClr val="CC0066"/>
              </a:buClr>
              <a:buSzPct val="100000"/>
            </a:pPr>
            <a:endParaRPr lang="en-US" altLang="en-US" sz="3143" dirty="0"/>
          </a:p>
          <a:p>
            <a:pPr marL="0" indent="0">
              <a:spcBef>
                <a:spcPct val="20000"/>
              </a:spcBef>
              <a:buClr>
                <a:srgbClr val="CC0066"/>
              </a:buClr>
              <a:buSzPct val="100000"/>
            </a:pPr>
            <a:endParaRPr lang="en-US" altLang="en-US" sz="3143" dirty="0"/>
          </a:p>
          <a:p>
            <a:pPr>
              <a:spcBef>
                <a:spcPct val="20000"/>
              </a:spcBef>
              <a:buClr>
                <a:srgbClr val="CC0066"/>
              </a:buClr>
              <a:buSzPct val="100000"/>
              <a:buFont typeface="Wingdings 3" panose="05040102010807070707" pitchFamily="18" charset="2"/>
              <a:buChar char="â"/>
            </a:pPr>
            <a:r>
              <a:rPr lang="en-US" altLang="en-US" sz="3143" dirty="0"/>
              <a:t>If two bits in one data units are damaged and two bits in exactly the same positions in another data unit are also damaged, the LRC checker will not detect an error.</a:t>
            </a:r>
          </a:p>
          <a:p>
            <a:pPr>
              <a:spcBef>
                <a:spcPct val="20000"/>
              </a:spcBef>
              <a:buSzPct val="100000"/>
              <a:buFontTx/>
              <a:buChar char="•"/>
            </a:pPr>
            <a:endParaRPr lang="en-US" altLang="en-US" sz="3143"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8744C-75A0-17A2-6673-AC6B72E52E01}"/>
              </a:ext>
            </a:extLst>
          </p:cNvPr>
          <p:cNvSpPr>
            <a:spLocks noGrp="1"/>
          </p:cNvSpPr>
          <p:nvPr>
            <p:ph type="title"/>
          </p:nvPr>
        </p:nvSpPr>
        <p:spPr/>
        <p:txBody>
          <a:bodyPr>
            <a:normAutofit fontScale="90000"/>
          </a:bodyPr>
          <a:lstStyle/>
          <a:p>
            <a:r>
              <a:rPr lang="en-US" altLang="en-US" sz="4400" b="1" dirty="0">
                <a:solidFill>
                  <a:srgbClr val="00279F"/>
                </a:solidFill>
              </a:rPr>
              <a:t>         Longitudinal Redundancy Check LRC .</a:t>
            </a:r>
            <a:br>
              <a:rPr lang="en-US" altLang="en-US" sz="4400" b="1" dirty="0">
                <a:solidFill>
                  <a:srgbClr val="00279F"/>
                </a:solidFill>
              </a:rPr>
            </a:br>
            <a:endParaRPr lang="en-IN" dirty="0"/>
          </a:p>
        </p:txBody>
      </p:sp>
      <p:pic>
        <p:nvPicPr>
          <p:cNvPr id="4" name="Content Placeholder 3">
            <a:extLst>
              <a:ext uri="{FF2B5EF4-FFF2-40B4-BE49-F238E27FC236}">
                <a16:creationId xmlns:a16="http://schemas.microsoft.com/office/drawing/2014/main" id="{8FBC087E-E45B-D374-C29D-2FF011E9CAED}"/>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8828" y="2090057"/>
            <a:ext cx="10515600" cy="3230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6371405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D1E7-440B-BF8E-7AA8-78C54BBCB4C0}"/>
              </a:ext>
            </a:extLst>
          </p:cNvPr>
          <p:cNvSpPr>
            <a:spLocks noGrp="1"/>
          </p:cNvSpPr>
          <p:nvPr>
            <p:ph type="title"/>
          </p:nvPr>
        </p:nvSpPr>
        <p:spPr/>
        <p:txBody>
          <a:bodyPr/>
          <a:lstStyle/>
          <a:p>
            <a:r>
              <a:rPr lang="en-IN" b="0" i="0" dirty="0">
                <a:solidFill>
                  <a:srgbClr val="000000"/>
                </a:solidFill>
                <a:effectLst/>
                <a:latin typeface="Heebo" pitchFamily="2" charset="-79"/>
                <a:cs typeface="Heebo" pitchFamily="2" charset="-79"/>
              </a:rPr>
              <a:t>        Cyclic Redundancy Check (CRC) .</a:t>
            </a:r>
            <a:br>
              <a:rPr lang="en-IN" b="0" i="0" dirty="0">
                <a:solidFill>
                  <a:srgbClr val="000000"/>
                </a:solidFill>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B03D7CD5-F814-E8BA-E44E-4431A27D1231}"/>
              </a:ext>
            </a:extLst>
          </p:cNvPr>
          <p:cNvSpPr>
            <a:spLocks noGrp="1"/>
          </p:cNvSpPr>
          <p:nvPr>
            <p:ph idx="1"/>
          </p:nvPr>
        </p:nvSpPr>
        <p:spPr/>
        <p:txBody>
          <a:bodyPr>
            <a:normAutofit/>
          </a:bodyPr>
          <a:lstStyle/>
          <a:p>
            <a:pPr algn="just"/>
            <a:r>
              <a:rPr lang="en-US" b="0" i="0" dirty="0">
                <a:solidFill>
                  <a:srgbClr val="000000"/>
                </a:solidFill>
                <a:effectLst/>
                <a:latin typeface="Nunito" pitchFamily="2" charset="0"/>
              </a:rPr>
              <a:t>Cyclic Redundancy Check (CRC) involves binary division of the data bits being sent by a predetermined divisor agreed upon by the communicating system. The divisor is generated using polynomials.</a:t>
            </a:r>
          </a:p>
          <a:p>
            <a:pPr algn="just">
              <a:buFont typeface="Arial" panose="020B0604020202020204" pitchFamily="34" charset="0"/>
              <a:buChar char="•"/>
            </a:pPr>
            <a:r>
              <a:rPr lang="en-US" b="0" i="0" dirty="0">
                <a:solidFill>
                  <a:srgbClr val="000000"/>
                </a:solidFill>
                <a:effectLst/>
                <a:latin typeface="Nunito" pitchFamily="2" charset="0"/>
              </a:rPr>
              <a:t>Here, the sender performs binary division of the data segment by the divisor. It then appends the remainder called CRC bits to the end of the data segment. This makes the resulting data unit exactly divisible by the divisor.</a:t>
            </a:r>
          </a:p>
          <a:p>
            <a:pPr algn="just">
              <a:buFont typeface="Arial" panose="020B0604020202020204" pitchFamily="34" charset="0"/>
              <a:buChar char="•"/>
            </a:pPr>
            <a:r>
              <a:rPr lang="en-US" b="0" i="0" dirty="0">
                <a:solidFill>
                  <a:srgbClr val="000000"/>
                </a:solidFill>
                <a:effectLst/>
                <a:latin typeface="Nunito" pitchFamily="2" charset="0"/>
              </a:rPr>
              <a:t>The receiver divides the incoming data unit by the divisor. If there is no remainder, the data unit is assumed to be correct and is accepted. Otherwise, it is understood that the data is corrupted and is therefore rejected.</a:t>
            </a:r>
          </a:p>
          <a:p>
            <a:pPr marL="0" indent="0">
              <a:buNone/>
            </a:pPr>
            <a:endParaRPr lang="en-IN" dirty="0"/>
          </a:p>
        </p:txBody>
      </p:sp>
    </p:spTree>
    <p:extLst>
      <p:ext uri="{BB962C8B-B14F-4D97-AF65-F5344CB8AC3E}">
        <p14:creationId xmlns:p14="http://schemas.microsoft.com/office/powerpoint/2010/main" val="25951978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E708-AE39-DA46-A722-ADCF78E39759}"/>
              </a:ext>
            </a:extLst>
          </p:cNvPr>
          <p:cNvSpPr>
            <a:spLocks noGrp="1"/>
          </p:cNvSpPr>
          <p:nvPr>
            <p:ph type="title"/>
          </p:nvPr>
        </p:nvSpPr>
        <p:spPr/>
        <p:txBody>
          <a:bodyPr/>
          <a:lstStyle/>
          <a:p>
            <a:r>
              <a:rPr lang="en-IN" dirty="0"/>
              <a:t>                                   CRC </a:t>
            </a:r>
          </a:p>
        </p:txBody>
      </p:sp>
      <p:pic>
        <p:nvPicPr>
          <p:cNvPr id="4" name="Picture 2">
            <a:extLst>
              <a:ext uri="{FF2B5EF4-FFF2-40B4-BE49-F238E27FC236}">
                <a16:creationId xmlns:a16="http://schemas.microsoft.com/office/drawing/2014/main" id="{EBB4FCE8-85D6-AE1B-38A2-E58CDE80CD23}"/>
              </a:ext>
            </a:extLst>
          </p:cNvPr>
          <p:cNvPicPr>
            <a:picLocks noGrp="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43000" y="2204094"/>
            <a:ext cx="9872663" cy="3745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8562564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546B2D6B-BBA4-65E9-7052-7454627595E6}"/>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501" y="394003"/>
            <a:ext cx="3460750" cy="5604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507" name="Rectangle 3">
            <a:extLst>
              <a:ext uri="{FF2B5EF4-FFF2-40B4-BE49-F238E27FC236}">
                <a16:creationId xmlns:a16="http://schemas.microsoft.com/office/drawing/2014/main" id="{87C0F722-C05B-6E82-39F6-A114DB6331D3}"/>
              </a:ext>
            </a:extLst>
          </p:cNvPr>
          <p:cNvSpPr>
            <a:spLocks noChangeArrowheads="1"/>
          </p:cNvSpPr>
          <p:nvPr/>
        </p:nvSpPr>
        <p:spPr bwMode="auto">
          <a:xfrm>
            <a:off x="2855989" y="3318632"/>
            <a:ext cx="2885164" cy="57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143" b="1">
                <a:solidFill>
                  <a:srgbClr val="00279F"/>
                </a:solidFill>
              </a:rPr>
              <a:t>Binary Division</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ADA4-532F-DBC0-FA65-900C48EE2509}"/>
              </a:ext>
            </a:extLst>
          </p:cNvPr>
          <p:cNvSpPr>
            <a:spLocks noGrp="1"/>
          </p:cNvSpPr>
          <p:nvPr>
            <p:ph type="title"/>
          </p:nvPr>
        </p:nvSpPr>
        <p:spPr/>
        <p:txBody>
          <a:bodyPr/>
          <a:lstStyle/>
          <a:p>
            <a:r>
              <a:rPr lang="en-US" altLang="en-US" sz="4400" b="1" dirty="0">
                <a:solidFill>
                  <a:srgbClr val="00279F"/>
                </a:solidFill>
              </a:rPr>
              <a:t>                             Polynomial .</a:t>
            </a:r>
            <a:br>
              <a:rPr lang="en-US" altLang="en-US" sz="4400" b="1" dirty="0">
                <a:solidFill>
                  <a:srgbClr val="00279F"/>
                </a:solidFill>
              </a:rPr>
            </a:br>
            <a:endParaRPr lang="en-IN" dirty="0"/>
          </a:p>
        </p:txBody>
      </p:sp>
      <p:sp>
        <p:nvSpPr>
          <p:cNvPr id="3" name="Content Placeholder 2">
            <a:extLst>
              <a:ext uri="{FF2B5EF4-FFF2-40B4-BE49-F238E27FC236}">
                <a16:creationId xmlns:a16="http://schemas.microsoft.com/office/drawing/2014/main" id="{C4DFA3DB-243E-1509-55BA-A674EF751CA3}"/>
              </a:ext>
            </a:extLst>
          </p:cNvPr>
          <p:cNvSpPr>
            <a:spLocks noGrp="1"/>
          </p:cNvSpPr>
          <p:nvPr>
            <p:ph idx="1"/>
          </p:nvPr>
        </p:nvSpPr>
        <p:spPr/>
        <p:txBody>
          <a:bodyPr/>
          <a:lstStyle/>
          <a:p>
            <a:pPr marL="0" indent="0">
              <a:buNone/>
            </a:pPr>
            <a:endParaRPr lang="en-IN" dirty="0"/>
          </a:p>
        </p:txBody>
      </p:sp>
      <p:pic>
        <p:nvPicPr>
          <p:cNvPr id="4" name="Picture 2">
            <a:extLst>
              <a:ext uri="{FF2B5EF4-FFF2-40B4-BE49-F238E27FC236}">
                <a16:creationId xmlns:a16="http://schemas.microsoft.com/office/drawing/2014/main" id="{A4DD5B0A-F029-6D85-E3D7-8896C29C91E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2286000"/>
            <a:ext cx="7681912"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9852270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D1B6-C211-F24F-BA8B-589A1B22BE31}"/>
              </a:ext>
            </a:extLst>
          </p:cNvPr>
          <p:cNvSpPr>
            <a:spLocks noGrp="1"/>
          </p:cNvSpPr>
          <p:nvPr>
            <p:ph type="title"/>
          </p:nvPr>
        </p:nvSpPr>
        <p:spPr/>
        <p:txBody>
          <a:bodyPr/>
          <a:lstStyle/>
          <a:p>
            <a:r>
              <a:rPr lang="en-US" altLang="en-US" sz="4400" b="1" dirty="0">
                <a:solidFill>
                  <a:srgbClr val="00279F"/>
                </a:solidFill>
              </a:rPr>
              <a:t>                     Polynomial and Divisor .</a:t>
            </a:r>
            <a:br>
              <a:rPr lang="en-US" altLang="en-US" sz="4400" b="1" dirty="0">
                <a:solidFill>
                  <a:srgbClr val="00279F"/>
                </a:solidFill>
              </a:rPr>
            </a:br>
            <a:endParaRPr lang="en-IN" dirty="0"/>
          </a:p>
        </p:txBody>
      </p:sp>
      <p:pic>
        <p:nvPicPr>
          <p:cNvPr id="4" name="Picture 2">
            <a:extLst>
              <a:ext uri="{FF2B5EF4-FFF2-40B4-BE49-F238E27FC236}">
                <a16:creationId xmlns:a16="http://schemas.microsoft.com/office/drawing/2014/main" id="{AE6D48E3-BB9A-3C31-6955-AB39BA25C70E}"/>
              </a:ext>
            </a:extLst>
          </p:cNvPr>
          <p:cNvPicPr>
            <a:picLocks noGrp="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87943" y="2057400"/>
            <a:ext cx="3582776"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09772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EF674-7C7E-6E17-2FD6-47AB7F4603EB}"/>
              </a:ext>
            </a:extLst>
          </p:cNvPr>
          <p:cNvSpPr>
            <a:spLocks noGrp="1"/>
          </p:cNvSpPr>
          <p:nvPr>
            <p:ph type="title"/>
          </p:nvPr>
        </p:nvSpPr>
        <p:spPr/>
        <p:txBody>
          <a:bodyPr>
            <a:normAutofit/>
          </a:bodyPr>
          <a:lstStyle/>
          <a:p>
            <a:r>
              <a:rPr lang="en-US" sz="3200" dirty="0"/>
              <a:t>                     What  are  design issues of Data link Layer ?</a:t>
            </a:r>
            <a:endParaRPr lang="en-IN" sz="3200" dirty="0"/>
          </a:p>
        </p:txBody>
      </p:sp>
      <p:sp>
        <p:nvSpPr>
          <p:cNvPr id="3" name="Content Placeholder 2">
            <a:extLst>
              <a:ext uri="{FF2B5EF4-FFF2-40B4-BE49-F238E27FC236}">
                <a16:creationId xmlns:a16="http://schemas.microsoft.com/office/drawing/2014/main" id="{DF6B11B9-C48E-608E-13AE-581A156E318D}"/>
              </a:ext>
            </a:extLst>
          </p:cNvPr>
          <p:cNvSpPr>
            <a:spLocks noGrp="1"/>
          </p:cNvSpPr>
          <p:nvPr>
            <p:ph idx="1"/>
          </p:nvPr>
        </p:nvSpPr>
        <p:spPr/>
        <p:txBody>
          <a:bodyPr/>
          <a:lstStyle/>
          <a:p>
            <a:pPr marL="0" indent="0">
              <a:buNone/>
            </a:pPr>
            <a:r>
              <a:rPr lang="en-US" altLang="en-US" dirty="0"/>
              <a:t>                                       Data Link Layer Design Issues.</a:t>
            </a:r>
          </a:p>
          <a:p>
            <a:pPr marL="0" indent="0">
              <a:buNone/>
            </a:pPr>
            <a:endParaRPr lang="en-US" altLang="en-US" dirty="0"/>
          </a:p>
          <a:p>
            <a:pPr eaLnBrk="1" hangingPunct="1">
              <a:buFontTx/>
              <a:buChar char="•"/>
            </a:pPr>
            <a:r>
              <a:rPr lang="en-US" altLang="en-US" dirty="0"/>
              <a:t>Services Provided to the Network Layer</a:t>
            </a:r>
          </a:p>
          <a:p>
            <a:pPr eaLnBrk="1" hangingPunct="1">
              <a:buFontTx/>
              <a:buChar char="•"/>
            </a:pPr>
            <a:r>
              <a:rPr lang="en-US" altLang="en-US" dirty="0"/>
              <a:t>Framing</a:t>
            </a:r>
          </a:p>
          <a:p>
            <a:pPr eaLnBrk="1" hangingPunct="1">
              <a:buFontTx/>
              <a:buChar char="•"/>
            </a:pPr>
            <a:r>
              <a:rPr lang="en-US" altLang="en-US" dirty="0"/>
              <a:t>Error Control</a:t>
            </a:r>
          </a:p>
          <a:p>
            <a:pPr eaLnBrk="1" hangingPunct="1">
              <a:buFontTx/>
              <a:buChar char="•"/>
            </a:pPr>
            <a:r>
              <a:rPr lang="en-US" altLang="en-US" dirty="0"/>
              <a:t>Flow Control</a:t>
            </a:r>
          </a:p>
          <a:p>
            <a:pPr marL="0" indent="0">
              <a:buNone/>
            </a:pPr>
            <a:endParaRPr lang="en-IN" dirty="0"/>
          </a:p>
        </p:txBody>
      </p:sp>
    </p:spTree>
    <p:extLst>
      <p:ext uri="{BB962C8B-B14F-4D97-AF65-F5344CB8AC3E}">
        <p14:creationId xmlns:p14="http://schemas.microsoft.com/office/powerpoint/2010/main" val="39400636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38B8-A344-B02A-45C5-63CA64EE9DA7}"/>
              </a:ext>
            </a:extLst>
          </p:cNvPr>
          <p:cNvSpPr>
            <a:spLocks noGrp="1"/>
          </p:cNvSpPr>
          <p:nvPr>
            <p:ph type="title"/>
          </p:nvPr>
        </p:nvSpPr>
        <p:spPr/>
        <p:txBody>
          <a:bodyPr/>
          <a:lstStyle/>
          <a:p>
            <a:r>
              <a:rPr lang="en-IN" dirty="0"/>
              <a:t>                            Checksum .</a:t>
            </a:r>
          </a:p>
        </p:txBody>
      </p:sp>
      <p:sp>
        <p:nvSpPr>
          <p:cNvPr id="3" name="Content Placeholder 2">
            <a:extLst>
              <a:ext uri="{FF2B5EF4-FFF2-40B4-BE49-F238E27FC236}">
                <a16:creationId xmlns:a16="http://schemas.microsoft.com/office/drawing/2014/main" id="{846CA644-BB9E-2338-2E8B-2117ACD84151}"/>
              </a:ext>
            </a:extLst>
          </p:cNvPr>
          <p:cNvSpPr>
            <a:spLocks noGrp="1"/>
          </p:cNvSpPr>
          <p:nvPr>
            <p:ph idx="1"/>
          </p:nvPr>
        </p:nvSpPr>
        <p:spPr/>
        <p:txBody>
          <a:bodyPr>
            <a:normAutofit fontScale="85000" lnSpcReduction="20000"/>
          </a:bodyPr>
          <a:lstStyle/>
          <a:p>
            <a:pPr marL="0" indent="0" algn="just">
              <a:buNone/>
            </a:pPr>
            <a:r>
              <a:rPr lang="en-US" b="0" i="0" dirty="0">
                <a:solidFill>
                  <a:srgbClr val="000000"/>
                </a:solidFill>
                <a:effectLst/>
                <a:latin typeface="Nunito" pitchFamily="2" charset="0"/>
              </a:rPr>
              <a:t> In this error detection scheme, the following procedure is applied.</a:t>
            </a:r>
          </a:p>
          <a:p>
            <a:pPr marL="0" indent="0" algn="just">
              <a:buNone/>
            </a:pPr>
            <a:endParaRPr lang="en-US" b="0" i="0" dirty="0">
              <a:solidFill>
                <a:srgbClr val="000000"/>
              </a:solidFill>
              <a:effectLst/>
              <a:latin typeface="Nunito" pitchFamily="2" charset="0"/>
            </a:endParaRPr>
          </a:p>
          <a:p>
            <a:pPr algn="just">
              <a:buFont typeface="Arial" panose="020B0604020202020204" pitchFamily="34" charset="0"/>
              <a:buChar char="•"/>
            </a:pPr>
            <a:r>
              <a:rPr lang="en-US" b="0" i="0" dirty="0">
                <a:solidFill>
                  <a:srgbClr val="000000"/>
                </a:solidFill>
                <a:effectLst/>
                <a:latin typeface="Nunito" pitchFamily="2" charset="0"/>
              </a:rPr>
              <a:t>Data is divided into fixed sized frames or segments.</a:t>
            </a:r>
          </a:p>
          <a:p>
            <a:pPr algn="just">
              <a:buFont typeface="Arial" panose="020B0604020202020204" pitchFamily="34" charset="0"/>
              <a:buChar char="•"/>
            </a:pPr>
            <a:endParaRPr lang="en-US" b="0" i="0" dirty="0">
              <a:solidFill>
                <a:srgbClr val="000000"/>
              </a:solidFill>
              <a:effectLst/>
              <a:latin typeface="Nunito" pitchFamily="2" charset="0"/>
            </a:endParaRPr>
          </a:p>
          <a:p>
            <a:pPr algn="just">
              <a:buFont typeface="Arial" panose="020B0604020202020204" pitchFamily="34" charset="0"/>
              <a:buChar char="•"/>
            </a:pPr>
            <a:r>
              <a:rPr lang="en-US" b="0" i="0" dirty="0">
                <a:solidFill>
                  <a:srgbClr val="000000"/>
                </a:solidFill>
                <a:effectLst/>
                <a:latin typeface="Nunito" pitchFamily="2" charset="0"/>
              </a:rPr>
              <a:t>The sender adds the segments using 1’s complement arithmetic to get the sum. It then complements the sum to get the checksum and sends it along with the data frames.</a:t>
            </a:r>
          </a:p>
          <a:p>
            <a:pPr marL="0" indent="0" algn="just">
              <a:buNone/>
            </a:pPr>
            <a:endParaRPr lang="en-US" b="0" i="0" dirty="0">
              <a:solidFill>
                <a:srgbClr val="000000"/>
              </a:solidFill>
              <a:effectLst/>
              <a:latin typeface="Nunito" pitchFamily="2" charset="0"/>
            </a:endParaRPr>
          </a:p>
          <a:p>
            <a:pPr algn="just">
              <a:buFont typeface="Arial" panose="020B0604020202020204" pitchFamily="34" charset="0"/>
              <a:buChar char="•"/>
            </a:pPr>
            <a:r>
              <a:rPr lang="en-US" b="0" i="0" dirty="0">
                <a:solidFill>
                  <a:srgbClr val="000000"/>
                </a:solidFill>
                <a:effectLst/>
                <a:latin typeface="Nunito" pitchFamily="2" charset="0"/>
              </a:rPr>
              <a:t>The receiver adds the incoming segments along with the checksum using 1’s complement arithmetic to get the sum and then complements it.</a:t>
            </a:r>
          </a:p>
          <a:p>
            <a:pPr marL="0" indent="0" algn="just">
              <a:buNone/>
            </a:pPr>
            <a:endParaRPr lang="en-US" b="0" i="0" dirty="0">
              <a:solidFill>
                <a:srgbClr val="000000"/>
              </a:solidFill>
              <a:effectLst/>
              <a:latin typeface="Nunito" pitchFamily="2" charset="0"/>
            </a:endParaRPr>
          </a:p>
          <a:p>
            <a:pPr algn="just">
              <a:buFont typeface="Arial" panose="020B0604020202020204" pitchFamily="34" charset="0"/>
              <a:buChar char="•"/>
            </a:pPr>
            <a:r>
              <a:rPr lang="en-US" b="0" i="0" dirty="0">
                <a:solidFill>
                  <a:srgbClr val="000000"/>
                </a:solidFill>
                <a:effectLst/>
                <a:latin typeface="Nunito" pitchFamily="2" charset="0"/>
              </a:rPr>
              <a:t>If the result is zero, the received frames are accepted; otherwise, they are discarded.</a:t>
            </a:r>
          </a:p>
          <a:p>
            <a:pPr marL="0" indent="0">
              <a:buNone/>
            </a:pPr>
            <a:endParaRPr lang="en-IN" dirty="0"/>
          </a:p>
        </p:txBody>
      </p:sp>
    </p:spTree>
    <p:extLst>
      <p:ext uri="{BB962C8B-B14F-4D97-AF65-F5344CB8AC3E}">
        <p14:creationId xmlns:p14="http://schemas.microsoft.com/office/powerpoint/2010/main" val="891862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C866-1701-7471-9E27-5330BC6BFD4D}"/>
              </a:ext>
            </a:extLst>
          </p:cNvPr>
          <p:cNvSpPr>
            <a:spLocks noGrp="1"/>
          </p:cNvSpPr>
          <p:nvPr>
            <p:ph type="title"/>
          </p:nvPr>
        </p:nvSpPr>
        <p:spPr/>
        <p:txBody>
          <a:bodyPr/>
          <a:lstStyle/>
          <a:p>
            <a:r>
              <a:rPr lang="en-IN" dirty="0"/>
              <a:t>                             Checksum </a:t>
            </a:r>
          </a:p>
        </p:txBody>
      </p:sp>
      <p:sp>
        <p:nvSpPr>
          <p:cNvPr id="3" name="Content Placeholder 2">
            <a:extLst>
              <a:ext uri="{FF2B5EF4-FFF2-40B4-BE49-F238E27FC236}">
                <a16:creationId xmlns:a16="http://schemas.microsoft.com/office/drawing/2014/main" id="{9FF60127-8AB9-A0F7-99DC-9A8EA5F4C9AE}"/>
              </a:ext>
            </a:extLst>
          </p:cNvPr>
          <p:cNvSpPr>
            <a:spLocks noGrp="1"/>
          </p:cNvSpPr>
          <p:nvPr>
            <p:ph idx="1"/>
          </p:nvPr>
        </p:nvSpPr>
        <p:spPr/>
        <p:txBody>
          <a:bodyPr/>
          <a:lstStyle/>
          <a:p>
            <a:pPr algn="just">
              <a:buClr>
                <a:srgbClr val="CC0066"/>
              </a:buClr>
              <a:buFont typeface="Wingdings 3" panose="05040102010807070707" pitchFamily="18" charset="2"/>
              <a:buChar char="â"/>
            </a:pPr>
            <a:r>
              <a:rPr lang="en-US" altLang="en-US" dirty="0"/>
              <a:t>The checksum detects all errors involving an odd number of bits.</a:t>
            </a:r>
          </a:p>
          <a:p>
            <a:pPr marL="0" indent="0" algn="just">
              <a:buClr>
                <a:srgbClr val="CC0066"/>
              </a:buClr>
              <a:buNone/>
            </a:pPr>
            <a:endParaRPr lang="en-US" altLang="en-US" dirty="0"/>
          </a:p>
          <a:p>
            <a:pPr algn="just">
              <a:buClr>
                <a:srgbClr val="CC0066"/>
              </a:buClr>
              <a:buFont typeface="Wingdings 3" panose="05040102010807070707" pitchFamily="18" charset="2"/>
              <a:buChar char="â"/>
            </a:pPr>
            <a:r>
              <a:rPr lang="en-US" altLang="en-US" dirty="0"/>
              <a:t>It detects most errors involving an even number of bits.</a:t>
            </a:r>
          </a:p>
          <a:p>
            <a:pPr marL="0" indent="0" algn="just">
              <a:buClr>
                <a:srgbClr val="CC0066"/>
              </a:buClr>
              <a:buNone/>
            </a:pPr>
            <a:endParaRPr lang="en-US" altLang="en-US" dirty="0"/>
          </a:p>
          <a:p>
            <a:pPr algn="just">
              <a:buClr>
                <a:srgbClr val="CC0066"/>
              </a:buClr>
              <a:buFont typeface="Wingdings 3" panose="05040102010807070707" pitchFamily="18" charset="2"/>
              <a:buChar char="â"/>
            </a:pPr>
            <a:r>
              <a:rPr lang="en-US" altLang="en-US" dirty="0"/>
              <a:t>If one or more bits of a segment are damaged and the corresponding bit or bits of opposite value in a second segment are also damaged, the sums of those columns will not change and the receiver will not detect a problem.</a:t>
            </a:r>
          </a:p>
          <a:p>
            <a:endParaRPr lang="en-IN" dirty="0"/>
          </a:p>
        </p:txBody>
      </p:sp>
    </p:spTree>
    <p:extLst>
      <p:ext uri="{BB962C8B-B14F-4D97-AF65-F5344CB8AC3E}">
        <p14:creationId xmlns:p14="http://schemas.microsoft.com/office/powerpoint/2010/main" val="1648331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8C7F-A6A9-53CE-7D36-FB456A6EBA9F}"/>
              </a:ext>
            </a:extLst>
          </p:cNvPr>
          <p:cNvSpPr>
            <a:spLocks noGrp="1"/>
          </p:cNvSpPr>
          <p:nvPr>
            <p:ph type="title"/>
          </p:nvPr>
        </p:nvSpPr>
        <p:spPr/>
        <p:txBody>
          <a:bodyPr/>
          <a:lstStyle/>
          <a:p>
            <a:r>
              <a:rPr lang="en-IN" dirty="0"/>
              <a:t>                         Checksum .</a:t>
            </a:r>
          </a:p>
        </p:txBody>
      </p:sp>
      <p:pic>
        <p:nvPicPr>
          <p:cNvPr id="4" name="Picture 2">
            <a:extLst>
              <a:ext uri="{FF2B5EF4-FFF2-40B4-BE49-F238E27FC236}">
                <a16:creationId xmlns:a16="http://schemas.microsoft.com/office/drawing/2014/main" id="{E34E38D9-DFA8-70FA-B125-6F4E0A215E45}"/>
              </a:ext>
            </a:extLst>
          </p:cNvPr>
          <p:cNvPicPr>
            <a:picLocks noGrp="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836096" y="2057400"/>
            <a:ext cx="648647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43895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DBBA-3C14-542E-A613-D339FAED8F66}"/>
              </a:ext>
            </a:extLst>
          </p:cNvPr>
          <p:cNvSpPr>
            <a:spLocks noGrp="1"/>
          </p:cNvSpPr>
          <p:nvPr>
            <p:ph type="title"/>
          </p:nvPr>
        </p:nvSpPr>
        <p:spPr/>
        <p:txBody>
          <a:bodyPr/>
          <a:lstStyle/>
          <a:p>
            <a:r>
              <a:rPr lang="en-IN" dirty="0"/>
              <a:t>                           Hamming code </a:t>
            </a:r>
          </a:p>
        </p:txBody>
      </p:sp>
      <p:sp>
        <p:nvSpPr>
          <p:cNvPr id="3" name="Content Placeholder 2">
            <a:extLst>
              <a:ext uri="{FF2B5EF4-FFF2-40B4-BE49-F238E27FC236}">
                <a16:creationId xmlns:a16="http://schemas.microsoft.com/office/drawing/2014/main" id="{F99465B0-1570-B8E4-E683-E55656451D26}"/>
              </a:ext>
            </a:extLst>
          </p:cNvPr>
          <p:cNvSpPr>
            <a:spLocks noGrp="1"/>
          </p:cNvSpPr>
          <p:nvPr>
            <p:ph idx="1"/>
          </p:nvPr>
        </p:nvSpPr>
        <p:spPr/>
        <p:txBody>
          <a:bodyPr/>
          <a:lstStyle/>
          <a:p>
            <a:pPr algn="just"/>
            <a:r>
              <a:rPr lang="en-US" dirty="0"/>
              <a:t>Hamming code is an error correction system that can detect and correct errors when data is stored or transmitted. It requires adding additional parity bits with the data. </a:t>
            </a:r>
          </a:p>
          <a:p>
            <a:pPr marL="0" indent="0" algn="just">
              <a:buNone/>
            </a:pPr>
            <a:endParaRPr lang="en-US" dirty="0"/>
          </a:p>
          <a:p>
            <a:pPr algn="just"/>
            <a:r>
              <a:rPr lang="en-US" dirty="0"/>
              <a:t>Hamming code uses a block parity mechanism. The data is divided into blocks, and parity is added to the block. Hamming code can correct single-bit errors and detect the presence of two-bit errors in a data block.</a:t>
            </a:r>
            <a:endParaRPr lang="en-IN" dirty="0"/>
          </a:p>
        </p:txBody>
      </p:sp>
    </p:spTree>
    <p:extLst>
      <p:ext uri="{BB962C8B-B14F-4D97-AF65-F5344CB8AC3E}">
        <p14:creationId xmlns:p14="http://schemas.microsoft.com/office/powerpoint/2010/main" val="37849718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BF82-0088-AE25-C803-1A133F5EF96D}"/>
              </a:ext>
            </a:extLst>
          </p:cNvPr>
          <p:cNvSpPr>
            <a:spLocks noGrp="1"/>
          </p:cNvSpPr>
          <p:nvPr>
            <p:ph type="title"/>
          </p:nvPr>
        </p:nvSpPr>
        <p:spPr/>
        <p:txBody>
          <a:bodyPr/>
          <a:lstStyle/>
          <a:p>
            <a:pPr algn="just"/>
            <a:r>
              <a:rPr lang="en-IN" dirty="0"/>
              <a:t>In  the hamming  code redundant bits are  </a:t>
            </a:r>
            <a:br>
              <a:rPr lang="en-IN" dirty="0"/>
            </a:br>
            <a:r>
              <a:rPr lang="en-IN" dirty="0"/>
              <a:t>                                 placed .</a:t>
            </a:r>
          </a:p>
        </p:txBody>
      </p:sp>
      <p:sp>
        <p:nvSpPr>
          <p:cNvPr id="3" name="Content Placeholder 2">
            <a:extLst>
              <a:ext uri="{FF2B5EF4-FFF2-40B4-BE49-F238E27FC236}">
                <a16:creationId xmlns:a16="http://schemas.microsoft.com/office/drawing/2014/main" id="{F8ADFC03-7846-EADF-6C42-E779F1867C76}"/>
              </a:ext>
            </a:extLst>
          </p:cNvPr>
          <p:cNvSpPr>
            <a:spLocks noGrp="1"/>
          </p:cNvSpPr>
          <p:nvPr>
            <p:ph idx="1"/>
          </p:nvPr>
        </p:nvSpPr>
        <p:spPr/>
        <p:txBody>
          <a:bodyPr>
            <a:normAutofit/>
          </a:bodyPr>
          <a:lstStyle/>
          <a:p>
            <a:pPr marL="0" indent="0" algn="just">
              <a:buNone/>
            </a:pPr>
            <a:r>
              <a:rPr lang="en-US" dirty="0"/>
              <a:t>Determining the position of redundant bits – These redundancy bits are placed at positions that correspond to the power of 2. </a:t>
            </a:r>
          </a:p>
          <a:p>
            <a:pPr marL="0" indent="0" algn="just">
              <a:buNone/>
            </a:pPr>
            <a:r>
              <a:rPr lang="en-US" dirty="0"/>
              <a:t>As in the above example:</a:t>
            </a:r>
          </a:p>
          <a:p>
            <a:pPr marL="0" indent="0" algn="just">
              <a:buNone/>
            </a:pPr>
            <a:r>
              <a:rPr lang="en-US" dirty="0"/>
              <a:t>The number of data bits = 7</a:t>
            </a:r>
          </a:p>
          <a:p>
            <a:pPr marL="0" indent="0" algn="just">
              <a:buNone/>
            </a:pPr>
            <a:r>
              <a:rPr lang="en-US" dirty="0"/>
              <a:t>The number of redundant bits = 4</a:t>
            </a:r>
          </a:p>
          <a:p>
            <a:pPr marL="0" indent="0" algn="just">
              <a:buNone/>
            </a:pPr>
            <a:r>
              <a:rPr lang="en-US" dirty="0"/>
              <a:t>The total number of bits = 11</a:t>
            </a:r>
          </a:p>
          <a:p>
            <a:pPr marL="0" indent="0" algn="just">
              <a:buNone/>
            </a:pPr>
            <a:r>
              <a:rPr lang="en-US" dirty="0"/>
              <a:t>The redundant bits are placed at positions corresponding to power of 2- 1, 2, 4, and 8</a:t>
            </a:r>
            <a:endParaRPr lang="en-IN" dirty="0"/>
          </a:p>
        </p:txBody>
      </p:sp>
    </p:spTree>
    <p:extLst>
      <p:ext uri="{BB962C8B-B14F-4D97-AF65-F5344CB8AC3E}">
        <p14:creationId xmlns:p14="http://schemas.microsoft.com/office/powerpoint/2010/main" val="16811046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FB2D-2BE2-3F48-04B4-001F880288D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2B34DDEC-2D0E-EFE7-CB9D-E4CA1185F965}"/>
              </a:ext>
            </a:extLst>
          </p:cNvPr>
          <p:cNvSpPr>
            <a:spLocks noGrp="1"/>
          </p:cNvSpPr>
          <p:nvPr>
            <p:ph idx="1"/>
          </p:nvPr>
        </p:nvSpPr>
        <p:spPr/>
        <p:txBody>
          <a:bodyPr/>
          <a:lstStyle/>
          <a:p>
            <a:pPr marL="0" indent="0">
              <a:buNone/>
            </a:pPr>
            <a:endParaRPr lang="en-IN" dirty="0"/>
          </a:p>
        </p:txBody>
      </p:sp>
      <p:pic>
        <p:nvPicPr>
          <p:cNvPr id="4" name="Picture 2">
            <a:extLst>
              <a:ext uri="{FF2B5EF4-FFF2-40B4-BE49-F238E27FC236}">
                <a16:creationId xmlns:a16="http://schemas.microsoft.com/office/drawing/2014/main" id="{4243528A-994A-4479-9697-75A1078D285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943" y="1937657"/>
            <a:ext cx="10395857" cy="4374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16151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E696-F6B9-4341-838D-671EEDB0729C}"/>
              </a:ext>
            </a:extLst>
          </p:cNvPr>
          <p:cNvSpPr>
            <a:spLocks noGrp="1"/>
          </p:cNvSpPr>
          <p:nvPr>
            <p:ph type="title"/>
          </p:nvPr>
        </p:nvSpPr>
        <p:spPr/>
        <p:txBody>
          <a:bodyPr/>
          <a:lstStyle/>
          <a:p>
            <a:r>
              <a:rPr lang="en-US" altLang="en-US" sz="4400" b="1" dirty="0">
                <a:solidFill>
                  <a:srgbClr val="00279F"/>
                </a:solidFill>
              </a:rPr>
              <a:t>                               Hamming Code</a:t>
            </a:r>
            <a:br>
              <a:rPr lang="en-US" altLang="en-US" sz="4400" b="1" dirty="0">
                <a:solidFill>
                  <a:srgbClr val="00279F"/>
                </a:solidFill>
              </a:rPr>
            </a:br>
            <a:endParaRPr lang="en-IN" dirty="0"/>
          </a:p>
        </p:txBody>
      </p:sp>
      <p:pic>
        <p:nvPicPr>
          <p:cNvPr id="4" name="Picture 2">
            <a:extLst>
              <a:ext uri="{FF2B5EF4-FFF2-40B4-BE49-F238E27FC236}">
                <a16:creationId xmlns:a16="http://schemas.microsoft.com/office/drawing/2014/main" id="{2DF54524-8F32-0BD8-FCC2-264732C72F14}"/>
              </a:ext>
            </a:extLst>
          </p:cNvPr>
          <p:cNvPicPr>
            <a:picLocks noGrp="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96708" y="2057400"/>
            <a:ext cx="5765247"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1178457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875D50-72DB-597D-D579-A3D9B70C6C03}"/>
              </a:ext>
            </a:extLst>
          </p:cNvPr>
          <p:cNvSpPr>
            <a:spLocks noGrp="1"/>
          </p:cNvSpPr>
          <p:nvPr>
            <p:ph idx="1"/>
          </p:nvPr>
        </p:nvSpPr>
        <p:spPr/>
        <p:txBody>
          <a:bodyPr/>
          <a:lstStyle/>
          <a:p>
            <a:endParaRPr lang="en-IN"/>
          </a:p>
        </p:txBody>
      </p:sp>
      <p:pic>
        <p:nvPicPr>
          <p:cNvPr id="4" name="Picture 2">
            <a:extLst>
              <a:ext uri="{FF2B5EF4-FFF2-40B4-BE49-F238E27FC236}">
                <a16:creationId xmlns:a16="http://schemas.microsoft.com/office/drawing/2014/main" id="{7FC20D12-F3E3-FF9E-A656-45F9E95FA8B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30" y="402772"/>
            <a:ext cx="11238704" cy="6244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7615380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A2663-BEE6-1A8E-A8D0-C91FE891271E}"/>
              </a:ext>
            </a:extLst>
          </p:cNvPr>
          <p:cNvSpPr>
            <a:spLocks noGrp="1"/>
          </p:cNvSpPr>
          <p:nvPr>
            <p:ph type="title"/>
          </p:nvPr>
        </p:nvSpPr>
        <p:spPr/>
        <p:txBody>
          <a:bodyPr/>
          <a:lstStyle/>
          <a:p>
            <a:r>
              <a:rPr lang="en-IN" dirty="0"/>
              <a:t>              Example  of hamming code.</a:t>
            </a:r>
          </a:p>
        </p:txBody>
      </p:sp>
      <p:pic>
        <p:nvPicPr>
          <p:cNvPr id="4" name="Picture 2">
            <a:extLst>
              <a:ext uri="{FF2B5EF4-FFF2-40B4-BE49-F238E27FC236}">
                <a16:creationId xmlns:a16="http://schemas.microsoft.com/office/drawing/2014/main" id="{3B284471-2440-2285-6CF1-C0724751D1AD}"/>
              </a:ext>
            </a:extLst>
          </p:cNvPr>
          <p:cNvPicPr>
            <a:picLocks noGrp="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691349" y="2057400"/>
            <a:ext cx="477596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2022656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99E5D-4701-51C4-2E2D-9C01D2D78CBE}"/>
              </a:ext>
            </a:extLst>
          </p:cNvPr>
          <p:cNvSpPr>
            <a:spLocks noGrp="1"/>
          </p:cNvSpPr>
          <p:nvPr>
            <p:ph type="title"/>
          </p:nvPr>
        </p:nvSpPr>
        <p:spPr/>
        <p:txBody>
          <a:bodyPr/>
          <a:lstStyle/>
          <a:p>
            <a:r>
              <a:rPr lang="en-US" altLang="en-US" sz="4400" b="1" dirty="0">
                <a:solidFill>
                  <a:srgbClr val="063DE8"/>
                </a:solidFill>
              </a:rPr>
              <a:t>                         Single-bit error .</a:t>
            </a:r>
            <a:br>
              <a:rPr lang="en-US" altLang="en-US" sz="4400" b="1" dirty="0">
                <a:solidFill>
                  <a:srgbClr val="063DE8"/>
                </a:solidFill>
              </a:rPr>
            </a:br>
            <a:endParaRPr lang="en-IN" dirty="0"/>
          </a:p>
        </p:txBody>
      </p:sp>
      <p:pic>
        <p:nvPicPr>
          <p:cNvPr id="4" name="Picture 2">
            <a:extLst>
              <a:ext uri="{FF2B5EF4-FFF2-40B4-BE49-F238E27FC236}">
                <a16:creationId xmlns:a16="http://schemas.microsoft.com/office/drawing/2014/main" id="{FDFE819A-4B1B-CDD6-1FDD-9CEDE7500BB6}"/>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318657"/>
            <a:ext cx="10515600" cy="2684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58516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71F9FA-5A87-9878-ECA7-3A7BB7D97B80}"/>
              </a:ext>
            </a:extLst>
          </p:cNvPr>
          <p:cNvSpPr>
            <a:spLocks noGrp="1"/>
          </p:cNvSpPr>
          <p:nvPr>
            <p:ph idx="1"/>
          </p:nvPr>
        </p:nvSpPr>
        <p:spPr>
          <a:xfrm>
            <a:off x="838200" y="426720"/>
            <a:ext cx="10515600" cy="5750243"/>
          </a:xfrm>
        </p:spPr>
        <p:txBody>
          <a:bodyPr/>
          <a:lstStyle/>
          <a:p>
            <a:pPr algn="just">
              <a:buFont typeface="Wingdings" panose="05000000000000000000" pitchFamily="2" charset="2"/>
              <a:buChar char="q"/>
            </a:pPr>
            <a:r>
              <a:rPr lang="en-US" dirty="0"/>
              <a:t>Services provided to the network layer – The data link layer act as a service interface to the network layer. The principle service is transferring data from network layer on sending machine to the network layer on destination machine. This transfer also takes place via DLL (Data link-layer). </a:t>
            </a:r>
          </a:p>
          <a:p>
            <a:pPr algn="just">
              <a:buFont typeface="Wingdings" panose="05000000000000000000" pitchFamily="2" charset="2"/>
              <a:buChar char="q"/>
            </a:pPr>
            <a:endParaRPr lang="en-US" dirty="0"/>
          </a:p>
          <a:p>
            <a:pPr algn="just">
              <a:buFont typeface="Wingdings" panose="05000000000000000000" pitchFamily="2" charset="2"/>
              <a:buChar char="q"/>
            </a:pPr>
            <a:r>
              <a:rPr lang="en-US" dirty="0"/>
              <a:t>Error control –  Error control is done to prevent duplication of frames. The errors introduced during transmission from source to destination machines must be detected and corrected at the destination machine. </a:t>
            </a:r>
            <a:endParaRPr lang="en-IN" dirty="0"/>
          </a:p>
        </p:txBody>
      </p:sp>
    </p:spTree>
    <p:extLst>
      <p:ext uri="{BB962C8B-B14F-4D97-AF65-F5344CB8AC3E}">
        <p14:creationId xmlns:p14="http://schemas.microsoft.com/office/powerpoint/2010/main" val="478198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a:extLst>
              <a:ext uri="{FF2B5EF4-FFF2-40B4-BE49-F238E27FC236}">
                <a16:creationId xmlns:a16="http://schemas.microsoft.com/office/drawing/2014/main" id="{5F421107-1EB3-95B2-24E9-21C61789878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156" y="606879"/>
            <a:ext cx="4878917" cy="580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40963" name="Rectangle 6">
            <a:extLst>
              <a:ext uri="{FF2B5EF4-FFF2-40B4-BE49-F238E27FC236}">
                <a16:creationId xmlns:a16="http://schemas.microsoft.com/office/drawing/2014/main" id="{D5F712C2-377F-E8ED-00BD-70FAA329B250}"/>
              </a:ext>
            </a:extLst>
          </p:cNvPr>
          <p:cNvSpPr>
            <a:spLocks noChangeArrowheads="1"/>
          </p:cNvSpPr>
          <p:nvPr/>
        </p:nvSpPr>
        <p:spPr bwMode="auto">
          <a:xfrm>
            <a:off x="2183192" y="2326822"/>
            <a:ext cx="1819166" cy="1056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143" b="1">
                <a:solidFill>
                  <a:srgbClr val="00279F"/>
                </a:solidFill>
              </a:rPr>
              <a:t>Error </a:t>
            </a:r>
          </a:p>
          <a:p>
            <a:r>
              <a:rPr lang="en-US" altLang="en-US" sz="3143" b="1">
                <a:solidFill>
                  <a:srgbClr val="00279F"/>
                </a:solidFill>
              </a:rPr>
              <a:t>Detection</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5F16-C49E-EB13-2C9F-30DA5D747174}"/>
              </a:ext>
            </a:extLst>
          </p:cNvPr>
          <p:cNvSpPr>
            <a:spLocks noGrp="1"/>
          </p:cNvSpPr>
          <p:nvPr>
            <p:ph type="title"/>
          </p:nvPr>
        </p:nvSpPr>
        <p:spPr/>
        <p:txBody>
          <a:bodyPr/>
          <a:lstStyle/>
          <a:p>
            <a:r>
              <a:rPr lang="en-IN" dirty="0"/>
              <a:t>              Devices  of data link layer.</a:t>
            </a:r>
          </a:p>
        </p:txBody>
      </p:sp>
      <p:sp>
        <p:nvSpPr>
          <p:cNvPr id="3" name="Content Placeholder 2">
            <a:extLst>
              <a:ext uri="{FF2B5EF4-FFF2-40B4-BE49-F238E27FC236}">
                <a16:creationId xmlns:a16="http://schemas.microsoft.com/office/drawing/2014/main" id="{AE2BA209-4A5A-D887-45C7-8E5AE2C99251}"/>
              </a:ext>
            </a:extLst>
          </p:cNvPr>
          <p:cNvSpPr>
            <a:spLocks noGrp="1"/>
          </p:cNvSpPr>
          <p:nvPr>
            <p:ph idx="1"/>
          </p:nvPr>
        </p:nvSpPr>
        <p:spPr/>
        <p:txBody>
          <a:bodyPr>
            <a:normAutofit lnSpcReduction="10000"/>
          </a:bodyPr>
          <a:lstStyle/>
          <a:p>
            <a:pPr algn="l"/>
            <a:r>
              <a:rPr lang="en-IN" sz="2400" b="1" i="0" u="none" strike="noStrike" baseline="0" dirty="0">
                <a:latin typeface="Cambria-Bold"/>
              </a:rPr>
              <a:t>Bridges:</a:t>
            </a:r>
          </a:p>
          <a:p>
            <a:pPr algn="just"/>
            <a:r>
              <a:rPr lang="en-US" sz="2400" b="0" i="0" u="none" strike="noStrike" baseline="0" dirty="0">
                <a:latin typeface="Cambria" panose="02040503050406030204" pitchFamily="18" charset="0"/>
              </a:rPr>
              <a:t>A bridge is a type of computer network device that provides interconnection with other networks that use the same protocol, connecting two different networks together and </a:t>
            </a:r>
            <a:r>
              <a:rPr lang="en-IN" sz="2400" b="0" i="0" u="none" strike="noStrike" baseline="0" dirty="0">
                <a:latin typeface="Cambria" panose="02040503050406030204" pitchFamily="18" charset="0"/>
              </a:rPr>
              <a:t>providing communication between them.</a:t>
            </a:r>
          </a:p>
          <a:p>
            <a:pPr algn="l"/>
            <a:r>
              <a:rPr lang="en-IN" sz="2400" b="1" i="0" u="none" strike="noStrike" baseline="0" dirty="0">
                <a:latin typeface="Cambria-Bold"/>
              </a:rPr>
              <a:t>Switch:</a:t>
            </a:r>
          </a:p>
          <a:p>
            <a:pPr algn="just"/>
            <a:r>
              <a:rPr lang="en-US" sz="2400" b="0" i="0" u="none" strike="noStrike" baseline="0" dirty="0">
                <a:latin typeface="Cambria" panose="02040503050406030204" pitchFamily="18" charset="0"/>
              </a:rPr>
              <a:t>A network switch is a multiport network bridge that uses MAC addresses to forward data at the data link layer (layer 2) of the OSI model. Some switches can also forward data at the network layer (layer 3) by additionally incorporating routing functionality. Such switches are commonly known as layer-3 switches or multilayer switches.</a:t>
            </a:r>
          </a:p>
          <a:p>
            <a:pPr algn="just"/>
            <a:endParaRPr lang="en-IN" sz="2000" dirty="0"/>
          </a:p>
        </p:txBody>
      </p:sp>
    </p:spTree>
    <p:extLst>
      <p:ext uri="{BB962C8B-B14F-4D97-AF65-F5344CB8AC3E}">
        <p14:creationId xmlns:p14="http://schemas.microsoft.com/office/powerpoint/2010/main" val="828679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3A8F-53A1-21DD-1952-766BB57FA972}"/>
              </a:ext>
            </a:extLst>
          </p:cNvPr>
          <p:cNvSpPr>
            <a:spLocks noGrp="1"/>
          </p:cNvSpPr>
          <p:nvPr>
            <p:ph type="title"/>
          </p:nvPr>
        </p:nvSpPr>
        <p:spPr/>
        <p:txBody>
          <a:bodyPr/>
          <a:lstStyle/>
          <a:p>
            <a:r>
              <a:rPr lang="en-IN" dirty="0"/>
              <a:t>               Network Interface Card</a:t>
            </a:r>
          </a:p>
        </p:txBody>
      </p:sp>
      <p:sp>
        <p:nvSpPr>
          <p:cNvPr id="3" name="Content Placeholder 2">
            <a:extLst>
              <a:ext uri="{FF2B5EF4-FFF2-40B4-BE49-F238E27FC236}">
                <a16:creationId xmlns:a16="http://schemas.microsoft.com/office/drawing/2014/main" id="{6C83E69A-3DFD-4A69-0B6C-201683CA298B}"/>
              </a:ext>
            </a:extLst>
          </p:cNvPr>
          <p:cNvSpPr>
            <a:spLocks noGrp="1"/>
          </p:cNvSpPr>
          <p:nvPr>
            <p:ph idx="1"/>
          </p:nvPr>
        </p:nvSpPr>
        <p:spPr/>
        <p:txBody>
          <a:bodyPr/>
          <a:lstStyle/>
          <a:p>
            <a:pPr algn="l"/>
            <a:r>
              <a:rPr lang="en-IN" sz="1800" b="1" i="0" u="none" strike="noStrike" baseline="0" dirty="0">
                <a:latin typeface="Cambria-Bold"/>
              </a:rPr>
              <a:t>Network Interface Card: -</a:t>
            </a:r>
          </a:p>
          <a:p>
            <a:pPr marL="0" indent="0" algn="l">
              <a:buNone/>
            </a:pPr>
            <a:endParaRPr lang="en-IN" sz="1800" b="1" i="0" u="none" strike="noStrike" baseline="0" dirty="0">
              <a:latin typeface="Cambria-Bold"/>
            </a:endParaRPr>
          </a:p>
          <a:p>
            <a:pPr algn="just"/>
            <a:r>
              <a:rPr lang="en-US" sz="1800" b="0" i="0" u="none" strike="noStrike" baseline="0" dirty="0">
                <a:latin typeface="Cambria" panose="02040503050406030204" pitchFamily="18" charset="0"/>
              </a:rPr>
              <a:t>Network interface card is an electronic device that is  mounted on ROM of the com that connects a computer to a  computer network, usually a LAN. Most modern computers support an internal network interface controller embedded in the  motherboard directly rather than provided as an external  </a:t>
            </a:r>
            <a:r>
              <a:rPr lang="en-IN" sz="1800" b="0" i="0" u="none" strike="noStrike" baseline="0" dirty="0">
                <a:latin typeface="Cambria" panose="02040503050406030204" pitchFamily="18" charset="0"/>
              </a:rPr>
              <a:t>component.</a:t>
            </a:r>
          </a:p>
          <a:p>
            <a:pPr algn="just"/>
            <a:r>
              <a:rPr lang="en-IN" sz="1800" dirty="0"/>
              <a:t>                                                                  </a:t>
            </a:r>
            <a:r>
              <a:rPr lang="en-IN" sz="1800" b="1" dirty="0"/>
              <a:t>Working  of switch .</a:t>
            </a:r>
          </a:p>
          <a:p>
            <a:pPr algn="just"/>
            <a:r>
              <a:rPr lang="en-US" sz="2000" b="1" dirty="0"/>
              <a:t>A network switch connects devices in a network to each other, enabling them to talk by exchanging data packets. Switches can be hardware devices that manage physical networks or software-based virtual devices.</a:t>
            </a:r>
          </a:p>
          <a:p>
            <a:pPr algn="just"/>
            <a:endParaRPr lang="en-US" sz="2000" b="1" dirty="0"/>
          </a:p>
          <a:p>
            <a:pPr algn="just"/>
            <a:endParaRPr lang="en-IN" sz="1800" b="0" i="0" u="none" strike="noStrike" baseline="0" dirty="0">
              <a:latin typeface="Cambria" panose="02040503050406030204" pitchFamily="18" charset="0"/>
            </a:endParaRPr>
          </a:p>
        </p:txBody>
      </p:sp>
    </p:spTree>
    <p:extLst>
      <p:ext uri="{BB962C8B-B14F-4D97-AF65-F5344CB8AC3E}">
        <p14:creationId xmlns:p14="http://schemas.microsoft.com/office/powerpoint/2010/main" val="8849663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EF30-D6F9-0602-0943-A0CD22906F35}"/>
              </a:ext>
            </a:extLst>
          </p:cNvPr>
          <p:cNvSpPr>
            <a:spLocks noGrp="1"/>
          </p:cNvSpPr>
          <p:nvPr>
            <p:ph type="title"/>
          </p:nvPr>
        </p:nvSpPr>
        <p:spPr>
          <a:xfrm>
            <a:off x="838200" y="365125"/>
            <a:ext cx="10515600" cy="1006475"/>
          </a:xfrm>
        </p:spPr>
        <p:txBody>
          <a:bodyPr/>
          <a:lstStyle/>
          <a:p>
            <a:r>
              <a:rPr lang="en-IN" dirty="0"/>
              <a:t>                         Working  of switch .</a:t>
            </a:r>
          </a:p>
        </p:txBody>
      </p:sp>
      <p:pic>
        <p:nvPicPr>
          <p:cNvPr id="7" name="Content Placeholder 6">
            <a:extLst>
              <a:ext uri="{FF2B5EF4-FFF2-40B4-BE49-F238E27FC236}">
                <a16:creationId xmlns:a16="http://schemas.microsoft.com/office/drawing/2014/main" id="{748302A4-DB38-0CE0-6585-C3E5B081F7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6171" y="1186543"/>
            <a:ext cx="10417629" cy="4990420"/>
          </a:xfrm>
        </p:spPr>
      </p:pic>
    </p:spTree>
    <p:extLst>
      <p:ext uri="{BB962C8B-B14F-4D97-AF65-F5344CB8AC3E}">
        <p14:creationId xmlns:p14="http://schemas.microsoft.com/office/powerpoint/2010/main" val="439152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D497-157E-C1D1-1D4E-317339DCC5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E79723-C83A-B177-6B7A-9F652CDB95EC}"/>
              </a:ext>
            </a:extLst>
          </p:cNvPr>
          <p:cNvSpPr>
            <a:spLocks noGrp="1"/>
          </p:cNvSpPr>
          <p:nvPr>
            <p:ph idx="1"/>
          </p:nvPr>
        </p:nvSpPr>
        <p:spPr/>
        <p:txBody>
          <a:bodyPr/>
          <a:lstStyle/>
          <a:p>
            <a:endParaRPr lang="en-IN"/>
          </a:p>
        </p:txBody>
      </p:sp>
      <p:pic>
        <p:nvPicPr>
          <p:cNvPr id="4" name="Content Placeholder 4">
            <a:extLst>
              <a:ext uri="{FF2B5EF4-FFF2-40B4-BE49-F238E27FC236}">
                <a16:creationId xmlns:a16="http://schemas.microsoft.com/office/drawing/2014/main" id="{EDE523F4-D8C4-F198-E198-1E74E1475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460" y="284176"/>
            <a:ext cx="11783120" cy="6116624"/>
          </a:xfrm>
          <a:prstGeom prst="rect">
            <a:avLst/>
          </a:prstGeom>
        </p:spPr>
      </p:pic>
    </p:spTree>
    <p:extLst>
      <p:ext uri="{BB962C8B-B14F-4D97-AF65-F5344CB8AC3E}">
        <p14:creationId xmlns:p14="http://schemas.microsoft.com/office/powerpoint/2010/main" val="2071372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B84D-652E-A0A5-67D9-929D82D3181D}"/>
              </a:ext>
            </a:extLst>
          </p:cNvPr>
          <p:cNvSpPr>
            <a:spLocks noGrp="1"/>
          </p:cNvSpPr>
          <p:nvPr>
            <p:ph type="title"/>
          </p:nvPr>
        </p:nvSpPr>
        <p:spPr/>
        <p:txBody>
          <a:bodyPr/>
          <a:lstStyle/>
          <a:p>
            <a:r>
              <a:rPr lang="en-IN" dirty="0"/>
              <a:t>                                Framing .</a:t>
            </a:r>
          </a:p>
        </p:txBody>
      </p:sp>
      <p:sp>
        <p:nvSpPr>
          <p:cNvPr id="3" name="Content Placeholder 2">
            <a:extLst>
              <a:ext uri="{FF2B5EF4-FFF2-40B4-BE49-F238E27FC236}">
                <a16:creationId xmlns:a16="http://schemas.microsoft.com/office/drawing/2014/main" id="{F8F48F49-BA67-3091-23C7-AD20B782AA92}"/>
              </a:ext>
            </a:extLst>
          </p:cNvPr>
          <p:cNvSpPr>
            <a:spLocks noGrp="1"/>
          </p:cNvSpPr>
          <p:nvPr>
            <p:ph idx="1"/>
          </p:nvPr>
        </p:nvSpPr>
        <p:spPr/>
        <p:txBody>
          <a:bodyPr>
            <a:normAutofit/>
          </a:bodyPr>
          <a:lstStyle/>
          <a:p>
            <a:pPr algn="just">
              <a:buFont typeface="Wingdings" panose="05000000000000000000" pitchFamily="2" charset="2"/>
              <a:buChar char="q"/>
            </a:pPr>
            <a:r>
              <a:rPr lang="en-IN" dirty="0"/>
              <a:t> </a:t>
            </a:r>
            <a:r>
              <a:rPr lang="en-US" dirty="0"/>
              <a:t>The data link layer needs to pack bits into frames, so that each frame is distinguishable from another.  Our postal system practices a type of framing. The simple act of inserting a letter into an envelope separates one piece of information from another; the envelope serves as the delimiter. </a:t>
            </a:r>
          </a:p>
          <a:p>
            <a:pPr algn="just">
              <a:buFont typeface="Wingdings" panose="05000000000000000000" pitchFamily="2" charset="2"/>
              <a:buChar char="q"/>
            </a:pPr>
            <a:r>
              <a:rPr lang="en-US" dirty="0"/>
              <a:t>The packet received from the Network layer is known as a frame in the Data link layer. At the sender’s side, DLL receives packets from the Network layer and divides them into small frames, then, sends each frame bit-by-bit to the physical layer. It also attaches some special bits (for error control and addressing) at the header and end of the frame. At the receiver’s end, DLL takes bits from the Physical layer organizes them into the frame, and sends them to the Network layer.</a:t>
            </a:r>
            <a:endParaRPr lang="en-IN" dirty="0"/>
          </a:p>
        </p:txBody>
      </p:sp>
    </p:spTree>
    <p:extLst>
      <p:ext uri="{BB962C8B-B14F-4D97-AF65-F5344CB8AC3E}">
        <p14:creationId xmlns:p14="http://schemas.microsoft.com/office/powerpoint/2010/main" val="1956554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CC33F-464C-86A0-DA62-C21F2EA5A5FA}"/>
              </a:ext>
            </a:extLst>
          </p:cNvPr>
          <p:cNvSpPr>
            <a:spLocks noGrp="1"/>
          </p:cNvSpPr>
          <p:nvPr>
            <p:ph type="title"/>
          </p:nvPr>
        </p:nvSpPr>
        <p:spPr/>
        <p:txBody>
          <a:bodyPr/>
          <a:lstStyle/>
          <a:p>
            <a:r>
              <a:rPr lang="en-US" altLang="en-US" dirty="0"/>
              <a:t>                          Types of Framing .</a:t>
            </a:r>
            <a:endParaRPr lang="en-IN" dirty="0"/>
          </a:p>
        </p:txBody>
      </p:sp>
      <p:sp>
        <p:nvSpPr>
          <p:cNvPr id="3" name="Content Placeholder 2">
            <a:extLst>
              <a:ext uri="{FF2B5EF4-FFF2-40B4-BE49-F238E27FC236}">
                <a16:creationId xmlns:a16="http://schemas.microsoft.com/office/drawing/2014/main" id="{3ADBB841-B362-934F-11DA-347B82E77EF0}"/>
              </a:ext>
            </a:extLst>
          </p:cNvPr>
          <p:cNvSpPr>
            <a:spLocks noGrp="1"/>
          </p:cNvSpPr>
          <p:nvPr>
            <p:ph idx="1"/>
          </p:nvPr>
        </p:nvSpPr>
        <p:spPr/>
        <p:txBody>
          <a:bodyPr/>
          <a:lstStyle/>
          <a:p>
            <a:pPr algn="just" eaLnBrk="1" hangingPunct="1"/>
            <a:r>
              <a:rPr lang="en-US" altLang="en-US" dirty="0"/>
              <a:t>Fixed Size Framing –</a:t>
            </a:r>
          </a:p>
          <a:p>
            <a:pPr algn="just" eaLnBrk="1" hangingPunct="1"/>
            <a:r>
              <a:rPr lang="en-US" altLang="en-US" dirty="0"/>
              <a:t>Variable Size Framing--- </a:t>
            </a:r>
            <a:r>
              <a:rPr lang="en-US" altLang="en-US" dirty="0">
                <a:solidFill>
                  <a:srgbClr val="FF0000"/>
                </a:solidFill>
              </a:rPr>
              <a:t>Character oriented protocols and Bit oriented Protocols.</a:t>
            </a:r>
          </a:p>
          <a:p>
            <a:pPr algn="just" eaLnBrk="1" hangingPunct="1"/>
            <a:r>
              <a:rPr lang="en-US" altLang="en-US" dirty="0">
                <a:solidFill>
                  <a:srgbClr val="FF0000"/>
                </a:solidFill>
              </a:rPr>
              <a:t>A frame in a character-oriented protocol .</a:t>
            </a:r>
          </a:p>
          <a:p>
            <a:pPr marL="0" indent="0" algn="just" eaLnBrk="1" hangingPunct="1">
              <a:buNone/>
            </a:pPr>
            <a:endParaRPr lang="en-US" altLang="en-US" dirty="0">
              <a:solidFill>
                <a:srgbClr val="FF0000"/>
              </a:solidFill>
            </a:endParaRPr>
          </a:p>
          <a:p>
            <a:pPr marL="0" indent="0" algn="just" eaLnBrk="1" hangingPunct="1">
              <a:buNone/>
            </a:pPr>
            <a:endParaRPr lang="en-US" altLang="en-US" dirty="0">
              <a:solidFill>
                <a:srgbClr val="FF0000"/>
              </a:solidFill>
            </a:endParaRPr>
          </a:p>
          <a:p>
            <a:pPr marL="0" indent="0" algn="just" eaLnBrk="1" hangingPunct="1">
              <a:buNone/>
            </a:pPr>
            <a:r>
              <a:rPr lang="en-US" altLang="en-US" dirty="0">
                <a:solidFill>
                  <a:srgbClr val="FF0000"/>
                </a:solidFill>
              </a:rPr>
              <a:t> </a:t>
            </a:r>
          </a:p>
          <a:p>
            <a:pPr marL="0" indent="0">
              <a:buNone/>
            </a:pPr>
            <a:endParaRPr lang="en-IN" dirty="0"/>
          </a:p>
        </p:txBody>
      </p:sp>
      <p:pic>
        <p:nvPicPr>
          <p:cNvPr id="4" name="Picture 6">
            <a:extLst>
              <a:ext uri="{FF2B5EF4-FFF2-40B4-BE49-F238E27FC236}">
                <a16:creationId xmlns:a16="http://schemas.microsoft.com/office/drawing/2014/main" id="{24EA2FC5-8C8F-FE38-3662-1ACB270FC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354" y="4349636"/>
            <a:ext cx="9013372" cy="1506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7027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BBAF-0F48-4FD2-3F37-5FA10422387C}"/>
              </a:ext>
            </a:extLst>
          </p:cNvPr>
          <p:cNvSpPr>
            <a:spLocks noGrp="1"/>
          </p:cNvSpPr>
          <p:nvPr>
            <p:ph type="title"/>
          </p:nvPr>
        </p:nvSpPr>
        <p:spPr/>
        <p:txBody>
          <a:bodyPr/>
          <a:lstStyle/>
          <a:p>
            <a:r>
              <a:rPr lang="en-IN" dirty="0"/>
              <a:t>         A frame in a bit-oriented protocol .</a:t>
            </a:r>
            <a:br>
              <a:rPr lang="en-IN" dirty="0"/>
            </a:br>
            <a:endParaRPr lang="en-IN" dirty="0"/>
          </a:p>
        </p:txBody>
      </p:sp>
      <p:pic>
        <p:nvPicPr>
          <p:cNvPr id="4" name="Picture 6">
            <a:extLst>
              <a:ext uri="{FF2B5EF4-FFF2-40B4-BE49-F238E27FC236}">
                <a16:creationId xmlns:a16="http://schemas.microsoft.com/office/drawing/2014/main" id="{75D50E0E-DDDC-20B8-9341-E193A0647B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95097"/>
            <a:ext cx="10515600" cy="2477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33059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326</TotalTime>
  <Words>2541</Words>
  <Application>Microsoft Office PowerPoint</Application>
  <PresentationFormat>Widescreen</PresentationFormat>
  <Paragraphs>174</Paragraphs>
  <Slides>64</Slides>
  <Notes>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64</vt:i4>
      </vt:variant>
    </vt:vector>
  </HeadingPairs>
  <TitlesOfParts>
    <vt:vector size="80" baseType="lpstr">
      <vt:lpstr>Arial</vt:lpstr>
      <vt:lpstr>Calibri</vt:lpstr>
      <vt:lpstr>Cambria</vt:lpstr>
      <vt:lpstr>Cambria-Bold</vt:lpstr>
      <vt:lpstr>Corbel</vt:lpstr>
      <vt:lpstr>Georgia</vt:lpstr>
      <vt:lpstr>Heebo</vt:lpstr>
      <vt:lpstr>Nunito</vt:lpstr>
      <vt:lpstr>PT Serif</vt:lpstr>
      <vt:lpstr>Roboto</vt:lpstr>
      <vt:lpstr>Tahoma</vt:lpstr>
      <vt:lpstr>Times</vt:lpstr>
      <vt:lpstr>Times New Roman</vt:lpstr>
      <vt:lpstr>Wingdings</vt:lpstr>
      <vt:lpstr>Wingdings 3</vt:lpstr>
      <vt:lpstr>Basis</vt:lpstr>
      <vt:lpstr>                                   Lec -16</vt:lpstr>
      <vt:lpstr>                What  is  data  link layer ?</vt:lpstr>
      <vt:lpstr>                     The  main position  of Data link Layer in OSI Model .</vt:lpstr>
      <vt:lpstr>            Sublayers  in data link layer.</vt:lpstr>
      <vt:lpstr>                     What  are  design issues of Data link Layer ?</vt:lpstr>
      <vt:lpstr>PowerPoint Presentation</vt:lpstr>
      <vt:lpstr>                                Framing .</vt:lpstr>
      <vt:lpstr>                          Types of Framing .</vt:lpstr>
      <vt:lpstr>         A frame in a bit-oriented protocol . </vt:lpstr>
      <vt:lpstr>              Bit stuffing and unstuffing . </vt:lpstr>
      <vt:lpstr>                 Bit stuffing  and unstuffing. </vt:lpstr>
      <vt:lpstr>          FLOW AND ERROR CONTROL. </vt:lpstr>
      <vt:lpstr>              Stop and Wait Protocol . </vt:lpstr>
      <vt:lpstr>                     Stop and wait protocol. </vt:lpstr>
      <vt:lpstr>            Sliding Window Protocol . </vt:lpstr>
      <vt:lpstr>            Stop and Wait Protocol . </vt:lpstr>
      <vt:lpstr>                  Sliding Window Protocol  Steps. </vt:lpstr>
      <vt:lpstr>              Sliding  the  window protocols.</vt:lpstr>
      <vt:lpstr>                    Taxonomy of protocols .</vt:lpstr>
      <vt:lpstr>             NOISELESS CHANNELS. </vt:lpstr>
      <vt:lpstr>                    Simplest Protocol .</vt:lpstr>
      <vt:lpstr> The design of the simplest protocol with no flow or error control.  </vt:lpstr>
      <vt:lpstr>                                   Flow diagram for Simplest .  </vt:lpstr>
      <vt:lpstr>                Stop-and-Wait Protocol .</vt:lpstr>
      <vt:lpstr>         Flow diagram for Stop and Wait . </vt:lpstr>
      <vt:lpstr>PowerPoint Presentation</vt:lpstr>
      <vt:lpstr>PowerPoint Presentation</vt:lpstr>
      <vt:lpstr>PowerPoint Presentation</vt:lpstr>
      <vt:lpstr>PowerPoint Presentation</vt:lpstr>
      <vt:lpstr>Disadvantage Stop-and-Wait ARQ Protocol </vt:lpstr>
      <vt:lpstr>PowerPoint Presentation</vt:lpstr>
      <vt:lpstr>   Error Detection and Correction in Data link                                      Layer .</vt:lpstr>
      <vt:lpstr>                           Errors . </vt:lpstr>
      <vt:lpstr>                 Different  types of errors.</vt:lpstr>
      <vt:lpstr>                       Single-bit error . </vt:lpstr>
      <vt:lpstr>              Multiple bits error .</vt:lpstr>
      <vt:lpstr>                         Burst error</vt:lpstr>
      <vt:lpstr>                            Brust error.</vt:lpstr>
      <vt:lpstr>                       Error Control. </vt:lpstr>
      <vt:lpstr>                        Error  detection .</vt:lpstr>
      <vt:lpstr> Four types of redundancy checks are used  in                              data communications . </vt:lpstr>
      <vt:lpstr>                       Vertical Redundancy Check VRC.  </vt:lpstr>
      <vt:lpstr>PowerPoint Presentation</vt:lpstr>
      <vt:lpstr>         Longitudinal Redundancy Check LRC . </vt:lpstr>
      <vt:lpstr>        Cyclic Redundancy Check (CRC) . </vt:lpstr>
      <vt:lpstr>                                   CRC </vt:lpstr>
      <vt:lpstr>PowerPoint Presentation</vt:lpstr>
      <vt:lpstr>                             Polynomial . </vt:lpstr>
      <vt:lpstr>                     Polynomial and Divisor . </vt:lpstr>
      <vt:lpstr>                            Checksum .</vt:lpstr>
      <vt:lpstr>                             Checksum </vt:lpstr>
      <vt:lpstr>                         Checksum .</vt:lpstr>
      <vt:lpstr>                           Hamming code </vt:lpstr>
      <vt:lpstr>In  the hamming  code redundant bits are                                    placed .</vt:lpstr>
      <vt:lpstr>PowerPoint Presentation</vt:lpstr>
      <vt:lpstr>                               Hamming Code </vt:lpstr>
      <vt:lpstr>PowerPoint Presentation</vt:lpstr>
      <vt:lpstr>              Example  of hamming code.</vt:lpstr>
      <vt:lpstr>                         Single-bit error . </vt:lpstr>
      <vt:lpstr>PowerPoint Presentation</vt:lpstr>
      <vt:lpstr>              Devices  of data link layer.</vt:lpstr>
      <vt:lpstr>               Network Interface Card</vt:lpstr>
      <vt:lpstr>                         Working  of switch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Lec -15</dc:title>
  <dc:creator>Mohit Malik</dc:creator>
  <cp:lastModifiedBy>Mohit Malik</cp:lastModifiedBy>
  <cp:revision>1</cp:revision>
  <dcterms:created xsi:type="dcterms:W3CDTF">2023-09-03T04:00:09Z</dcterms:created>
  <dcterms:modified xsi:type="dcterms:W3CDTF">2023-09-03T10:27:14Z</dcterms:modified>
</cp:coreProperties>
</file>