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4"/>
  </p:notesMasterIdLst>
  <p:sldIdLst>
    <p:sldId id="256" r:id="rId2"/>
    <p:sldId id="257" r:id="rId3"/>
    <p:sldId id="276" r:id="rId4"/>
    <p:sldId id="260" r:id="rId5"/>
    <p:sldId id="259" r:id="rId6"/>
    <p:sldId id="261" r:id="rId7"/>
    <p:sldId id="277" r:id="rId8"/>
    <p:sldId id="262" r:id="rId9"/>
    <p:sldId id="278" r:id="rId10"/>
    <p:sldId id="263" r:id="rId11"/>
    <p:sldId id="264" r:id="rId12"/>
    <p:sldId id="265" r:id="rId13"/>
    <p:sldId id="266" r:id="rId14"/>
    <p:sldId id="267" r:id="rId15"/>
    <p:sldId id="865" r:id="rId16"/>
    <p:sldId id="866" r:id="rId17"/>
    <p:sldId id="867" r:id="rId18"/>
    <p:sldId id="869" r:id="rId19"/>
    <p:sldId id="870" r:id="rId20"/>
    <p:sldId id="872" r:id="rId21"/>
    <p:sldId id="871" r:id="rId22"/>
    <p:sldId id="873" r:id="rId23"/>
    <p:sldId id="875" r:id="rId24"/>
    <p:sldId id="877" r:id="rId25"/>
    <p:sldId id="880" r:id="rId26"/>
    <p:sldId id="874" r:id="rId27"/>
    <p:sldId id="876" r:id="rId28"/>
    <p:sldId id="881" r:id="rId29"/>
    <p:sldId id="878" r:id="rId30"/>
    <p:sldId id="879" r:id="rId31"/>
    <p:sldId id="882" r:id="rId32"/>
    <p:sldId id="883" r:id="rId33"/>
    <p:sldId id="884" r:id="rId34"/>
    <p:sldId id="885" r:id="rId35"/>
    <p:sldId id="888" r:id="rId36"/>
    <p:sldId id="890" r:id="rId37"/>
    <p:sldId id="891" r:id="rId38"/>
    <p:sldId id="892" r:id="rId39"/>
    <p:sldId id="893" r:id="rId40"/>
    <p:sldId id="894" r:id="rId41"/>
    <p:sldId id="895" r:id="rId42"/>
    <p:sldId id="896" r:id="rId43"/>
    <p:sldId id="897" r:id="rId44"/>
    <p:sldId id="898" r:id="rId45"/>
    <p:sldId id="899" r:id="rId46"/>
    <p:sldId id="900" r:id="rId47"/>
    <p:sldId id="901" r:id="rId48"/>
    <p:sldId id="902" r:id="rId49"/>
    <p:sldId id="903" r:id="rId50"/>
    <p:sldId id="904" r:id="rId51"/>
    <p:sldId id="908" r:id="rId52"/>
    <p:sldId id="910" r:id="rId53"/>
    <p:sldId id="911" r:id="rId54"/>
    <p:sldId id="912" r:id="rId55"/>
    <p:sldId id="913" r:id="rId56"/>
    <p:sldId id="914" r:id="rId57"/>
    <p:sldId id="915" r:id="rId58"/>
    <p:sldId id="916" r:id="rId59"/>
    <p:sldId id="917" r:id="rId60"/>
    <p:sldId id="918" r:id="rId61"/>
    <p:sldId id="919" r:id="rId62"/>
    <p:sldId id="275"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8EEB4-C01C-4AAD-85D3-F4F8178E1544}" v="16" dt="2023-09-10T14:16:22.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324E8570-E117-4D7D-AE71-908A6D5C74A3}"/>
    <pc:docChg chg="undo redo custSel addSld delSld modSld sldOrd">
      <pc:chgData name="Mohit Malik" userId="b038f0c95dfac187" providerId="LiveId" clId="{324E8570-E117-4D7D-AE71-908A6D5C74A3}" dt="2023-09-10T14:07:25.030" v="4180" actId="1076"/>
      <pc:docMkLst>
        <pc:docMk/>
      </pc:docMkLst>
      <pc:sldChg chg="addSp delSp modSp mod">
        <pc:chgData name="Mohit Malik" userId="b038f0c95dfac187" providerId="LiveId" clId="{324E8570-E117-4D7D-AE71-908A6D5C74A3}" dt="2023-09-10T14:07:25.030" v="4180" actId="1076"/>
        <pc:sldMkLst>
          <pc:docMk/>
          <pc:sldMk cId="4237595445" sldId="256"/>
        </pc:sldMkLst>
        <pc:spChg chg="mod">
          <ac:chgData name="Mohit Malik" userId="b038f0c95dfac187" providerId="LiveId" clId="{324E8570-E117-4D7D-AE71-908A6D5C74A3}" dt="2023-09-10T14:07:15.396" v="4177" actId="14100"/>
          <ac:spMkLst>
            <pc:docMk/>
            <pc:sldMk cId="4237595445" sldId="256"/>
            <ac:spMk id="2" creationId="{32EFEDCF-6794-EC14-DCC3-2EB11AF5D85A}"/>
          </ac:spMkLst>
        </pc:spChg>
        <pc:spChg chg="add mod">
          <ac:chgData name="Mohit Malik" userId="b038f0c95dfac187" providerId="LiveId" clId="{324E8570-E117-4D7D-AE71-908A6D5C74A3}" dt="2023-09-10T14:06:54.195" v="4175" actId="20577"/>
          <ac:spMkLst>
            <pc:docMk/>
            <pc:sldMk cId="4237595445" sldId="256"/>
            <ac:spMk id="6" creationId="{DB3CB576-4BFF-CF0C-9444-F9F07B224608}"/>
          </ac:spMkLst>
        </pc:spChg>
        <pc:picChg chg="del">
          <ac:chgData name="Mohit Malik" userId="b038f0c95dfac187" providerId="LiveId" clId="{324E8570-E117-4D7D-AE71-908A6D5C74A3}" dt="2023-09-10T14:05:38.245" v="4017" actId="21"/>
          <ac:picMkLst>
            <pc:docMk/>
            <pc:sldMk cId="4237595445" sldId="256"/>
            <ac:picMk id="4" creationId="{3D1CD437-9EC5-B429-8ABC-F21C112628E1}"/>
          </ac:picMkLst>
        </pc:picChg>
        <pc:picChg chg="add mod">
          <ac:chgData name="Mohit Malik" userId="b038f0c95dfac187" providerId="LiveId" clId="{324E8570-E117-4D7D-AE71-908A6D5C74A3}" dt="2023-09-10T14:07:25.030" v="4180" actId="1076"/>
          <ac:picMkLst>
            <pc:docMk/>
            <pc:sldMk cId="4237595445" sldId="256"/>
            <ac:picMk id="7" creationId="{88ADB56E-459F-858C-8929-B465DAB239AA}"/>
          </ac:picMkLst>
        </pc:picChg>
      </pc:sldChg>
      <pc:sldChg chg="addSp delSp modSp mod">
        <pc:chgData name="Mohit Malik" userId="b038f0c95dfac187" providerId="LiveId" clId="{324E8570-E117-4D7D-AE71-908A6D5C74A3}" dt="2023-09-10T09:34:10.814" v="24" actId="20577"/>
        <pc:sldMkLst>
          <pc:docMk/>
          <pc:sldMk cId="491842566" sldId="266"/>
        </pc:sldMkLst>
        <pc:spChg chg="mod">
          <ac:chgData name="Mohit Malik" userId="b038f0c95dfac187" providerId="LiveId" clId="{324E8570-E117-4D7D-AE71-908A6D5C74A3}" dt="2023-09-10T09:34:10.814" v="24" actId="20577"/>
          <ac:spMkLst>
            <pc:docMk/>
            <pc:sldMk cId="491842566" sldId="266"/>
            <ac:spMk id="2" creationId="{F1025699-DB5B-567A-C719-B8EBC432E00A}"/>
          </ac:spMkLst>
        </pc:spChg>
        <pc:spChg chg="del mod">
          <ac:chgData name="Mohit Malik" userId="b038f0c95dfac187" providerId="LiveId" clId="{324E8570-E117-4D7D-AE71-908A6D5C74A3}" dt="2023-09-10T09:33:17.263" v="8"/>
          <ac:spMkLst>
            <pc:docMk/>
            <pc:sldMk cId="491842566" sldId="266"/>
            <ac:spMk id="3" creationId="{05529714-F43F-1938-C542-045122F83FDE}"/>
          </ac:spMkLst>
        </pc:spChg>
        <pc:picChg chg="add mod">
          <ac:chgData name="Mohit Malik" userId="b038f0c95dfac187" providerId="LiveId" clId="{324E8570-E117-4D7D-AE71-908A6D5C74A3}" dt="2023-09-10T09:33:26.263" v="11" actId="1076"/>
          <ac:picMkLst>
            <pc:docMk/>
            <pc:sldMk cId="491842566" sldId="266"/>
            <ac:picMk id="4" creationId="{D9AF357C-C12D-71FC-7ECE-7440D52D7702}"/>
          </ac:picMkLst>
        </pc:picChg>
        <pc:picChg chg="add del mod">
          <ac:chgData name="Mohit Malik" userId="b038f0c95dfac187" providerId="LiveId" clId="{324E8570-E117-4D7D-AE71-908A6D5C74A3}" dt="2023-09-10T09:33:46.434" v="13" actId="478"/>
          <ac:picMkLst>
            <pc:docMk/>
            <pc:sldMk cId="491842566" sldId="266"/>
            <ac:picMk id="5" creationId="{A0EDAB6D-C198-9CD1-C8FD-232C55CC5469}"/>
          </ac:picMkLst>
        </pc:picChg>
      </pc:sldChg>
      <pc:sldChg chg="addSp delSp modSp mod">
        <pc:chgData name="Mohit Malik" userId="b038f0c95dfac187" providerId="LiveId" clId="{324E8570-E117-4D7D-AE71-908A6D5C74A3}" dt="2023-09-10T09:38:20.101" v="32" actId="20577"/>
        <pc:sldMkLst>
          <pc:docMk/>
          <pc:sldMk cId="2284409014" sldId="267"/>
        </pc:sldMkLst>
        <pc:spChg chg="mod">
          <ac:chgData name="Mohit Malik" userId="b038f0c95dfac187" providerId="LiveId" clId="{324E8570-E117-4D7D-AE71-908A6D5C74A3}" dt="2023-09-10T09:38:20.101" v="32" actId="20577"/>
          <ac:spMkLst>
            <pc:docMk/>
            <pc:sldMk cId="2284409014" sldId="267"/>
            <ac:spMk id="2" creationId="{C593859E-D8EB-6C29-9FD6-661B3A8E5203}"/>
          </ac:spMkLst>
        </pc:spChg>
        <pc:spChg chg="del">
          <ac:chgData name="Mohit Malik" userId="b038f0c95dfac187" providerId="LiveId" clId="{324E8570-E117-4D7D-AE71-908A6D5C74A3}" dt="2023-09-10T09:37:45.001" v="25"/>
          <ac:spMkLst>
            <pc:docMk/>
            <pc:sldMk cId="2284409014" sldId="267"/>
            <ac:spMk id="3" creationId="{90004332-4BFE-BFF3-89B2-2AEDB85D7FCD}"/>
          </ac:spMkLst>
        </pc:spChg>
        <pc:picChg chg="add mod">
          <ac:chgData name="Mohit Malik" userId="b038f0c95dfac187" providerId="LiveId" clId="{324E8570-E117-4D7D-AE71-908A6D5C74A3}" dt="2023-09-10T09:37:51.979" v="27" actId="14100"/>
          <ac:picMkLst>
            <pc:docMk/>
            <pc:sldMk cId="2284409014" sldId="267"/>
            <ac:picMk id="4" creationId="{3E747E88-FBB7-3096-4527-A824C5AF315D}"/>
          </ac:picMkLst>
        </pc:picChg>
      </pc:sldChg>
      <pc:sldChg chg="del">
        <pc:chgData name="Mohit Malik" userId="b038f0c95dfac187" providerId="LiveId" clId="{324E8570-E117-4D7D-AE71-908A6D5C74A3}" dt="2023-09-10T09:38:45.812" v="34" actId="47"/>
        <pc:sldMkLst>
          <pc:docMk/>
          <pc:sldMk cId="3596015290" sldId="268"/>
        </pc:sldMkLst>
      </pc:sldChg>
      <pc:sldChg chg="del">
        <pc:chgData name="Mohit Malik" userId="b038f0c95dfac187" providerId="LiveId" clId="{324E8570-E117-4D7D-AE71-908A6D5C74A3}" dt="2023-09-10T09:43:05.488" v="489" actId="47"/>
        <pc:sldMkLst>
          <pc:docMk/>
          <pc:sldMk cId="2088844261" sldId="269"/>
        </pc:sldMkLst>
      </pc:sldChg>
      <pc:sldChg chg="del">
        <pc:chgData name="Mohit Malik" userId="b038f0c95dfac187" providerId="LiveId" clId="{324E8570-E117-4D7D-AE71-908A6D5C74A3}" dt="2023-09-10T09:43:06.324" v="490" actId="47"/>
        <pc:sldMkLst>
          <pc:docMk/>
          <pc:sldMk cId="1750424626" sldId="270"/>
        </pc:sldMkLst>
      </pc:sldChg>
      <pc:sldChg chg="del">
        <pc:chgData name="Mohit Malik" userId="b038f0c95dfac187" providerId="LiveId" clId="{324E8570-E117-4D7D-AE71-908A6D5C74A3}" dt="2023-09-10T09:43:07.206" v="491" actId="47"/>
        <pc:sldMkLst>
          <pc:docMk/>
          <pc:sldMk cId="813488069" sldId="271"/>
        </pc:sldMkLst>
      </pc:sldChg>
      <pc:sldChg chg="del">
        <pc:chgData name="Mohit Malik" userId="b038f0c95dfac187" providerId="LiveId" clId="{324E8570-E117-4D7D-AE71-908A6D5C74A3}" dt="2023-09-10T09:43:08.042" v="492" actId="47"/>
        <pc:sldMkLst>
          <pc:docMk/>
          <pc:sldMk cId="1105068351" sldId="272"/>
        </pc:sldMkLst>
      </pc:sldChg>
      <pc:sldChg chg="del">
        <pc:chgData name="Mohit Malik" userId="b038f0c95dfac187" providerId="LiveId" clId="{324E8570-E117-4D7D-AE71-908A6D5C74A3}" dt="2023-09-10T09:43:09.701" v="493" actId="47"/>
        <pc:sldMkLst>
          <pc:docMk/>
          <pc:sldMk cId="1711711540" sldId="273"/>
        </pc:sldMkLst>
      </pc:sldChg>
      <pc:sldChg chg="del">
        <pc:chgData name="Mohit Malik" userId="b038f0c95dfac187" providerId="LiveId" clId="{324E8570-E117-4D7D-AE71-908A6D5C74A3}" dt="2023-09-10T09:43:16.273" v="494" actId="47"/>
        <pc:sldMkLst>
          <pc:docMk/>
          <pc:sldMk cId="3692176670" sldId="274"/>
        </pc:sldMkLst>
      </pc:sldChg>
      <pc:sldChg chg="ord">
        <pc:chgData name="Mohit Malik" userId="b038f0c95dfac187" providerId="LiveId" clId="{324E8570-E117-4D7D-AE71-908A6D5C74A3}" dt="2023-09-10T11:41:48.592" v="2822" actId="20578"/>
        <pc:sldMkLst>
          <pc:docMk/>
          <pc:sldMk cId="1902826438" sldId="275"/>
        </pc:sldMkLst>
      </pc:sldChg>
      <pc:sldChg chg="addSp delSp modSp new mod">
        <pc:chgData name="Mohit Malik" userId="b038f0c95dfac187" providerId="LiveId" clId="{324E8570-E117-4D7D-AE71-908A6D5C74A3}" dt="2023-09-10T09:31:46.727" v="6" actId="14100"/>
        <pc:sldMkLst>
          <pc:docMk/>
          <pc:sldMk cId="3525193649" sldId="278"/>
        </pc:sldMkLst>
        <pc:spChg chg="del">
          <ac:chgData name="Mohit Malik" userId="b038f0c95dfac187" providerId="LiveId" clId="{324E8570-E117-4D7D-AE71-908A6D5C74A3}" dt="2023-09-10T09:31:28.551" v="1"/>
          <ac:spMkLst>
            <pc:docMk/>
            <pc:sldMk cId="3525193649" sldId="278"/>
            <ac:spMk id="3" creationId="{0BF21EC3-179F-DC05-01C4-7C98AB5AC624}"/>
          </ac:spMkLst>
        </pc:spChg>
        <pc:picChg chg="add mod">
          <ac:chgData name="Mohit Malik" userId="b038f0c95dfac187" providerId="LiveId" clId="{324E8570-E117-4D7D-AE71-908A6D5C74A3}" dt="2023-09-10T09:31:46.727" v="6" actId="14100"/>
          <ac:picMkLst>
            <pc:docMk/>
            <pc:sldMk cId="3525193649" sldId="278"/>
            <ac:picMk id="5" creationId="{298A2214-B44E-C666-D385-A01CC22ED7B3}"/>
          </ac:picMkLst>
        </pc:picChg>
      </pc:sldChg>
      <pc:sldChg chg="modSp add del mod">
        <pc:chgData name="Mohit Malik" userId="b038f0c95dfac187" providerId="LiveId" clId="{324E8570-E117-4D7D-AE71-908A6D5C74A3}" dt="2023-09-10T13:42:22.199" v="3697" actId="47"/>
        <pc:sldMkLst>
          <pc:docMk/>
          <pc:sldMk cId="0" sldId="746"/>
        </pc:sldMkLst>
        <pc:spChg chg="mod">
          <ac:chgData name="Mohit Malik" userId="b038f0c95dfac187" providerId="LiveId" clId="{324E8570-E117-4D7D-AE71-908A6D5C74A3}" dt="2023-09-10T13:42:18.124" v="3696" actId="20578"/>
          <ac:spMkLst>
            <pc:docMk/>
            <pc:sldMk cId="0" sldId="746"/>
            <ac:spMk id="858117" creationId="{EF1526BE-5E4E-3A2D-A577-02987E798F45}"/>
          </ac:spMkLst>
        </pc:spChg>
      </pc:sldChg>
      <pc:sldChg chg="add del">
        <pc:chgData name="Mohit Malik" userId="b038f0c95dfac187" providerId="LiveId" clId="{324E8570-E117-4D7D-AE71-908A6D5C74A3}" dt="2023-09-10T11:33:00.412" v="2809" actId="47"/>
        <pc:sldMkLst>
          <pc:docMk/>
          <pc:sldMk cId="0" sldId="836"/>
        </pc:sldMkLst>
      </pc:sldChg>
      <pc:sldChg chg="add">
        <pc:chgData name="Mohit Malik" userId="b038f0c95dfac187" providerId="LiveId" clId="{324E8570-E117-4D7D-AE71-908A6D5C74A3}" dt="2023-09-10T09:38:42.154" v="33"/>
        <pc:sldMkLst>
          <pc:docMk/>
          <pc:sldMk cId="0" sldId="865"/>
        </pc:sldMkLst>
      </pc:sldChg>
      <pc:sldChg chg="new del">
        <pc:chgData name="Mohit Malik" userId="b038f0c95dfac187" providerId="LiveId" clId="{324E8570-E117-4D7D-AE71-908A6D5C74A3}" dt="2023-09-10T09:43:03.120" v="487" actId="47"/>
        <pc:sldMkLst>
          <pc:docMk/>
          <pc:sldMk cId="2829734526" sldId="866"/>
        </pc:sldMkLst>
      </pc:sldChg>
      <pc:sldChg chg="modSp new mod">
        <pc:chgData name="Mohit Malik" userId="b038f0c95dfac187" providerId="LiveId" clId="{324E8570-E117-4D7D-AE71-908A6D5C74A3}" dt="2023-09-10T09:50:13.749" v="676" actId="20577"/>
        <pc:sldMkLst>
          <pc:docMk/>
          <pc:sldMk cId="3087466555" sldId="866"/>
        </pc:sldMkLst>
        <pc:spChg chg="mod">
          <ac:chgData name="Mohit Malik" userId="b038f0c95dfac187" providerId="LiveId" clId="{324E8570-E117-4D7D-AE71-908A6D5C74A3}" dt="2023-09-10T09:50:13.749" v="676" actId="20577"/>
          <ac:spMkLst>
            <pc:docMk/>
            <pc:sldMk cId="3087466555" sldId="866"/>
            <ac:spMk id="2" creationId="{CB22487E-A0B8-660C-1662-290D9F6755AB}"/>
          </ac:spMkLst>
        </pc:spChg>
        <pc:spChg chg="mod">
          <ac:chgData name="Mohit Malik" userId="b038f0c95dfac187" providerId="LiveId" clId="{324E8570-E117-4D7D-AE71-908A6D5C74A3}" dt="2023-09-10T09:49:52.704" v="673" actId="20577"/>
          <ac:spMkLst>
            <pc:docMk/>
            <pc:sldMk cId="3087466555" sldId="866"/>
            <ac:spMk id="3" creationId="{988F5D2A-99BF-C995-94B7-968698D93A45}"/>
          </ac:spMkLst>
        </pc:spChg>
      </pc:sldChg>
      <pc:sldChg chg="modSp new del mod">
        <pc:chgData name="Mohit Malik" userId="b038f0c95dfac187" providerId="LiveId" clId="{324E8570-E117-4D7D-AE71-908A6D5C74A3}" dt="2023-09-10T09:43:04.450" v="488" actId="47"/>
        <pc:sldMkLst>
          <pc:docMk/>
          <pc:sldMk cId="1389280023" sldId="867"/>
        </pc:sldMkLst>
        <pc:spChg chg="mod">
          <ac:chgData name="Mohit Malik" userId="b038f0c95dfac187" providerId="LiveId" clId="{324E8570-E117-4D7D-AE71-908A6D5C74A3}" dt="2023-09-10T09:42:56.030" v="486" actId="20577"/>
          <ac:spMkLst>
            <pc:docMk/>
            <pc:sldMk cId="1389280023" sldId="867"/>
            <ac:spMk id="3" creationId="{40B9BFD1-CE25-A894-49BF-9BD0710EF2C9}"/>
          </ac:spMkLst>
        </pc:spChg>
      </pc:sldChg>
      <pc:sldChg chg="addSp delSp modSp new mod">
        <pc:chgData name="Mohit Malik" userId="b038f0c95dfac187" providerId="LiveId" clId="{324E8570-E117-4D7D-AE71-908A6D5C74A3}" dt="2023-09-10T09:51:14.316" v="723" actId="20577"/>
        <pc:sldMkLst>
          <pc:docMk/>
          <pc:sldMk cId="2039887684" sldId="867"/>
        </pc:sldMkLst>
        <pc:spChg chg="mod">
          <ac:chgData name="Mohit Malik" userId="b038f0c95dfac187" providerId="LiveId" clId="{324E8570-E117-4D7D-AE71-908A6D5C74A3}" dt="2023-09-10T09:51:14.316" v="723" actId="20577"/>
          <ac:spMkLst>
            <pc:docMk/>
            <pc:sldMk cId="2039887684" sldId="867"/>
            <ac:spMk id="2" creationId="{FFDDBE94-C11B-9E9E-BE47-CCF37C6E4195}"/>
          </ac:spMkLst>
        </pc:spChg>
        <pc:spChg chg="del">
          <ac:chgData name="Mohit Malik" userId="b038f0c95dfac187" providerId="LiveId" clId="{324E8570-E117-4D7D-AE71-908A6D5C74A3}" dt="2023-09-10T09:50:36.168" v="677"/>
          <ac:spMkLst>
            <pc:docMk/>
            <pc:sldMk cId="2039887684" sldId="867"/>
            <ac:spMk id="3" creationId="{4B8258C4-763B-0DA3-9F8E-F61A30685E02}"/>
          </ac:spMkLst>
        </pc:spChg>
        <pc:picChg chg="add mod">
          <ac:chgData name="Mohit Malik" userId="b038f0c95dfac187" providerId="LiveId" clId="{324E8570-E117-4D7D-AE71-908A6D5C74A3}" dt="2023-09-10T09:50:46.325" v="680" actId="14100"/>
          <ac:picMkLst>
            <pc:docMk/>
            <pc:sldMk cId="2039887684" sldId="867"/>
            <ac:picMk id="4" creationId="{AC00C4B5-DAC6-2164-BF6D-58F58F064836}"/>
          </ac:picMkLst>
        </pc:picChg>
      </pc:sldChg>
      <pc:sldChg chg="new del">
        <pc:chgData name="Mohit Malik" userId="b038f0c95dfac187" providerId="LiveId" clId="{324E8570-E117-4D7D-AE71-908A6D5C74A3}" dt="2023-09-10T09:52:13.635" v="725" actId="47"/>
        <pc:sldMkLst>
          <pc:docMk/>
          <pc:sldMk cId="840146892" sldId="868"/>
        </pc:sldMkLst>
      </pc:sldChg>
      <pc:sldChg chg="add">
        <pc:chgData name="Mohit Malik" userId="b038f0c95dfac187" providerId="LiveId" clId="{324E8570-E117-4D7D-AE71-908A6D5C74A3}" dt="2023-09-10T09:52:09.775" v="724"/>
        <pc:sldMkLst>
          <pc:docMk/>
          <pc:sldMk cId="0" sldId="869"/>
        </pc:sldMkLst>
      </pc:sldChg>
      <pc:sldChg chg="new del">
        <pc:chgData name="Mohit Malik" userId="b038f0c95dfac187" providerId="LiveId" clId="{324E8570-E117-4D7D-AE71-908A6D5C74A3}" dt="2023-09-10T09:52:44.731" v="727" actId="47"/>
        <pc:sldMkLst>
          <pc:docMk/>
          <pc:sldMk cId="553272468" sldId="870"/>
        </pc:sldMkLst>
      </pc:sldChg>
      <pc:sldChg chg="addSp delSp modSp new mod">
        <pc:chgData name="Mohit Malik" userId="b038f0c95dfac187" providerId="LiveId" clId="{324E8570-E117-4D7D-AE71-908A6D5C74A3}" dt="2023-09-10T09:53:41.611" v="738" actId="20577"/>
        <pc:sldMkLst>
          <pc:docMk/>
          <pc:sldMk cId="2490669002" sldId="870"/>
        </pc:sldMkLst>
        <pc:spChg chg="mod">
          <ac:chgData name="Mohit Malik" userId="b038f0c95dfac187" providerId="LiveId" clId="{324E8570-E117-4D7D-AE71-908A6D5C74A3}" dt="2023-09-10T09:53:41.611" v="738" actId="20577"/>
          <ac:spMkLst>
            <pc:docMk/>
            <pc:sldMk cId="2490669002" sldId="870"/>
            <ac:spMk id="2" creationId="{BFB82F51-C809-E3C7-F63B-430D1E7A8162}"/>
          </ac:spMkLst>
        </pc:spChg>
        <pc:spChg chg="del">
          <ac:chgData name="Mohit Malik" userId="b038f0c95dfac187" providerId="LiveId" clId="{324E8570-E117-4D7D-AE71-908A6D5C74A3}" dt="2023-09-10T09:52:56.454" v="729"/>
          <ac:spMkLst>
            <pc:docMk/>
            <pc:sldMk cId="2490669002" sldId="870"/>
            <ac:spMk id="3" creationId="{5A0B33DA-B756-BFCE-343E-6FC66585D447}"/>
          </ac:spMkLst>
        </pc:spChg>
        <pc:picChg chg="add mod">
          <ac:chgData name="Mohit Malik" userId="b038f0c95dfac187" providerId="LiveId" clId="{324E8570-E117-4D7D-AE71-908A6D5C74A3}" dt="2023-09-10T09:53:15.260" v="733" actId="14100"/>
          <ac:picMkLst>
            <pc:docMk/>
            <pc:sldMk cId="2490669002" sldId="870"/>
            <ac:picMk id="4" creationId="{98642A3E-EFEF-7223-AE64-E501C62532CE}"/>
          </ac:picMkLst>
        </pc:picChg>
      </pc:sldChg>
      <pc:sldChg chg="modSp new mod">
        <pc:chgData name="Mohit Malik" userId="b038f0c95dfac187" providerId="LiveId" clId="{324E8570-E117-4D7D-AE71-908A6D5C74A3}" dt="2023-09-10T10:15:33.903" v="1378" actId="20577"/>
        <pc:sldMkLst>
          <pc:docMk/>
          <pc:sldMk cId="678659501" sldId="871"/>
        </pc:sldMkLst>
        <pc:spChg chg="mod">
          <ac:chgData name="Mohit Malik" userId="b038f0c95dfac187" providerId="LiveId" clId="{324E8570-E117-4D7D-AE71-908A6D5C74A3}" dt="2023-09-10T10:09:07.995" v="1148" actId="20577"/>
          <ac:spMkLst>
            <pc:docMk/>
            <pc:sldMk cId="678659501" sldId="871"/>
            <ac:spMk id="2" creationId="{0A469712-E7C9-6AFA-72DC-D579B11E2D9D}"/>
          </ac:spMkLst>
        </pc:spChg>
        <pc:spChg chg="mod">
          <ac:chgData name="Mohit Malik" userId="b038f0c95dfac187" providerId="LiveId" clId="{324E8570-E117-4D7D-AE71-908A6D5C74A3}" dt="2023-09-10T10:15:33.903" v="1378" actId="20577"/>
          <ac:spMkLst>
            <pc:docMk/>
            <pc:sldMk cId="678659501" sldId="871"/>
            <ac:spMk id="3" creationId="{DC064F68-9801-A4D4-225D-0052B4C895D0}"/>
          </ac:spMkLst>
        </pc:spChg>
      </pc:sldChg>
      <pc:sldChg chg="modSp new mod">
        <pc:chgData name="Mohit Malik" userId="b038f0c95dfac187" providerId="LiveId" clId="{324E8570-E117-4D7D-AE71-908A6D5C74A3}" dt="2023-09-10T10:07:48.123" v="1087" actId="20577"/>
        <pc:sldMkLst>
          <pc:docMk/>
          <pc:sldMk cId="3165610376" sldId="872"/>
        </pc:sldMkLst>
        <pc:spChg chg="mod">
          <ac:chgData name="Mohit Malik" userId="b038f0c95dfac187" providerId="LiveId" clId="{324E8570-E117-4D7D-AE71-908A6D5C74A3}" dt="2023-09-10T10:00:10.354" v="789" actId="20577"/>
          <ac:spMkLst>
            <pc:docMk/>
            <pc:sldMk cId="3165610376" sldId="872"/>
            <ac:spMk id="2" creationId="{39B9DDF4-DEC0-3A4A-242F-C2A0E5791F2C}"/>
          </ac:spMkLst>
        </pc:spChg>
        <pc:spChg chg="mod">
          <ac:chgData name="Mohit Malik" userId="b038f0c95dfac187" providerId="LiveId" clId="{324E8570-E117-4D7D-AE71-908A6D5C74A3}" dt="2023-09-10T10:06:26.492" v="1046" actId="20577"/>
          <ac:spMkLst>
            <pc:docMk/>
            <pc:sldMk cId="3165610376" sldId="872"/>
            <ac:spMk id="3" creationId="{E2198061-44BE-1D92-0848-98E7382E4D53}"/>
          </ac:spMkLst>
        </pc:spChg>
        <pc:spChg chg="mod">
          <ac:chgData name="Mohit Malik" userId="b038f0c95dfac187" providerId="LiveId" clId="{324E8570-E117-4D7D-AE71-908A6D5C74A3}" dt="2023-09-10T10:07:48.123" v="1087" actId="20577"/>
          <ac:spMkLst>
            <pc:docMk/>
            <pc:sldMk cId="3165610376" sldId="872"/>
            <ac:spMk id="4" creationId="{C80F676F-5738-532A-D052-01C4DCBFFFFE}"/>
          </ac:spMkLst>
        </pc:spChg>
      </pc:sldChg>
      <pc:sldChg chg="addSp delSp modSp new mod">
        <pc:chgData name="Mohit Malik" userId="b038f0c95dfac187" providerId="LiveId" clId="{324E8570-E117-4D7D-AE71-908A6D5C74A3}" dt="2023-09-10T10:29:01.861" v="1432" actId="20577"/>
        <pc:sldMkLst>
          <pc:docMk/>
          <pc:sldMk cId="2941756240" sldId="873"/>
        </pc:sldMkLst>
        <pc:spChg chg="mod">
          <ac:chgData name="Mohit Malik" userId="b038f0c95dfac187" providerId="LiveId" clId="{324E8570-E117-4D7D-AE71-908A6D5C74A3}" dt="2023-09-10T10:29:01.861" v="1432" actId="20577"/>
          <ac:spMkLst>
            <pc:docMk/>
            <pc:sldMk cId="2941756240" sldId="873"/>
            <ac:spMk id="2" creationId="{16610C03-4C6F-53C6-5F1B-6B37DE08E8F7}"/>
          </ac:spMkLst>
        </pc:spChg>
        <pc:spChg chg="del">
          <ac:chgData name="Mohit Malik" userId="b038f0c95dfac187" providerId="LiveId" clId="{324E8570-E117-4D7D-AE71-908A6D5C74A3}" dt="2023-09-10T10:28:04.868" v="1380"/>
          <ac:spMkLst>
            <pc:docMk/>
            <pc:sldMk cId="2941756240" sldId="873"/>
            <ac:spMk id="3" creationId="{F08E96E9-8C52-F3A4-211D-3909DDFC0202}"/>
          </ac:spMkLst>
        </pc:spChg>
        <pc:picChg chg="add mod">
          <ac:chgData name="Mohit Malik" userId="b038f0c95dfac187" providerId="LiveId" clId="{324E8570-E117-4D7D-AE71-908A6D5C74A3}" dt="2023-09-10T10:28:17.351" v="1384" actId="14100"/>
          <ac:picMkLst>
            <pc:docMk/>
            <pc:sldMk cId="2941756240" sldId="873"/>
            <ac:picMk id="5" creationId="{285BB612-BC0D-516E-580A-DA5D2AD06749}"/>
          </ac:picMkLst>
        </pc:picChg>
      </pc:sldChg>
      <pc:sldChg chg="addSp delSp modSp new mod ord">
        <pc:chgData name="Mohit Malik" userId="b038f0c95dfac187" providerId="LiveId" clId="{324E8570-E117-4D7D-AE71-908A6D5C74A3}" dt="2023-09-10T10:50:14.783" v="2255" actId="20577"/>
        <pc:sldMkLst>
          <pc:docMk/>
          <pc:sldMk cId="2756386598" sldId="874"/>
        </pc:sldMkLst>
        <pc:spChg chg="mod">
          <ac:chgData name="Mohit Malik" userId="b038f0c95dfac187" providerId="LiveId" clId="{324E8570-E117-4D7D-AE71-908A6D5C74A3}" dt="2023-09-10T10:50:14.783" v="2255" actId="20577"/>
          <ac:spMkLst>
            <pc:docMk/>
            <pc:sldMk cId="2756386598" sldId="874"/>
            <ac:spMk id="2" creationId="{B7B04C65-78E7-016A-8642-497B2CF335D0}"/>
          </ac:spMkLst>
        </pc:spChg>
        <pc:spChg chg="del">
          <ac:chgData name="Mohit Malik" userId="b038f0c95dfac187" providerId="LiveId" clId="{324E8570-E117-4D7D-AE71-908A6D5C74A3}" dt="2023-09-10T10:29:44.840" v="1434"/>
          <ac:spMkLst>
            <pc:docMk/>
            <pc:sldMk cId="2756386598" sldId="874"/>
            <ac:spMk id="3" creationId="{968B5796-8DDF-F54E-1599-8B069B66B27F}"/>
          </ac:spMkLst>
        </pc:spChg>
        <pc:picChg chg="add mod">
          <ac:chgData name="Mohit Malik" userId="b038f0c95dfac187" providerId="LiveId" clId="{324E8570-E117-4D7D-AE71-908A6D5C74A3}" dt="2023-09-10T10:30:00.723" v="1439" actId="1076"/>
          <ac:picMkLst>
            <pc:docMk/>
            <pc:sldMk cId="2756386598" sldId="874"/>
            <ac:picMk id="4" creationId="{686D61A7-FCE5-FFAC-9715-7E3342FD455C}"/>
          </ac:picMkLst>
        </pc:picChg>
      </pc:sldChg>
      <pc:sldChg chg="addSp delSp modSp new mod">
        <pc:chgData name="Mohit Malik" userId="b038f0c95dfac187" providerId="LiveId" clId="{324E8570-E117-4D7D-AE71-908A6D5C74A3}" dt="2023-09-10T10:32:27.787" v="1506" actId="20577"/>
        <pc:sldMkLst>
          <pc:docMk/>
          <pc:sldMk cId="2935188730" sldId="875"/>
        </pc:sldMkLst>
        <pc:spChg chg="mod">
          <ac:chgData name="Mohit Malik" userId="b038f0c95dfac187" providerId="LiveId" clId="{324E8570-E117-4D7D-AE71-908A6D5C74A3}" dt="2023-09-10T10:32:27.787" v="1506" actId="20577"/>
          <ac:spMkLst>
            <pc:docMk/>
            <pc:sldMk cId="2935188730" sldId="875"/>
            <ac:spMk id="2" creationId="{653FDE0F-356E-F74B-008C-17D28B57FEF1}"/>
          </ac:spMkLst>
        </pc:spChg>
        <pc:spChg chg="del">
          <ac:chgData name="Mohit Malik" userId="b038f0c95dfac187" providerId="LiveId" clId="{324E8570-E117-4D7D-AE71-908A6D5C74A3}" dt="2023-09-10T10:31:03.869" v="1441"/>
          <ac:spMkLst>
            <pc:docMk/>
            <pc:sldMk cId="2935188730" sldId="875"/>
            <ac:spMk id="3" creationId="{27E1FF9B-942B-E533-A0A9-9F70BEB5007C}"/>
          </ac:spMkLst>
        </pc:spChg>
        <pc:picChg chg="add mod">
          <ac:chgData name="Mohit Malik" userId="b038f0c95dfac187" providerId="LiveId" clId="{324E8570-E117-4D7D-AE71-908A6D5C74A3}" dt="2023-09-10T10:31:27.839" v="1447" actId="14100"/>
          <ac:picMkLst>
            <pc:docMk/>
            <pc:sldMk cId="2935188730" sldId="875"/>
            <ac:picMk id="5" creationId="{B2EB7FC9-C053-9ACD-5423-94B7711530BF}"/>
          </ac:picMkLst>
        </pc:picChg>
      </pc:sldChg>
      <pc:sldChg chg="addSp delSp modSp new mod">
        <pc:chgData name="Mohit Malik" userId="b038f0c95dfac187" providerId="LiveId" clId="{324E8570-E117-4D7D-AE71-908A6D5C74A3}" dt="2023-09-10T10:57:06.344" v="2418" actId="14100"/>
        <pc:sldMkLst>
          <pc:docMk/>
          <pc:sldMk cId="506959004" sldId="876"/>
        </pc:sldMkLst>
        <pc:spChg chg="mod">
          <ac:chgData name="Mohit Malik" userId="b038f0c95dfac187" providerId="LiveId" clId="{324E8570-E117-4D7D-AE71-908A6D5C74A3}" dt="2023-09-10T10:56:40.518" v="2413" actId="20577"/>
          <ac:spMkLst>
            <pc:docMk/>
            <pc:sldMk cId="506959004" sldId="876"/>
            <ac:spMk id="2" creationId="{AFE005A4-DCFF-E067-3022-0E2DEC622C8D}"/>
          </ac:spMkLst>
        </pc:spChg>
        <pc:spChg chg="del mod">
          <ac:chgData name="Mohit Malik" userId="b038f0c95dfac187" providerId="LiveId" clId="{324E8570-E117-4D7D-AE71-908A6D5C74A3}" dt="2023-09-10T10:56:57.587" v="2415"/>
          <ac:spMkLst>
            <pc:docMk/>
            <pc:sldMk cId="506959004" sldId="876"/>
            <ac:spMk id="3" creationId="{1EC9A26F-14F3-7038-AD92-672AEB55ACA4}"/>
          </ac:spMkLst>
        </pc:spChg>
        <pc:picChg chg="add mod">
          <ac:chgData name="Mohit Malik" userId="b038f0c95dfac187" providerId="LiveId" clId="{324E8570-E117-4D7D-AE71-908A6D5C74A3}" dt="2023-09-10T10:57:06.344" v="2418" actId="14100"/>
          <ac:picMkLst>
            <pc:docMk/>
            <pc:sldMk cId="506959004" sldId="876"/>
            <ac:picMk id="4" creationId="{50211616-5AF3-B2EF-D70F-0E6D2DC05445}"/>
          </ac:picMkLst>
        </pc:picChg>
      </pc:sldChg>
      <pc:sldChg chg="modSp new mod">
        <pc:chgData name="Mohit Malik" userId="b038f0c95dfac187" providerId="LiveId" clId="{324E8570-E117-4D7D-AE71-908A6D5C74A3}" dt="2023-09-10T10:52:14.684" v="2269" actId="5793"/>
        <pc:sldMkLst>
          <pc:docMk/>
          <pc:sldMk cId="1199144352" sldId="877"/>
        </pc:sldMkLst>
        <pc:spChg chg="mod">
          <ac:chgData name="Mohit Malik" userId="b038f0c95dfac187" providerId="LiveId" clId="{324E8570-E117-4D7D-AE71-908A6D5C74A3}" dt="2023-09-10T10:41:48.525" v="1956" actId="20577"/>
          <ac:spMkLst>
            <pc:docMk/>
            <pc:sldMk cId="1199144352" sldId="877"/>
            <ac:spMk id="2" creationId="{58257474-BADF-FC85-3E27-9779D98FCD3F}"/>
          </ac:spMkLst>
        </pc:spChg>
        <pc:spChg chg="mod">
          <ac:chgData name="Mohit Malik" userId="b038f0c95dfac187" providerId="LiveId" clId="{324E8570-E117-4D7D-AE71-908A6D5C74A3}" dt="2023-09-10T10:52:14.684" v="2269" actId="5793"/>
          <ac:spMkLst>
            <pc:docMk/>
            <pc:sldMk cId="1199144352" sldId="877"/>
            <ac:spMk id="3" creationId="{B78DCF6C-8BF2-031B-8F0F-A51AF9F10BD4}"/>
          </ac:spMkLst>
        </pc:spChg>
      </pc:sldChg>
      <pc:sldChg chg="addSp delSp modSp new mod">
        <pc:chgData name="Mohit Malik" userId="b038f0c95dfac187" providerId="LiveId" clId="{324E8570-E117-4D7D-AE71-908A6D5C74A3}" dt="2023-09-10T11:09:45.777" v="2510" actId="14100"/>
        <pc:sldMkLst>
          <pc:docMk/>
          <pc:sldMk cId="2293125036" sldId="878"/>
        </pc:sldMkLst>
        <pc:spChg chg="add del mod">
          <ac:chgData name="Mohit Malik" userId="b038f0c95dfac187" providerId="LiveId" clId="{324E8570-E117-4D7D-AE71-908A6D5C74A3}" dt="2023-09-10T11:09:15.253" v="2504" actId="27636"/>
          <ac:spMkLst>
            <pc:docMk/>
            <pc:sldMk cId="2293125036" sldId="878"/>
            <ac:spMk id="2" creationId="{2BB89922-8C06-D9D3-E177-269D074D178F}"/>
          </ac:spMkLst>
        </pc:spChg>
        <pc:spChg chg="del">
          <ac:chgData name="Mohit Malik" userId="b038f0c95dfac187" providerId="LiveId" clId="{324E8570-E117-4D7D-AE71-908A6D5C74A3}" dt="2023-09-10T11:07:01.065" v="2468"/>
          <ac:spMkLst>
            <pc:docMk/>
            <pc:sldMk cId="2293125036" sldId="878"/>
            <ac:spMk id="3" creationId="{B2AACB99-3D65-C27D-28F9-B70826EADD43}"/>
          </ac:spMkLst>
        </pc:spChg>
        <pc:picChg chg="add mod">
          <ac:chgData name="Mohit Malik" userId="b038f0c95dfac187" providerId="LiveId" clId="{324E8570-E117-4D7D-AE71-908A6D5C74A3}" dt="2023-09-10T11:09:17.632" v="2505" actId="1076"/>
          <ac:picMkLst>
            <pc:docMk/>
            <pc:sldMk cId="2293125036" sldId="878"/>
            <ac:picMk id="5" creationId="{C5116B2B-07DC-8F6F-A2B9-F98DFEEFE427}"/>
          </ac:picMkLst>
        </pc:picChg>
        <pc:picChg chg="add del mod">
          <ac:chgData name="Mohit Malik" userId="b038f0c95dfac187" providerId="LiveId" clId="{324E8570-E117-4D7D-AE71-908A6D5C74A3}" dt="2023-09-10T11:08:57.282" v="2488"/>
          <ac:picMkLst>
            <pc:docMk/>
            <pc:sldMk cId="2293125036" sldId="878"/>
            <ac:picMk id="6" creationId="{5027C88B-A992-552E-3C46-7554C2C4995F}"/>
          </ac:picMkLst>
        </pc:picChg>
        <pc:picChg chg="add mod">
          <ac:chgData name="Mohit Malik" userId="b038f0c95dfac187" providerId="LiveId" clId="{324E8570-E117-4D7D-AE71-908A6D5C74A3}" dt="2023-09-10T11:09:45.777" v="2510" actId="14100"/>
          <ac:picMkLst>
            <pc:docMk/>
            <pc:sldMk cId="2293125036" sldId="878"/>
            <ac:picMk id="7" creationId="{4F9AFED5-9FD3-B3D7-3047-A3978545A9CD}"/>
          </ac:picMkLst>
        </pc:picChg>
      </pc:sldChg>
      <pc:sldChg chg="addSp delSp modSp new mod">
        <pc:chgData name="Mohit Malik" userId="b038f0c95dfac187" providerId="LiveId" clId="{324E8570-E117-4D7D-AE71-908A6D5C74A3}" dt="2023-09-10T11:10:41.863" v="2527" actId="20577"/>
        <pc:sldMkLst>
          <pc:docMk/>
          <pc:sldMk cId="3175142675" sldId="879"/>
        </pc:sldMkLst>
        <pc:spChg chg="mod">
          <ac:chgData name="Mohit Malik" userId="b038f0c95dfac187" providerId="LiveId" clId="{324E8570-E117-4D7D-AE71-908A6D5C74A3}" dt="2023-09-10T11:10:41.863" v="2527" actId="20577"/>
          <ac:spMkLst>
            <pc:docMk/>
            <pc:sldMk cId="3175142675" sldId="879"/>
            <ac:spMk id="2" creationId="{8115012B-B82F-06FB-5549-690309717122}"/>
          </ac:spMkLst>
        </pc:spChg>
        <pc:spChg chg="del">
          <ac:chgData name="Mohit Malik" userId="b038f0c95dfac187" providerId="LiveId" clId="{324E8570-E117-4D7D-AE71-908A6D5C74A3}" dt="2023-09-10T11:10:08.024" v="2511"/>
          <ac:spMkLst>
            <pc:docMk/>
            <pc:sldMk cId="3175142675" sldId="879"/>
            <ac:spMk id="3" creationId="{E8F4473A-5917-B4DB-407E-D0A28462053A}"/>
          </ac:spMkLst>
        </pc:spChg>
        <pc:picChg chg="add mod">
          <ac:chgData name="Mohit Malik" userId="b038f0c95dfac187" providerId="LiveId" clId="{324E8570-E117-4D7D-AE71-908A6D5C74A3}" dt="2023-09-10T11:10:15.558" v="2514" actId="14100"/>
          <ac:picMkLst>
            <pc:docMk/>
            <pc:sldMk cId="3175142675" sldId="879"/>
            <ac:picMk id="4" creationId="{852C231A-5B6C-5808-5D1F-3E73E5B1D1E3}"/>
          </ac:picMkLst>
        </pc:picChg>
      </pc:sldChg>
      <pc:sldChg chg="delSp modSp new mod">
        <pc:chgData name="Mohit Malik" userId="b038f0c95dfac187" providerId="LiveId" clId="{324E8570-E117-4D7D-AE71-908A6D5C74A3}" dt="2023-09-10T10:56:07.326" v="2409" actId="20577"/>
        <pc:sldMkLst>
          <pc:docMk/>
          <pc:sldMk cId="36905692" sldId="880"/>
        </pc:sldMkLst>
        <pc:spChg chg="del">
          <ac:chgData name="Mohit Malik" userId="b038f0c95dfac187" providerId="LiveId" clId="{324E8570-E117-4D7D-AE71-908A6D5C74A3}" dt="2023-09-10T10:49:33.281" v="2215" actId="478"/>
          <ac:spMkLst>
            <pc:docMk/>
            <pc:sldMk cId="36905692" sldId="880"/>
            <ac:spMk id="2" creationId="{E7387EBB-85B5-A9BE-A29B-A6E675BEEB34}"/>
          </ac:spMkLst>
        </pc:spChg>
        <pc:spChg chg="mod">
          <ac:chgData name="Mohit Malik" userId="b038f0c95dfac187" providerId="LiveId" clId="{324E8570-E117-4D7D-AE71-908A6D5C74A3}" dt="2023-09-10T10:56:07.326" v="2409" actId="20577"/>
          <ac:spMkLst>
            <pc:docMk/>
            <pc:sldMk cId="36905692" sldId="880"/>
            <ac:spMk id="3" creationId="{74B483C9-1F86-981D-76F9-CE48E849872E}"/>
          </ac:spMkLst>
        </pc:spChg>
      </pc:sldChg>
      <pc:sldChg chg="modSp new mod">
        <pc:chgData name="Mohit Malik" userId="b038f0c95dfac187" providerId="LiveId" clId="{324E8570-E117-4D7D-AE71-908A6D5C74A3}" dt="2023-09-10T11:03:16.962" v="2467" actId="27636"/>
        <pc:sldMkLst>
          <pc:docMk/>
          <pc:sldMk cId="1477883594" sldId="881"/>
        </pc:sldMkLst>
        <pc:spChg chg="mod">
          <ac:chgData name="Mohit Malik" userId="b038f0c95dfac187" providerId="LiveId" clId="{324E8570-E117-4D7D-AE71-908A6D5C74A3}" dt="2023-09-10T10:59:43.489" v="2440" actId="20577"/>
          <ac:spMkLst>
            <pc:docMk/>
            <pc:sldMk cId="1477883594" sldId="881"/>
            <ac:spMk id="2" creationId="{42EAA989-ED2D-65F4-69F5-7C5853482B8E}"/>
          </ac:spMkLst>
        </pc:spChg>
        <pc:spChg chg="mod">
          <ac:chgData name="Mohit Malik" userId="b038f0c95dfac187" providerId="LiveId" clId="{324E8570-E117-4D7D-AE71-908A6D5C74A3}" dt="2023-09-10T11:03:16.962" v="2467" actId="27636"/>
          <ac:spMkLst>
            <pc:docMk/>
            <pc:sldMk cId="1477883594" sldId="881"/>
            <ac:spMk id="3" creationId="{EDABFEB7-18C8-BDC3-E195-675434241179}"/>
          </ac:spMkLst>
        </pc:spChg>
      </pc:sldChg>
      <pc:sldChg chg="modSp new mod">
        <pc:chgData name="Mohit Malik" userId="b038f0c95dfac187" providerId="LiveId" clId="{324E8570-E117-4D7D-AE71-908A6D5C74A3}" dt="2023-09-10T11:14:47.269" v="2575" actId="20577"/>
        <pc:sldMkLst>
          <pc:docMk/>
          <pc:sldMk cId="1077333659" sldId="882"/>
        </pc:sldMkLst>
        <pc:spChg chg="mod">
          <ac:chgData name="Mohit Malik" userId="b038f0c95dfac187" providerId="LiveId" clId="{324E8570-E117-4D7D-AE71-908A6D5C74A3}" dt="2023-09-10T11:14:47.269" v="2575" actId="20577"/>
          <ac:spMkLst>
            <pc:docMk/>
            <pc:sldMk cId="1077333659" sldId="882"/>
            <ac:spMk id="2" creationId="{4E066823-A74A-6DB1-6F4B-0D25C97365B1}"/>
          </ac:spMkLst>
        </pc:spChg>
        <pc:spChg chg="mod">
          <ac:chgData name="Mohit Malik" userId="b038f0c95dfac187" providerId="LiveId" clId="{324E8570-E117-4D7D-AE71-908A6D5C74A3}" dt="2023-09-10T11:14:31.681" v="2540" actId="123"/>
          <ac:spMkLst>
            <pc:docMk/>
            <pc:sldMk cId="1077333659" sldId="882"/>
            <ac:spMk id="3" creationId="{85902810-DF6E-3ED2-F9D8-CCEB155CE446}"/>
          </ac:spMkLst>
        </pc:spChg>
      </pc:sldChg>
      <pc:sldChg chg="addSp delSp modSp new mod">
        <pc:chgData name="Mohit Malik" userId="b038f0c95dfac187" providerId="LiveId" clId="{324E8570-E117-4D7D-AE71-908A6D5C74A3}" dt="2023-09-10T11:20:57.207" v="2619" actId="20577"/>
        <pc:sldMkLst>
          <pc:docMk/>
          <pc:sldMk cId="1087255565" sldId="883"/>
        </pc:sldMkLst>
        <pc:spChg chg="mod">
          <ac:chgData name="Mohit Malik" userId="b038f0c95dfac187" providerId="LiveId" clId="{324E8570-E117-4D7D-AE71-908A6D5C74A3}" dt="2023-09-10T11:20:57.207" v="2619" actId="20577"/>
          <ac:spMkLst>
            <pc:docMk/>
            <pc:sldMk cId="1087255565" sldId="883"/>
            <ac:spMk id="2" creationId="{5609C851-9BD6-8D34-02B9-5106A509AE16}"/>
          </ac:spMkLst>
        </pc:spChg>
        <pc:spChg chg="del">
          <ac:chgData name="Mohit Malik" userId="b038f0c95dfac187" providerId="LiveId" clId="{324E8570-E117-4D7D-AE71-908A6D5C74A3}" dt="2023-09-10T11:20:21.731" v="2576"/>
          <ac:spMkLst>
            <pc:docMk/>
            <pc:sldMk cId="1087255565" sldId="883"/>
            <ac:spMk id="3" creationId="{E91EC355-B857-2CC2-93A9-83B5900B6705}"/>
          </ac:spMkLst>
        </pc:spChg>
        <pc:picChg chg="add mod">
          <ac:chgData name="Mohit Malik" userId="b038f0c95dfac187" providerId="LiveId" clId="{324E8570-E117-4D7D-AE71-908A6D5C74A3}" dt="2023-09-10T11:20:28.516" v="2578" actId="14100"/>
          <ac:picMkLst>
            <pc:docMk/>
            <pc:sldMk cId="1087255565" sldId="883"/>
            <ac:picMk id="5" creationId="{B3EDCC0E-CEC6-9DBE-3432-2F607672C353}"/>
          </ac:picMkLst>
        </pc:picChg>
      </pc:sldChg>
      <pc:sldChg chg="addSp delSp modSp new mod">
        <pc:chgData name="Mohit Malik" userId="b038f0c95dfac187" providerId="LiveId" clId="{324E8570-E117-4D7D-AE71-908A6D5C74A3}" dt="2023-09-10T11:27:29.113" v="2647" actId="14100"/>
        <pc:sldMkLst>
          <pc:docMk/>
          <pc:sldMk cId="3337850990" sldId="884"/>
        </pc:sldMkLst>
        <pc:spChg chg="del mod">
          <ac:chgData name="Mohit Malik" userId="b038f0c95dfac187" providerId="LiveId" clId="{324E8570-E117-4D7D-AE71-908A6D5C74A3}" dt="2023-09-10T11:27:23.248" v="2646" actId="478"/>
          <ac:spMkLst>
            <pc:docMk/>
            <pc:sldMk cId="3337850990" sldId="884"/>
            <ac:spMk id="2" creationId="{F6BC70DB-F69C-7448-449A-B925DD9F2360}"/>
          </ac:spMkLst>
        </pc:spChg>
        <pc:spChg chg="del">
          <ac:chgData name="Mohit Malik" userId="b038f0c95dfac187" providerId="LiveId" clId="{324E8570-E117-4D7D-AE71-908A6D5C74A3}" dt="2023-09-10T11:22:56.070" v="2620"/>
          <ac:spMkLst>
            <pc:docMk/>
            <pc:sldMk cId="3337850990" sldId="884"/>
            <ac:spMk id="3" creationId="{CA77AFB8-E28A-ED50-6820-1CEE73B4CC26}"/>
          </ac:spMkLst>
        </pc:spChg>
        <pc:spChg chg="add del mod">
          <ac:chgData name="Mohit Malik" userId="b038f0c95dfac187" providerId="LiveId" clId="{324E8570-E117-4D7D-AE71-908A6D5C74A3}" dt="2023-09-10T11:26:54.383" v="2631"/>
          <ac:spMkLst>
            <pc:docMk/>
            <pc:sldMk cId="3337850990" sldId="884"/>
            <ac:spMk id="7" creationId="{E2D5FA34-A955-3747-14A2-2F0394ADC289}"/>
          </ac:spMkLst>
        </pc:spChg>
        <pc:picChg chg="add del mod">
          <ac:chgData name="Mohit Malik" userId="b038f0c95dfac187" providerId="LiveId" clId="{324E8570-E117-4D7D-AE71-908A6D5C74A3}" dt="2023-09-10T11:26:52.298" v="2630" actId="478"/>
          <ac:picMkLst>
            <pc:docMk/>
            <pc:sldMk cId="3337850990" sldId="884"/>
            <ac:picMk id="5" creationId="{FF080561-CAF4-935C-C525-08EEAB5960F9}"/>
          </ac:picMkLst>
        </pc:picChg>
        <pc:picChg chg="add mod">
          <ac:chgData name="Mohit Malik" userId="b038f0c95dfac187" providerId="LiveId" clId="{324E8570-E117-4D7D-AE71-908A6D5C74A3}" dt="2023-09-10T11:27:29.113" v="2647" actId="14100"/>
          <ac:picMkLst>
            <pc:docMk/>
            <pc:sldMk cId="3337850990" sldId="884"/>
            <ac:picMk id="9" creationId="{3CC3BD83-C920-F263-319A-AEBD4DBE144C}"/>
          </ac:picMkLst>
        </pc:picChg>
      </pc:sldChg>
      <pc:sldChg chg="addSp delSp modSp new mod">
        <pc:chgData name="Mohit Malik" userId="b038f0c95dfac187" providerId="LiveId" clId="{324E8570-E117-4D7D-AE71-908A6D5C74A3}" dt="2023-09-10T11:30:39.024" v="2730" actId="27636"/>
        <pc:sldMkLst>
          <pc:docMk/>
          <pc:sldMk cId="845255518" sldId="885"/>
        </pc:sldMkLst>
        <pc:spChg chg="mod">
          <ac:chgData name="Mohit Malik" userId="b038f0c95dfac187" providerId="LiveId" clId="{324E8570-E117-4D7D-AE71-908A6D5C74A3}" dt="2023-09-10T11:30:39.024" v="2730" actId="27636"/>
          <ac:spMkLst>
            <pc:docMk/>
            <pc:sldMk cId="845255518" sldId="885"/>
            <ac:spMk id="2" creationId="{EC0FF748-E770-62BE-86BB-86B3284D41B6}"/>
          </ac:spMkLst>
        </pc:spChg>
        <pc:spChg chg="del mod">
          <ac:chgData name="Mohit Malik" userId="b038f0c95dfac187" providerId="LiveId" clId="{324E8570-E117-4D7D-AE71-908A6D5C74A3}" dt="2023-09-10T11:29:12.720" v="2658"/>
          <ac:spMkLst>
            <pc:docMk/>
            <pc:sldMk cId="845255518" sldId="885"/>
            <ac:spMk id="3" creationId="{1A372C1B-491C-3823-FB9C-31B9306C07B5}"/>
          </ac:spMkLst>
        </pc:spChg>
        <pc:picChg chg="add mod">
          <ac:chgData name="Mohit Malik" userId="b038f0c95dfac187" providerId="LiveId" clId="{324E8570-E117-4D7D-AE71-908A6D5C74A3}" dt="2023-09-10T11:30:16.546" v="2725" actId="14100"/>
          <ac:picMkLst>
            <pc:docMk/>
            <pc:sldMk cId="845255518" sldId="885"/>
            <ac:picMk id="4" creationId="{E260B475-4037-507E-6E74-8189FBF91BDD}"/>
          </ac:picMkLst>
        </pc:picChg>
      </pc:sldChg>
      <pc:sldChg chg="new del">
        <pc:chgData name="Mohit Malik" userId="b038f0c95dfac187" providerId="LiveId" clId="{324E8570-E117-4D7D-AE71-908A6D5C74A3}" dt="2023-09-10T11:33:08.572" v="2811" actId="47"/>
        <pc:sldMkLst>
          <pc:docMk/>
          <pc:sldMk cId="3129105046" sldId="886"/>
        </pc:sldMkLst>
      </pc:sldChg>
      <pc:sldChg chg="modSp add del mod">
        <pc:chgData name="Mohit Malik" userId="b038f0c95dfac187" providerId="LiveId" clId="{324E8570-E117-4D7D-AE71-908A6D5C74A3}" dt="2023-09-10T11:33:04.785" v="2810" actId="47"/>
        <pc:sldMkLst>
          <pc:docMk/>
          <pc:sldMk cId="0" sldId="887"/>
        </pc:sldMkLst>
        <pc:spChg chg="mod">
          <ac:chgData name="Mohit Malik" userId="b038f0c95dfac187" providerId="LiveId" clId="{324E8570-E117-4D7D-AE71-908A6D5C74A3}" dt="2023-09-10T11:31:33.701" v="2734" actId="14100"/>
          <ac:spMkLst>
            <pc:docMk/>
            <pc:sldMk cId="0" sldId="887"/>
            <ac:spMk id="1080325" creationId="{905F4735-E26A-02D7-9165-B992F2AECAFB}"/>
          </ac:spMkLst>
        </pc:spChg>
      </pc:sldChg>
      <pc:sldChg chg="addSp delSp modSp add mod">
        <pc:chgData name="Mohit Malik" userId="b038f0c95dfac187" providerId="LiveId" clId="{324E8570-E117-4D7D-AE71-908A6D5C74A3}" dt="2023-09-10T11:36:46.258" v="2814" actId="14100"/>
        <pc:sldMkLst>
          <pc:docMk/>
          <pc:sldMk cId="0" sldId="888"/>
        </pc:sldMkLst>
        <pc:spChg chg="del mod">
          <ac:chgData name="Mohit Malik" userId="b038f0c95dfac187" providerId="LiveId" clId="{324E8570-E117-4D7D-AE71-908A6D5C74A3}" dt="2023-09-10T11:32:17.898" v="2804" actId="478"/>
          <ac:spMkLst>
            <pc:docMk/>
            <pc:sldMk cId="0" sldId="888"/>
            <ac:spMk id="25606" creationId="{3E05B3DB-909C-49C2-6927-0DD518CBC88F}"/>
          </ac:spMkLst>
        </pc:spChg>
        <pc:spChg chg="mod">
          <ac:chgData name="Mohit Malik" userId="b038f0c95dfac187" providerId="LiveId" clId="{324E8570-E117-4D7D-AE71-908A6D5C74A3}" dt="2023-09-10T11:32:38.608" v="2808" actId="20577"/>
          <ac:spMkLst>
            <pc:docMk/>
            <pc:sldMk cId="0" sldId="888"/>
            <ac:spMk id="1080325" creationId="{905F4735-E26A-02D7-9165-B992F2AECAFB}"/>
          </ac:spMkLst>
        </pc:spChg>
        <pc:spChg chg="del mod">
          <ac:chgData name="Mohit Malik" userId="b038f0c95dfac187" providerId="LiveId" clId="{324E8570-E117-4D7D-AE71-908A6D5C74A3}" dt="2023-09-10T11:32:07.827" v="2770"/>
          <ac:spMkLst>
            <pc:docMk/>
            <pc:sldMk cId="0" sldId="888"/>
            <ac:spMk id="1080327" creationId="{118C94BF-17F8-202C-5D07-4796BBA4E26C}"/>
          </ac:spMkLst>
        </pc:spChg>
        <pc:picChg chg="add mod">
          <ac:chgData name="Mohit Malik" userId="b038f0c95dfac187" providerId="LiveId" clId="{324E8570-E117-4D7D-AE71-908A6D5C74A3}" dt="2023-09-10T11:36:46.258" v="2814" actId="14100"/>
          <ac:picMkLst>
            <pc:docMk/>
            <pc:sldMk cId="0" sldId="888"/>
            <ac:picMk id="2" creationId="{E73EB7C2-B0D4-1F56-1018-77570AB22BCF}"/>
          </ac:picMkLst>
        </pc:picChg>
      </pc:sldChg>
      <pc:sldChg chg="addSp delSp modSp new del mod">
        <pc:chgData name="Mohit Malik" userId="b038f0c95dfac187" providerId="LiveId" clId="{324E8570-E117-4D7D-AE71-908A6D5C74A3}" dt="2023-09-10T11:41:49.865" v="2824" actId="680"/>
        <pc:sldMkLst>
          <pc:docMk/>
          <pc:sldMk cId="27787370" sldId="889"/>
        </pc:sldMkLst>
        <pc:spChg chg="mod">
          <ac:chgData name="Mohit Malik" userId="b038f0c95dfac187" providerId="LiveId" clId="{324E8570-E117-4D7D-AE71-908A6D5C74A3}" dt="2023-09-10T11:41:49.355" v="2823"/>
          <ac:spMkLst>
            <pc:docMk/>
            <pc:sldMk cId="27787370" sldId="889"/>
            <ac:spMk id="3" creationId="{A98486F2-2BD7-1E16-007A-13C121D0FBFE}"/>
          </ac:spMkLst>
        </pc:spChg>
        <pc:spChg chg="add del">
          <ac:chgData name="Mohit Malik" userId="b038f0c95dfac187" providerId="LiveId" clId="{324E8570-E117-4D7D-AE71-908A6D5C74A3}" dt="2023-09-10T11:41:48.145" v="2821" actId="22"/>
          <ac:spMkLst>
            <pc:docMk/>
            <pc:sldMk cId="27787370" sldId="889"/>
            <ac:spMk id="5" creationId="{966B4CA9-C46D-3674-79AD-8CBDA17876AA}"/>
          </ac:spMkLst>
        </pc:spChg>
      </pc:sldChg>
      <pc:sldChg chg="addSp delSp modSp new del">
        <pc:chgData name="Mohit Malik" userId="b038f0c95dfac187" providerId="LiveId" clId="{324E8570-E117-4D7D-AE71-908A6D5C74A3}" dt="2023-09-10T11:52:52.471" v="2892" actId="47"/>
        <pc:sldMkLst>
          <pc:docMk/>
          <pc:sldMk cId="1841049386" sldId="889"/>
        </pc:sldMkLst>
        <pc:picChg chg="add del mod">
          <ac:chgData name="Mohit Malik" userId="b038f0c95dfac187" providerId="LiveId" clId="{324E8570-E117-4D7D-AE71-908A6D5C74A3}" dt="2023-09-10T11:52:32.537" v="2890"/>
          <ac:picMkLst>
            <pc:docMk/>
            <pc:sldMk cId="1841049386" sldId="889"/>
            <ac:picMk id="2" creationId="{3B91BD3D-539D-32B3-E58A-AC90FCB50E2C}"/>
          </ac:picMkLst>
        </pc:picChg>
      </pc:sldChg>
      <pc:sldChg chg="new del">
        <pc:chgData name="Mohit Malik" userId="b038f0c95dfac187" providerId="LiveId" clId="{324E8570-E117-4D7D-AE71-908A6D5C74A3}" dt="2023-09-10T11:41:21.293" v="2815" actId="47"/>
        <pc:sldMkLst>
          <pc:docMk/>
          <pc:sldMk cId="2361285150" sldId="889"/>
        </pc:sldMkLst>
      </pc:sldChg>
      <pc:sldChg chg="modSp new mod">
        <pc:chgData name="Mohit Malik" userId="b038f0c95dfac187" providerId="LiveId" clId="{324E8570-E117-4D7D-AE71-908A6D5C74A3}" dt="2023-09-10T11:51:34.841" v="2880" actId="5793"/>
        <pc:sldMkLst>
          <pc:docMk/>
          <pc:sldMk cId="1792793546" sldId="890"/>
        </pc:sldMkLst>
        <pc:spChg chg="mod">
          <ac:chgData name="Mohit Malik" userId="b038f0c95dfac187" providerId="LiveId" clId="{324E8570-E117-4D7D-AE71-908A6D5C74A3}" dt="2023-09-10T11:44:14.420" v="2858" actId="20577"/>
          <ac:spMkLst>
            <pc:docMk/>
            <pc:sldMk cId="1792793546" sldId="890"/>
            <ac:spMk id="2" creationId="{C1235C2E-6533-3415-9D90-89ADCBD798F7}"/>
          </ac:spMkLst>
        </pc:spChg>
        <pc:spChg chg="mod">
          <ac:chgData name="Mohit Malik" userId="b038f0c95dfac187" providerId="LiveId" clId="{324E8570-E117-4D7D-AE71-908A6D5C74A3}" dt="2023-09-10T11:51:34.841" v="2880" actId="5793"/>
          <ac:spMkLst>
            <pc:docMk/>
            <pc:sldMk cId="1792793546" sldId="890"/>
            <ac:spMk id="3" creationId="{752953B8-DA53-EA4A-797F-5BD250D6EA46}"/>
          </ac:spMkLst>
        </pc:spChg>
      </pc:sldChg>
      <pc:sldChg chg="modSp new del mod">
        <pc:chgData name="Mohit Malik" userId="b038f0c95dfac187" providerId="LiveId" clId="{324E8570-E117-4D7D-AE71-908A6D5C74A3}" dt="2023-09-10T11:48:23.463" v="2868" actId="47"/>
        <pc:sldMkLst>
          <pc:docMk/>
          <pc:sldMk cId="495366457" sldId="891"/>
        </pc:sldMkLst>
        <pc:spChg chg="mod">
          <ac:chgData name="Mohit Malik" userId="b038f0c95dfac187" providerId="LiveId" clId="{324E8570-E117-4D7D-AE71-908A6D5C74A3}" dt="2023-09-10T11:48:07.519" v="2867" actId="27636"/>
          <ac:spMkLst>
            <pc:docMk/>
            <pc:sldMk cId="495366457" sldId="891"/>
            <ac:spMk id="3" creationId="{EF79FD3E-C33E-D521-1683-489619515641}"/>
          </ac:spMkLst>
        </pc:spChg>
      </pc:sldChg>
      <pc:sldChg chg="addSp delSp modSp new mod">
        <pc:chgData name="Mohit Malik" userId="b038f0c95dfac187" providerId="LiveId" clId="{324E8570-E117-4D7D-AE71-908A6D5C74A3}" dt="2023-09-10T11:53:22.790" v="2938" actId="20577"/>
        <pc:sldMkLst>
          <pc:docMk/>
          <pc:sldMk cId="726617444" sldId="891"/>
        </pc:sldMkLst>
        <pc:spChg chg="mod">
          <ac:chgData name="Mohit Malik" userId="b038f0c95dfac187" providerId="LiveId" clId="{324E8570-E117-4D7D-AE71-908A6D5C74A3}" dt="2023-09-10T11:53:22.790" v="2938" actId="20577"/>
          <ac:spMkLst>
            <pc:docMk/>
            <pc:sldMk cId="726617444" sldId="891"/>
            <ac:spMk id="2" creationId="{01037627-29C1-3B88-34AC-550BC49C1214}"/>
          </ac:spMkLst>
        </pc:spChg>
        <pc:spChg chg="del mod">
          <ac:chgData name="Mohit Malik" userId="b038f0c95dfac187" providerId="LiveId" clId="{324E8570-E117-4D7D-AE71-908A6D5C74A3}" dt="2023-09-10T11:52:58.987" v="2894"/>
          <ac:spMkLst>
            <pc:docMk/>
            <pc:sldMk cId="726617444" sldId="891"/>
            <ac:spMk id="3" creationId="{D6D82F19-6DC7-60A5-77CA-78746A72B663}"/>
          </ac:spMkLst>
        </pc:spChg>
        <pc:picChg chg="add mod">
          <ac:chgData name="Mohit Malik" userId="b038f0c95dfac187" providerId="LiveId" clId="{324E8570-E117-4D7D-AE71-908A6D5C74A3}" dt="2023-09-10T11:52:58.987" v="2894"/>
          <ac:picMkLst>
            <pc:docMk/>
            <pc:sldMk cId="726617444" sldId="891"/>
            <ac:picMk id="4" creationId="{5C0CBDF2-A267-4C6A-E79D-2C81C7DC89CC}"/>
          </ac:picMkLst>
        </pc:picChg>
      </pc:sldChg>
      <pc:sldChg chg="addSp modSp new mod">
        <pc:chgData name="Mohit Malik" userId="b038f0c95dfac187" providerId="LiveId" clId="{324E8570-E117-4D7D-AE71-908A6D5C74A3}" dt="2023-09-10T11:57:14.575" v="2989" actId="14100"/>
        <pc:sldMkLst>
          <pc:docMk/>
          <pc:sldMk cId="814518868" sldId="892"/>
        </pc:sldMkLst>
        <pc:spChg chg="mod">
          <ac:chgData name="Mohit Malik" userId="b038f0c95dfac187" providerId="LiveId" clId="{324E8570-E117-4D7D-AE71-908A6D5C74A3}" dt="2023-09-10T11:54:50.178" v="2976" actId="20577"/>
          <ac:spMkLst>
            <pc:docMk/>
            <pc:sldMk cId="814518868" sldId="892"/>
            <ac:spMk id="2" creationId="{A607F196-98C9-8464-15E1-4884E96DA16C}"/>
          </ac:spMkLst>
        </pc:spChg>
        <pc:spChg chg="mod">
          <ac:chgData name="Mohit Malik" userId="b038f0c95dfac187" providerId="LiveId" clId="{324E8570-E117-4D7D-AE71-908A6D5C74A3}" dt="2023-09-10T11:56:02.475" v="2984" actId="123"/>
          <ac:spMkLst>
            <pc:docMk/>
            <pc:sldMk cId="814518868" sldId="892"/>
            <ac:spMk id="3" creationId="{6B2BFCCA-2EB1-BBB8-51B8-DB4354484476}"/>
          </ac:spMkLst>
        </pc:spChg>
        <pc:picChg chg="add mod">
          <ac:chgData name="Mohit Malik" userId="b038f0c95dfac187" providerId="LiveId" clId="{324E8570-E117-4D7D-AE71-908A6D5C74A3}" dt="2023-09-10T11:57:14.575" v="2989" actId="14100"/>
          <ac:picMkLst>
            <pc:docMk/>
            <pc:sldMk cId="814518868" sldId="892"/>
            <ac:picMk id="4" creationId="{069BEB29-78C0-4058-1C44-C3F640826C51}"/>
          </ac:picMkLst>
        </pc:picChg>
      </pc:sldChg>
      <pc:sldChg chg="modSp new mod">
        <pc:chgData name="Mohit Malik" userId="b038f0c95dfac187" providerId="LiveId" clId="{324E8570-E117-4D7D-AE71-908A6D5C74A3}" dt="2023-09-10T12:02:00.034" v="3071" actId="20577"/>
        <pc:sldMkLst>
          <pc:docMk/>
          <pc:sldMk cId="232832657" sldId="893"/>
        </pc:sldMkLst>
        <pc:spChg chg="mod">
          <ac:chgData name="Mohit Malik" userId="b038f0c95dfac187" providerId="LiveId" clId="{324E8570-E117-4D7D-AE71-908A6D5C74A3}" dt="2023-09-10T11:59:56.806" v="3053" actId="20577"/>
          <ac:spMkLst>
            <pc:docMk/>
            <pc:sldMk cId="232832657" sldId="893"/>
            <ac:spMk id="2" creationId="{9F4F865A-D9F1-C51A-B025-8D83EA9FDAC5}"/>
          </ac:spMkLst>
        </pc:spChg>
        <pc:spChg chg="mod">
          <ac:chgData name="Mohit Malik" userId="b038f0c95dfac187" providerId="LiveId" clId="{324E8570-E117-4D7D-AE71-908A6D5C74A3}" dt="2023-09-10T12:02:00.034" v="3071" actId="20577"/>
          <ac:spMkLst>
            <pc:docMk/>
            <pc:sldMk cId="232832657" sldId="893"/>
            <ac:spMk id="3" creationId="{1518BE18-263B-C11B-50EA-8B942BCB0023}"/>
          </ac:spMkLst>
        </pc:spChg>
      </pc:sldChg>
      <pc:sldChg chg="addSp delSp modSp new mod">
        <pc:chgData name="Mohit Malik" userId="b038f0c95dfac187" providerId="LiveId" clId="{324E8570-E117-4D7D-AE71-908A6D5C74A3}" dt="2023-09-10T12:04:04.348" v="3115" actId="20577"/>
        <pc:sldMkLst>
          <pc:docMk/>
          <pc:sldMk cId="1907097034" sldId="894"/>
        </pc:sldMkLst>
        <pc:spChg chg="mod">
          <ac:chgData name="Mohit Malik" userId="b038f0c95dfac187" providerId="LiveId" clId="{324E8570-E117-4D7D-AE71-908A6D5C74A3}" dt="2023-09-10T12:04:04.348" v="3115" actId="20577"/>
          <ac:spMkLst>
            <pc:docMk/>
            <pc:sldMk cId="1907097034" sldId="894"/>
            <ac:spMk id="2" creationId="{330933DD-F1C5-A3FF-85E6-CEED8B1F49EA}"/>
          </ac:spMkLst>
        </pc:spChg>
        <pc:spChg chg="del">
          <ac:chgData name="Mohit Malik" userId="b038f0c95dfac187" providerId="LiveId" clId="{324E8570-E117-4D7D-AE71-908A6D5C74A3}" dt="2023-09-10T12:03:13.854" v="3073"/>
          <ac:spMkLst>
            <pc:docMk/>
            <pc:sldMk cId="1907097034" sldId="894"/>
            <ac:spMk id="3" creationId="{6F45DCB8-0FD3-1828-F8DF-EBCA45A44A45}"/>
          </ac:spMkLst>
        </pc:spChg>
        <pc:picChg chg="add mod">
          <ac:chgData name="Mohit Malik" userId="b038f0c95dfac187" providerId="LiveId" clId="{324E8570-E117-4D7D-AE71-908A6D5C74A3}" dt="2023-09-10T12:03:23.538" v="3075" actId="14100"/>
          <ac:picMkLst>
            <pc:docMk/>
            <pc:sldMk cId="1907097034" sldId="894"/>
            <ac:picMk id="4" creationId="{6B72F745-A9F0-2C78-6E88-AC9D4717EC01}"/>
          </ac:picMkLst>
        </pc:picChg>
      </pc:sldChg>
      <pc:sldChg chg="addSp modSp new mod">
        <pc:chgData name="Mohit Malik" userId="b038f0c95dfac187" providerId="LiveId" clId="{324E8570-E117-4D7D-AE71-908A6D5C74A3}" dt="2023-09-10T12:07:55.121" v="3160" actId="14100"/>
        <pc:sldMkLst>
          <pc:docMk/>
          <pc:sldMk cId="3944745936" sldId="895"/>
        </pc:sldMkLst>
        <pc:spChg chg="mod">
          <ac:chgData name="Mohit Malik" userId="b038f0c95dfac187" providerId="LiveId" clId="{324E8570-E117-4D7D-AE71-908A6D5C74A3}" dt="2023-09-10T12:05:26.253" v="3152" actId="20577"/>
          <ac:spMkLst>
            <pc:docMk/>
            <pc:sldMk cId="3944745936" sldId="895"/>
            <ac:spMk id="2" creationId="{73595C6F-D8A6-0A6E-E736-E52FC6ABED45}"/>
          </ac:spMkLst>
        </pc:spChg>
        <pc:spChg chg="mod">
          <ac:chgData name="Mohit Malik" userId="b038f0c95dfac187" providerId="LiveId" clId="{324E8570-E117-4D7D-AE71-908A6D5C74A3}" dt="2023-09-10T12:07:39.785" v="3155" actId="20577"/>
          <ac:spMkLst>
            <pc:docMk/>
            <pc:sldMk cId="3944745936" sldId="895"/>
            <ac:spMk id="3" creationId="{E998A4D4-0F15-3975-85EB-CE5529EE5B97}"/>
          </ac:spMkLst>
        </pc:spChg>
        <pc:picChg chg="add mod">
          <ac:chgData name="Mohit Malik" userId="b038f0c95dfac187" providerId="LiveId" clId="{324E8570-E117-4D7D-AE71-908A6D5C74A3}" dt="2023-09-10T12:07:55.121" v="3160" actId="14100"/>
          <ac:picMkLst>
            <pc:docMk/>
            <pc:sldMk cId="3944745936" sldId="895"/>
            <ac:picMk id="5" creationId="{AF44F797-45EE-0B54-64CD-523170480A08}"/>
          </ac:picMkLst>
        </pc:picChg>
      </pc:sldChg>
      <pc:sldChg chg="modSp new mod">
        <pc:chgData name="Mohit Malik" userId="b038f0c95dfac187" providerId="LiveId" clId="{324E8570-E117-4D7D-AE71-908A6D5C74A3}" dt="2023-09-10T12:10:27.116" v="3208" actId="5793"/>
        <pc:sldMkLst>
          <pc:docMk/>
          <pc:sldMk cId="1119279254" sldId="896"/>
        </pc:sldMkLst>
        <pc:spChg chg="mod">
          <ac:chgData name="Mohit Malik" userId="b038f0c95dfac187" providerId="LiveId" clId="{324E8570-E117-4D7D-AE71-908A6D5C74A3}" dt="2023-09-10T12:08:43.275" v="3202" actId="20577"/>
          <ac:spMkLst>
            <pc:docMk/>
            <pc:sldMk cId="1119279254" sldId="896"/>
            <ac:spMk id="2" creationId="{D158C8EF-77B2-EC1F-2338-95A3E3B29C58}"/>
          </ac:spMkLst>
        </pc:spChg>
        <pc:spChg chg="mod">
          <ac:chgData name="Mohit Malik" userId="b038f0c95dfac187" providerId="LiveId" clId="{324E8570-E117-4D7D-AE71-908A6D5C74A3}" dt="2023-09-10T12:10:27.116" v="3208" actId="5793"/>
          <ac:spMkLst>
            <pc:docMk/>
            <pc:sldMk cId="1119279254" sldId="896"/>
            <ac:spMk id="3" creationId="{BE2D3709-6F6F-703D-F656-36F043A9175A}"/>
          </ac:spMkLst>
        </pc:spChg>
      </pc:sldChg>
      <pc:sldChg chg="addSp delSp modSp new mod">
        <pc:chgData name="Mohit Malik" userId="b038f0c95dfac187" providerId="LiveId" clId="{324E8570-E117-4D7D-AE71-908A6D5C74A3}" dt="2023-09-10T12:11:10.322" v="3246" actId="20577"/>
        <pc:sldMkLst>
          <pc:docMk/>
          <pc:sldMk cId="3649888713" sldId="897"/>
        </pc:sldMkLst>
        <pc:spChg chg="mod">
          <ac:chgData name="Mohit Malik" userId="b038f0c95dfac187" providerId="LiveId" clId="{324E8570-E117-4D7D-AE71-908A6D5C74A3}" dt="2023-09-10T12:11:10.322" v="3246" actId="20577"/>
          <ac:spMkLst>
            <pc:docMk/>
            <pc:sldMk cId="3649888713" sldId="897"/>
            <ac:spMk id="2" creationId="{F25C8C7F-9DFF-4012-85C2-E736C92EE120}"/>
          </ac:spMkLst>
        </pc:spChg>
        <pc:spChg chg="del">
          <ac:chgData name="Mohit Malik" userId="b038f0c95dfac187" providerId="LiveId" clId="{324E8570-E117-4D7D-AE71-908A6D5C74A3}" dt="2023-09-10T12:10:43.692" v="3210"/>
          <ac:spMkLst>
            <pc:docMk/>
            <pc:sldMk cId="3649888713" sldId="897"/>
            <ac:spMk id="3" creationId="{C2DF3F76-D85F-9368-311F-C9534F879DA1}"/>
          </ac:spMkLst>
        </pc:spChg>
        <pc:picChg chg="add mod">
          <ac:chgData name="Mohit Malik" userId="b038f0c95dfac187" providerId="LiveId" clId="{324E8570-E117-4D7D-AE71-908A6D5C74A3}" dt="2023-09-10T12:10:52.319" v="3212" actId="14100"/>
          <ac:picMkLst>
            <pc:docMk/>
            <pc:sldMk cId="3649888713" sldId="897"/>
            <ac:picMk id="4" creationId="{D1FDFF8C-8FF9-B0BB-1A6D-6BE19E08CAF6}"/>
          </ac:picMkLst>
        </pc:picChg>
      </pc:sldChg>
      <pc:sldChg chg="modSp new mod">
        <pc:chgData name="Mohit Malik" userId="b038f0c95dfac187" providerId="LiveId" clId="{324E8570-E117-4D7D-AE71-908A6D5C74A3}" dt="2023-09-10T12:11:55.754" v="3262"/>
        <pc:sldMkLst>
          <pc:docMk/>
          <pc:sldMk cId="886183505" sldId="898"/>
        </pc:sldMkLst>
        <pc:spChg chg="mod">
          <ac:chgData name="Mohit Malik" userId="b038f0c95dfac187" providerId="LiveId" clId="{324E8570-E117-4D7D-AE71-908A6D5C74A3}" dt="2023-09-10T12:11:37.321" v="3260" actId="20577"/>
          <ac:spMkLst>
            <pc:docMk/>
            <pc:sldMk cId="886183505" sldId="898"/>
            <ac:spMk id="2" creationId="{AE01CDD7-DEA5-E1FE-237E-158821CD8B32}"/>
          </ac:spMkLst>
        </pc:spChg>
        <pc:spChg chg="mod">
          <ac:chgData name="Mohit Malik" userId="b038f0c95dfac187" providerId="LiveId" clId="{324E8570-E117-4D7D-AE71-908A6D5C74A3}" dt="2023-09-10T12:11:55.754" v="3262"/>
          <ac:spMkLst>
            <pc:docMk/>
            <pc:sldMk cId="886183505" sldId="898"/>
            <ac:spMk id="3" creationId="{DF2580F7-52A2-9359-89D4-90C2EB840833}"/>
          </ac:spMkLst>
        </pc:spChg>
      </pc:sldChg>
      <pc:sldChg chg="modSp new mod">
        <pc:chgData name="Mohit Malik" userId="b038f0c95dfac187" providerId="LiveId" clId="{324E8570-E117-4D7D-AE71-908A6D5C74A3}" dt="2023-09-10T12:12:47.003" v="3283"/>
        <pc:sldMkLst>
          <pc:docMk/>
          <pc:sldMk cId="2231026202" sldId="899"/>
        </pc:sldMkLst>
        <pc:spChg chg="mod">
          <ac:chgData name="Mohit Malik" userId="b038f0c95dfac187" providerId="LiveId" clId="{324E8570-E117-4D7D-AE71-908A6D5C74A3}" dt="2023-09-10T12:12:30.450" v="3282" actId="20577"/>
          <ac:spMkLst>
            <pc:docMk/>
            <pc:sldMk cId="2231026202" sldId="899"/>
            <ac:spMk id="2" creationId="{D03AA1C1-FA17-F29D-5E0F-5CF222E17D1D}"/>
          </ac:spMkLst>
        </pc:spChg>
        <pc:spChg chg="mod">
          <ac:chgData name="Mohit Malik" userId="b038f0c95dfac187" providerId="LiveId" clId="{324E8570-E117-4D7D-AE71-908A6D5C74A3}" dt="2023-09-10T12:12:47.003" v="3283"/>
          <ac:spMkLst>
            <pc:docMk/>
            <pc:sldMk cId="2231026202" sldId="899"/>
            <ac:spMk id="3" creationId="{3406AC7C-AB6E-3C44-5B8B-352E24DF7F2E}"/>
          </ac:spMkLst>
        </pc:spChg>
      </pc:sldChg>
      <pc:sldChg chg="modSp new mod">
        <pc:chgData name="Mohit Malik" userId="b038f0c95dfac187" providerId="LiveId" clId="{324E8570-E117-4D7D-AE71-908A6D5C74A3}" dt="2023-09-10T12:14:44.630" v="3297" actId="5793"/>
        <pc:sldMkLst>
          <pc:docMk/>
          <pc:sldMk cId="4169918090" sldId="900"/>
        </pc:sldMkLst>
        <pc:spChg chg="mod">
          <ac:chgData name="Mohit Malik" userId="b038f0c95dfac187" providerId="LiveId" clId="{324E8570-E117-4D7D-AE71-908A6D5C74A3}" dt="2023-09-10T12:14:06.482" v="3294" actId="20577"/>
          <ac:spMkLst>
            <pc:docMk/>
            <pc:sldMk cId="4169918090" sldId="900"/>
            <ac:spMk id="2" creationId="{34FA5951-2A15-C74E-2678-37E6E4269776}"/>
          </ac:spMkLst>
        </pc:spChg>
        <pc:spChg chg="mod">
          <ac:chgData name="Mohit Malik" userId="b038f0c95dfac187" providerId="LiveId" clId="{324E8570-E117-4D7D-AE71-908A6D5C74A3}" dt="2023-09-10T12:14:44.630" v="3297" actId="5793"/>
          <ac:spMkLst>
            <pc:docMk/>
            <pc:sldMk cId="4169918090" sldId="900"/>
            <ac:spMk id="3" creationId="{95D1C796-4C42-CDC0-2C59-577D93747066}"/>
          </ac:spMkLst>
        </pc:spChg>
      </pc:sldChg>
      <pc:sldChg chg="addSp delSp modSp new mod">
        <pc:chgData name="Mohit Malik" userId="b038f0c95dfac187" providerId="LiveId" clId="{324E8570-E117-4D7D-AE71-908A6D5C74A3}" dt="2023-09-10T12:15:26.756" v="3342" actId="20577"/>
        <pc:sldMkLst>
          <pc:docMk/>
          <pc:sldMk cId="4178232713" sldId="901"/>
        </pc:sldMkLst>
        <pc:spChg chg="mod">
          <ac:chgData name="Mohit Malik" userId="b038f0c95dfac187" providerId="LiveId" clId="{324E8570-E117-4D7D-AE71-908A6D5C74A3}" dt="2023-09-10T12:15:26.756" v="3342" actId="20577"/>
          <ac:spMkLst>
            <pc:docMk/>
            <pc:sldMk cId="4178232713" sldId="901"/>
            <ac:spMk id="2" creationId="{EDE1323A-1DBA-B040-7D35-D8FB6BEE29C0}"/>
          </ac:spMkLst>
        </pc:spChg>
        <pc:spChg chg="del">
          <ac:chgData name="Mohit Malik" userId="b038f0c95dfac187" providerId="LiveId" clId="{324E8570-E117-4D7D-AE71-908A6D5C74A3}" dt="2023-09-10T12:15:01.144" v="3299"/>
          <ac:spMkLst>
            <pc:docMk/>
            <pc:sldMk cId="4178232713" sldId="901"/>
            <ac:spMk id="3" creationId="{CDAA04A5-7D05-9BAA-EF99-94356BD8EF21}"/>
          </ac:spMkLst>
        </pc:spChg>
        <pc:picChg chg="add mod">
          <ac:chgData name="Mohit Malik" userId="b038f0c95dfac187" providerId="LiveId" clId="{324E8570-E117-4D7D-AE71-908A6D5C74A3}" dt="2023-09-10T12:15:01.144" v="3299"/>
          <ac:picMkLst>
            <pc:docMk/>
            <pc:sldMk cId="4178232713" sldId="901"/>
            <ac:picMk id="4" creationId="{DEFB8250-8DA0-0C7D-8E79-9C7F07F6FE4F}"/>
          </ac:picMkLst>
        </pc:picChg>
      </pc:sldChg>
      <pc:sldChg chg="modSp new mod">
        <pc:chgData name="Mohit Malik" userId="b038f0c95dfac187" providerId="LiveId" clId="{324E8570-E117-4D7D-AE71-908A6D5C74A3}" dt="2023-09-10T12:17:12.697" v="3355" actId="20577"/>
        <pc:sldMkLst>
          <pc:docMk/>
          <pc:sldMk cId="3179060042" sldId="902"/>
        </pc:sldMkLst>
        <pc:spChg chg="mod">
          <ac:chgData name="Mohit Malik" userId="b038f0c95dfac187" providerId="LiveId" clId="{324E8570-E117-4D7D-AE71-908A6D5C74A3}" dt="2023-09-10T12:16:24.824" v="3350" actId="20577"/>
          <ac:spMkLst>
            <pc:docMk/>
            <pc:sldMk cId="3179060042" sldId="902"/>
            <ac:spMk id="2" creationId="{4C60D53F-F608-0FC7-C2B9-DE66EA85EF62}"/>
          </ac:spMkLst>
        </pc:spChg>
        <pc:spChg chg="mod">
          <ac:chgData name="Mohit Malik" userId="b038f0c95dfac187" providerId="LiveId" clId="{324E8570-E117-4D7D-AE71-908A6D5C74A3}" dt="2023-09-10T12:17:12.697" v="3355" actId="20577"/>
          <ac:spMkLst>
            <pc:docMk/>
            <pc:sldMk cId="3179060042" sldId="902"/>
            <ac:spMk id="3" creationId="{C1B4E03D-E4BB-5780-8390-8643B447B8E9}"/>
          </ac:spMkLst>
        </pc:spChg>
      </pc:sldChg>
      <pc:sldChg chg="addSp delSp modSp new mod">
        <pc:chgData name="Mohit Malik" userId="b038f0c95dfac187" providerId="LiveId" clId="{324E8570-E117-4D7D-AE71-908A6D5C74A3}" dt="2023-09-10T12:17:51.162" v="3368" actId="20577"/>
        <pc:sldMkLst>
          <pc:docMk/>
          <pc:sldMk cId="3934102033" sldId="903"/>
        </pc:sldMkLst>
        <pc:spChg chg="mod">
          <ac:chgData name="Mohit Malik" userId="b038f0c95dfac187" providerId="LiveId" clId="{324E8570-E117-4D7D-AE71-908A6D5C74A3}" dt="2023-09-10T12:17:51.162" v="3368" actId="20577"/>
          <ac:spMkLst>
            <pc:docMk/>
            <pc:sldMk cId="3934102033" sldId="903"/>
            <ac:spMk id="2" creationId="{4267EFE1-6300-C6A3-529B-A5DB51898175}"/>
          </ac:spMkLst>
        </pc:spChg>
        <pc:spChg chg="del">
          <ac:chgData name="Mohit Malik" userId="b038f0c95dfac187" providerId="LiveId" clId="{324E8570-E117-4D7D-AE71-908A6D5C74A3}" dt="2023-09-10T12:17:19.364" v="3357"/>
          <ac:spMkLst>
            <pc:docMk/>
            <pc:sldMk cId="3934102033" sldId="903"/>
            <ac:spMk id="3" creationId="{98A0BC15-FD48-1B4F-B11F-C591ADB4D4E9}"/>
          </ac:spMkLst>
        </pc:spChg>
        <pc:picChg chg="add mod">
          <ac:chgData name="Mohit Malik" userId="b038f0c95dfac187" providerId="LiveId" clId="{324E8570-E117-4D7D-AE71-908A6D5C74A3}" dt="2023-09-10T12:17:26.465" v="3359" actId="14100"/>
          <ac:picMkLst>
            <pc:docMk/>
            <pc:sldMk cId="3934102033" sldId="903"/>
            <ac:picMk id="4" creationId="{D93473DD-DE70-0FDA-BC71-7B3604C9A9F7}"/>
          </ac:picMkLst>
        </pc:picChg>
      </pc:sldChg>
      <pc:sldChg chg="addSp modSp new mod">
        <pc:chgData name="Mohit Malik" userId="b038f0c95dfac187" providerId="LiveId" clId="{324E8570-E117-4D7D-AE71-908A6D5C74A3}" dt="2023-09-10T12:19:01.812" v="3399" actId="14100"/>
        <pc:sldMkLst>
          <pc:docMk/>
          <pc:sldMk cId="3668583371" sldId="904"/>
        </pc:sldMkLst>
        <pc:spChg chg="mod">
          <ac:chgData name="Mohit Malik" userId="b038f0c95dfac187" providerId="LiveId" clId="{324E8570-E117-4D7D-AE71-908A6D5C74A3}" dt="2023-09-10T12:18:22.588" v="3393" actId="20577"/>
          <ac:spMkLst>
            <pc:docMk/>
            <pc:sldMk cId="3668583371" sldId="904"/>
            <ac:spMk id="2" creationId="{02C36674-CCA5-D396-8601-2534A6589D8F}"/>
          </ac:spMkLst>
        </pc:spChg>
        <pc:spChg chg="mod">
          <ac:chgData name="Mohit Malik" userId="b038f0c95dfac187" providerId="LiveId" clId="{324E8570-E117-4D7D-AE71-908A6D5C74A3}" dt="2023-09-10T12:18:55.312" v="3398" actId="20577"/>
          <ac:spMkLst>
            <pc:docMk/>
            <pc:sldMk cId="3668583371" sldId="904"/>
            <ac:spMk id="3" creationId="{9DCE44AE-7012-340C-6586-E02B8F6877B3}"/>
          </ac:spMkLst>
        </pc:spChg>
        <pc:picChg chg="add mod">
          <ac:chgData name="Mohit Malik" userId="b038f0c95dfac187" providerId="LiveId" clId="{324E8570-E117-4D7D-AE71-908A6D5C74A3}" dt="2023-09-10T12:19:01.812" v="3399" actId="14100"/>
          <ac:picMkLst>
            <pc:docMk/>
            <pc:sldMk cId="3668583371" sldId="904"/>
            <ac:picMk id="4" creationId="{35FA7DE1-5D42-1777-EA54-0D82F667A996}"/>
          </ac:picMkLst>
        </pc:picChg>
      </pc:sldChg>
      <pc:sldChg chg="modSp new mod">
        <pc:chgData name="Mohit Malik" userId="b038f0c95dfac187" providerId="LiveId" clId="{324E8570-E117-4D7D-AE71-908A6D5C74A3}" dt="2023-09-10T12:28:55.587" v="3458"/>
        <pc:sldMkLst>
          <pc:docMk/>
          <pc:sldMk cId="796204257" sldId="905"/>
        </pc:sldMkLst>
        <pc:spChg chg="mod">
          <ac:chgData name="Mohit Malik" userId="b038f0c95dfac187" providerId="LiveId" clId="{324E8570-E117-4D7D-AE71-908A6D5C74A3}" dt="2023-09-10T12:19:59.563" v="3446" actId="20577"/>
          <ac:spMkLst>
            <pc:docMk/>
            <pc:sldMk cId="796204257" sldId="905"/>
            <ac:spMk id="2" creationId="{114028E1-895B-53CC-DCB5-71617CFD6C28}"/>
          </ac:spMkLst>
        </pc:spChg>
        <pc:spChg chg="mod">
          <ac:chgData name="Mohit Malik" userId="b038f0c95dfac187" providerId="LiveId" clId="{324E8570-E117-4D7D-AE71-908A6D5C74A3}" dt="2023-09-10T12:28:55.587" v="3458"/>
          <ac:spMkLst>
            <pc:docMk/>
            <pc:sldMk cId="796204257" sldId="905"/>
            <ac:spMk id="3" creationId="{1A96C888-FE99-E335-2F71-2EB0B454660F}"/>
          </ac:spMkLst>
        </pc:spChg>
      </pc:sldChg>
      <pc:sldChg chg="addSp delSp modSp new mod">
        <pc:chgData name="Mohit Malik" userId="b038f0c95dfac187" providerId="LiveId" clId="{324E8570-E117-4D7D-AE71-908A6D5C74A3}" dt="2023-09-10T13:15:13.928" v="3463" actId="14100"/>
        <pc:sldMkLst>
          <pc:docMk/>
          <pc:sldMk cId="1339465680" sldId="906"/>
        </pc:sldMkLst>
        <pc:spChg chg="del">
          <ac:chgData name="Mohit Malik" userId="b038f0c95dfac187" providerId="LiveId" clId="{324E8570-E117-4D7D-AE71-908A6D5C74A3}" dt="2023-09-10T13:15:01.095" v="3460"/>
          <ac:spMkLst>
            <pc:docMk/>
            <pc:sldMk cId="1339465680" sldId="906"/>
            <ac:spMk id="3" creationId="{0FF56C5B-9C9F-A2F1-FE88-3495F394FA1C}"/>
          </ac:spMkLst>
        </pc:spChg>
        <pc:picChg chg="add mod">
          <ac:chgData name="Mohit Malik" userId="b038f0c95dfac187" providerId="LiveId" clId="{324E8570-E117-4D7D-AE71-908A6D5C74A3}" dt="2023-09-10T13:15:13.928" v="3463" actId="14100"/>
          <ac:picMkLst>
            <pc:docMk/>
            <pc:sldMk cId="1339465680" sldId="906"/>
            <ac:picMk id="5" creationId="{E4D65D6F-8A80-B8F0-BC06-0BE10192F0FD}"/>
          </ac:picMkLst>
        </pc:picChg>
      </pc:sldChg>
      <pc:sldChg chg="modSp new mod">
        <pc:chgData name="Mohit Malik" userId="b038f0c95dfac187" providerId="LiveId" clId="{324E8570-E117-4D7D-AE71-908A6D5C74A3}" dt="2023-09-10T13:16:36.334" v="3491" actId="123"/>
        <pc:sldMkLst>
          <pc:docMk/>
          <pc:sldMk cId="1336077077" sldId="907"/>
        </pc:sldMkLst>
        <pc:spChg chg="mod">
          <ac:chgData name="Mohit Malik" userId="b038f0c95dfac187" providerId="LiveId" clId="{324E8570-E117-4D7D-AE71-908A6D5C74A3}" dt="2023-09-10T13:16:28.709" v="3490" actId="20577"/>
          <ac:spMkLst>
            <pc:docMk/>
            <pc:sldMk cId="1336077077" sldId="907"/>
            <ac:spMk id="2" creationId="{D063E55A-E21B-024A-5705-CFF0F0451430}"/>
          </ac:spMkLst>
        </pc:spChg>
        <pc:spChg chg="mod">
          <ac:chgData name="Mohit Malik" userId="b038f0c95dfac187" providerId="LiveId" clId="{324E8570-E117-4D7D-AE71-908A6D5C74A3}" dt="2023-09-10T13:16:36.334" v="3491" actId="123"/>
          <ac:spMkLst>
            <pc:docMk/>
            <pc:sldMk cId="1336077077" sldId="907"/>
            <ac:spMk id="3" creationId="{EC8C4EB4-6F91-1A18-A4DA-A3823AD34558}"/>
          </ac:spMkLst>
        </pc:spChg>
      </pc:sldChg>
      <pc:sldChg chg="addSp modSp new mod">
        <pc:chgData name="Mohit Malik" userId="b038f0c95dfac187" providerId="LiveId" clId="{324E8570-E117-4D7D-AE71-908A6D5C74A3}" dt="2023-09-10T13:30:30.012" v="3599" actId="14100"/>
        <pc:sldMkLst>
          <pc:docMk/>
          <pc:sldMk cId="2878656744" sldId="908"/>
        </pc:sldMkLst>
        <pc:spChg chg="mod">
          <ac:chgData name="Mohit Malik" userId="b038f0c95dfac187" providerId="LiveId" clId="{324E8570-E117-4D7D-AE71-908A6D5C74A3}" dt="2023-09-10T13:18:18.395" v="3519" actId="20577"/>
          <ac:spMkLst>
            <pc:docMk/>
            <pc:sldMk cId="2878656744" sldId="908"/>
            <ac:spMk id="2" creationId="{2476C20B-D11F-6797-F6E7-086A9DA4A742}"/>
          </ac:spMkLst>
        </pc:spChg>
        <pc:spChg chg="mod">
          <ac:chgData name="Mohit Malik" userId="b038f0c95dfac187" providerId="LiveId" clId="{324E8570-E117-4D7D-AE71-908A6D5C74A3}" dt="2023-09-10T13:28:36.422" v="3590" actId="12"/>
          <ac:spMkLst>
            <pc:docMk/>
            <pc:sldMk cId="2878656744" sldId="908"/>
            <ac:spMk id="3" creationId="{FDD34B48-C464-00F0-834A-B7361AA6D22F}"/>
          </ac:spMkLst>
        </pc:spChg>
        <pc:picChg chg="add mod">
          <ac:chgData name="Mohit Malik" userId="b038f0c95dfac187" providerId="LiveId" clId="{324E8570-E117-4D7D-AE71-908A6D5C74A3}" dt="2023-09-10T13:30:30.012" v="3599" actId="14100"/>
          <ac:picMkLst>
            <pc:docMk/>
            <pc:sldMk cId="2878656744" sldId="908"/>
            <ac:picMk id="4" creationId="{B772C8D3-1E6A-48EB-B005-55B36A55773C}"/>
          </ac:picMkLst>
        </pc:picChg>
      </pc:sldChg>
      <pc:sldChg chg="addSp delSp modSp new mod">
        <pc:chgData name="Mohit Malik" userId="b038f0c95dfac187" providerId="LiveId" clId="{324E8570-E117-4D7D-AE71-908A6D5C74A3}" dt="2023-09-10T13:23:13.543" v="3580" actId="14100"/>
        <pc:sldMkLst>
          <pc:docMk/>
          <pc:sldMk cId="1694920198" sldId="909"/>
        </pc:sldMkLst>
        <pc:spChg chg="mod">
          <ac:chgData name="Mohit Malik" userId="b038f0c95dfac187" providerId="LiveId" clId="{324E8570-E117-4D7D-AE71-908A6D5C74A3}" dt="2023-09-10T13:21:20.797" v="3566" actId="20577"/>
          <ac:spMkLst>
            <pc:docMk/>
            <pc:sldMk cId="1694920198" sldId="909"/>
            <ac:spMk id="2" creationId="{A98A3BCB-3091-1895-CB42-AA45FD33EC08}"/>
          </ac:spMkLst>
        </pc:spChg>
        <pc:spChg chg="del">
          <ac:chgData name="Mohit Malik" userId="b038f0c95dfac187" providerId="LiveId" clId="{324E8570-E117-4D7D-AE71-908A6D5C74A3}" dt="2023-09-10T13:20:29.289" v="3522"/>
          <ac:spMkLst>
            <pc:docMk/>
            <pc:sldMk cId="1694920198" sldId="909"/>
            <ac:spMk id="3" creationId="{CB59A8D1-7C08-AFD2-B2FB-37C2886F76AE}"/>
          </ac:spMkLst>
        </pc:spChg>
        <pc:spChg chg="add mod">
          <ac:chgData name="Mohit Malik" userId="b038f0c95dfac187" providerId="LiveId" clId="{324E8570-E117-4D7D-AE71-908A6D5C74A3}" dt="2023-09-10T13:22:43.423" v="3573" actId="5793"/>
          <ac:spMkLst>
            <pc:docMk/>
            <pc:sldMk cId="1694920198" sldId="909"/>
            <ac:spMk id="7" creationId="{382A1A57-5678-A1A6-CB60-0397DB88D2BC}"/>
          </ac:spMkLst>
        </pc:spChg>
        <pc:picChg chg="add del mod">
          <ac:chgData name="Mohit Malik" userId="b038f0c95dfac187" providerId="LiveId" clId="{324E8570-E117-4D7D-AE71-908A6D5C74A3}" dt="2023-09-10T13:22:12.283" v="3567" actId="21"/>
          <ac:picMkLst>
            <pc:docMk/>
            <pc:sldMk cId="1694920198" sldId="909"/>
            <ac:picMk id="5" creationId="{0DBE9F1A-BCC8-0B67-4DAA-3D4312EC7D08}"/>
          </ac:picMkLst>
        </pc:picChg>
        <pc:picChg chg="add del mod">
          <ac:chgData name="Mohit Malik" userId="b038f0c95dfac187" providerId="LiveId" clId="{324E8570-E117-4D7D-AE71-908A6D5C74A3}" dt="2023-09-10T13:22:16.275" v="3569"/>
          <ac:picMkLst>
            <pc:docMk/>
            <pc:sldMk cId="1694920198" sldId="909"/>
            <ac:picMk id="8" creationId="{56C449A6-6DBF-46CE-E5EB-E63627278414}"/>
          </ac:picMkLst>
        </pc:picChg>
        <pc:picChg chg="add mod">
          <ac:chgData name="Mohit Malik" userId="b038f0c95dfac187" providerId="LiveId" clId="{324E8570-E117-4D7D-AE71-908A6D5C74A3}" dt="2023-09-10T13:23:13.543" v="3580" actId="14100"/>
          <ac:picMkLst>
            <pc:docMk/>
            <pc:sldMk cId="1694920198" sldId="909"/>
            <ac:picMk id="10" creationId="{2AC1281C-C157-51A3-7025-2EBA4C187C3A}"/>
          </ac:picMkLst>
        </pc:picChg>
      </pc:sldChg>
      <pc:sldChg chg="new del">
        <pc:chgData name="Mohit Malik" userId="b038f0c95dfac187" providerId="LiveId" clId="{324E8570-E117-4D7D-AE71-908A6D5C74A3}" dt="2023-09-10T13:30:36.804" v="3600" actId="47"/>
        <pc:sldMkLst>
          <pc:docMk/>
          <pc:sldMk cId="504889147" sldId="910"/>
        </pc:sldMkLst>
      </pc:sldChg>
      <pc:sldChg chg="addSp modSp new mod">
        <pc:chgData name="Mohit Malik" userId="b038f0c95dfac187" providerId="LiveId" clId="{324E8570-E117-4D7D-AE71-908A6D5C74A3}" dt="2023-09-10T14:04:35.511" v="4016" actId="20577"/>
        <pc:sldMkLst>
          <pc:docMk/>
          <pc:sldMk cId="1626751997" sldId="910"/>
        </pc:sldMkLst>
        <pc:spChg chg="mod">
          <ac:chgData name="Mohit Malik" userId="b038f0c95dfac187" providerId="LiveId" clId="{324E8570-E117-4D7D-AE71-908A6D5C74A3}" dt="2023-09-10T14:04:35.511" v="4016" actId="20577"/>
          <ac:spMkLst>
            <pc:docMk/>
            <pc:sldMk cId="1626751997" sldId="910"/>
            <ac:spMk id="2" creationId="{B1D5E6EC-6F7C-1B85-EE02-C21FA33AF390}"/>
          </ac:spMkLst>
        </pc:spChg>
        <pc:spChg chg="mod">
          <ac:chgData name="Mohit Malik" userId="b038f0c95dfac187" providerId="LiveId" clId="{324E8570-E117-4D7D-AE71-908A6D5C74A3}" dt="2023-09-10T13:33:01.903" v="3647" actId="5793"/>
          <ac:spMkLst>
            <pc:docMk/>
            <pc:sldMk cId="1626751997" sldId="910"/>
            <ac:spMk id="3" creationId="{8E04216A-D5A4-AE42-C64C-FA58D8D75E70}"/>
          </ac:spMkLst>
        </pc:spChg>
        <pc:picChg chg="add mod">
          <ac:chgData name="Mohit Malik" userId="b038f0c95dfac187" providerId="LiveId" clId="{324E8570-E117-4D7D-AE71-908A6D5C74A3}" dt="2023-09-10T13:33:13.981" v="3652" actId="14100"/>
          <ac:picMkLst>
            <pc:docMk/>
            <pc:sldMk cId="1626751997" sldId="910"/>
            <ac:picMk id="5" creationId="{9550E420-9A58-D249-0679-12E586D4F615}"/>
          </ac:picMkLst>
        </pc:picChg>
      </pc:sldChg>
      <pc:sldChg chg="modSp new mod">
        <pc:chgData name="Mohit Malik" userId="b038f0c95dfac187" providerId="LiveId" clId="{324E8570-E117-4D7D-AE71-908A6D5C74A3}" dt="2023-09-10T13:36:57.943" v="3686" actId="27636"/>
        <pc:sldMkLst>
          <pc:docMk/>
          <pc:sldMk cId="685730364" sldId="911"/>
        </pc:sldMkLst>
        <pc:spChg chg="mod">
          <ac:chgData name="Mohit Malik" userId="b038f0c95dfac187" providerId="LiveId" clId="{324E8570-E117-4D7D-AE71-908A6D5C74A3}" dt="2023-09-10T13:34:13.747" v="3672" actId="20577"/>
          <ac:spMkLst>
            <pc:docMk/>
            <pc:sldMk cId="685730364" sldId="911"/>
            <ac:spMk id="2" creationId="{0CC3154C-43FC-0B33-AD95-5B4306E85482}"/>
          </ac:spMkLst>
        </pc:spChg>
        <pc:spChg chg="mod">
          <ac:chgData name="Mohit Malik" userId="b038f0c95dfac187" providerId="LiveId" clId="{324E8570-E117-4D7D-AE71-908A6D5C74A3}" dt="2023-09-10T13:36:57.943" v="3686" actId="27636"/>
          <ac:spMkLst>
            <pc:docMk/>
            <pc:sldMk cId="685730364" sldId="911"/>
            <ac:spMk id="3" creationId="{EAE16683-D3C6-244D-A53E-E98AB465B5A7}"/>
          </ac:spMkLst>
        </pc:spChg>
      </pc:sldChg>
      <pc:sldChg chg="addSp delSp modSp new mod">
        <pc:chgData name="Mohit Malik" userId="b038f0c95dfac187" providerId="LiveId" clId="{324E8570-E117-4D7D-AE71-908A6D5C74A3}" dt="2023-09-10T13:42:01.508" v="3693" actId="14100"/>
        <pc:sldMkLst>
          <pc:docMk/>
          <pc:sldMk cId="1855260154" sldId="912"/>
        </pc:sldMkLst>
        <pc:spChg chg="del">
          <ac:chgData name="Mohit Malik" userId="b038f0c95dfac187" providerId="LiveId" clId="{324E8570-E117-4D7D-AE71-908A6D5C74A3}" dt="2023-09-10T13:41:44.726" v="3688"/>
          <ac:spMkLst>
            <pc:docMk/>
            <pc:sldMk cId="1855260154" sldId="912"/>
            <ac:spMk id="3" creationId="{F50E229D-862F-4CFF-47F6-73F8526FEF63}"/>
          </ac:spMkLst>
        </pc:spChg>
        <pc:picChg chg="add mod">
          <ac:chgData name="Mohit Malik" userId="b038f0c95dfac187" providerId="LiveId" clId="{324E8570-E117-4D7D-AE71-908A6D5C74A3}" dt="2023-09-10T13:42:01.508" v="3693" actId="14100"/>
          <ac:picMkLst>
            <pc:docMk/>
            <pc:sldMk cId="1855260154" sldId="912"/>
            <ac:picMk id="5" creationId="{F969A5F4-870C-A569-67B5-A638673F2EB2}"/>
          </ac:picMkLst>
        </pc:picChg>
      </pc:sldChg>
      <pc:sldChg chg="addSp modSp new mod">
        <pc:chgData name="Mohit Malik" userId="b038f0c95dfac187" providerId="LiveId" clId="{324E8570-E117-4D7D-AE71-908A6D5C74A3}" dt="2023-09-10T13:44:22.882" v="3753" actId="14100"/>
        <pc:sldMkLst>
          <pc:docMk/>
          <pc:sldMk cId="3665638618" sldId="913"/>
        </pc:sldMkLst>
        <pc:spChg chg="mod">
          <ac:chgData name="Mohit Malik" userId="b038f0c95dfac187" providerId="LiveId" clId="{324E8570-E117-4D7D-AE71-908A6D5C74A3}" dt="2023-09-10T13:44:22.882" v="3753" actId="14100"/>
          <ac:spMkLst>
            <pc:docMk/>
            <pc:sldMk cId="3665638618" sldId="913"/>
            <ac:spMk id="2" creationId="{36E383D7-BAD9-03B1-A19F-F6BFCF824DB0}"/>
          </ac:spMkLst>
        </pc:spChg>
        <pc:picChg chg="add mod">
          <ac:chgData name="Mohit Malik" userId="b038f0c95dfac187" providerId="LiveId" clId="{324E8570-E117-4D7D-AE71-908A6D5C74A3}" dt="2023-09-10T13:43:27.624" v="3705" actId="14100"/>
          <ac:picMkLst>
            <pc:docMk/>
            <pc:sldMk cId="3665638618" sldId="913"/>
            <ac:picMk id="4" creationId="{017E9221-CC94-D378-C786-89AC932E5F90}"/>
          </ac:picMkLst>
        </pc:picChg>
      </pc:sldChg>
      <pc:sldChg chg="addSp delSp modSp new mod">
        <pc:chgData name="Mohit Malik" userId="b038f0c95dfac187" providerId="LiveId" clId="{324E8570-E117-4D7D-AE71-908A6D5C74A3}" dt="2023-09-10T13:46:22.665" v="3761" actId="1076"/>
        <pc:sldMkLst>
          <pc:docMk/>
          <pc:sldMk cId="1957513630" sldId="914"/>
        </pc:sldMkLst>
        <pc:spChg chg="mod">
          <ac:chgData name="Mohit Malik" userId="b038f0c95dfac187" providerId="LiveId" clId="{324E8570-E117-4D7D-AE71-908A6D5C74A3}" dt="2023-09-10T13:46:05.650" v="3759"/>
          <ac:spMkLst>
            <pc:docMk/>
            <pc:sldMk cId="1957513630" sldId="914"/>
            <ac:spMk id="2" creationId="{5CD5C24B-707D-2529-F011-36A332DF77AA}"/>
          </ac:spMkLst>
        </pc:spChg>
        <pc:spChg chg="del">
          <ac:chgData name="Mohit Malik" userId="b038f0c95dfac187" providerId="LiveId" clId="{324E8570-E117-4D7D-AE71-908A6D5C74A3}" dt="2023-09-10T13:46:19.747" v="3760"/>
          <ac:spMkLst>
            <pc:docMk/>
            <pc:sldMk cId="1957513630" sldId="914"/>
            <ac:spMk id="3" creationId="{96E412E1-E717-588F-8000-90D85031DB87}"/>
          </ac:spMkLst>
        </pc:spChg>
        <pc:picChg chg="add mod">
          <ac:chgData name="Mohit Malik" userId="b038f0c95dfac187" providerId="LiveId" clId="{324E8570-E117-4D7D-AE71-908A6D5C74A3}" dt="2023-09-10T13:46:22.665" v="3761" actId="1076"/>
          <ac:picMkLst>
            <pc:docMk/>
            <pc:sldMk cId="1957513630" sldId="914"/>
            <ac:picMk id="4" creationId="{8AF465D9-60AF-48FE-4E13-E95C03751CAC}"/>
          </ac:picMkLst>
        </pc:picChg>
      </pc:sldChg>
      <pc:sldChg chg="addSp delSp modSp new mod">
        <pc:chgData name="Mohit Malik" userId="b038f0c95dfac187" providerId="LiveId" clId="{324E8570-E117-4D7D-AE71-908A6D5C74A3}" dt="2023-09-10T13:47:55.151" v="3809" actId="20577"/>
        <pc:sldMkLst>
          <pc:docMk/>
          <pc:sldMk cId="540719768" sldId="915"/>
        </pc:sldMkLst>
        <pc:spChg chg="mod">
          <ac:chgData name="Mohit Malik" userId="b038f0c95dfac187" providerId="LiveId" clId="{324E8570-E117-4D7D-AE71-908A6D5C74A3}" dt="2023-09-10T13:47:55.151" v="3809" actId="20577"/>
          <ac:spMkLst>
            <pc:docMk/>
            <pc:sldMk cId="540719768" sldId="915"/>
            <ac:spMk id="2" creationId="{A961BE25-EB0B-E600-96D7-7F79A1C430A5}"/>
          </ac:spMkLst>
        </pc:spChg>
        <pc:spChg chg="del">
          <ac:chgData name="Mohit Malik" userId="b038f0c95dfac187" providerId="LiveId" clId="{324E8570-E117-4D7D-AE71-908A6D5C74A3}" dt="2023-09-10T13:46:49.597" v="3763"/>
          <ac:spMkLst>
            <pc:docMk/>
            <pc:sldMk cId="540719768" sldId="915"/>
            <ac:spMk id="3" creationId="{03F08626-7663-A617-FE96-2995A9C95F55}"/>
          </ac:spMkLst>
        </pc:spChg>
        <pc:picChg chg="add mod">
          <ac:chgData name="Mohit Malik" userId="b038f0c95dfac187" providerId="LiveId" clId="{324E8570-E117-4D7D-AE71-908A6D5C74A3}" dt="2023-09-10T13:46:58.488" v="3767" actId="1076"/>
          <ac:picMkLst>
            <pc:docMk/>
            <pc:sldMk cId="540719768" sldId="915"/>
            <ac:picMk id="4" creationId="{376196AD-0608-DCD0-E251-9F8E7DFF3B93}"/>
          </ac:picMkLst>
        </pc:picChg>
      </pc:sldChg>
      <pc:sldChg chg="addSp delSp modSp new mod">
        <pc:chgData name="Mohit Malik" userId="b038f0c95dfac187" providerId="LiveId" clId="{324E8570-E117-4D7D-AE71-908A6D5C74A3}" dt="2023-09-10T13:49:00.449" v="3830" actId="20577"/>
        <pc:sldMkLst>
          <pc:docMk/>
          <pc:sldMk cId="690366714" sldId="916"/>
        </pc:sldMkLst>
        <pc:spChg chg="mod">
          <ac:chgData name="Mohit Malik" userId="b038f0c95dfac187" providerId="LiveId" clId="{324E8570-E117-4D7D-AE71-908A6D5C74A3}" dt="2023-09-10T13:49:00.449" v="3830" actId="20577"/>
          <ac:spMkLst>
            <pc:docMk/>
            <pc:sldMk cId="690366714" sldId="916"/>
            <ac:spMk id="2" creationId="{55ABC63D-8136-9BBB-279B-9BF216785CE8}"/>
          </ac:spMkLst>
        </pc:spChg>
        <pc:spChg chg="del">
          <ac:chgData name="Mohit Malik" userId="b038f0c95dfac187" providerId="LiveId" clId="{324E8570-E117-4D7D-AE71-908A6D5C74A3}" dt="2023-09-10T13:48:28.856" v="3811"/>
          <ac:spMkLst>
            <pc:docMk/>
            <pc:sldMk cId="690366714" sldId="916"/>
            <ac:spMk id="3" creationId="{4D3CBCA2-0EC1-F725-D10A-801491D90DD8}"/>
          </ac:spMkLst>
        </pc:spChg>
        <pc:picChg chg="add mod">
          <ac:chgData name="Mohit Malik" userId="b038f0c95dfac187" providerId="LiveId" clId="{324E8570-E117-4D7D-AE71-908A6D5C74A3}" dt="2023-09-10T13:48:31.730" v="3812" actId="14100"/>
          <ac:picMkLst>
            <pc:docMk/>
            <pc:sldMk cId="690366714" sldId="916"/>
            <ac:picMk id="4" creationId="{D4FB640A-7793-6DB9-22A4-DF6D76C16B50}"/>
          </ac:picMkLst>
        </pc:picChg>
      </pc:sldChg>
      <pc:sldChg chg="modSp new mod">
        <pc:chgData name="Mohit Malik" userId="b038f0c95dfac187" providerId="LiveId" clId="{324E8570-E117-4D7D-AE71-908A6D5C74A3}" dt="2023-09-10T13:51:04.809" v="3904" actId="113"/>
        <pc:sldMkLst>
          <pc:docMk/>
          <pc:sldMk cId="894704994" sldId="917"/>
        </pc:sldMkLst>
        <pc:spChg chg="mod">
          <ac:chgData name="Mohit Malik" userId="b038f0c95dfac187" providerId="LiveId" clId="{324E8570-E117-4D7D-AE71-908A6D5C74A3}" dt="2023-09-10T13:51:04.809" v="3904" actId="113"/>
          <ac:spMkLst>
            <pc:docMk/>
            <pc:sldMk cId="894704994" sldId="917"/>
            <ac:spMk id="2" creationId="{6D5C0A71-4A86-B746-FF3A-0029C9B7F4A4}"/>
          </ac:spMkLst>
        </pc:spChg>
        <pc:spChg chg="mod">
          <ac:chgData name="Mohit Malik" userId="b038f0c95dfac187" providerId="LiveId" clId="{324E8570-E117-4D7D-AE71-908A6D5C74A3}" dt="2023-09-10T13:50:25.391" v="3865" actId="123"/>
          <ac:spMkLst>
            <pc:docMk/>
            <pc:sldMk cId="894704994" sldId="917"/>
            <ac:spMk id="3" creationId="{B9575CB1-4271-513B-762E-F4D32750138A}"/>
          </ac:spMkLst>
        </pc:spChg>
      </pc:sldChg>
      <pc:sldChg chg="addSp delSp modSp new mod ord">
        <pc:chgData name="Mohit Malik" userId="b038f0c95dfac187" providerId="LiveId" clId="{324E8570-E117-4D7D-AE71-908A6D5C74A3}" dt="2023-09-10T14:03:03.805" v="3949"/>
        <pc:sldMkLst>
          <pc:docMk/>
          <pc:sldMk cId="2716956436" sldId="918"/>
        </pc:sldMkLst>
        <pc:spChg chg="mod">
          <ac:chgData name="Mohit Malik" userId="b038f0c95dfac187" providerId="LiveId" clId="{324E8570-E117-4D7D-AE71-908A6D5C74A3}" dt="2023-09-10T13:55:45.190" v="3946" actId="20577"/>
          <ac:spMkLst>
            <pc:docMk/>
            <pc:sldMk cId="2716956436" sldId="918"/>
            <ac:spMk id="2" creationId="{2E2BF37E-32EF-CB6F-039F-9125CDCB6F0B}"/>
          </ac:spMkLst>
        </pc:spChg>
        <pc:spChg chg="del">
          <ac:chgData name="Mohit Malik" userId="b038f0c95dfac187" providerId="LiveId" clId="{324E8570-E117-4D7D-AE71-908A6D5C74A3}" dt="2023-09-10T13:55:13.204" v="3906"/>
          <ac:spMkLst>
            <pc:docMk/>
            <pc:sldMk cId="2716956436" sldId="918"/>
            <ac:spMk id="3" creationId="{AF8BA21F-E073-3BBF-26A0-CF8AF1D72704}"/>
          </ac:spMkLst>
        </pc:spChg>
        <pc:picChg chg="add mod">
          <ac:chgData name="Mohit Malik" userId="b038f0c95dfac187" providerId="LiveId" clId="{324E8570-E117-4D7D-AE71-908A6D5C74A3}" dt="2023-09-10T13:55:25.807" v="3910" actId="14100"/>
          <ac:picMkLst>
            <pc:docMk/>
            <pc:sldMk cId="2716956436" sldId="918"/>
            <ac:picMk id="5" creationId="{2B8EBF16-E84D-41B2-D0E0-259D8E339DE9}"/>
          </ac:picMkLst>
        </pc:picChg>
      </pc:sldChg>
      <pc:sldChg chg="addSp delSp modSp new mod">
        <pc:chgData name="Mohit Malik" userId="b038f0c95dfac187" providerId="LiveId" clId="{324E8570-E117-4D7D-AE71-908A6D5C74A3}" dt="2023-09-10T14:04:14.080" v="3998" actId="14100"/>
        <pc:sldMkLst>
          <pc:docMk/>
          <pc:sldMk cId="2779911582" sldId="919"/>
        </pc:sldMkLst>
        <pc:spChg chg="mod">
          <ac:chgData name="Mohit Malik" userId="b038f0c95dfac187" providerId="LiveId" clId="{324E8570-E117-4D7D-AE71-908A6D5C74A3}" dt="2023-09-10T14:04:04.267" v="3996" actId="20577"/>
          <ac:spMkLst>
            <pc:docMk/>
            <pc:sldMk cId="2779911582" sldId="919"/>
            <ac:spMk id="2" creationId="{85A1DAB9-0AC1-6DA9-4EB8-22171A90C0B5}"/>
          </ac:spMkLst>
        </pc:spChg>
        <pc:spChg chg="del">
          <ac:chgData name="Mohit Malik" userId="b038f0c95dfac187" providerId="LiveId" clId="{324E8570-E117-4D7D-AE71-908A6D5C74A3}" dt="2023-09-10T14:03:24.139" v="3950"/>
          <ac:spMkLst>
            <pc:docMk/>
            <pc:sldMk cId="2779911582" sldId="919"/>
            <ac:spMk id="3" creationId="{5B4C2603-39BE-B852-222E-DEBA44751EA2}"/>
          </ac:spMkLst>
        </pc:spChg>
        <pc:picChg chg="add mod">
          <ac:chgData name="Mohit Malik" userId="b038f0c95dfac187" providerId="LiveId" clId="{324E8570-E117-4D7D-AE71-908A6D5C74A3}" dt="2023-09-10T14:04:14.080" v="3998" actId="14100"/>
          <ac:picMkLst>
            <pc:docMk/>
            <pc:sldMk cId="2779911582" sldId="919"/>
            <ac:picMk id="5" creationId="{2F562E54-AA25-1AC0-30E0-821D48588DB0}"/>
          </ac:picMkLst>
        </pc:picChg>
      </pc:sldChg>
    </pc:docChg>
  </pc:docChgLst>
  <pc:docChgLst>
    <pc:chgData name="Mohit Malik" userId="b038f0c95dfac187" providerId="LiveId" clId="{BE98EEB4-C01C-4AAD-85D3-F4F8178E1544}"/>
    <pc:docChg chg="undo custSel addSld delSld modSld">
      <pc:chgData name="Mohit Malik" userId="b038f0c95dfac187" providerId="LiveId" clId="{BE98EEB4-C01C-4AAD-85D3-F4F8178E1544}" dt="2023-09-13T15:39:26.221" v="243" actId="47"/>
      <pc:docMkLst>
        <pc:docMk/>
      </pc:docMkLst>
      <pc:sldChg chg="modSp mod">
        <pc:chgData name="Mohit Malik" userId="b038f0c95dfac187" providerId="LiveId" clId="{BE98EEB4-C01C-4AAD-85D3-F4F8178E1544}" dt="2023-09-10T14:10:21.863" v="50" actId="20577"/>
        <pc:sldMkLst>
          <pc:docMk/>
          <pc:sldMk cId="4237595445" sldId="256"/>
        </pc:sldMkLst>
        <pc:spChg chg="mod">
          <ac:chgData name="Mohit Malik" userId="b038f0c95dfac187" providerId="LiveId" clId="{BE98EEB4-C01C-4AAD-85D3-F4F8178E1544}" dt="2023-09-10T14:10:10.112" v="13"/>
          <ac:spMkLst>
            <pc:docMk/>
            <pc:sldMk cId="4237595445" sldId="256"/>
            <ac:spMk id="2" creationId="{32EFEDCF-6794-EC14-DCC3-2EB11AF5D85A}"/>
          </ac:spMkLst>
        </pc:spChg>
        <pc:spChg chg="mod">
          <ac:chgData name="Mohit Malik" userId="b038f0c95dfac187" providerId="LiveId" clId="{BE98EEB4-C01C-4AAD-85D3-F4F8178E1544}" dt="2023-09-10T14:10:21.863" v="50" actId="20577"/>
          <ac:spMkLst>
            <pc:docMk/>
            <pc:sldMk cId="4237595445" sldId="256"/>
            <ac:spMk id="6" creationId="{DB3CB576-4BFF-CF0C-9444-F9F07B224608}"/>
          </ac:spMkLst>
        </pc:spChg>
      </pc:sldChg>
      <pc:sldChg chg="modSp">
        <pc:chgData name="Mohit Malik" userId="b038f0c95dfac187" providerId="LiveId" clId="{BE98EEB4-C01C-4AAD-85D3-F4F8178E1544}" dt="2023-09-10T14:10:10.112" v="13"/>
        <pc:sldMkLst>
          <pc:docMk/>
          <pc:sldMk cId="1180479489" sldId="257"/>
        </pc:sldMkLst>
        <pc:spChg chg="mod">
          <ac:chgData name="Mohit Malik" userId="b038f0c95dfac187" providerId="LiveId" clId="{BE98EEB4-C01C-4AAD-85D3-F4F8178E1544}" dt="2023-09-10T14:10:10.112" v="13"/>
          <ac:spMkLst>
            <pc:docMk/>
            <pc:sldMk cId="1180479489" sldId="257"/>
            <ac:spMk id="2" creationId="{A7825989-00F1-DF31-EB3C-855C13E12E6E}"/>
          </ac:spMkLst>
        </pc:spChg>
      </pc:sldChg>
      <pc:sldChg chg="modSp">
        <pc:chgData name="Mohit Malik" userId="b038f0c95dfac187" providerId="LiveId" clId="{BE98EEB4-C01C-4AAD-85D3-F4F8178E1544}" dt="2023-09-10T14:10:10.112" v="13"/>
        <pc:sldMkLst>
          <pc:docMk/>
          <pc:sldMk cId="857994429" sldId="259"/>
        </pc:sldMkLst>
        <pc:spChg chg="mod">
          <ac:chgData name="Mohit Malik" userId="b038f0c95dfac187" providerId="LiveId" clId="{BE98EEB4-C01C-4AAD-85D3-F4F8178E1544}" dt="2023-09-10T14:10:10.112" v="13"/>
          <ac:spMkLst>
            <pc:docMk/>
            <pc:sldMk cId="857994429" sldId="259"/>
            <ac:spMk id="2" creationId="{414A27E2-3FB3-E1C7-1DF4-A30EB51CD72B}"/>
          </ac:spMkLst>
        </pc:spChg>
      </pc:sldChg>
      <pc:sldChg chg="modSp mod">
        <pc:chgData name="Mohit Malik" userId="b038f0c95dfac187" providerId="LiveId" clId="{BE98EEB4-C01C-4AAD-85D3-F4F8178E1544}" dt="2023-09-10T14:10:34.639" v="54" actId="20577"/>
        <pc:sldMkLst>
          <pc:docMk/>
          <pc:sldMk cId="1100977671" sldId="260"/>
        </pc:sldMkLst>
        <pc:spChg chg="mod">
          <ac:chgData name="Mohit Malik" userId="b038f0c95dfac187" providerId="LiveId" clId="{BE98EEB4-C01C-4AAD-85D3-F4F8178E1544}" dt="2023-09-10T14:10:34.639" v="54" actId="20577"/>
          <ac:spMkLst>
            <pc:docMk/>
            <pc:sldMk cId="1100977671" sldId="260"/>
            <ac:spMk id="2" creationId="{97BEEB2D-9E3F-CA66-C3DB-591C5A7C4E3A}"/>
          </ac:spMkLst>
        </pc:spChg>
        <pc:spChg chg="mod">
          <ac:chgData name="Mohit Malik" userId="b038f0c95dfac187" providerId="LiveId" clId="{BE98EEB4-C01C-4AAD-85D3-F4F8178E1544}" dt="2023-09-10T14:10:10.112" v="13"/>
          <ac:spMkLst>
            <pc:docMk/>
            <pc:sldMk cId="1100977671" sldId="260"/>
            <ac:spMk id="3" creationId="{BFAE72AA-CAAA-4614-2119-7B76994586E1}"/>
          </ac:spMkLst>
        </pc:spChg>
      </pc:sldChg>
      <pc:sldChg chg="addSp delSp modSp mod">
        <pc:chgData name="Mohit Malik" userId="b038f0c95dfac187" providerId="LiveId" clId="{BE98EEB4-C01C-4AAD-85D3-F4F8178E1544}" dt="2023-09-12T06:15:31.377" v="231" actId="478"/>
        <pc:sldMkLst>
          <pc:docMk/>
          <pc:sldMk cId="4242841278" sldId="261"/>
        </pc:sldMkLst>
        <pc:spChg chg="mod">
          <ac:chgData name="Mohit Malik" userId="b038f0c95dfac187" providerId="LiveId" clId="{BE98EEB4-C01C-4AAD-85D3-F4F8178E1544}" dt="2023-09-10T14:10:10.112" v="13"/>
          <ac:spMkLst>
            <pc:docMk/>
            <pc:sldMk cId="4242841278" sldId="261"/>
            <ac:spMk id="2" creationId="{233AA107-5005-F34A-90A4-09D44BE6CCDC}"/>
          </ac:spMkLst>
        </pc:spChg>
        <pc:spChg chg="mod">
          <ac:chgData name="Mohit Malik" userId="b038f0c95dfac187" providerId="LiveId" clId="{BE98EEB4-C01C-4AAD-85D3-F4F8178E1544}" dt="2023-09-10T14:10:10.112" v="13"/>
          <ac:spMkLst>
            <pc:docMk/>
            <pc:sldMk cId="4242841278" sldId="261"/>
            <ac:spMk id="3" creationId="{CC27E8BD-983C-CE93-7EE4-D425187FF37B}"/>
          </ac:spMkLst>
        </pc:spChg>
        <pc:graphicFrameChg chg="add del modGraphic">
          <ac:chgData name="Mohit Malik" userId="b038f0c95dfac187" providerId="LiveId" clId="{BE98EEB4-C01C-4AAD-85D3-F4F8178E1544}" dt="2023-09-12T06:15:31.377" v="231" actId="478"/>
          <ac:graphicFrameMkLst>
            <pc:docMk/>
            <pc:sldMk cId="4242841278" sldId="261"/>
            <ac:graphicFrameMk id="5" creationId="{56F84B67-2444-F539-EDBF-767656EC7428}"/>
          </ac:graphicFrameMkLst>
        </pc:graphicFrameChg>
      </pc:sldChg>
      <pc:sldChg chg="modSp mod">
        <pc:chgData name="Mohit Malik" userId="b038f0c95dfac187" providerId="LiveId" clId="{BE98EEB4-C01C-4AAD-85D3-F4F8178E1544}" dt="2023-09-10T14:11:58.222" v="56" actId="20577"/>
        <pc:sldMkLst>
          <pc:docMk/>
          <pc:sldMk cId="2589388799" sldId="262"/>
        </pc:sldMkLst>
        <pc:spChg chg="mod">
          <ac:chgData name="Mohit Malik" userId="b038f0c95dfac187" providerId="LiveId" clId="{BE98EEB4-C01C-4AAD-85D3-F4F8178E1544}" dt="2023-09-10T14:11:58.222" v="56" actId="20577"/>
          <ac:spMkLst>
            <pc:docMk/>
            <pc:sldMk cId="2589388799" sldId="262"/>
            <ac:spMk id="2" creationId="{A37CAAA7-6C33-FDE5-2C44-70C26D515C61}"/>
          </ac:spMkLst>
        </pc:spChg>
        <pc:spChg chg="mod">
          <ac:chgData name="Mohit Malik" userId="b038f0c95dfac187" providerId="LiveId" clId="{BE98EEB4-C01C-4AAD-85D3-F4F8178E1544}" dt="2023-09-10T14:10:10.222" v="14" actId="27636"/>
          <ac:spMkLst>
            <pc:docMk/>
            <pc:sldMk cId="2589388799" sldId="262"/>
            <ac:spMk id="3" creationId="{5EAD3104-BB77-1AE3-3FAB-06D55FFE8FC8}"/>
          </ac:spMkLst>
        </pc:spChg>
      </pc:sldChg>
      <pc:sldChg chg="modSp">
        <pc:chgData name="Mohit Malik" userId="b038f0c95dfac187" providerId="LiveId" clId="{BE98EEB4-C01C-4AAD-85D3-F4F8178E1544}" dt="2023-09-10T14:10:10.112" v="13"/>
        <pc:sldMkLst>
          <pc:docMk/>
          <pc:sldMk cId="3966719729" sldId="263"/>
        </pc:sldMkLst>
        <pc:spChg chg="mod">
          <ac:chgData name="Mohit Malik" userId="b038f0c95dfac187" providerId="LiveId" clId="{BE98EEB4-C01C-4AAD-85D3-F4F8178E1544}" dt="2023-09-10T14:10:10.112" v="13"/>
          <ac:spMkLst>
            <pc:docMk/>
            <pc:sldMk cId="3966719729" sldId="263"/>
            <ac:spMk id="2" creationId="{CAA83229-02D3-45A8-568A-D362115A7319}"/>
          </ac:spMkLst>
        </pc:spChg>
        <pc:spChg chg="mod">
          <ac:chgData name="Mohit Malik" userId="b038f0c95dfac187" providerId="LiveId" clId="{BE98EEB4-C01C-4AAD-85D3-F4F8178E1544}" dt="2023-09-10T14:10:10.112" v="13"/>
          <ac:spMkLst>
            <pc:docMk/>
            <pc:sldMk cId="3966719729" sldId="263"/>
            <ac:spMk id="3" creationId="{89817225-9100-9F68-82EF-EA49D23444F1}"/>
          </ac:spMkLst>
        </pc:spChg>
      </pc:sldChg>
      <pc:sldChg chg="modSp">
        <pc:chgData name="Mohit Malik" userId="b038f0c95dfac187" providerId="LiveId" clId="{BE98EEB4-C01C-4AAD-85D3-F4F8178E1544}" dt="2023-09-10T14:10:10.112" v="13"/>
        <pc:sldMkLst>
          <pc:docMk/>
          <pc:sldMk cId="439797504" sldId="264"/>
        </pc:sldMkLst>
        <pc:spChg chg="mod">
          <ac:chgData name="Mohit Malik" userId="b038f0c95dfac187" providerId="LiveId" clId="{BE98EEB4-C01C-4AAD-85D3-F4F8178E1544}" dt="2023-09-10T14:10:10.112" v="13"/>
          <ac:spMkLst>
            <pc:docMk/>
            <pc:sldMk cId="439797504" sldId="264"/>
            <ac:spMk id="2" creationId="{43D35393-DB47-B11E-E491-D37947FF261E}"/>
          </ac:spMkLst>
        </pc:spChg>
        <pc:picChg chg="mod">
          <ac:chgData name="Mohit Malik" userId="b038f0c95dfac187" providerId="LiveId" clId="{BE98EEB4-C01C-4AAD-85D3-F4F8178E1544}" dt="2023-09-10T14:10:10.112" v="13"/>
          <ac:picMkLst>
            <pc:docMk/>
            <pc:sldMk cId="439797504" sldId="264"/>
            <ac:picMk id="4" creationId="{50E702DB-B34E-1AB2-6ECC-29FF652B61B0}"/>
          </ac:picMkLst>
        </pc:picChg>
      </pc:sldChg>
      <pc:sldChg chg="modSp">
        <pc:chgData name="Mohit Malik" userId="b038f0c95dfac187" providerId="LiveId" clId="{BE98EEB4-C01C-4AAD-85D3-F4F8178E1544}" dt="2023-09-10T14:10:10.112" v="13"/>
        <pc:sldMkLst>
          <pc:docMk/>
          <pc:sldMk cId="3489952428" sldId="265"/>
        </pc:sldMkLst>
        <pc:spChg chg="mod">
          <ac:chgData name="Mohit Malik" userId="b038f0c95dfac187" providerId="LiveId" clId="{BE98EEB4-C01C-4AAD-85D3-F4F8178E1544}" dt="2023-09-10T14:10:10.112" v="13"/>
          <ac:spMkLst>
            <pc:docMk/>
            <pc:sldMk cId="3489952428" sldId="265"/>
            <ac:spMk id="2" creationId="{A4860E30-9EA4-1BC6-462E-C1F3CED52C46}"/>
          </ac:spMkLst>
        </pc:spChg>
        <pc:spChg chg="mod">
          <ac:chgData name="Mohit Malik" userId="b038f0c95dfac187" providerId="LiveId" clId="{BE98EEB4-C01C-4AAD-85D3-F4F8178E1544}" dt="2023-09-10T14:10:10.112" v="13"/>
          <ac:spMkLst>
            <pc:docMk/>
            <pc:sldMk cId="3489952428" sldId="265"/>
            <ac:spMk id="3" creationId="{A714D81C-9C6A-9F03-0DA1-88AFB3ED68CD}"/>
          </ac:spMkLst>
        </pc:spChg>
      </pc:sldChg>
      <pc:sldChg chg="modSp">
        <pc:chgData name="Mohit Malik" userId="b038f0c95dfac187" providerId="LiveId" clId="{BE98EEB4-C01C-4AAD-85D3-F4F8178E1544}" dt="2023-09-10T14:10:10.112" v="13"/>
        <pc:sldMkLst>
          <pc:docMk/>
          <pc:sldMk cId="491842566" sldId="266"/>
        </pc:sldMkLst>
        <pc:spChg chg="mod">
          <ac:chgData name="Mohit Malik" userId="b038f0c95dfac187" providerId="LiveId" clId="{BE98EEB4-C01C-4AAD-85D3-F4F8178E1544}" dt="2023-09-10T14:10:10.112" v="13"/>
          <ac:spMkLst>
            <pc:docMk/>
            <pc:sldMk cId="491842566" sldId="266"/>
            <ac:spMk id="2" creationId="{F1025699-DB5B-567A-C719-B8EBC432E00A}"/>
          </ac:spMkLst>
        </pc:spChg>
      </pc:sldChg>
      <pc:sldChg chg="modSp mod">
        <pc:chgData name="Mohit Malik" userId="b038f0c95dfac187" providerId="LiveId" clId="{BE98EEB4-C01C-4AAD-85D3-F4F8178E1544}" dt="2023-09-10T14:10:10.222" v="15" actId="27636"/>
        <pc:sldMkLst>
          <pc:docMk/>
          <pc:sldMk cId="2284409014" sldId="267"/>
        </pc:sldMkLst>
        <pc:spChg chg="mod">
          <ac:chgData name="Mohit Malik" userId="b038f0c95dfac187" providerId="LiveId" clId="{BE98EEB4-C01C-4AAD-85D3-F4F8178E1544}" dt="2023-09-10T14:10:10.222" v="15" actId="27636"/>
          <ac:spMkLst>
            <pc:docMk/>
            <pc:sldMk cId="2284409014" sldId="267"/>
            <ac:spMk id="2" creationId="{C593859E-D8EB-6C29-9FD6-661B3A8E5203}"/>
          </ac:spMkLst>
        </pc:spChg>
        <pc:picChg chg="mod">
          <ac:chgData name="Mohit Malik" userId="b038f0c95dfac187" providerId="LiveId" clId="{BE98EEB4-C01C-4AAD-85D3-F4F8178E1544}" dt="2023-09-10T14:10:10.112" v="13"/>
          <ac:picMkLst>
            <pc:docMk/>
            <pc:sldMk cId="2284409014" sldId="267"/>
            <ac:picMk id="4" creationId="{3E747E88-FBB7-3096-4527-A824C5AF315D}"/>
          </ac:picMkLst>
        </pc:picChg>
      </pc:sldChg>
      <pc:sldChg chg="modSp">
        <pc:chgData name="Mohit Malik" userId="b038f0c95dfac187" providerId="LiveId" clId="{BE98EEB4-C01C-4AAD-85D3-F4F8178E1544}" dt="2023-09-10T14:10:10.112" v="13"/>
        <pc:sldMkLst>
          <pc:docMk/>
          <pc:sldMk cId="1902826438" sldId="275"/>
        </pc:sldMkLst>
        <pc:spChg chg="mod">
          <ac:chgData name="Mohit Malik" userId="b038f0c95dfac187" providerId="LiveId" clId="{BE98EEB4-C01C-4AAD-85D3-F4F8178E1544}" dt="2023-09-10T14:10:10.112" v="13"/>
          <ac:spMkLst>
            <pc:docMk/>
            <pc:sldMk cId="1902826438" sldId="275"/>
            <ac:spMk id="2" creationId="{CEC8FCD5-C26F-9F2A-80B7-CABB9DC1336A}"/>
          </ac:spMkLst>
        </pc:spChg>
        <pc:spChg chg="mod">
          <ac:chgData name="Mohit Malik" userId="b038f0c95dfac187" providerId="LiveId" clId="{BE98EEB4-C01C-4AAD-85D3-F4F8178E1544}" dt="2023-09-10T14:10:10.112" v="13"/>
          <ac:spMkLst>
            <pc:docMk/>
            <pc:sldMk cId="1902826438" sldId="275"/>
            <ac:spMk id="3" creationId="{D43C87DD-655E-38F3-68BC-DC2F0544B380}"/>
          </ac:spMkLst>
        </pc:spChg>
      </pc:sldChg>
      <pc:sldChg chg="modSp">
        <pc:chgData name="Mohit Malik" userId="b038f0c95dfac187" providerId="LiveId" clId="{BE98EEB4-C01C-4AAD-85D3-F4F8178E1544}" dt="2023-09-10T14:10:10.112" v="13"/>
        <pc:sldMkLst>
          <pc:docMk/>
          <pc:sldMk cId="209316693" sldId="276"/>
        </pc:sldMkLst>
        <pc:spChg chg="mod">
          <ac:chgData name="Mohit Malik" userId="b038f0c95dfac187" providerId="LiveId" clId="{BE98EEB4-C01C-4AAD-85D3-F4F8178E1544}" dt="2023-09-10T14:10:10.112" v="13"/>
          <ac:spMkLst>
            <pc:docMk/>
            <pc:sldMk cId="209316693" sldId="276"/>
            <ac:spMk id="2" creationId="{292226F9-6ECD-C775-8343-AA90D4E0668D}"/>
          </ac:spMkLst>
        </pc:spChg>
        <pc:spChg chg="mod">
          <ac:chgData name="Mohit Malik" userId="b038f0c95dfac187" providerId="LiveId" clId="{BE98EEB4-C01C-4AAD-85D3-F4F8178E1544}" dt="2023-09-10T14:10:10.112" v="13"/>
          <ac:spMkLst>
            <pc:docMk/>
            <pc:sldMk cId="209316693" sldId="276"/>
            <ac:spMk id="3" creationId="{E2440590-1054-2758-A19B-718ED8E36876}"/>
          </ac:spMkLst>
        </pc:spChg>
      </pc:sldChg>
      <pc:sldChg chg="modSp mod">
        <pc:chgData name="Mohit Malik" userId="b038f0c95dfac187" providerId="LiveId" clId="{BE98EEB4-C01C-4AAD-85D3-F4F8178E1544}" dt="2023-09-10T14:10:10.112" v="13"/>
        <pc:sldMkLst>
          <pc:docMk/>
          <pc:sldMk cId="3618843592" sldId="277"/>
        </pc:sldMkLst>
        <pc:spChg chg="mod">
          <ac:chgData name="Mohit Malik" userId="b038f0c95dfac187" providerId="LiveId" clId="{BE98EEB4-C01C-4AAD-85D3-F4F8178E1544}" dt="2023-09-10T14:10:10.112" v="13"/>
          <ac:spMkLst>
            <pc:docMk/>
            <pc:sldMk cId="3618843592" sldId="277"/>
            <ac:spMk id="2" creationId="{CF6DD533-9432-F4B2-CFFB-C708F25C13CB}"/>
          </ac:spMkLst>
        </pc:spChg>
        <pc:spChg chg="mod">
          <ac:chgData name="Mohit Malik" userId="b038f0c95dfac187" providerId="LiveId" clId="{BE98EEB4-C01C-4AAD-85D3-F4F8178E1544}" dt="2023-09-10T14:10:10.112" v="13"/>
          <ac:spMkLst>
            <pc:docMk/>
            <pc:sldMk cId="3618843592" sldId="277"/>
            <ac:spMk id="3" creationId="{68C5896C-1E64-DED3-DD7B-DA871033CBAE}"/>
          </ac:spMkLst>
        </pc:spChg>
      </pc:sldChg>
      <pc:sldChg chg="modSp">
        <pc:chgData name="Mohit Malik" userId="b038f0c95dfac187" providerId="LiveId" clId="{BE98EEB4-C01C-4AAD-85D3-F4F8178E1544}" dt="2023-09-10T14:10:10.112" v="13"/>
        <pc:sldMkLst>
          <pc:docMk/>
          <pc:sldMk cId="3525193649" sldId="278"/>
        </pc:sldMkLst>
        <pc:spChg chg="mod">
          <ac:chgData name="Mohit Malik" userId="b038f0c95dfac187" providerId="LiveId" clId="{BE98EEB4-C01C-4AAD-85D3-F4F8178E1544}" dt="2023-09-10T14:10:10.112" v="13"/>
          <ac:spMkLst>
            <pc:docMk/>
            <pc:sldMk cId="3525193649" sldId="278"/>
            <ac:spMk id="2" creationId="{B8197F60-CC60-3DD5-4E65-48089B68DD76}"/>
          </ac:spMkLst>
        </pc:spChg>
      </pc:sldChg>
      <pc:sldChg chg="modSp mod">
        <pc:chgData name="Mohit Malik" userId="b038f0c95dfac187" providerId="LiveId" clId="{BE98EEB4-C01C-4AAD-85D3-F4F8178E1544}" dt="2023-09-10T14:12:34.282" v="63" actId="20577"/>
        <pc:sldMkLst>
          <pc:docMk/>
          <pc:sldMk cId="3087466555" sldId="866"/>
        </pc:sldMkLst>
        <pc:spChg chg="mod">
          <ac:chgData name="Mohit Malik" userId="b038f0c95dfac187" providerId="LiveId" clId="{BE98EEB4-C01C-4AAD-85D3-F4F8178E1544}" dt="2023-09-10T14:12:34.282" v="63" actId="20577"/>
          <ac:spMkLst>
            <pc:docMk/>
            <pc:sldMk cId="3087466555" sldId="866"/>
            <ac:spMk id="2" creationId="{CB22487E-A0B8-660C-1662-290D9F6755AB}"/>
          </ac:spMkLst>
        </pc:spChg>
        <pc:spChg chg="mod">
          <ac:chgData name="Mohit Malik" userId="b038f0c95dfac187" providerId="LiveId" clId="{BE98EEB4-C01C-4AAD-85D3-F4F8178E1544}" dt="2023-09-10T14:09:54.032" v="3" actId="27636"/>
          <ac:spMkLst>
            <pc:docMk/>
            <pc:sldMk cId="3087466555" sldId="866"/>
            <ac:spMk id="3" creationId="{988F5D2A-99BF-C995-94B7-968698D93A45}"/>
          </ac:spMkLst>
        </pc:spChg>
      </pc:sldChg>
      <pc:sldChg chg="modSp mod">
        <pc:chgData name="Mohit Malik" userId="b038f0c95dfac187" providerId="LiveId" clId="{BE98EEB4-C01C-4AAD-85D3-F4F8178E1544}" dt="2023-09-10T14:12:48.082" v="64" actId="14100"/>
        <pc:sldMkLst>
          <pc:docMk/>
          <pc:sldMk cId="2039887684" sldId="867"/>
        </pc:sldMkLst>
        <pc:spChg chg="mod">
          <ac:chgData name="Mohit Malik" userId="b038f0c95dfac187" providerId="LiveId" clId="{BE98EEB4-C01C-4AAD-85D3-F4F8178E1544}" dt="2023-09-10T14:12:48.082" v="64" actId="14100"/>
          <ac:spMkLst>
            <pc:docMk/>
            <pc:sldMk cId="2039887684" sldId="867"/>
            <ac:spMk id="2" creationId="{FFDDBE94-C11B-9E9E-BE47-CCF37C6E4195}"/>
          </ac:spMkLst>
        </pc:spChg>
        <pc:picChg chg="mod">
          <ac:chgData name="Mohit Malik" userId="b038f0c95dfac187" providerId="LiveId" clId="{BE98EEB4-C01C-4AAD-85D3-F4F8178E1544}" dt="2023-09-10T14:10:10.112" v="13"/>
          <ac:picMkLst>
            <pc:docMk/>
            <pc:sldMk cId="2039887684" sldId="867"/>
            <ac:picMk id="4" creationId="{AC00C4B5-DAC6-2164-BF6D-58F58F064836}"/>
          </ac:picMkLst>
        </pc:picChg>
      </pc:sldChg>
      <pc:sldChg chg="modSp mod">
        <pc:chgData name="Mohit Malik" userId="b038f0c95dfac187" providerId="LiveId" clId="{BE98EEB4-C01C-4AAD-85D3-F4F8178E1544}" dt="2023-09-10T14:10:10.238" v="16" actId="27636"/>
        <pc:sldMkLst>
          <pc:docMk/>
          <pc:sldMk cId="2490669002" sldId="870"/>
        </pc:sldMkLst>
        <pc:spChg chg="mod">
          <ac:chgData name="Mohit Malik" userId="b038f0c95dfac187" providerId="LiveId" clId="{BE98EEB4-C01C-4AAD-85D3-F4F8178E1544}" dt="2023-09-10T14:10:10.238" v="16" actId="27636"/>
          <ac:spMkLst>
            <pc:docMk/>
            <pc:sldMk cId="2490669002" sldId="870"/>
            <ac:spMk id="2" creationId="{BFB82F51-C809-E3C7-F63B-430D1E7A8162}"/>
          </ac:spMkLst>
        </pc:spChg>
        <pc:picChg chg="mod">
          <ac:chgData name="Mohit Malik" userId="b038f0c95dfac187" providerId="LiveId" clId="{BE98EEB4-C01C-4AAD-85D3-F4F8178E1544}" dt="2023-09-10T14:10:10.112" v="13"/>
          <ac:picMkLst>
            <pc:docMk/>
            <pc:sldMk cId="2490669002" sldId="870"/>
            <ac:picMk id="4" creationId="{98642A3E-EFEF-7223-AE64-E501C62532CE}"/>
          </ac:picMkLst>
        </pc:picChg>
      </pc:sldChg>
      <pc:sldChg chg="modSp mod">
        <pc:chgData name="Mohit Malik" userId="b038f0c95dfac187" providerId="LiveId" clId="{BE98EEB4-C01C-4AAD-85D3-F4F8178E1544}" dt="2023-09-10T14:13:38.420" v="80" actId="20577"/>
        <pc:sldMkLst>
          <pc:docMk/>
          <pc:sldMk cId="678659501" sldId="871"/>
        </pc:sldMkLst>
        <pc:spChg chg="mod">
          <ac:chgData name="Mohit Malik" userId="b038f0c95dfac187" providerId="LiveId" clId="{BE98EEB4-C01C-4AAD-85D3-F4F8178E1544}" dt="2023-09-10T14:13:38.420" v="80" actId="20577"/>
          <ac:spMkLst>
            <pc:docMk/>
            <pc:sldMk cId="678659501" sldId="871"/>
            <ac:spMk id="2" creationId="{0A469712-E7C9-6AFA-72DC-D579B11E2D9D}"/>
          </ac:spMkLst>
        </pc:spChg>
        <pc:spChg chg="mod">
          <ac:chgData name="Mohit Malik" userId="b038f0c95dfac187" providerId="LiveId" clId="{BE98EEB4-C01C-4AAD-85D3-F4F8178E1544}" dt="2023-09-10T14:10:10.112" v="13"/>
          <ac:spMkLst>
            <pc:docMk/>
            <pc:sldMk cId="678659501" sldId="871"/>
            <ac:spMk id="3" creationId="{DC064F68-9801-A4D4-225D-0052B4C895D0}"/>
          </ac:spMkLst>
        </pc:spChg>
      </pc:sldChg>
      <pc:sldChg chg="modSp mod">
        <pc:chgData name="Mohit Malik" userId="b038f0c95dfac187" providerId="LiveId" clId="{BE98EEB4-C01C-4AAD-85D3-F4F8178E1544}" dt="2023-09-10T14:13:16.647" v="76" actId="20577"/>
        <pc:sldMkLst>
          <pc:docMk/>
          <pc:sldMk cId="3165610376" sldId="872"/>
        </pc:sldMkLst>
        <pc:spChg chg="mod">
          <ac:chgData name="Mohit Malik" userId="b038f0c95dfac187" providerId="LiveId" clId="{BE98EEB4-C01C-4AAD-85D3-F4F8178E1544}" dt="2023-09-10T14:13:16.647" v="76" actId="20577"/>
          <ac:spMkLst>
            <pc:docMk/>
            <pc:sldMk cId="3165610376" sldId="872"/>
            <ac:spMk id="2" creationId="{39B9DDF4-DEC0-3A4A-242F-C2A0E5791F2C}"/>
          </ac:spMkLst>
        </pc:spChg>
        <pc:spChg chg="mod">
          <ac:chgData name="Mohit Malik" userId="b038f0c95dfac187" providerId="LiveId" clId="{BE98EEB4-C01C-4AAD-85D3-F4F8178E1544}" dt="2023-09-10T14:10:10.112" v="13"/>
          <ac:spMkLst>
            <pc:docMk/>
            <pc:sldMk cId="3165610376" sldId="872"/>
            <ac:spMk id="3" creationId="{E2198061-44BE-1D92-0848-98E7382E4D53}"/>
          </ac:spMkLst>
        </pc:spChg>
        <pc:spChg chg="mod">
          <ac:chgData name="Mohit Malik" userId="b038f0c95dfac187" providerId="LiveId" clId="{BE98EEB4-C01C-4AAD-85D3-F4F8178E1544}" dt="2023-09-10T14:10:10.112" v="13"/>
          <ac:spMkLst>
            <pc:docMk/>
            <pc:sldMk cId="3165610376" sldId="872"/>
            <ac:spMk id="4" creationId="{C80F676F-5738-532A-D052-01C4DCBFFFFE}"/>
          </ac:spMkLst>
        </pc:spChg>
      </pc:sldChg>
      <pc:sldChg chg="modSp mod">
        <pc:chgData name="Mohit Malik" userId="b038f0c95dfac187" providerId="LiveId" clId="{BE98EEB4-C01C-4AAD-85D3-F4F8178E1544}" dt="2023-09-10T14:13:59.830" v="85" actId="1076"/>
        <pc:sldMkLst>
          <pc:docMk/>
          <pc:sldMk cId="2941756240" sldId="873"/>
        </pc:sldMkLst>
        <pc:spChg chg="mod">
          <ac:chgData name="Mohit Malik" userId="b038f0c95dfac187" providerId="LiveId" clId="{BE98EEB4-C01C-4AAD-85D3-F4F8178E1544}" dt="2023-09-10T14:10:10.112" v="13"/>
          <ac:spMkLst>
            <pc:docMk/>
            <pc:sldMk cId="2941756240" sldId="873"/>
            <ac:spMk id="2" creationId="{16610C03-4C6F-53C6-5F1B-6B37DE08E8F7}"/>
          </ac:spMkLst>
        </pc:spChg>
        <pc:picChg chg="mod">
          <ac:chgData name="Mohit Malik" userId="b038f0c95dfac187" providerId="LiveId" clId="{BE98EEB4-C01C-4AAD-85D3-F4F8178E1544}" dt="2023-09-10T14:13:59.830" v="85" actId="1076"/>
          <ac:picMkLst>
            <pc:docMk/>
            <pc:sldMk cId="2941756240" sldId="873"/>
            <ac:picMk id="5" creationId="{285BB612-BC0D-516E-580A-DA5D2AD06749}"/>
          </ac:picMkLst>
        </pc:picChg>
      </pc:sldChg>
      <pc:sldChg chg="modSp">
        <pc:chgData name="Mohit Malik" userId="b038f0c95dfac187" providerId="LiveId" clId="{BE98EEB4-C01C-4AAD-85D3-F4F8178E1544}" dt="2023-09-10T14:14:50.225" v="90" actId="14100"/>
        <pc:sldMkLst>
          <pc:docMk/>
          <pc:sldMk cId="2756386598" sldId="874"/>
        </pc:sldMkLst>
        <pc:spChg chg="mod">
          <ac:chgData name="Mohit Malik" userId="b038f0c95dfac187" providerId="LiveId" clId="{BE98EEB4-C01C-4AAD-85D3-F4F8178E1544}" dt="2023-09-10T14:10:10.112" v="13"/>
          <ac:spMkLst>
            <pc:docMk/>
            <pc:sldMk cId="2756386598" sldId="874"/>
            <ac:spMk id="2" creationId="{B7B04C65-78E7-016A-8642-497B2CF335D0}"/>
          </ac:spMkLst>
        </pc:spChg>
        <pc:picChg chg="mod">
          <ac:chgData name="Mohit Malik" userId="b038f0c95dfac187" providerId="LiveId" clId="{BE98EEB4-C01C-4AAD-85D3-F4F8178E1544}" dt="2023-09-10T14:14:50.225" v="90" actId="14100"/>
          <ac:picMkLst>
            <pc:docMk/>
            <pc:sldMk cId="2756386598" sldId="874"/>
            <ac:picMk id="4" creationId="{686D61A7-FCE5-FFAC-9715-7E3342FD455C}"/>
          </ac:picMkLst>
        </pc:picChg>
      </pc:sldChg>
      <pc:sldChg chg="modSp">
        <pc:chgData name="Mohit Malik" userId="b038f0c95dfac187" providerId="LiveId" clId="{BE98EEB4-C01C-4AAD-85D3-F4F8178E1544}" dt="2023-09-10T14:10:10.112" v="13"/>
        <pc:sldMkLst>
          <pc:docMk/>
          <pc:sldMk cId="2935188730" sldId="875"/>
        </pc:sldMkLst>
        <pc:spChg chg="mod">
          <ac:chgData name="Mohit Malik" userId="b038f0c95dfac187" providerId="LiveId" clId="{BE98EEB4-C01C-4AAD-85D3-F4F8178E1544}" dt="2023-09-10T14:10:10.112" v="13"/>
          <ac:spMkLst>
            <pc:docMk/>
            <pc:sldMk cId="2935188730" sldId="875"/>
            <ac:spMk id="2" creationId="{653FDE0F-356E-F74B-008C-17D28B57FEF1}"/>
          </ac:spMkLst>
        </pc:spChg>
      </pc:sldChg>
      <pc:sldChg chg="modSp mod">
        <pc:chgData name="Mohit Malik" userId="b038f0c95dfac187" providerId="LiveId" clId="{BE98EEB4-C01C-4AAD-85D3-F4F8178E1544}" dt="2023-09-10T14:10:10.253" v="17" actId="27636"/>
        <pc:sldMkLst>
          <pc:docMk/>
          <pc:sldMk cId="506959004" sldId="876"/>
        </pc:sldMkLst>
        <pc:spChg chg="mod">
          <ac:chgData name="Mohit Malik" userId="b038f0c95dfac187" providerId="LiveId" clId="{BE98EEB4-C01C-4AAD-85D3-F4F8178E1544}" dt="2023-09-10T14:10:10.253" v="17" actId="27636"/>
          <ac:spMkLst>
            <pc:docMk/>
            <pc:sldMk cId="506959004" sldId="876"/>
            <ac:spMk id="2" creationId="{AFE005A4-DCFF-E067-3022-0E2DEC622C8D}"/>
          </ac:spMkLst>
        </pc:spChg>
      </pc:sldChg>
      <pc:sldChg chg="modSp mod">
        <pc:chgData name="Mohit Malik" userId="b038f0c95dfac187" providerId="LiveId" clId="{BE98EEB4-C01C-4AAD-85D3-F4F8178E1544}" dt="2023-09-10T14:10:10.112" v="13"/>
        <pc:sldMkLst>
          <pc:docMk/>
          <pc:sldMk cId="1199144352" sldId="877"/>
        </pc:sldMkLst>
        <pc:spChg chg="mod">
          <ac:chgData name="Mohit Malik" userId="b038f0c95dfac187" providerId="LiveId" clId="{BE98EEB4-C01C-4AAD-85D3-F4F8178E1544}" dt="2023-09-10T14:10:10.112" v="13"/>
          <ac:spMkLst>
            <pc:docMk/>
            <pc:sldMk cId="1199144352" sldId="877"/>
            <ac:spMk id="2" creationId="{58257474-BADF-FC85-3E27-9779D98FCD3F}"/>
          </ac:spMkLst>
        </pc:spChg>
        <pc:spChg chg="mod">
          <ac:chgData name="Mohit Malik" userId="b038f0c95dfac187" providerId="LiveId" clId="{BE98EEB4-C01C-4AAD-85D3-F4F8178E1544}" dt="2023-09-10T14:10:10.112" v="13"/>
          <ac:spMkLst>
            <pc:docMk/>
            <pc:sldMk cId="1199144352" sldId="877"/>
            <ac:spMk id="3" creationId="{B78DCF6C-8BF2-031B-8F0F-A51AF9F10BD4}"/>
          </ac:spMkLst>
        </pc:spChg>
      </pc:sldChg>
      <pc:sldChg chg="modSp mod">
        <pc:chgData name="Mohit Malik" userId="b038f0c95dfac187" providerId="LiveId" clId="{BE98EEB4-C01C-4AAD-85D3-F4F8178E1544}" dt="2023-09-10T14:15:19.171" v="114" actId="20577"/>
        <pc:sldMkLst>
          <pc:docMk/>
          <pc:sldMk cId="2293125036" sldId="878"/>
        </pc:sldMkLst>
        <pc:spChg chg="mod">
          <ac:chgData name="Mohit Malik" userId="b038f0c95dfac187" providerId="LiveId" clId="{BE98EEB4-C01C-4AAD-85D3-F4F8178E1544}" dt="2023-09-10T14:15:19.171" v="114" actId="20577"/>
          <ac:spMkLst>
            <pc:docMk/>
            <pc:sldMk cId="2293125036" sldId="878"/>
            <ac:spMk id="2" creationId="{2BB89922-8C06-D9D3-E177-269D074D178F}"/>
          </ac:spMkLst>
        </pc:spChg>
      </pc:sldChg>
      <pc:sldChg chg="modSp">
        <pc:chgData name="Mohit Malik" userId="b038f0c95dfac187" providerId="LiveId" clId="{BE98EEB4-C01C-4AAD-85D3-F4F8178E1544}" dt="2023-09-10T14:15:37.109" v="117" actId="14100"/>
        <pc:sldMkLst>
          <pc:docMk/>
          <pc:sldMk cId="3175142675" sldId="879"/>
        </pc:sldMkLst>
        <pc:spChg chg="mod">
          <ac:chgData name="Mohit Malik" userId="b038f0c95dfac187" providerId="LiveId" clId="{BE98EEB4-C01C-4AAD-85D3-F4F8178E1544}" dt="2023-09-10T14:10:10.112" v="13"/>
          <ac:spMkLst>
            <pc:docMk/>
            <pc:sldMk cId="3175142675" sldId="879"/>
            <ac:spMk id="2" creationId="{8115012B-B82F-06FB-5549-690309717122}"/>
          </ac:spMkLst>
        </pc:spChg>
        <pc:picChg chg="mod">
          <ac:chgData name="Mohit Malik" userId="b038f0c95dfac187" providerId="LiveId" clId="{BE98EEB4-C01C-4AAD-85D3-F4F8178E1544}" dt="2023-09-10T14:15:37.109" v="117" actId="14100"/>
          <ac:picMkLst>
            <pc:docMk/>
            <pc:sldMk cId="3175142675" sldId="879"/>
            <ac:picMk id="4" creationId="{852C231A-5B6C-5808-5D1F-3E73E5B1D1E3}"/>
          </ac:picMkLst>
        </pc:picChg>
      </pc:sldChg>
      <pc:sldChg chg="modSp mod">
        <pc:chgData name="Mohit Malik" userId="b038f0c95dfac187" providerId="LiveId" clId="{BE98EEB4-C01C-4AAD-85D3-F4F8178E1544}" dt="2023-09-10T14:10:10.271" v="18" actId="27636"/>
        <pc:sldMkLst>
          <pc:docMk/>
          <pc:sldMk cId="1477883594" sldId="881"/>
        </pc:sldMkLst>
        <pc:spChg chg="mod">
          <ac:chgData name="Mohit Malik" userId="b038f0c95dfac187" providerId="LiveId" clId="{BE98EEB4-C01C-4AAD-85D3-F4F8178E1544}" dt="2023-09-10T14:10:10.112" v="13"/>
          <ac:spMkLst>
            <pc:docMk/>
            <pc:sldMk cId="1477883594" sldId="881"/>
            <ac:spMk id="2" creationId="{42EAA989-ED2D-65F4-69F5-7C5853482B8E}"/>
          </ac:spMkLst>
        </pc:spChg>
        <pc:spChg chg="mod">
          <ac:chgData name="Mohit Malik" userId="b038f0c95dfac187" providerId="LiveId" clId="{BE98EEB4-C01C-4AAD-85D3-F4F8178E1544}" dt="2023-09-10T14:10:10.271" v="18" actId="27636"/>
          <ac:spMkLst>
            <pc:docMk/>
            <pc:sldMk cId="1477883594" sldId="881"/>
            <ac:spMk id="3" creationId="{EDABFEB7-18C8-BDC3-E195-675434241179}"/>
          </ac:spMkLst>
        </pc:spChg>
      </pc:sldChg>
      <pc:sldChg chg="modSp">
        <pc:chgData name="Mohit Malik" userId="b038f0c95dfac187" providerId="LiveId" clId="{BE98EEB4-C01C-4AAD-85D3-F4F8178E1544}" dt="2023-09-10T14:10:10.112" v="13"/>
        <pc:sldMkLst>
          <pc:docMk/>
          <pc:sldMk cId="1077333659" sldId="882"/>
        </pc:sldMkLst>
        <pc:spChg chg="mod">
          <ac:chgData name="Mohit Malik" userId="b038f0c95dfac187" providerId="LiveId" clId="{BE98EEB4-C01C-4AAD-85D3-F4F8178E1544}" dt="2023-09-10T14:10:10.112" v="13"/>
          <ac:spMkLst>
            <pc:docMk/>
            <pc:sldMk cId="1077333659" sldId="882"/>
            <ac:spMk id="2" creationId="{4E066823-A74A-6DB1-6F4B-0D25C97365B1}"/>
          </ac:spMkLst>
        </pc:spChg>
        <pc:spChg chg="mod">
          <ac:chgData name="Mohit Malik" userId="b038f0c95dfac187" providerId="LiveId" clId="{BE98EEB4-C01C-4AAD-85D3-F4F8178E1544}" dt="2023-09-10T14:10:10.112" v="13"/>
          <ac:spMkLst>
            <pc:docMk/>
            <pc:sldMk cId="1077333659" sldId="882"/>
            <ac:spMk id="3" creationId="{85902810-DF6E-3ED2-F9D8-CCEB155CE446}"/>
          </ac:spMkLst>
        </pc:spChg>
      </pc:sldChg>
      <pc:sldChg chg="modSp">
        <pc:chgData name="Mohit Malik" userId="b038f0c95dfac187" providerId="LiveId" clId="{BE98EEB4-C01C-4AAD-85D3-F4F8178E1544}" dt="2023-09-10T14:10:10.112" v="13"/>
        <pc:sldMkLst>
          <pc:docMk/>
          <pc:sldMk cId="1087255565" sldId="883"/>
        </pc:sldMkLst>
        <pc:spChg chg="mod">
          <ac:chgData name="Mohit Malik" userId="b038f0c95dfac187" providerId="LiveId" clId="{BE98EEB4-C01C-4AAD-85D3-F4F8178E1544}" dt="2023-09-10T14:10:10.112" v="13"/>
          <ac:spMkLst>
            <pc:docMk/>
            <pc:sldMk cId="1087255565" sldId="883"/>
            <ac:spMk id="2" creationId="{5609C851-9BD6-8D34-02B9-5106A509AE16}"/>
          </ac:spMkLst>
        </pc:spChg>
      </pc:sldChg>
      <pc:sldChg chg="modSp">
        <pc:chgData name="Mohit Malik" userId="b038f0c95dfac187" providerId="LiveId" clId="{BE98EEB4-C01C-4AAD-85D3-F4F8178E1544}" dt="2023-09-10T14:16:22.540" v="123" actId="14100"/>
        <pc:sldMkLst>
          <pc:docMk/>
          <pc:sldMk cId="845255518" sldId="885"/>
        </pc:sldMkLst>
        <pc:picChg chg="mod">
          <ac:chgData name="Mohit Malik" userId="b038f0c95dfac187" providerId="LiveId" clId="{BE98EEB4-C01C-4AAD-85D3-F4F8178E1544}" dt="2023-09-10T14:16:22.540" v="123" actId="14100"/>
          <ac:picMkLst>
            <pc:docMk/>
            <pc:sldMk cId="845255518" sldId="885"/>
            <ac:picMk id="4" creationId="{E260B475-4037-507E-6E74-8189FBF91BDD}"/>
          </ac:picMkLst>
        </pc:picChg>
      </pc:sldChg>
      <pc:sldChg chg="modSp mod">
        <pc:chgData name="Mohit Malik" userId="b038f0c95dfac187" providerId="LiveId" clId="{BE98EEB4-C01C-4AAD-85D3-F4F8178E1544}" dt="2023-09-10T14:10:10.112" v="13"/>
        <pc:sldMkLst>
          <pc:docMk/>
          <pc:sldMk cId="1792793546" sldId="890"/>
        </pc:sldMkLst>
        <pc:spChg chg="mod">
          <ac:chgData name="Mohit Malik" userId="b038f0c95dfac187" providerId="LiveId" clId="{BE98EEB4-C01C-4AAD-85D3-F4F8178E1544}" dt="2023-09-10T14:10:10.112" v="13"/>
          <ac:spMkLst>
            <pc:docMk/>
            <pc:sldMk cId="1792793546" sldId="890"/>
            <ac:spMk id="2" creationId="{C1235C2E-6533-3415-9D90-89ADCBD798F7}"/>
          </ac:spMkLst>
        </pc:spChg>
        <pc:spChg chg="mod">
          <ac:chgData name="Mohit Malik" userId="b038f0c95dfac187" providerId="LiveId" clId="{BE98EEB4-C01C-4AAD-85D3-F4F8178E1544}" dt="2023-09-10T14:10:10.112" v="13"/>
          <ac:spMkLst>
            <pc:docMk/>
            <pc:sldMk cId="1792793546" sldId="890"/>
            <ac:spMk id="3" creationId="{752953B8-DA53-EA4A-797F-5BD250D6EA46}"/>
          </ac:spMkLst>
        </pc:spChg>
      </pc:sldChg>
      <pc:sldChg chg="modSp">
        <pc:chgData name="Mohit Malik" userId="b038f0c95dfac187" providerId="LiveId" clId="{BE98EEB4-C01C-4AAD-85D3-F4F8178E1544}" dt="2023-09-10T14:10:10.112" v="13"/>
        <pc:sldMkLst>
          <pc:docMk/>
          <pc:sldMk cId="726617444" sldId="891"/>
        </pc:sldMkLst>
        <pc:spChg chg="mod">
          <ac:chgData name="Mohit Malik" userId="b038f0c95dfac187" providerId="LiveId" clId="{BE98EEB4-C01C-4AAD-85D3-F4F8178E1544}" dt="2023-09-10T14:10:10.112" v="13"/>
          <ac:spMkLst>
            <pc:docMk/>
            <pc:sldMk cId="726617444" sldId="891"/>
            <ac:spMk id="2" creationId="{01037627-29C1-3B88-34AC-550BC49C1214}"/>
          </ac:spMkLst>
        </pc:spChg>
        <pc:picChg chg="mod">
          <ac:chgData name="Mohit Malik" userId="b038f0c95dfac187" providerId="LiveId" clId="{BE98EEB4-C01C-4AAD-85D3-F4F8178E1544}" dt="2023-09-10T14:10:10.112" v="13"/>
          <ac:picMkLst>
            <pc:docMk/>
            <pc:sldMk cId="726617444" sldId="891"/>
            <ac:picMk id="4" creationId="{5C0CBDF2-A267-4C6A-E79D-2C81C7DC89CC}"/>
          </ac:picMkLst>
        </pc:picChg>
      </pc:sldChg>
      <pc:sldChg chg="modSp">
        <pc:chgData name="Mohit Malik" userId="b038f0c95dfac187" providerId="LiveId" clId="{BE98EEB4-C01C-4AAD-85D3-F4F8178E1544}" dt="2023-09-10T14:10:10.112" v="13"/>
        <pc:sldMkLst>
          <pc:docMk/>
          <pc:sldMk cId="814518868" sldId="892"/>
        </pc:sldMkLst>
        <pc:spChg chg="mod">
          <ac:chgData name="Mohit Malik" userId="b038f0c95dfac187" providerId="LiveId" clId="{BE98EEB4-C01C-4AAD-85D3-F4F8178E1544}" dt="2023-09-10T14:10:10.112" v="13"/>
          <ac:spMkLst>
            <pc:docMk/>
            <pc:sldMk cId="814518868" sldId="892"/>
            <ac:spMk id="2" creationId="{A607F196-98C9-8464-15E1-4884E96DA16C}"/>
          </ac:spMkLst>
        </pc:spChg>
        <pc:spChg chg="mod">
          <ac:chgData name="Mohit Malik" userId="b038f0c95dfac187" providerId="LiveId" clId="{BE98EEB4-C01C-4AAD-85D3-F4F8178E1544}" dt="2023-09-10T14:10:10.112" v="13"/>
          <ac:spMkLst>
            <pc:docMk/>
            <pc:sldMk cId="814518868" sldId="892"/>
            <ac:spMk id="3" creationId="{6B2BFCCA-2EB1-BBB8-51B8-DB4354484476}"/>
          </ac:spMkLst>
        </pc:spChg>
      </pc:sldChg>
      <pc:sldChg chg="modSp mod">
        <pc:chgData name="Mohit Malik" userId="b038f0c95dfac187" providerId="LiveId" clId="{BE98EEB4-C01C-4AAD-85D3-F4F8178E1544}" dt="2023-09-10T14:10:10.316" v="19" actId="27636"/>
        <pc:sldMkLst>
          <pc:docMk/>
          <pc:sldMk cId="232832657" sldId="893"/>
        </pc:sldMkLst>
        <pc:spChg chg="mod">
          <ac:chgData name="Mohit Malik" userId="b038f0c95dfac187" providerId="LiveId" clId="{BE98EEB4-C01C-4AAD-85D3-F4F8178E1544}" dt="2023-09-10T14:10:10.112" v="13"/>
          <ac:spMkLst>
            <pc:docMk/>
            <pc:sldMk cId="232832657" sldId="893"/>
            <ac:spMk id="2" creationId="{9F4F865A-D9F1-C51A-B025-8D83EA9FDAC5}"/>
          </ac:spMkLst>
        </pc:spChg>
        <pc:spChg chg="mod">
          <ac:chgData name="Mohit Malik" userId="b038f0c95dfac187" providerId="LiveId" clId="{BE98EEB4-C01C-4AAD-85D3-F4F8178E1544}" dt="2023-09-10T14:10:10.316" v="19" actId="27636"/>
          <ac:spMkLst>
            <pc:docMk/>
            <pc:sldMk cId="232832657" sldId="893"/>
            <ac:spMk id="3" creationId="{1518BE18-263B-C11B-50EA-8B942BCB0023}"/>
          </ac:spMkLst>
        </pc:spChg>
      </pc:sldChg>
      <pc:sldChg chg="modSp mod">
        <pc:chgData name="Mohit Malik" userId="b038f0c95dfac187" providerId="LiveId" clId="{BE98EEB4-C01C-4AAD-85D3-F4F8178E1544}" dt="2023-09-10T14:17:12.556" v="191" actId="20577"/>
        <pc:sldMkLst>
          <pc:docMk/>
          <pc:sldMk cId="1907097034" sldId="894"/>
        </pc:sldMkLst>
        <pc:spChg chg="mod">
          <ac:chgData name="Mohit Malik" userId="b038f0c95dfac187" providerId="LiveId" clId="{BE98EEB4-C01C-4AAD-85D3-F4F8178E1544}" dt="2023-09-10T14:17:12.556" v="191" actId="20577"/>
          <ac:spMkLst>
            <pc:docMk/>
            <pc:sldMk cId="1907097034" sldId="894"/>
            <ac:spMk id="2" creationId="{330933DD-F1C5-A3FF-85E6-CEED8B1F49EA}"/>
          </ac:spMkLst>
        </pc:spChg>
        <pc:picChg chg="mod">
          <ac:chgData name="Mohit Malik" userId="b038f0c95dfac187" providerId="LiveId" clId="{BE98EEB4-C01C-4AAD-85D3-F4F8178E1544}" dt="2023-09-10T14:10:10.112" v="13"/>
          <ac:picMkLst>
            <pc:docMk/>
            <pc:sldMk cId="1907097034" sldId="894"/>
            <ac:picMk id="4" creationId="{6B72F745-A9F0-2C78-6E88-AC9D4717EC01}"/>
          </ac:picMkLst>
        </pc:picChg>
      </pc:sldChg>
      <pc:sldChg chg="modSp">
        <pc:chgData name="Mohit Malik" userId="b038f0c95dfac187" providerId="LiveId" clId="{BE98EEB4-C01C-4AAD-85D3-F4F8178E1544}" dt="2023-09-10T14:10:10.112" v="13"/>
        <pc:sldMkLst>
          <pc:docMk/>
          <pc:sldMk cId="3944745936" sldId="895"/>
        </pc:sldMkLst>
        <pc:spChg chg="mod">
          <ac:chgData name="Mohit Malik" userId="b038f0c95dfac187" providerId="LiveId" clId="{BE98EEB4-C01C-4AAD-85D3-F4F8178E1544}" dt="2023-09-10T14:10:10.112" v="13"/>
          <ac:spMkLst>
            <pc:docMk/>
            <pc:sldMk cId="3944745936" sldId="895"/>
            <ac:spMk id="2" creationId="{73595C6F-D8A6-0A6E-E736-E52FC6ABED45}"/>
          </ac:spMkLst>
        </pc:spChg>
        <pc:spChg chg="mod">
          <ac:chgData name="Mohit Malik" userId="b038f0c95dfac187" providerId="LiveId" clId="{BE98EEB4-C01C-4AAD-85D3-F4F8178E1544}" dt="2023-09-10T14:10:10.112" v="13"/>
          <ac:spMkLst>
            <pc:docMk/>
            <pc:sldMk cId="3944745936" sldId="895"/>
            <ac:spMk id="3" creationId="{E998A4D4-0F15-3975-85EB-CE5529EE5B97}"/>
          </ac:spMkLst>
        </pc:spChg>
      </pc:sldChg>
      <pc:sldChg chg="modSp">
        <pc:chgData name="Mohit Malik" userId="b038f0c95dfac187" providerId="LiveId" clId="{BE98EEB4-C01C-4AAD-85D3-F4F8178E1544}" dt="2023-09-10T14:10:10.112" v="13"/>
        <pc:sldMkLst>
          <pc:docMk/>
          <pc:sldMk cId="1119279254" sldId="896"/>
        </pc:sldMkLst>
        <pc:spChg chg="mod">
          <ac:chgData name="Mohit Malik" userId="b038f0c95dfac187" providerId="LiveId" clId="{BE98EEB4-C01C-4AAD-85D3-F4F8178E1544}" dt="2023-09-10T14:10:10.112" v="13"/>
          <ac:spMkLst>
            <pc:docMk/>
            <pc:sldMk cId="1119279254" sldId="896"/>
            <ac:spMk id="2" creationId="{D158C8EF-77B2-EC1F-2338-95A3E3B29C58}"/>
          </ac:spMkLst>
        </pc:spChg>
        <pc:spChg chg="mod">
          <ac:chgData name="Mohit Malik" userId="b038f0c95dfac187" providerId="LiveId" clId="{BE98EEB4-C01C-4AAD-85D3-F4F8178E1544}" dt="2023-09-10T14:10:10.112" v="13"/>
          <ac:spMkLst>
            <pc:docMk/>
            <pc:sldMk cId="1119279254" sldId="896"/>
            <ac:spMk id="3" creationId="{BE2D3709-6F6F-703D-F656-36F043A9175A}"/>
          </ac:spMkLst>
        </pc:spChg>
      </pc:sldChg>
      <pc:sldChg chg="modSp">
        <pc:chgData name="Mohit Malik" userId="b038f0c95dfac187" providerId="LiveId" clId="{BE98EEB4-C01C-4AAD-85D3-F4F8178E1544}" dt="2023-09-10T14:10:10.112" v="13"/>
        <pc:sldMkLst>
          <pc:docMk/>
          <pc:sldMk cId="3649888713" sldId="897"/>
        </pc:sldMkLst>
        <pc:spChg chg="mod">
          <ac:chgData name="Mohit Malik" userId="b038f0c95dfac187" providerId="LiveId" clId="{BE98EEB4-C01C-4AAD-85D3-F4F8178E1544}" dt="2023-09-10T14:10:10.112" v="13"/>
          <ac:spMkLst>
            <pc:docMk/>
            <pc:sldMk cId="3649888713" sldId="897"/>
            <ac:spMk id="2" creationId="{F25C8C7F-9DFF-4012-85C2-E736C92EE120}"/>
          </ac:spMkLst>
        </pc:spChg>
      </pc:sldChg>
      <pc:sldChg chg="modSp">
        <pc:chgData name="Mohit Malik" userId="b038f0c95dfac187" providerId="LiveId" clId="{BE98EEB4-C01C-4AAD-85D3-F4F8178E1544}" dt="2023-09-10T14:10:10.112" v="13"/>
        <pc:sldMkLst>
          <pc:docMk/>
          <pc:sldMk cId="886183505" sldId="898"/>
        </pc:sldMkLst>
        <pc:spChg chg="mod">
          <ac:chgData name="Mohit Malik" userId="b038f0c95dfac187" providerId="LiveId" clId="{BE98EEB4-C01C-4AAD-85D3-F4F8178E1544}" dt="2023-09-10T14:10:10.112" v="13"/>
          <ac:spMkLst>
            <pc:docMk/>
            <pc:sldMk cId="886183505" sldId="898"/>
            <ac:spMk id="2" creationId="{AE01CDD7-DEA5-E1FE-237E-158821CD8B32}"/>
          </ac:spMkLst>
        </pc:spChg>
        <pc:spChg chg="mod">
          <ac:chgData name="Mohit Malik" userId="b038f0c95dfac187" providerId="LiveId" clId="{BE98EEB4-C01C-4AAD-85D3-F4F8178E1544}" dt="2023-09-10T14:10:10.112" v="13"/>
          <ac:spMkLst>
            <pc:docMk/>
            <pc:sldMk cId="886183505" sldId="898"/>
            <ac:spMk id="3" creationId="{DF2580F7-52A2-9359-89D4-90C2EB840833}"/>
          </ac:spMkLst>
        </pc:spChg>
      </pc:sldChg>
      <pc:sldChg chg="modSp">
        <pc:chgData name="Mohit Malik" userId="b038f0c95dfac187" providerId="LiveId" clId="{BE98EEB4-C01C-4AAD-85D3-F4F8178E1544}" dt="2023-09-10T14:10:10.112" v="13"/>
        <pc:sldMkLst>
          <pc:docMk/>
          <pc:sldMk cId="2231026202" sldId="899"/>
        </pc:sldMkLst>
        <pc:spChg chg="mod">
          <ac:chgData name="Mohit Malik" userId="b038f0c95dfac187" providerId="LiveId" clId="{BE98EEB4-C01C-4AAD-85D3-F4F8178E1544}" dt="2023-09-10T14:10:10.112" v="13"/>
          <ac:spMkLst>
            <pc:docMk/>
            <pc:sldMk cId="2231026202" sldId="899"/>
            <ac:spMk id="2" creationId="{D03AA1C1-FA17-F29D-5E0F-5CF222E17D1D}"/>
          </ac:spMkLst>
        </pc:spChg>
        <pc:spChg chg="mod">
          <ac:chgData name="Mohit Malik" userId="b038f0c95dfac187" providerId="LiveId" clId="{BE98EEB4-C01C-4AAD-85D3-F4F8178E1544}" dt="2023-09-10T14:10:10.112" v="13"/>
          <ac:spMkLst>
            <pc:docMk/>
            <pc:sldMk cId="2231026202" sldId="899"/>
            <ac:spMk id="3" creationId="{3406AC7C-AB6E-3C44-5B8B-352E24DF7F2E}"/>
          </ac:spMkLst>
        </pc:spChg>
      </pc:sldChg>
      <pc:sldChg chg="modSp mod">
        <pc:chgData name="Mohit Malik" userId="b038f0c95dfac187" providerId="LiveId" clId="{BE98EEB4-C01C-4AAD-85D3-F4F8178E1544}" dt="2023-09-10T14:10:10.348" v="20" actId="27636"/>
        <pc:sldMkLst>
          <pc:docMk/>
          <pc:sldMk cId="4169918090" sldId="900"/>
        </pc:sldMkLst>
        <pc:spChg chg="mod">
          <ac:chgData name="Mohit Malik" userId="b038f0c95dfac187" providerId="LiveId" clId="{BE98EEB4-C01C-4AAD-85D3-F4F8178E1544}" dt="2023-09-10T14:10:10.112" v="13"/>
          <ac:spMkLst>
            <pc:docMk/>
            <pc:sldMk cId="4169918090" sldId="900"/>
            <ac:spMk id="2" creationId="{34FA5951-2A15-C74E-2678-37E6E4269776}"/>
          </ac:spMkLst>
        </pc:spChg>
        <pc:spChg chg="mod">
          <ac:chgData name="Mohit Malik" userId="b038f0c95dfac187" providerId="LiveId" clId="{BE98EEB4-C01C-4AAD-85D3-F4F8178E1544}" dt="2023-09-10T14:10:10.348" v="20" actId="27636"/>
          <ac:spMkLst>
            <pc:docMk/>
            <pc:sldMk cId="4169918090" sldId="900"/>
            <ac:spMk id="3" creationId="{95D1C796-4C42-CDC0-2C59-577D93747066}"/>
          </ac:spMkLst>
        </pc:spChg>
      </pc:sldChg>
      <pc:sldChg chg="modSp">
        <pc:chgData name="Mohit Malik" userId="b038f0c95dfac187" providerId="LiveId" clId="{BE98EEB4-C01C-4AAD-85D3-F4F8178E1544}" dt="2023-09-10T14:10:10.112" v="13"/>
        <pc:sldMkLst>
          <pc:docMk/>
          <pc:sldMk cId="4178232713" sldId="901"/>
        </pc:sldMkLst>
        <pc:spChg chg="mod">
          <ac:chgData name="Mohit Malik" userId="b038f0c95dfac187" providerId="LiveId" clId="{BE98EEB4-C01C-4AAD-85D3-F4F8178E1544}" dt="2023-09-10T14:10:10.112" v="13"/>
          <ac:spMkLst>
            <pc:docMk/>
            <pc:sldMk cId="4178232713" sldId="901"/>
            <ac:spMk id="2" creationId="{EDE1323A-1DBA-B040-7D35-D8FB6BEE29C0}"/>
          </ac:spMkLst>
        </pc:spChg>
        <pc:picChg chg="mod">
          <ac:chgData name="Mohit Malik" userId="b038f0c95dfac187" providerId="LiveId" clId="{BE98EEB4-C01C-4AAD-85D3-F4F8178E1544}" dt="2023-09-10T14:10:10.112" v="13"/>
          <ac:picMkLst>
            <pc:docMk/>
            <pc:sldMk cId="4178232713" sldId="901"/>
            <ac:picMk id="4" creationId="{DEFB8250-8DA0-0C7D-8E79-9C7F07F6FE4F}"/>
          </ac:picMkLst>
        </pc:picChg>
      </pc:sldChg>
      <pc:sldChg chg="modSp mod">
        <pc:chgData name="Mohit Malik" userId="b038f0c95dfac187" providerId="LiveId" clId="{BE98EEB4-C01C-4AAD-85D3-F4F8178E1544}" dt="2023-09-10T14:10:10.348" v="21" actId="27636"/>
        <pc:sldMkLst>
          <pc:docMk/>
          <pc:sldMk cId="3179060042" sldId="902"/>
        </pc:sldMkLst>
        <pc:spChg chg="mod">
          <ac:chgData name="Mohit Malik" userId="b038f0c95dfac187" providerId="LiveId" clId="{BE98EEB4-C01C-4AAD-85D3-F4F8178E1544}" dt="2023-09-10T14:10:10.348" v="21" actId="27636"/>
          <ac:spMkLst>
            <pc:docMk/>
            <pc:sldMk cId="3179060042" sldId="902"/>
            <ac:spMk id="3" creationId="{C1B4E03D-E4BB-5780-8390-8643B447B8E9}"/>
          </ac:spMkLst>
        </pc:spChg>
      </pc:sldChg>
      <pc:sldChg chg="modSp mod">
        <pc:chgData name="Mohit Malik" userId="b038f0c95dfac187" providerId="LiveId" clId="{BE98EEB4-C01C-4AAD-85D3-F4F8178E1544}" dt="2023-09-10T14:10:10.348" v="22" actId="27636"/>
        <pc:sldMkLst>
          <pc:docMk/>
          <pc:sldMk cId="3934102033" sldId="903"/>
        </pc:sldMkLst>
        <pc:spChg chg="mod">
          <ac:chgData name="Mohit Malik" userId="b038f0c95dfac187" providerId="LiveId" clId="{BE98EEB4-C01C-4AAD-85D3-F4F8178E1544}" dt="2023-09-10T14:10:10.348" v="22" actId="27636"/>
          <ac:spMkLst>
            <pc:docMk/>
            <pc:sldMk cId="3934102033" sldId="903"/>
            <ac:spMk id="2" creationId="{4267EFE1-6300-C6A3-529B-A5DB51898175}"/>
          </ac:spMkLst>
        </pc:spChg>
      </pc:sldChg>
      <pc:sldChg chg="modSp">
        <pc:chgData name="Mohit Malik" userId="b038f0c95dfac187" providerId="LiveId" clId="{BE98EEB4-C01C-4AAD-85D3-F4F8178E1544}" dt="2023-09-10T14:10:10.112" v="13"/>
        <pc:sldMkLst>
          <pc:docMk/>
          <pc:sldMk cId="3668583371" sldId="904"/>
        </pc:sldMkLst>
        <pc:spChg chg="mod">
          <ac:chgData name="Mohit Malik" userId="b038f0c95dfac187" providerId="LiveId" clId="{BE98EEB4-C01C-4AAD-85D3-F4F8178E1544}" dt="2023-09-10T14:10:10.112" v="13"/>
          <ac:spMkLst>
            <pc:docMk/>
            <pc:sldMk cId="3668583371" sldId="904"/>
            <ac:spMk id="2" creationId="{02C36674-CCA5-D396-8601-2534A6589D8F}"/>
          </ac:spMkLst>
        </pc:spChg>
        <pc:spChg chg="mod">
          <ac:chgData name="Mohit Malik" userId="b038f0c95dfac187" providerId="LiveId" clId="{BE98EEB4-C01C-4AAD-85D3-F4F8178E1544}" dt="2023-09-10T14:10:10.112" v="13"/>
          <ac:spMkLst>
            <pc:docMk/>
            <pc:sldMk cId="3668583371" sldId="904"/>
            <ac:spMk id="3" creationId="{9DCE44AE-7012-340C-6586-E02B8F6877B3}"/>
          </ac:spMkLst>
        </pc:spChg>
      </pc:sldChg>
      <pc:sldChg chg="modSp add del">
        <pc:chgData name="Mohit Malik" userId="b038f0c95dfac187" providerId="LiveId" clId="{BE98EEB4-C01C-4AAD-85D3-F4F8178E1544}" dt="2023-09-13T15:39:13.375" v="240" actId="47"/>
        <pc:sldMkLst>
          <pc:docMk/>
          <pc:sldMk cId="796204257" sldId="905"/>
        </pc:sldMkLst>
        <pc:spChg chg="mod">
          <ac:chgData name="Mohit Malik" userId="b038f0c95dfac187" providerId="LiveId" clId="{BE98EEB4-C01C-4AAD-85D3-F4F8178E1544}" dt="2023-09-10T14:10:10.112" v="13"/>
          <ac:spMkLst>
            <pc:docMk/>
            <pc:sldMk cId="796204257" sldId="905"/>
            <ac:spMk id="2" creationId="{114028E1-895B-53CC-DCB5-71617CFD6C28}"/>
          </ac:spMkLst>
        </pc:spChg>
        <pc:spChg chg="mod">
          <ac:chgData name="Mohit Malik" userId="b038f0c95dfac187" providerId="LiveId" clId="{BE98EEB4-C01C-4AAD-85D3-F4F8178E1544}" dt="2023-09-10T14:10:10.112" v="13"/>
          <ac:spMkLst>
            <pc:docMk/>
            <pc:sldMk cId="796204257" sldId="905"/>
            <ac:spMk id="3" creationId="{1A96C888-FE99-E335-2F71-2EB0B454660F}"/>
          </ac:spMkLst>
        </pc:spChg>
      </pc:sldChg>
      <pc:sldChg chg="modSp add del mod">
        <pc:chgData name="Mohit Malik" userId="b038f0c95dfac187" providerId="LiveId" clId="{BE98EEB4-C01C-4AAD-85D3-F4F8178E1544}" dt="2023-09-13T15:39:17.034" v="241" actId="47"/>
        <pc:sldMkLst>
          <pc:docMk/>
          <pc:sldMk cId="1339465680" sldId="906"/>
        </pc:sldMkLst>
        <pc:spChg chg="mod">
          <ac:chgData name="Mohit Malik" userId="b038f0c95dfac187" providerId="LiveId" clId="{BE98EEB4-C01C-4AAD-85D3-F4F8178E1544}" dt="2023-09-10T14:18:19.817" v="223" actId="20577"/>
          <ac:spMkLst>
            <pc:docMk/>
            <pc:sldMk cId="1339465680" sldId="906"/>
            <ac:spMk id="2" creationId="{FC717BDC-9DD3-493A-3C99-4CA75CF8BDC8}"/>
          </ac:spMkLst>
        </pc:spChg>
        <pc:picChg chg="mod">
          <ac:chgData name="Mohit Malik" userId="b038f0c95dfac187" providerId="LiveId" clId="{BE98EEB4-C01C-4AAD-85D3-F4F8178E1544}" dt="2023-09-10T14:17:58.298" v="193" actId="14100"/>
          <ac:picMkLst>
            <pc:docMk/>
            <pc:sldMk cId="1339465680" sldId="906"/>
            <ac:picMk id="5" creationId="{E4D65D6F-8A80-B8F0-BC06-0BE10192F0FD}"/>
          </ac:picMkLst>
        </pc:picChg>
      </pc:sldChg>
      <pc:sldChg chg="modSp add del mod">
        <pc:chgData name="Mohit Malik" userId="b038f0c95dfac187" providerId="LiveId" clId="{BE98EEB4-C01C-4AAD-85D3-F4F8178E1544}" dt="2023-09-13T15:39:22.159" v="242" actId="47"/>
        <pc:sldMkLst>
          <pc:docMk/>
          <pc:sldMk cId="1336077077" sldId="907"/>
        </pc:sldMkLst>
        <pc:spChg chg="mod">
          <ac:chgData name="Mohit Malik" userId="b038f0c95dfac187" providerId="LiveId" clId="{BE98EEB4-C01C-4AAD-85D3-F4F8178E1544}" dt="2023-09-10T14:10:10.112" v="13"/>
          <ac:spMkLst>
            <pc:docMk/>
            <pc:sldMk cId="1336077077" sldId="907"/>
            <ac:spMk id="2" creationId="{D063E55A-E21B-024A-5705-CFF0F0451430}"/>
          </ac:spMkLst>
        </pc:spChg>
        <pc:spChg chg="mod">
          <ac:chgData name="Mohit Malik" userId="b038f0c95dfac187" providerId="LiveId" clId="{BE98EEB4-C01C-4AAD-85D3-F4F8178E1544}" dt="2023-09-10T14:10:10.363" v="23" actId="27636"/>
          <ac:spMkLst>
            <pc:docMk/>
            <pc:sldMk cId="1336077077" sldId="907"/>
            <ac:spMk id="3" creationId="{EC8C4EB4-6F91-1A18-A4DA-A3823AD34558}"/>
          </ac:spMkLst>
        </pc:spChg>
      </pc:sldChg>
      <pc:sldChg chg="modSp">
        <pc:chgData name="Mohit Malik" userId="b038f0c95dfac187" providerId="LiveId" clId="{BE98EEB4-C01C-4AAD-85D3-F4F8178E1544}" dt="2023-09-10T14:10:10.112" v="13"/>
        <pc:sldMkLst>
          <pc:docMk/>
          <pc:sldMk cId="2878656744" sldId="908"/>
        </pc:sldMkLst>
        <pc:spChg chg="mod">
          <ac:chgData name="Mohit Malik" userId="b038f0c95dfac187" providerId="LiveId" clId="{BE98EEB4-C01C-4AAD-85D3-F4F8178E1544}" dt="2023-09-10T14:10:10.112" v="13"/>
          <ac:spMkLst>
            <pc:docMk/>
            <pc:sldMk cId="2878656744" sldId="908"/>
            <ac:spMk id="2" creationId="{2476C20B-D11F-6797-F6E7-086A9DA4A742}"/>
          </ac:spMkLst>
        </pc:spChg>
        <pc:spChg chg="mod">
          <ac:chgData name="Mohit Malik" userId="b038f0c95dfac187" providerId="LiveId" clId="{BE98EEB4-C01C-4AAD-85D3-F4F8178E1544}" dt="2023-09-10T14:10:10.112" v="13"/>
          <ac:spMkLst>
            <pc:docMk/>
            <pc:sldMk cId="2878656744" sldId="908"/>
            <ac:spMk id="3" creationId="{FDD34B48-C464-00F0-834A-B7361AA6D22F}"/>
          </ac:spMkLst>
        </pc:spChg>
      </pc:sldChg>
      <pc:sldChg chg="modSp add del">
        <pc:chgData name="Mohit Malik" userId="b038f0c95dfac187" providerId="LiveId" clId="{BE98EEB4-C01C-4AAD-85D3-F4F8178E1544}" dt="2023-09-13T15:39:26.221" v="243" actId="47"/>
        <pc:sldMkLst>
          <pc:docMk/>
          <pc:sldMk cId="1694920198" sldId="909"/>
        </pc:sldMkLst>
        <pc:spChg chg="mod">
          <ac:chgData name="Mohit Malik" userId="b038f0c95dfac187" providerId="LiveId" clId="{BE98EEB4-C01C-4AAD-85D3-F4F8178E1544}" dt="2023-09-10T14:10:10.112" v="13"/>
          <ac:spMkLst>
            <pc:docMk/>
            <pc:sldMk cId="1694920198" sldId="909"/>
            <ac:spMk id="2" creationId="{A98A3BCB-3091-1895-CB42-AA45FD33EC08}"/>
          </ac:spMkLst>
        </pc:spChg>
        <pc:spChg chg="mod">
          <ac:chgData name="Mohit Malik" userId="b038f0c95dfac187" providerId="LiveId" clId="{BE98EEB4-C01C-4AAD-85D3-F4F8178E1544}" dt="2023-09-10T14:10:10.112" v="13"/>
          <ac:spMkLst>
            <pc:docMk/>
            <pc:sldMk cId="1694920198" sldId="909"/>
            <ac:spMk id="7" creationId="{382A1A57-5678-A1A6-CB60-0397DB88D2BC}"/>
          </ac:spMkLst>
        </pc:spChg>
      </pc:sldChg>
      <pc:sldChg chg="modSp">
        <pc:chgData name="Mohit Malik" userId="b038f0c95dfac187" providerId="LiveId" clId="{BE98EEB4-C01C-4AAD-85D3-F4F8178E1544}" dt="2023-09-10T14:10:10.112" v="13"/>
        <pc:sldMkLst>
          <pc:docMk/>
          <pc:sldMk cId="1626751997" sldId="910"/>
        </pc:sldMkLst>
        <pc:spChg chg="mod">
          <ac:chgData name="Mohit Malik" userId="b038f0c95dfac187" providerId="LiveId" clId="{BE98EEB4-C01C-4AAD-85D3-F4F8178E1544}" dt="2023-09-10T14:10:10.112" v="13"/>
          <ac:spMkLst>
            <pc:docMk/>
            <pc:sldMk cId="1626751997" sldId="910"/>
            <ac:spMk id="2" creationId="{B1D5E6EC-6F7C-1B85-EE02-C21FA33AF390}"/>
          </ac:spMkLst>
        </pc:spChg>
        <pc:spChg chg="mod">
          <ac:chgData name="Mohit Malik" userId="b038f0c95dfac187" providerId="LiveId" clId="{BE98EEB4-C01C-4AAD-85D3-F4F8178E1544}" dt="2023-09-10T14:10:10.112" v="13"/>
          <ac:spMkLst>
            <pc:docMk/>
            <pc:sldMk cId="1626751997" sldId="910"/>
            <ac:spMk id="3" creationId="{8E04216A-D5A4-AE42-C64C-FA58D8D75E70}"/>
          </ac:spMkLst>
        </pc:spChg>
      </pc:sldChg>
      <pc:sldChg chg="modSp mod">
        <pc:chgData name="Mohit Malik" userId="b038f0c95dfac187" providerId="LiveId" clId="{BE98EEB4-C01C-4AAD-85D3-F4F8178E1544}" dt="2023-09-10T14:10:10.112" v="13"/>
        <pc:sldMkLst>
          <pc:docMk/>
          <pc:sldMk cId="685730364" sldId="911"/>
        </pc:sldMkLst>
        <pc:spChg chg="mod">
          <ac:chgData name="Mohit Malik" userId="b038f0c95dfac187" providerId="LiveId" clId="{BE98EEB4-C01C-4AAD-85D3-F4F8178E1544}" dt="2023-09-10T14:10:10.112" v="13"/>
          <ac:spMkLst>
            <pc:docMk/>
            <pc:sldMk cId="685730364" sldId="911"/>
            <ac:spMk id="2" creationId="{0CC3154C-43FC-0B33-AD95-5B4306E85482}"/>
          </ac:spMkLst>
        </pc:spChg>
        <pc:spChg chg="mod">
          <ac:chgData name="Mohit Malik" userId="b038f0c95dfac187" providerId="LiveId" clId="{BE98EEB4-C01C-4AAD-85D3-F4F8178E1544}" dt="2023-09-10T14:10:10.112" v="13"/>
          <ac:spMkLst>
            <pc:docMk/>
            <pc:sldMk cId="685730364" sldId="911"/>
            <ac:spMk id="3" creationId="{EAE16683-D3C6-244D-A53E-E98AB465B5A7}"/>
          </ac:spMkLst>
        </pc:spChg>
      </pc:sldChg>
      <pc:sldChg chg="modSp">
        <pc:chgData name="Mohit Malik" userId="b038f0c95dfac187" providerId="LiveId" clId="{BE98EEB4-C01C-4AAD-85D3-F4F8178E1544}" dt="2023-09-10T14:10:10.112" v="13"/>
        <pc:sldMkLst>
          <pc:docMk/>
          <pc:sldMk cId="1855260154" sldId="912"/>
        </pc:sldMkLst>
        <pc:spChg chg="mod">
          <ac:chgData name="Mohit Malik" userId="b038f0c95dfac187" providerId="LiveId" clId="{BE98EEB4-C01C-4AAD-85D3-F4F8178E1544}" dt="2023-09-10T14:10:10.112" v="13"/>
          <ac:spMkLst>
            <pc:docMk/>
            <pc:sldMk cId="1855260154" sldId="912"/>
            <ac:spMk id="2" creationId="{D4AAE63C-FB7D-6E66-5B52-5D891B275916}"/>
          </ac:spMkLst>
        </pc:spChg>
      </pc:sldChg>
      <pc:sldChg chg="modSp">
        <pc:chgData name="Mohit Malik" userId="b038f0c95dfac187" providerId="LiveId" clId="{BE98EEB4-C01C-4AAD-85D3-F4F8178E1544}" dt="2023-09-10T14:10:10.112" v="13"/>
        <pc:sldMkLst>
          <pc:docMk/>
          <pc:sldMk cId="3665638618" sldId="913"/>
        </pc:sldMkLst>
        <pc:spChg chg="mod">
          <ac:chgData name="Mohit Malik" userId="b038f0c95dfac187" providerId="LiveId" clId="{BE98EEB4-C01C-4AAD-85D3-F4F8178E1544}" dt="2023-09-10T14:10:10.112" v="13"/>
          <ac:spMkLst>
            <pc:docMk/>
            <pc:sldMk cId="3665638618" sldId="913"/>
            <ac:spMk id="3" creationId="{6387690F-A43C-63A7-712F-6F82CFDFE446}"/>
          </ac:spMkLst>
        </pc:spChg>
      </pc:sldChg>
      <pc:sldChg chg="modSp">
        <pc:chgData name="Mohit Malik" userId="b038f0c95dfac187" providerId="LiveId" clId="{BE98EEB4-C01C-4AAD-85D3-F4F8178E1544}" dt="2023-09-10T14:10:10.112" v="13"/>
        <pc:sldMkLst>
          <pc:docMk/>
          <pc:sldMk cId="1957513630" sldId="914"/>
        </pc:sldMkLst>
        <pc:spChg chg="mod">
          <ac:chgData name="Mohit Malik" userId="b038f0c95dfac187" providerId="LiveId" clId="{BE98EEB4-C01C-4AAD-85D3-F4F8178E1544}" dt="2023-09-10T14:10:10.112" v="13"/>
          <ac:spMkLst>
            <pc:docMk/>
            <pc:sldMk cId="1957513630" sldId="914"/>
            <ac:spMk id="2" creationId="{5CD5C24B-707D-2529-F011-36A332DF77AA}"/>
          </ac:spMkLst>
        </pc:spChg>
      </pc:sldChg>
      <pc:sldChg chg="modSp">
        <pc:chgData name="Mohit Malik" userId="b038f0c95dfac187" providerId="LiveId" clId="{BE98EEB4-C01C-4AAD-85D3-F4F8178E1544}" dt="2023-09-10T14:10:10.112" v="13"/>
        <pc:sldMkLst>
          <pc:docMk/>
          <pc:sldMk cId="540719768" sldId="915"/>
        </pc:sldMkLst>
        <pc:spChg chg="mod">
          <ac:chgData name="Mohit Malik" userId="b038f0c95dfac187" providerId="LiveId" clId="{BE98EEB4-C01C-4AAD-85D3-F4F8178E1544}" dt="2023-09-10T14:10:10.112" v="13"/>
          <ac:spMkLst>
            <pc:docMk/>
            <pc:sldMk cId="540719768" sldId="915"/>
            <ac:spMk id="2" creationId="{A961BE25-EB0B-E600-96D7-7F79A1C430A5}"/>
          </ac:spMkLst>
        </pc:spChg>
      </pc:sldChg>
      <pc:sldChg chg="modSp">
        <pc:chgData name="Mohit Malik" userId="b038f0c95dfac187" providerId="LiveId" clId="{BE98EEB4-C01C-4AAD-85D3-F4F8178E1544}" dt="2023-09-10T14:10:10.112" v="13"/>
        <pc:sldMkLst>
          <pc:docMk/>
          <pc:sldMk cId="690366714" sldId="916"/>
        </pc:sldMkLst>
        <pc:spChg chg="mod">
          <ac:chgData name="Mohit Malik" userId="b038f0c95dfac187" providerId="LiveId" clId="{BE98EEB4-C01C-4AAD-85D3-F4F8178E1544}" dt="2023-09-10T14:10:10.112" v="13"/>
          <ac:spMkLst>
            <pc:docMk/>
            <pc:sldMk cId="690366714" sldId="916"/>
            <ac:spMk id="2" creationId="{55ABC63D-8136-9BBB-279B-9BF216785CE8}"/>
          </ac:spMkLst>
        </pc:spChg>
      </pc:sldChg>
      <pc:sldChg chg="modSp mod">
        <pc:chgData name="Mohit Malik" userId="b038f0c95dfac187" providerId="LiveId" clId="{BE98EEB4-C01C-4AAD-85D3-F4F8178E1544}" dt="2023-09-10T14:10:10.379" v="24" actId="27636"/>
        <pc:sldMkLst>
          <pc:docMk/>
          <pc:sldMk cId="894704994" sldId="917"/>
        </pc:sldMkLst>
        <pc:spChg chg="mod">
          <ac:chgData name="Mohit Malik" userId="b038f0c95dfac187" providerId="LiveId" clId="{BE98EEB4-C01C-4AAD-85D3-F4F8178E1544}" dt="2023-09-10T14:10:10.112" v="13"/>
          <ac:spMkLst>
            <pc:docMk/>
            <pc:sldMk cId="894704994" sldId="917"/>
            <ac:spMk id="2" creationId="{6D5C0A71-4A86-B746-FF3A-0029C9B7F4A4}"/>
          </ac:spMkLst>
        </pc:spChg>
        <pc:spChg chg="mod">
          <ac:chgData name="Mohit Malik" userId="b038f0c95dfac187" providerId="LiveId" clId="{BE98EEB4-C01C-4AAD-85D3-F4F8178E1544}" dt="2023-09-10T14:10:10.379" v="24" actId="27636"/>
          <ac:spMkLst>
            <pc:docMk/>
            <pc:sldMk cId="894704994" sldId="917"/>
            <ac:spMk id="3" creationId="{B9575CB1-4271-513B-762E-F4D32750138A}"/>
          </ac:spMkLst>
        </pc:spChg>
      </pc:sldChg>
      <pc:sldChg chg="modSp">
        <pc:chgData name="Mohit Malik" userId="b038f0c95dfac187" providerId="LiveId" clId="{BE98EEB4-C01C-4AAD-85D3-F4F8178E1544}" dt="2023-09-10T14:10:10.112" v="13"/>
        <pc:sldMkLst>
          <pc:docMk/>
          <pc:sldMk cId="2716956436" sldId="918"/>
        </pc:sldMkLst>
        <pc:spChg chg="mod">
          <ac:chgData name="Mohit Malik" userId="b038f0c95dfac187" providerId="LiveId" clId="{BE98EEB4-C01C-4AAD-85D3-F4F8178E1544}" dt="2023-09-10T14:10:10.112" v="13"/>
          <ac:spMkLst>
            <pc:docMk/>
            <pc:sldMk cId="2716956436" sldId="918"/>
            <ac:spMk id="2" creationId="{2E2BF37E-32EF-CB6F-039F-9125CDCB6F0B}"/>
          </ac:spMkLst>
        </pc:spChg>
      </pc:sldChg>
      <pc:sldChg chg="modSp mod">
        <pc:chgData name="Mohit Malik" userId="b038f0c95dfac187" providerId="LiveId" clId="{BE98EEB4-C01C-4AAD-85D3-F4F8178E1544}" dt="2023-09-10T14:19:40.177" v="229" actId="14100"/>
        <pc:sldMkLst>
          <pc:docMk/>
          <pc:sldMk cId="2779911582" sldId="919"/>
        </pc:sldMkLst>
        <pc:spChg chg="mod">
          <ac:chgData name="Mohit Malik" userId="b038f0c95dfac187" providerId="LiveId" clId="{BE98EEB4-C01C-4AAD-85D3-F4F8178E1544}" dt="2023-09-10T14:10:10.112" v="13"/>
          <ac:spMkLst>
            <pc:docMk/>
            <pc:sldMk cId="2779911582" sldId="919"/>
            <ac:spMk id="2" creationId="{85A1DAB9-0AC1-6DA9-4EB8-22171A90C0B5}"/>
          </ac:spMkLst>
        </pc:spChg>
        <pc:picChg chg="mod">
          <ac:chgData name="Mohit Malik" userId="b038f0c95dfac187" providerId="LiveId" clId="{BE98EEB4-C01C-4AAD-85D3-F4F8178E1544}" dt="2023-09-10T14:19:40.177" v="229" actId="14100"/>
          <ac:picMkLst>
            <pc:docMk/>
            <pc:sldMk cId="2779911582" sldId="919"/>
            <ac:picMk id="5" creationId="{2F562E54-AA25-1AC0-30E0-821D48588D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CCCD1-20A1-48F7-A444-28097183C9AF}" type="datetimeFigureOut">
              <a:rPr lang="en-IN" smtClean="0"/>
              <a:t>13-09-2023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AA278-BE7E-463E-9CFE-54669140E373}" type="slidenum">
              <a:rPr lang="en-IN" smtClean="0"/>
              <a:t>‹#›</a:t>
            </a:fld>
            <a:endParaRPr lang="en-IN"/>
          </a:p>
        </p:txBody>
      </p:sp>
    </p:spTree>
    <p:extLst>
      <p:ext uri="{BB962C8B-B14F-4D97-AF65-F5344CB8AC3E}">
        <p14:creationId xmlns:p14="http://schemas.microsoft.com/office/powerpoint/2010/main" val="187165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143A640B-ABF7-D922-B4D2-C6EEEB1BD5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fld id="{B05FDB1F-A0B5-48E2-B710-143E0E08834A}" type="slidenum">
              <a:rPr lang="en-US" altLang="en-US" sz="1200" b="0" i="0" baseline="0"/>
              <a:pPr/>
              <a:t>15</a:t>
            </a:fld>
            <a:endParaRPr lang="en-US" altLang="en-US" sz="1200" b="0" i="0" baseline="0"/>
          </a:p>
        </p:txBody>
      </p:sp>
      <p:sp>
        <p:nvSpPr>
          <p:cNvPr id="36867" name="Rectangle 2">
            <a:extLst>
              <a:ext uri="{FF2B5EF4-FFF2-40B4-BE49-F238E27FC236}">
                <a16:creationId xmlns:a16="http://schemas.microsoft.com/office/drawing/2014/main" id="{EC15640E-CB8B-6ED3-CFCD-53E9576EA9AB}"/>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46E71F39-DDA4-4BEB-A57A-2EAFF8C0B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44912746-C6AE-6DFE-134B-09A9E37240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fld id="{50A92297-AEDF-4E8D-AC29-3157DA101047}" type="slidenum">
              <a:rPr lang="en-US" altLang="en-US" sz="1200" b="0" i="0" baseline="0"/>
              <a:pPr/>
              <a:t>18</a:t>
            </a:fld>
            <a:endParaRPr lang="en-US" altLang="en-US" sz="1200" b="0" i="0" baseline="0"/>
          </a:p>
        </p:txBody>
      </p:sp>
      <p:sp>
        <p:nvSpPr>
          <p:cNvPr id="38915" name="Rectangle 2">
            <a:extLst>
              <a:ext uri="{FF2B5EF4-FFF2-40B4-BE49-F238E27FC236}">
                <a16:creationId xmlns:a16="http://schemas.microsoft.com/office/drawing/2014/main" id="{F9097CAA-2465-818F-4D73-84F24E8F867E}"/>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D3402444-8D64-2196-F727-0645F754ED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586367B-ABA5-418F-2C36-9638C330A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fld id="{71184AB9-6121-4ECB-961E-8B18CC7C68F5}" type="slidenum">
              <a:rPr lang="en-US" altLang="en-US" sz="1200" b="0" i="0" baseline="0"/>
              <a:pPr/>
              <a:t>35</a:t>
            </a:fld>
            <a:endParaRPr lang="en-US" altLang="en-US" sz="1200" b="0" i="0" baseline="0"/>
          </a:p>
        </p:txBody>
      </p:sp>
      <p:sp>
        <p:nvSpPr>
          <p:cNvPr id="52227" name="Rectangle 2">
            <a:extLst>
              <a:ext uri="{FF2B5EF4-FFF2-40B4-BE49-F238E27FC236}">
                <a16:creationId xmlns:a16="http://schemas.microsoft.com/office/drawing/2014/main" id="{E8900FA7-89A5-501E-8F46-9606F25C01A1}"/>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0CAA956-4718-CDF1-2720-0508B24353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BB2083A-D0A3-4D40-A3B4-2F2418A74D03}" type="datetimeFigureOut">
              <a:rPr lang="en-IN" smtClean="0"/>
              <a:t>13-09-2023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EF4150A-B0CD-4B0F-9D61-54D62EDAF975}"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68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2083A-D0A3-4D40-A3B4-2F2418A74D03}"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4150A-B0CD-4B0F-9D61-54D62EDAF975}" type="slidenum">
              <a:rPr lang="en-IN" smtClean="0"/>
              <a:t>‹#›</a:t>
            </a:fld>
            <a:endParaRPr lang="en-IN"/>
          </a:p>
        </p:txBody>
      </p:sp>
    </p:spTree>
    <p:extLst>
      <p:ext uri="{BB962C8B-B14F-4D97-AF65-F5344CB8AC3E}">
        <p14:creationId xmlns:p14="http://schemas.microsoft.com/office/powerpoint/2010/main" val="18304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2083A-D0A3-4D40-A3B4-2F2418A74D03}"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4150A-B0CD-4B0F-9D61-54D62EDAF975}" type="slidenum">
              <a:rPr lang="en-IN" smtClean="0"/>
              <a:t>‹#›</a:t>
            </a:fld>
            <a:endParaRPr lang="en-IN"/>
          </a:p>
        </p:txBody>
      </p:sp>
    </p:spTree>
    <p:extLst>
      <p:ext uri="{BB962C8B-B14F-4D97-AF65-F5344CB8AC3E}">
        <p14:creationId xmlns:p14="http://schemas.microsoft.com/office/powerpoint/2010/main" val="346758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2083A-D0A3-4D40-A3B4-2F2418A74D03}"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4150A-B0CD-4B0F-9D61-54D62EDAF975}" type="slidenum">
              <a:rPr lang="en-IN" smtClean="0"/>
              <a:t>‹#›</a:t>
            </a:fld>
            <a:endParaRPr lang="en-IN"/>
          </a:p>
        </p:txBody>
      </p:sp>
    </p:spTree>
    <p:extLst>
      <p:ext uri="{BB962C8B-B14F-4D97-AF65-F5344CB8AC3E}">
        <p14:creationId xmlns:p14="http://schemas.microsoft.com/office/powerpoint/2010/main" val="199895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B2083A-D0A3-4D40-A3B4-2F2418A74D03}"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F4150A-B0CD-4B0F-9D61-54D62EDAF975}"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45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B2083A-D0A3-4D40-A3B4-2F2418A74D03}"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F4150A-B0CD-4B0F-9D61-54D62EDAF975}" type="slidenum">
              <a:rPr lang="en-IN" smtClean="0"/>
              <a:t>‹#›</a:t>
            </a:fld>
            <a:endParaRPr lang="en-IN"/>
          </a:p>
        </p:txBody>
      </p:sp>
    </p:spTree>
    <p:extLst>
      <p:ext uri="{BB962C8B-B14F-4D97-AF65-F5344CB8AC3E}">
        <p14:creationId xmlns:p14="http://schemas.microsoft.com/office/powerpoint/2010/main" val="95825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B2083A-D0A3-4D40-A3B4-2F2418A74D03}"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F4150A-B0CD-4B0F-9D61-54D62EDAF975}" type="slidenum">
              <a:rPr lang="en-IN" smtClean="0"/>
              <a:t>‹#›</a:t>
            </a:fld>
            <a:endParaRPr lang="en-IN"/>
          </a:p>
        </p:txBody>
      </p:sp>
    </p:spTree>
    <p:extLst>
      <p:ext uri="{BB962C8B-B14F-4D97-AF65-F5344CB8AC3E}">
        <p14:creationId xmlns:p14="http://schemas.microsoft.com/office/powerpoint/2010/main" val="154096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2083A-D0A3-4D40-A3B4-2F2418A74D03}" type="datetimeFigureOut">
              <a:rPr lang="en-IN" smtClean="0"/>
              <a:t>13-09-2023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F4150A-B0CD-4B0F-9D61-54D62EDAF975}" type="slidenum">
              <a:rPr lang="en-IN" smtClean="0"/>
              <a:t>‹#›</a:t>
            </a:fld>
            <a:endParaRPr lang="en-IN"/>
          </a:p>
        </p:txBody>
      </p:sp>
    </p:spTree>
    <p:extLst>
      <p:ext uri="{BB962C8B-B14F-4D97-AF65-F5344CB8AC3E}">
        <p14:creationId xmlns:p14="http://schemas.microsoft.com/office/powerpoint/2010/main" val="208697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2083A-D0A3-4D40-A3B4-2F2418A74D03}" type="datetimeFigureOut">
              <a:rPr lang="en-IN" smtClean="0"/>
              <a:t>13-09-2023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F4150A-B0CD-4B0F-9D61-54D62EDAF975}" type="slidenum">
              <a:rPr lang="en-IN" smtClean="0"/>
              <a:t>‹#›</a:t>
            </a:fld>
            <a:endParaRPr lang="en-IN"/>
          </a:p>
        </p:txBody>
      </p:sp>
    </p:spTree>
    <p:extLst>
      <p:ext uri="{BB962C8B-B14F-4D97-AF65-F5344CB8AC3E}">
        <p14:creationId xmlns:p14="http://schemas.microsoft.com/office/powerpoint/2010/main" val="4227473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B2083A-D0A3-4D40-A3B4-2F2418A74D03}"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F4150A-B0CD-4B0F-9D61-54D62EDAF975}" type="slidenum">
              <a:rPr lang="en-IN" smtClean="0"/>
              <a:t>‹#›</a:t>
            </a:fld>
            <a:endParaRPr lang="en-IN"/>
          </a:p>
        </p:txBody>
      </p:sp>
    </p:spTree>
    <p:extLst>
      <p:ext uri="{BB962C8B-B14F-4D97-AF65-F5344CB8AC3E}">
        <p14:creationId xmlns:p14="http://schemas.microsoft.com/office/powerpoint/2010/main" val="85096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B2083A-D0A3-4D40-A3B4-2F2418A74D03}"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F4150A-B0CD-4B0F-9D61-54D62EDAF975}" type="slidenum">
              <a:rPr lang="en-IN" smtClean="0"/>
              <a:t>‹#›</a:t>
            </a:fld>
            <a:endParaRPr lang="en-IN"/>
          </a:p>
        </p:txBody>
      </p:sp>
    </p:spTree>
    <p:extLst>
      <p:ext uri="{BB962C8B-B14F-4D97-AF65-F5344CB8AC3E}">
        <p14:creationId xmlns:p14="http://schemas.microsoft.com/office/powerpoint/2010/main" val="130203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BB2083A-D0A3-4D40-A3B4-2F2418A74D03}" type="datetimeFigureOut">
              <a:rPr lang="en-IN" smtClean="0"/>
              <a:t>13-09-2023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EF4150A-B0CD-4B0F-9D61-54D62EDAF975}" type="slidenum">
              <a:rPr lang="en-IN" smtClean="0"/>
              <a:t>‹#›</a:t>
            </a:fld>
            <a:endParaRPr lang="en-IN"/>
          </a:p>
        </p:txBody>
      </p:sp>
    </p:spTree>
    <p:extLst>
      <p:ext uri="{BB962C8B-B14F-4D97-AF65-F5344CB8AC3E}">
        <p14:creationId xmlns:p14="http://schemas.microsoft.com/office/powerpoint/2010/main" val="33311135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EDCF-6794-EC14-DCC3-2EB11AF5D85A}"/>
              </a:ext>
            </a:extLst>
          </p:cNvPr>
          <p:cNvSpPr>
            <a:spLocks noGrp="1"/>
          </p:cNvSpPr>
          <p:nvPr>
            <p:ph type="title"/>
          </p:nvPr>
        </p:nvSpPr>
        <p:spPr/>
        <p:txBody>
          <a:bodyPr/>
          <a:lstStyle/>
          <a:p>
            <a:r>
              <a:rPr lang="en-IN" dirty="0"/>
              <a:t>                          </a:t>
            </a:r>
            <a:r>
              <a:rPr lang="en-IN" dirty="0" err="1"/>
              <a:t>Lec</a:t>
            </a:r>
            <a:r>
              <a:rPr lang="en-IN" dirty="0"/>
              <a:t>  - 19 , 20</a:t>
            </a:r>
          </a:p>
        </p:txBody>
      </p:sp>
      <p:sp>
        <p:nvSpPr>
          <p:cNvPr id="6" name="Content Placeholder 5">
            <a:extLst>
              <a:ext uri="{FF2B5EF4-FFF2-40B4-BE49-F238E27FC236}">
                <a16:creationId xmlns:a16="http://schemas.microsoft.com/office/drawing/2014/main" id="{DB3CB576-4BFF-CF0C-9444-F9F07B224608}"/>
              </a:ext>
            </a:extLst>
          </p:cNvPr>
          <p:cNvSpPr>
            <a:spLocks noGrp="1"/>
          </p:cNvSpPr>
          <p:nvPr>
            <p:ph idx="1"/>
          </p:nvPr>
        </p:nvSpPr>
        <p:spPr/>
        <p:txBody>
          <a:bodyPr/>
          <a:lstStyle/>
          <a:p>
            <a:pPr marL="0" indent="0">
              <a:buNone/>
            </a:pPr>
            <a:r>
              <a:rPr lang="en-IN" dirty="0"/>
              <a:t>                                                              Data Link Layer</a:t>
            </a:r>
          </a:p>
          <a:p>
            <a:pPr marL="0" indent="0">
              <a:buNone/>
            </a:pPr>
            <a:r>
              <a:rPr lang="en-IN" dirty="0"/>
              <a:t>                                                   (Multiple  Access Protocols)</a:t>
            </a:r>
          </a:p>
        </p:txBody>
      </p:sp>
      <p:pic>
        <p:nvPicPr>
          <p:cNvPr id="7" name="Content Placeholder 4">
            <a:extLst>
              <a:ext uri="{FF2B5EF4-FFF2-40B4-BE49-F238E27FC236}">
                <a16:creationId xmlns:a16="http://schemas.microsoft.com/office/drawing/2014/main" id="{88ADB56E-459F-858C-8929-B465DAB23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188" y="2871301"/>
            <a:ext cx="8908867" cy="3519667"/>
          </a:xfrm>
          <a:prstGeom prst="rect">
            <a:avLst/>
          </a:prstGeom>
        </p:spPr>
      </p:pic>
    </p:spTree>
    <p:extLst>
      <p:ext uri="{BB962C8B-B14F-4D97-AF65-F5344CB8AC3E}">
        <p14:creationId xmlns:p14="http://schemas.microsoft.com/office/powerpoint/2010/main" val="423759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3229-02D3-45A8-568A-D362115A7319}"/>
              </a:ext>
            </a:extLst>
          </p:cNvPr>
          <p:cNvSpPr>
            <a:spLocks noGrp="1"/>
          </p:cNvSpPr>
          <p:nvPr>
            <p:ph type="title"/>
          </p:nvPr>
        </p:nvSpPr>
        <p:spPr/>
        <p:txBody>
          <a:bodyPr/>
          <a:lstStyle/>
          <a:p>
            <a:r>
              <a:rPr lang="en-IN" dirty="0"/>
              <a:t>                    What  is  Pure ALOHA ?</a:t>
            </a:r>
          </a:p>
        </p:txBody>
      </p:sp>
      <p:sp>
        <p:nvSpPr>
          <p:cNvPr id="3" name="Content Placeholder 2">
            <a:extLst>
              <a:ext uri="{FF2B5EF4-FFF2-40B4-BE49-F238E27FC236}">
                <a16:creationId xmlns:a16="http://schemas.microsoft.com/office/drawing/2014/main" id="{89817225-9100-9F68-82EF-EA49D23444F1}"/>
              </a:ext>
            </a:extLst>
          </p:cNvPr>
          <p:cNvSpPr>
            <a:spLocks noGrp="1"/>
          </p:cNvSpPr>
          <p:nvPr>
            <p:ph idx="1"/>
          </p:nvPr>
        </p:nvSpPr>
        <p:spPr/>
        <p:txBody>
          <a:bodyPr/>
          <a:lstStyle/>
          <a:p>
            <a:r>
              <a:rPr lang="en-US" dirty="0"/>
              <a:t>Pure ALOHA is a simple and early random access protocol.</a:t>
            </a:r>
          </a:p>
          <a:p>
            <a:pPr algn="just"/>
            <a:r>
              <a:rPr lang="en-US" dirty="0"/>
              <a:t>In this protocol, any device can transmit data anytime without checking whether the channel is in use. This can lead to collisions, where two or more devices transmit simultaneously, resulting in data corruption and lost packets.</a:t>
            </a:r>
          </a:p>
          <a:p>
            <a:pPr algn="just"/>
            <a:r>
              <a:rPr lang="en-US" dirty="0"/>
              <a:t>Pure ALOHA employs a “send and hope” mechanism to recover from these collisions. Devices send their data and hope it reaches its destination without colliding with other transmissions. If a collision occurs, the devices involved wait for a random amount before resending the data.</a:t>
            </a:r>
            <a:endParaRPr lang="en-IN" dirty="0"/>
          </a:p>
        </p:txBody>
      </p:sp>
    </p:spTree>
    <p:extLst>
      <p:ext uri="{BB962C8B-B14F-4D97-AF65-F5344CB8AC3E}">
        <p14:creationId xmlns:p14="http://schemas.microsoft.com/office/powerpoint/2010/main" val="396671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5393-DB47-B11E-E491-D37947FF261E}"/>
              </a:ext>
            </a:extLst>
          </p:cNvPr>
          <p:cNvSpPr>
            <a:spLocks noGrp="1"/>
          </p:cNvSpPr>
          <p:nvPr>
            <p:ph type="title"/>
          </p:nvPr>
        </p:nvSpPr>
        <p:spPr/>
        <p:txBody>
          <a:bodyPr/>
          <a:lstStyle/>
          <a:p>
            <a:r>
              <a:rPr lang="en-IN" dirty="0"/>
              <a:t>                  Diagram  of Pure  ALOHA .</a:t>
            </a:r>
          </a:p>
        </p:txBody>
      </p:sp>
      <p:pic>
        <p:nvPicPr>
          <p:cNvPr id="4" name="Picture 7">
            <a:extLst>
              <a:ext uri="{FF2B5EF4-FFF2-40B4-BE49-F238E27FC236}">
                <a16:creationId xmlns:a16="http://schemas.microsoft.com/office/drawing/2014/main" id="{50E702DB-B34E-1AB2-6ECC-29FF652B61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3689" y="2057400"/>
            <a:ext cx="8571284"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979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0E30-9EA4-1BC6-462E-C1F3CED52C46}"/>
              </a:ext>
            </a:extLst>
          </p:cNvPr>
          <p:cNvSpPr>
            <a:spLocks noGrp="1"/>
          </p:cNvSpPr>
          <p:nvPr>
            <p:ph type="title"/>
          </p:nvPr>
        </p:nvSpPr>
        <p:spPr/>
        <p:txBody>
          <a:bodyPr/>
          <a:lstStyle/>
          <a:p>
            <a:r>
              <a:rPr lang="en-IN" dirty="0"/>
              <a:t>            Disadvantages  of Pure Aloha .</a:t>
            </a:r>
          </a:p>
        </p:txBody>
      </p:sp>
      <p:sp>
        <p:nvSpPr>
          <p:cNvPr id="3" name="Content Placeholder 2">
            <a:extLst>
              <a:ext uri="{FF2B5EF4-FFF2-40B4-BE49-F238E27FC236}">
                <a16:creationId xmlns:a16="http://schemas.microsoft.com/office/drawing/2014/main" id="{A714D81C-9C6A-9F03-0DA1-88AFB3ED68CD}"/>
              </a:ext>
            </a:extLst>
          </p:cNvPr>
          <p:cNvSpPr>
            <a:spLocks noGrp="1"/>
          </p:cNvSpPr>
          <p:nvPr>
            <p:ph idx="1"/>
          </p:nvPr>
        </p:nvSpPr>
        <p:spPr/>
        <p:txBody>
          <a:bodyPr/>
          <a:lstStyle/>
          <a:p>
            <a:pPr algn="just"/>
            <a:r>
              <a:rPr lang="en-US" sz="2400" b="0" i="0" dirty="0">
                <a:solidFill>
                  <a:srgbClr val="000000"/>
                </a:solidFill>
                <a:effectLst/>
              </a:rPr>
              <a:t>Pure ALOHA is a simple protocol allowing multiple nodes to share a single communication channel. However, it is inefficient due to the high probability of collisions. Thus, it laid the foundation for developing more sophisticated random access protocols, such as Slotted ALOHA and CSMA/CD.</a:t>
            </a:r>
          </a:p>
          <a:p>
            <a:pPr marL="0" indent="0">
              <a:buNone/>
            </a:pPr>
            <a:br>
              <a:rPr lang="en-US" b="0" i="0" dirty="0">
                <a:solidFill>
                  <a:srgbClr val="000000"/>
                </a:solidFill>
                <a:effectLst/>
                <a:latin typeface="Raleway" pitchFamily="2" charset="0"/>
              </a:rPr>
            </a:br>
            <a:endParaRPr lang="en-IN" dirty="0"/>
          </a:p>
        </p:txBody>
      </p:sp>
    </p:spTree>
    <p:extLst>
      <p:ext uri="{BB962C8B-B14F-4D97-AF65-F5344CB8AC3E}">
        <p14:creationId xmlns:p14="http://schemas.microsoft.com/office/powerpoint/2010/main" val="348995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699-DB5B-567A-C719-B8EBC432E00A}"/>
              </a:ext>
            </a:extLst>
          </p:cNvPr>
          <p:cNvSpPr>
            <a:spLocks noGrp="1"/>
          </p:cNvSpPr>
          <p:nvPr>
            <p:ph type="title"/>
          </p:nvPr>
        </p:nvSpPr>
        <p:spPr/>
        <p:txBody>
          <a:bodyPr/>
          <a:lstStyle/>
          <a:p>
            <a:r>
              <a:rPr lang="it-IT" altLang="en-US" sz="4400" baseline="0" dirty="0"/>
              <a:t>         Procedure for pure ALOHA protocol.</a:t>
            </a:r>
            <a:br>
              <a:rPr lang="en-US" altLang="en-US" sz="4400" baseline="0" dirty="0"/>
            </a:br>
            <a:endParaRPr lang="en-IN" dirty="0"/>
          </a:p>
        </p:txBody>
      </p:sp>
      <p:pic>
        <p:nvPicPr>
          <p:cNvPr id="4" name="Picture 8">
            <a:extLst>
              <a:ext uri="{FF2B5EF4-FFF2-40B4-BE49-F238E27FC236}">
                <a16:creationId xmlns:a16="http://schemas.microsoft.com/office/drawing/2014/main" id="{D9AF357C-C12D-71FC-7ECE-7440D52D77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6687" y="187787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184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859E-D8EB-6C29-9FD6-661B3A8E5203}"/>
              </a:ext>
            </a:extLst>
          </p:cNvPr>
          <p:cNvSpPr>
            <a:spLocks noGrp="1"/>
          </p:cNvSpPr>
          <p:nvPr>
            <p:ph type="title"/>
          </p:nvPr>
        </p:nvSpPr>
        <p:spPr/>
        <p:txBody>
          <a:bodyPr>
            <a:normAutofit fontScale="90000"/>
          </a:bodyPr>
          <a:lstStyle/>
          <a:p>
            <a:r>
              <a:rPr lang="en-US" altLang="en-US" sz="4400" baseline="0" dirty="0"/>
              <a:t>   Vulnerable time for pure ALOHA protocol.</a:t>
            </a:r>
            <a:br>
              <a:rPr lang="en-US" altLang="en-US" sz="4400" baseline="0" dirty="0"/>
            </a:br>
            <a:endParaRPr lang="en-IN" dirty="0"/>
          </a:p>
        </p:txBody>
      </p:sp>
      <p:pic>
        <p:nvPicPr>
          <p:cNvPr id="4" name="Picture 8">
            <a:extLst>
              <a:ext uri="{FF2B5EF4-FFF2-40B4-BE49-F238E27FC236}">
                <a16:creationId xmlns:a16="http://schemas.microsoft.com/office/drawing/2014/main" id="{3E747E88-FBB7-3096-4527-A824C5AF31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33883" y="2057400"/>
            <a:ext cx="6290896"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4409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1B5FEB7-DD87-53BC-B313-ED94BA9D7F1D}"/>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3" name="Rectangle 3">
            <a:extLst>
              <a:ext uri="{FF2B5EF4-FFF2-40B4-BE49-F238E27FC236}">
                <a16:creationId xmlns:a16="http://schemas.microsoft.com/office/drawing/2014/main" id="{BAD55C27-CAD1-8A18-5CFC-2C3AEC26D73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4" name="Rectangle 4">
            <a:extLst>
              <a:ext uri="{FF2B5EF4-FFF2-40B4-BE49-F238E27FC236}">
                <a16:creationId xmlns:a16="http://schemas.microsoft.com/office/drawing/2014/main" id="{5399F47B-DB10-6BBD-E9C8-13BB2155F36F}"/>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5" name="Rectangle 5">
            <a:extLst>
              <a:ext uri="{FF2B5EF4-FFF2-40B4-BE49-F238E27FC236}">
                <a16:creationId xmlns:a16="http://schemas.microsoft.com/office/drawing/2014/main" id="{375F066D-6951-D464-7E8D-7149631C14B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6" name="Rectangle 6">
            <a:extLst>
              <a:ext uri="{FF2B5EF4-FFF2-40B4-BE49-F238E27FC236}">
                <a16:creationId xmlns:a16="http://schemas.microsoft.com/office/drawing/2014/main" id="{73113346-4145-8DA6-E76C-85E8A5D4BB5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7" name="Rectangle 7">
            <a:extLst>
              <a:ext uri="{FF2B5EF4-FFF2-40B4-BE49-F238E27FC236}">
                <a16:creationId xmlns:a16="http://schemas.microsoft.com/office/drawing/2014/main" id="{82A05EC2-3CE0-E9DC-1C0D-C1E67A25EEEC}"/>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8" name="Rectangle 8">
            <a:extLst>
              <a:ext uri="{FF2B5EF4-FFF2-40B4-BE49-F238E27FC236}">
                <a16:creationId xmlns:a16="http://schemas.microsoft.com/office/drawing/2014/main" id="{2A236D34-1278-10DC-90AE-050E3CB89075}"/>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9" name="Line 9">
            <a:extLst>
              <a:ext uri="{FF2B5EF4-FFF2-40B4-BE49-F238E27FC236}">
                <a16:creationId xmlns:a16="http://schemas.microsoft.com/office/drawing/2014/main" id="{6FC16628-6923-425A-474D-F46DE8C0453D}"/>
              </a:ext>
            </a:extLst>
          </p:cNvPr>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0" name="Line 10">
            <a:extLst>
              <a:ext uri="{FF2B5EF4-FFF2-40B4-BE49-F238E27FC236}">
                <a16:creationId xmlns:a16="http://schemas.microsoft.com/office/drawing/2014/main" id="{80DCA5D8-DA7B-8322-2115-932D56E506A2}"/>
              </a:ext>
            </a:extLst>
          </p:cNvPr>
          <p:cNvSpPr>
            <a:spLocks noChangeShapeType="1"/>
          </p:cNvSpPr>
          <p:nvPr/>
        </p:nvSpPr>
        <p:spPr bwMode="auto">
          <a:xfrm>
            <a:off x="1982788" y="4953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51" name="Rectangle 11">
            <a:extLst>
              <a:ext uri="{FF2B5EF4-FFF2-40B4-BE49-F238E27FC236}">
                <a16:creationId xmlns:a16="http://schemas.microsoft.com/office/drawing/2014/main" id="{4B1DB596-9364-9C65-050A-611D9481A0B4}"/>
              </a:ext>
            </a:extLst>
          </p:cNvPr>
          <p:cNvSpPr>
            <a:spLocks noChangeArrowheads="1"/>
          </p:cNvSpPr>
          <p:nvPr/>
        </p:nvSpPr>
        <p:spPr bwMode="auto">
          <a:xfrm>
            <a:off x="2019300" y="2759076"/>
            <a:ext cx="8077200" cy="206210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The throughput for pure ALOHA is </a:t>
            </a:r>
            <a:br>
              <a:rPr lang="en-US" altLang="en-US" sz="3200" i="0" baseline="0">
                <a:latin typeface="Arial" panose="020B0604020202020204" pitchFamily="34" charset="0"/>
              </a:rPr>
            </a:br>
            <a:r>
              <a:rPr lang="en-US" altLang="en-US" sz="3200" i="0" baseline="0">
                <a:solidFill>
                  <a:schemeClr val="hlink"/>
                </a:solidFill>
                <a:latin typeface="Arial" panose="020B0604020202020204" pitchFamily="34" charset="0"/>
              </a:rPr>
              <a:t>S = G × e </a:t>
            </a:r>
            <a:r>
              <a:rPr lang="en-US" altLang="en-US" sz="3200" i="0" baseline="30000">
                <a:solidFill>
                  <a:schemeClr val="hlink"/>
                </a:solidFill>
                <a:latin typeface="Arial" panose="020B0604020202020204" pitchFamily="34" charset="0"/>
              </a:rPr>
              <a:t>−2G  </a:t>
            </a:r>
            <a:r>
              <a:rPr lang="en-US" altLang="en-US" sz="3200" i="0" baseline="0">
                <a:latin typeface="Arial" panose="020B0604020202020204" pitchFamily="34" charset="0"/>
              </a:rPr>
              <a:t>.</a:t>
            </a:r>
          </a:p>
          <a:p>
            <a:pPr algn="ctr"/>
            <a:r>
              <a:rPr lang="en-US" altLang="en-US" sz="3200" i="0" baseline="0">
                <a:latin typeface="Arial" panose="020B0604020202020204" pitchFamily="34" charset="0"/>
              </a:rPr>
              <a:t>The maximum throughput</a:t>
            </a:r>
          </a:p>
          <a:p>
            <a:pPr algn="ctr"/>
            <a:r>
              <a:rPr lang="en-US" altLang="en-US" sz="3200" i="0" baseline="0">
                <a:solidFill>
                  <a:schemeClr val="hlink"/>
                </a:solidFill>
                <a:latin typeface="Arial" panose="020B0604020202020204" pitchFamily="34" charset="0"/>
              </a:rPr>
              <a:t>S</a:t>
            </a:r>
            <a:r>
              <a:rPr lang="en-US" altLang="en-US" sz="3200" i="0" baseline="-18000">
                <a:solidFill>
                  <a:schemeClr val="hlink"/>
                </a:solidFill>
                <a:latin typeface="Arial" panose="020B0604020202020204" pitchFamily="34" charset="0"/>
              </a:rPr>
              <a:t>max</a:t>
            </a:r>
            <a:r>
              <a:rPr lang="en-US" altLang="en-US" sz="3200" i="0" baseline="0">
                <a:solidFill>
                  <a:schemeClr val="hlink"/>
                </a:solidFill>
                <a:latin typeface="Arial" panose="020B0604020202020204" pitchFamily="34" charset="0"/>
              </a:rPr>
              <a:t> = 0.184 </a:t>
            </a:r>
            <a:r>
              <a:rPr lang="en-US" altLang="en-US" sz="3200" i="0" baseline="0">
                <a:latin typeface="Arial" panose="020B0604020202020204" pitchFamily="34" charset="0"/>
              </a:rPr>
              <a:t>when G= (1/2).</a:t>
            </a:r>
          </a:p>
        </p:txBody>
      </p:sp>
      <p:grpSp>
        <p:nvGrpSpPr>
          <p:cNvPr id="10252" name="Group 12">
            <a:extLst>
              <a:ext uri="{FF2B5EF4-FFF2-40B4-BE49-F238E27FC236}">
                <a16:creationId xmlns:a16="http://schemas.microsoft.com/office/drawing/2014/main" id="{83CFB899-56BA-4292-A9CA-EE180B4D63CE}"/>
              </a:ext>
            </a:extLst>
          </p:cNvPr>
          <p:cNvGrpSpPr>
            <a:grpSpLocks/>
          </p:cNvGrpSpPr>
          <p:nvPr/>
        </p:nvGrpSpPr>
        <p:grpSpPr bwMode="auto">
          <a:xfrm>
            <a:off x="1981200" y="1981200"/>
            <a:ext cx="1143000" cy="566738"/>
            <a:chOff x="1200" y="1248"/>
            <a:chExt cx="720" cy="357"/>
          </a:xfrm>
        </p:grpSpPr>
        <p:pic>
          <p:nvPicPr>
            <p:cNvPr id="10253" name="Picture 13">
              <a:extLst>
                <a:ext uri="{FF2B5EF4-FFF2-40B4-BE49-F238E27FC236}">
                  <a16:creationId xmlns:a16="http://schemas.microsoft.com/office/drawing/2014/main" id="{4FF78362-5868-E53E-E1C3-5FB8E09DFE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 Box 14">
              <a:extLst>
                <a:ext uri="{FF2B5EF4-FFF2-40B4-BE49-F238E27FC236}">
                  <a16:creationId xmlns:a16="http://schemas.microsoft.com/office/drawing/2014/main" id="{49ACCAE0-04AE-95A4-0B0B-E286B9D1B3A6}"/>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487E-A0B8-660C-1662-290D9F6755AB}"/>
              </a:ext>
            </a:extLst>
          </p:cNvPr>
          <p:cNvSpPr>
            <a:spLocks noGrp="1"/>
          </p:cNvSpPr>
          <p:nvPr>
            <p:ph type="title"/>
          </p:nvPr>
        </p:nvSpPr>
        <p:spPr>
          <a:xfrm>
            <a:off x="1143000" y="609600"/>
            <a:ext cx="9875520" cy="748937"/>
          </a:xfrm>
        </p:spPr>
        <p:txBody>
          <a:bodyPr/>
          <a:lstStyle/>
          <a:p>
            <a:r>
              <a:rPr lang="en-IN" dirty="0"/>
              <a:t>                     Slotted  ALOHA .</a:t>
            </a:r>
          </a:p>
        </p:txBody>
      </p:sp>
      <p:sp>
        <p:nvSpPr>
          <p:cNvPr id="3" name="Content Placeholder 2">
            <a:extLst>
              <a:ext uri="{FF2B5EF4-FFF2-40B4-BE49-F238E27FC236}">
                <a16:creationId xmlns:a16="http://schemas.microsoft.com/office/drawing/2014/main" id="{988F5D2A-99BF-C995-94B7-968698D93A45}"/>
              </a:ext>
            </a:extLst>
          </p:cNvPr>
          <p:cNvSpPr>
            <a:spLocks noGrp="1"/>
          </p:cNvSpPr>
          <p:nvPr>
            <p:ph idx="1"/>
          </p:nvPr>
        </p:nvSpPr>
        <p:spPr>
          <a:xfrm>
            <a:off x="838200" y="1358537"/>
            <a:ext cx="10515600" cy="4818426"/>
          </a:xfrm>
        </p:spPr>
        <p:txBody>
          <a:bodyPr>
            <a:normAutofit/>
          </a:bodyPr>
          <a:lstStyle/>
          <a:p>
            <a:pPr algn="just"/>
            <a:r>
              <a:rPr lang="en-US" dirty="0"/>
              <a:t>Slotted ALOHA is an  advance  version of the pure ALOHA protocol.</a:t>
            </a:r>
          </a:p>
          <a:p>
            <a:pPr algn="just"/>
            <a:r>
              <a:rPr lang="en-US" dirty="0"/>
              <a:t> The main aim to design the  slotted Aloha is  to make communication networks more efficient. </a:t>
            </a:r>
          </a:p>
          <a:p>
            <a:pPr algn="just"/>
            <a:r>
              <a:rPr lang="en-US" dirty="0"/>
              <a:t>In this version, the channel is divided into small, fixed-length time slots and users are only allowed to transmit data at the beginning of each time slot. </a:t>
            </a:r>
          </a:p>
          <a:p>
            <a:pPr algn="just"/>
            <a:r>
              <a:rPr lang="en-US" dirty="0"/>
              <a:t>This synchronization of transmissions reduces the chances of collisions between devices, increasing the overall efficiency of the network.</a:t>
            </a:r>
          </a:p>
          <a:p>
            <a:pPr algn="just"/>
            <a:r>
              <a:rPr lang="en-US" dirty="0"/>
              <a:t> In the slotted Aloha all the users are  synchronized to these time slots so that whenever a user sends a packet, it must precisely match the next available channel slot. As a result, wasted time due to collisions can be reduced to one packet time or the susceptible period can be half.</a:t>
            </a:r>
          </a:p>
          <a:p>
            <a:pPr algn="just"/>
            <a:endParaRPr lang="en-IN" dirty="0"/>
          </a:p>
        </p:txBody>
      </p:sp>
    </p:spTree>
    <p:extLst>
      <p:ext uri="{BB962C8B-B14F-4D97-AF65-F5344CB8AC3E}">
        <p14:creationId xmlns:p14="http://schemas.microsoft.com/office/powerpoint/2010/main" val="308746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BE94-C11B-9E9E-BE47-CCF37C6E4195}"/>
              </a:ext>
            </a:extLst>
          </p:cNvPr>
          <p:cNvSpPr>
            <a:spLocks noGrp="1"/>
          </p:cNvSpPr>
          <p:nvPr>
            <p:ph type="title"/>
          </p:nvPr>
        </p:nvSpPr>
        <p:spPr>
          <a:xfrm>
            <a:off x="1143000" y="609600"/>
            <a:ext cx="9875520" cy="714103"/>
          </a:xfrm>
        </p:spPr>
        <p:txBody>
          <a:bodyPr/>
          <a:lstStyle/>
          <a:p>
            <a:r>
              <a:rPr lang="en-IN" dirty="0"/>
              <a:t>                Diagram  of Slotted Aloha. </a:t>
            </a:r>
          </a:p>
        </p:txBody>
      </p:sp>
      <p:pic>
        <p:nvPicPr>
          <p:cNvPr id="4" name="Picture 7">
            <a:extLst>
              <a:ext uri="{FF2B5EF4-FFF2-40B4-BE49-F238E27FC236}">
                <a16:creationId xmlns:a16="http://schemas.microsoft.com/office/drawing/2014/main" id="{AC00C4B5-DAC6-2164-BF6D-58F58F0648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64002" y="2057400"/>
            <a:ext cx="863065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9887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45A3BBD-0799-AE38-CDF8-F78D51CB8A51}"/>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1" name="Rectangle 3">
            <a:extLst>
              <a:ext uri="{FF2B5EF4-FFF2-40B4-BE49-F238E27FC236}">
                <a16:creationId xmlns:a16="http://schemas.microsoft.com/office/drawing/2014/main" id="{7E9EF321-A695-B189-02AD-05BE5CBA92B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2" name="Rectangle 4">
            <a:extLst>
              <a:ext uri="{FF2B5EF4-FFF2-40B4-BE49-F238E27FC236}">
                <a16:creationId xmlns:a16="http://schemas.microsoft.com/office/drawing/2014/main" id="{52600E32-10BD-ABFA-902B-F0B1451291E9}"/>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3" name="Rectangle 5">
            <a:extLst>
              <a:ext uri="{FF2B5EF4-FFF2-40B4-BE49-F238E27FC236}">
                <a16:creationId xmlns:a16="http://schemas.microsoft.com/office/drawing/2014/main" id="{B428CF2C-E956-862B-102A-93E401AE26F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4" name="Rectangle 6">
            <a:extLst>
              <a:ext uri="{FF2B5EF4-FFF2-40B4-BE49-F238E27FC236}">
                <a16:creationId xmlns:a16="http://schemas.microsoft.com/office/drawing/2014/main" id="{AB3E9653-1717-94F5-3A4B-0C575733910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5" name="Rectangle 7">
            <a:extLst>
              <a:ext uri="{FF2B5EF4-FFF2-40B4-BE49-F238E27FC236}">
                <a16:creationId xmlns:a16="http://schemas.microsoft.com/office/drawing/2014/main" id="{8A9E895E-1ECB-8EB0-14CB-2FDDC36BBBFA}"/>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6" name="Rectangle 8">
            <a:extLst>
              <a:ext uri="{FF2B5EF4-FFF2-40B4-BE49-F238E27FC236}">
                <a16:creationId xmlns:a16="http://schemas.microsoft.com/office/drawing/2014/main" id="{42371D45-7E69-AD8A-3E8A-82595198C346}"/>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7" name="Line 9">
            <a:extLst>
              <a:ext uri="{FF2B5EF4-FFF2-40B4-BE49-F238E27FC236}">
                <a16:creationId xmlns:a16="http://schemas.microsoft.com/office/drawing/2014/main" id="{932C61C8-7BC7-24B8-DB60-9B88722862C6}"/>
              </a:ext>
            </a:extLst>
          </p:cNvPr>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98" name="Line 10">
            <a:extLst>
              <a:ext uri="{FF2B5EF4-FFF2-40B4-BE49-F238E27FC236}">
                <a16:creationId xmlns:a16="http://schemas.microsoft.com/office/drawing/2014/main" id="{47FD025F-CD14-4993-AD24-C7A359030F29}"/>
              </a:ext>
            </a:extLst>
          </p:cNvPr>
          <p:cNvSpPr>
            <a:spLocks noChangeShapeType="1"/>
          </p:cNvSpPr>
          <p:nvPr/>
        </p:nvSpPr>
        <p:spPr bwMode="auto">
          <a:xfrm>
            <a:off x="1982788" y="4876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99" name="Rectangle 11">
            <a:extLst>
              <a:ext uri="{FF2B5EF4-FFF2-40B4-BE49-F238E27FC236}">
                <a16:creationId xmlns:a16="http://schemas.microsoft.com/office/drawing/2014/main" id="{ED664DF0-EDA1-52BA-2430-8B1F55205C34}"/>
              </a:ext>
            </a:extLst>
          </p:cNvPr>
          <p:cNvSpPr>
            <a:spLocks noChangeArrowheads="1"/>
          </p:cNvSpPr>
          <p:nvPr/>
        </p:nvSpPr>
        <p:spPr bwMode="auto">
          <a:xfrm>
            <a:off x="2019300" y="2759076"/>
            <a:ext cx="8077200" cy="206210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The throughput for slotted ALOHA is </a:t>
            </a:r>
            <a:br>
              <a:rPr lang="en-US" altLang="en-US" sz="3200" i="0" baseline="0">
                <a:latin typeface="Arial" panose="020B0604020202020204" pitchFamily="34" charset="0"/>
              </a:rPr>
            </a:br>
            <a:r>
              <a:rPr lang="en-US" altLang="en-US" sz="3200" i="0" baseline="0">
                <a:solidFill>
                  <a:schemeClr val="hlink"/>
                </a:solidFill>
                <a:latin typeface="Arial" panose="020B0604020202020204" pitchFamily="34" charset="0"/>
              </a:rPr>
              <a:t>S = G × e</a:t>
            </a:r>
            <a:r>
              <a:rPr lang="en-US" altLang="en-US" sz="3200" i="0" baseline="30000">
                <a:solidFill>
                  <a:schemeClr val="hlink"/>
                </a:solidFill>
                <a:latin typeface="Arial" panose="020B0604020202020204" pitchFamily="34" charset="0"/>
              </a:rPr>
              <a:t>−G</a:t>
            </a:r>
            <a:r>
              <a:rPr lang="en-US" altLang="en-US" sz="3200" i="0" baseline="0">
                <a:latin typeface="Arial" panose="020B0604020202020204" pitchFamily="34" charset="0"/>
              </a:rPr>
              <a:t> .</a:t>
            </a:r>
          </a:p>
          <a:p>
            <a:pPr algn="ctr"/>
            <a:r>
              <a:rPr lang="en-US" altLang="en-US" sz="3200" i="0" baseline="0">
                <a:latin typeface="Arial" panose="020B0604020202020204" pitchFamily="34" charset="0"/>
              </a:rPr>
              <a:t>The maximum throughput </a:t>
            </a:r>
            <a:br>
              <a:rPr lang="en-US" altLang="en-US" sz="3200" i="0" baseline="0">
                <a:latin typeface="Arial" panose="020B0604020202020204" pitchFamily="34" charset="0"/>
              </a:rPr>
            </a:br>
            <a:r>
              <a:rPr lang="en-US" altLang="en-US" sz="3200" i="0" baseline="0">
                <a:solidFill>
                  <a:schemeClr val="hlink"/>
                </a:solidFill>
                <a:latin typeface="Arial" panose="020B0604020202020204" pitchFamily="34" charset="0"/>
              </a:rPr>
              <a:t>S</a:t>
            </a:r>
            <a:r>
              <a:rPr lang="en-US" altLang="en-US" sz="3200" i="0" baseline="-18000">
                <a:solidFill>
                  <a:schemeClr val="hlink"/>
                </a:solidFill>
                <a:latin typeface="Arial" panose="020B0604020202020204" pitchFamily="34" charset="0"/>
              </a:rPr>
              <a:t>max</a:t>
            </a:r>
            <a:r>
              <a:rPr lang="en-US" altLang="en-US" sz="3200" i="0" baseline="0">
                <a:solidFill>
                  <a:schemeClr val="hlink"/>
                </a:solidFill>
                <a:latin typeface="Arial" panose="020B0604020202020204" pitchFamily="34" charset="0"/>
              </a:rPr>
              <a:t> = 0.368</a:t>
            </a:r>
            <a:r>
              <a:rPr lang="en-US" altLang="en-US" sz="3200" i="0" baseline="0">
                <a:latin typeface="Arial" panose="020B0604020202020204" pitchFamily="34" charset="0"/>
              </a:rPr>
              <a:t> when G = 1.</a:t>
            </a:r>
          </a:p>
        </p:txBody>
      </p:sp>
      <p:grpSp>
        <p:nvGrpSpPr>
          <p:cNvPr id="12300" name="Group 12">
            <a:extLst>
              <a:ext uri="{FF2B5EF4-FFF2-40B4-BE49-F238E27FC236}">
                <a16:creationId xmlns:a16="http://schemas.microsoft.com/office/drawing/2014/main" id="{71EA3C83-65A0-B4DA-1038-2BBA6A3DF445}"/>
              </a:ext>
            </a:extLst>
          </p:cNvPr>
          <p:cNvGrpSpPr>
            <a:grpSpLocks/>
          </p:cNvGrpSpPr>
          <p:nvPr/>
        </p:nvGrpSpPr>
        <p:grpSpPr bwMode="auto">
          <a:xfrm>
            <a:off x="1981200" y="1981200"/>
            <a:ext cx="1143000" cy="566738"/>
            <a:chOff x="1200" y="1248"/>
            <a:chExt cx="720" cy="357"/>
          </a:xfrm>
        </p:grpSpPr>
        <p:pic>
          <p:nvPicPr>
            <p:cNvPr id="12301" name="Picture 13">
              <a:extLst>
                <a:ext uri="{FF2B5EF4-FFF2-40B4-BE49-F238E27FC236}">
                  <a16:creationId xmlns:a16="http://schemas.microsoft.com/office/drawing/2014/main" id="{A9C03D39-3431-2F78-85C6-86B29D115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2" name="Text Box 14">
              <a:extLst>
                <a:ext uri="{FF2B5EF4-FFF2-40B4-BE49-F238E27FC236}">
                  <a16:creationId xmlns:a16="http://schemas.microsoft.com/office/drawing/2014/main" id="{1A232BD9-7AC3-9904-04EB-819E8EFF1025}"/>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2F51-C809-E3C7-F63B-430D1E7A8162}"/>
              </a:ext>
            </a:extLst>
          </p:cNvPr>
          <p:cNvSpPr>
            <a:spLocks noGrp="1"/>
          </p:cNvSpPr>
          <p:nvPr>
            <p:ph type="title"/>
          </p:nvPr>
        </p:nvSpPr>
        <p:spPr/>
        <p:txBody>
          <a:bodyPr>
            <a:normAutofit fontScale="90000"/>
          </a:bodyPr>
          <a:lstStyle/>
          <a:p>
            <a:r>
              <a:rPr lang="en-US" altLang="en-US" sz="4400" baseline="0" dirty="0"/>
              <a:t>  Vulnerable time for slotted ALOHA protocol .</a:t>
            </a:r>
            <a:br>
              <a:rPr lang="en-US" altLang="en-US" sz="4400" baseline="0" dirty="0"/>
            </a:br>
            <a:endParaRPr lang="en-IN" dirty="0"/>
          </a:p>
        </p:txBody>
      </p:sp>
      <p:pic>
        <p:nvPicPr>
          <p:cNvPr id="4" name="Picture 7">
            <a:extLst>
              <a:ext uri="{FF2B5EF4-FFF2-40B4-BE49-F238E27FC236}">
                <a16:creationId xmlns:a16="http://schemas.microsoft.com/office/drawing/2014/main" id="{98642A3E-EFEF-7223-AE64-E501C62532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44879" y="2057400"/>
            <a:ext cx="706890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66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5989-00F1-DF31-EB3C-855C13E12E6E}"/>
              </a:ext>
            </a:extLst>
          </p:cNvPr>
          <p:cNvSpPr>
            <a:spLocks noGrp="1"/>
          </p:cNvSpPr>
          <p:nvPr>
            <p:ph type="title"/>
          </p:nvPr>
        </p:nvSpPr>
        <p:spPr/>
        <p:txBody>
          <a:bodyPr/>
          <a:lstStyle/>
          <a:p>
            <a:r>
              <a:rPr lang="en-IN" dirty="0"/>
              <a:t>                   What  is  Data Link Layer ?</a:t>
            </a:r>
          </a:p>
        </p:txBody>
      </p:sp>
      <p:sp>
        <p:nvSpPr>
          <p:cNvPr id="3" name="Content Placeholder 2">
            <a:extLst>
              <a:ext uri="{FF2B5EF4-FFF2-40B4-BE49-F238E27FC236}">
                <a16:creationId xmlns:a16="http://schemas.microsoft.com/office/drawing/2014/main" id="{0EE261FB-477A-1FB1-5D1A-5E43A70DD2EF}"/>
              </a:ext>
            </a:extLst>
          </p:cNvPr>
          <p:cNvSpPr>
            <a:spLocks noGrp="1"/>
          </p:cNvSpPr>
          <p:nvPr>
            <p:ph idx="1"/>
          </p:nvPr>
        </p:nvSpPr>
        <p:spPr>
          <a:xfrm>
            <a:off x="296091" y="1825624"/>
            <a:ext cx="11486605" cy="5032375"/>
          </a:xfrm>
        </p:spPr>
        <p:txBody>
          <a:bodyPr>
            <a:normAutofit/>
          </a:bodyPr>
          <a:lstStyle/>
          <a:p>
            <a:pPr algn="just">
              <a:buFont typeface="Wingdings" panose="05000000000000000000" pitchFamily="2" charset="2"/>
              <a:buChar char="q"/>
            </a:pPr>
            <a:r>
              <a:rPr lang="en-US" dirty="0"/>
              <a:t>The data link layer is Layer 2 in the Open Systems Interconnection (OSI) architecture model for a set of telecommunication protocols.</a:t>
            </a:r>
          </a:p>
          <a:p>
            <a:pPr marL="0" indent="0" algn="just">
              <a:buNone/>
            </a:pPr>
            <a:endParaRPr lang="en-US" dirty="0"/>
          </a:p>
          <a:p>
            <a:pPr algn="just">
              <a:buFont typeface="Wingdings" panose="05000000000000000000" pitchFamily="2" charset="2"/>
              <a:buChar char="q"/>
            </a:pPr>
            <a:r>
              <a:rPr lang="en-US" dirty="0"/>
              <a:t>The data link layer is the protocol layer in a program that handles the moving of data into and out of a physical link in a network.</a:t>
            </a:r>
          </a:p>
          <a:p>
            <a:pPr marL="0" indent="0" algn="just">
              <a:buNone/>
            </a:pPr>
            <a:endParaRPr lang="en-US" dirty="0"/>
          </a:p>
          <a:p>
            <a:pPr algn="just">
              <a:buFont typeface="Wingdings" panose="05000000000000000000" pitchFamily="2" charset="2"/>
              <a:buChar char="q"/>
            </a:pPr>
            <a:r>
              <a:rPr lang="en-US" dirty="0"/>
              <a:t>It is responsible for the node-to - node delivery of data and frame are used in it . Its major role is to ensure error-free transmission of information. DLL is also responsible to encode, decode and organize the outgoing and incoming data.</a:t>
            </a:r>
            <a:endParaRPr lang="en-IN" dirty="0"/>
          </a:p>
          <a:p>
            <a:pPr marL="0" indent="0">
              <a:buNone/>
            </a:pPr>
            <a:endParaRPr lang="en-IN" dirty="0"/>
          </a:p>
        </p:txBody>
      </p:sp>
    </p:spTree>
    <p:extLst>
      <p:ext uri="{BB962C8B-B14F-4D97-AF65-F5344CB8AC3E}">
        <p14:creationId xmlns:p14="http://schemas.microsoft.com/office/powerpoint/2010/main" val="1180479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DDF4-DEC0-3A4A-242F-C2A0E5791F2C}"/>
              </a:ext>
            </a:extLst>
          </p:cNvPr>
          <p:cNvSpPr>
            <a:spLocks noGrp="1"/>
          </p:cNvSpPr>
          <p:nvPr>
            <p:ph type="title"/>
          </p:nvPr>
        </p:nvSpPr>
        <p:spPr/>
        <p:txBody>
          <a:bodyPr>
            <a:normAutofit/>
          </a:bodyPr>
          <a:lstStyle/>
          <a:p>
            <a:r>
              <a:rPr lang="en-IN" sz="3200" dirty="0"/>
              <a:t>           Difference  between  Pure and slotted  Aloha.</a:t>
            </a:r>
          </a:p>
        </p:txBody>
      </p:sp>
      <p:sp>
        <p:nvSpPr>
          <p:cNvPr id="3" name="Content Placeholder 2">
            <a:extLst>
              <a:ext uri="{FF2B5EF4-FFF2-40B4-BE49-F238E27FC236}">
                <a16:creationId xmlns:a16="http://schemas.microsoft.com/office/drawing/2014/main" id="{E2198061-44BE-1D92-0848-98E7382E4D53}"/>
              </a:ext>
            </a:extLst>
          </p:cNvPr>
          <p:cNvSpPr>
            <a:spLocks noGrp="1"/>
          </p:cNvSpPr>
          <p:nvPr>
            <p:ph sz="half" idx="1"/>
          </p:nvPr>
        </p:nvSpPr>
        <p:spPr/>
        <p:txBody>
          <a:bodyPr/>
          <a:lstStyle/>
          <a:p>
            <a:pPr marL="0" indent="0">
              <a:buNone/>
            </a:pPr>
            <a:r>
              <a:rPr lang="en-IN" dirty="0"/>
              <a:t>               Pure  Aloha.</a:t>
            </a:r>
          </a:p>
          <a:p>
            <a:pPr>
              <a:buFont typeface="Wingdings" panose="05000000000000000000" pitchFamily="2" charset="2"/>
              <a:buChar char="q"/>
            </a:pPr>
            <a:r>
              <a:rPr lang="en-IN" dirty="0"/>
              <a:t> Any station can transmitted  data  at any  time .</a:t>
            </a:r>
          </a:p>
          <a:p>
            <a:pPr marL="0" indent="0">
              <a:buNone/>
            </a:pPr>
            <a:endParaRPr lang="en-IN" dirty="0"/>
          </a:p>
          <a:p>
            <a:pPr marL="0" indent="0">
              <a:buNone/>
            </a:pPr>
            <a:endParaRPr lang="en-IN" dirty="0"/>
          </a:p>
          <a:p>
            <a:pPr>
              <a:buFont typeface="Wingdings" panose="05000000000000000000" pitchFamily="2" charset="2"/>
              <a:buChar char="q"/>
            </a:pPr>
            <a:r>
              <a:rPr lang="en-IN" dirty="0"/>
              <a:t>Time  is continuous .</a:t>
            </a:r>
          </a:p>
        </p:txBody>
      </p:sp>
      <p:sp>
        <p:nvSpPr>
          <p:cNvPr id="4" name="Content Placeholder 3">
            <a:extLst>
              <a:ext uri="{FF2B5EF4-FFF2-40B4-BE49-F238E27FC236}">
                <a16:creationId xmlns:a16="http://schemas.microsoft.com/office/drawing/2014/main" id="{C80F676F-5738-532A-D052-01C4DCBFFFFE}"/>
              </a:ext>
            </a:extLst>
          </p:cNvPr>
          <p:cNvSpPr>
            <a:spLocks noGrp="1"/>
          </p:cNvSpPr>
          <p:nvPr>
            <p:ph sz="half" idx="2"/>
          </p:nvPr>
        </p:nvSpPr>
        <p:spPr/>
        <p:txBody>
          <a:bodyPr/>
          <a:lstStyle/>
          <a:p>
            <a:pPr marL="0" indent="0">
              <a:buNone/>
            </a:pPr>
            <a:r>
              <a:rPr lang="en-IN" dirty="0"/>
              <a:t>           Slotted  Aloha.</a:t>
            </a:r>
          </a:p>
          <a:p>
            <a:pPr>
              <a:buFont typeface="Wingdings" panose="05000000000000000000" pitchFamily="2" charset="2"/>
              <a:buChar char="q"/>
            </a:pPr>
            <a:r>
              <a:rPr lang="en-IN" dirty="0"/>
              <a:t> Any station  can transmitted  the data at the beginning  of any time slot .</a:t>
            </a:r>
          </a:p>
          <a:p>
            <a:pPr>
              <a:buFont typeface="Wingdings" panose="05000000000000000000" pitchFamily="2" charset="2"/>
              <a:buChar char="q"/>
            </a:pPr>
            <a:endParaRPr lang="en-IN" dirty="0"/>
          </a:p>
          <a:p>
            <a:pPr>
              <a:buFont typeface="Wingdings" panose="05000000000000000000" pitchFamily="2" charset="2"/>
              <a:buChar char="q"/>
            </a:pPr>
            <a:r>
              <a:rPr lang="en-IN" dirty="0"/>
              <a:t> Time is  divided into fixed time slot.</a:t>
            </a:r>
          </a:p>
        </p:txBody>
      </p:sp>
    </p:spTree>
    <p:extLst>
      <p:ext uri="{BB962C8B-B14F-4D97-AF65-F5344CB8AC3E}">
        <p14:creationId xmlns:p14="http://schemas.microsoft.com/office/powerpoint/2010/main" val="316561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9712-E7C9-6AFA-72DC-D579B11E2D9D}"/>
              </a:ext>
            </a:extLst>
          </p:cNvPr>
          <p:cNvSpPr>
            <a:spLocks noGrp="1"/>
          </p:cNvSpPr>
          <p:nvPr>
            <p:ph type="title"/>
          </p:nvPr>
        </p:nvSpPr>
        <p:spPr/>
        <p:txBody>
          <a:bodyPr/>
          <a:lstStyle/>
          <a:p>
            <a:r>
              <a:rPr lang="en-IN" dirty="0"/>
              <a:t>   CSMA  (Carrier  sense Multiple  Access )</a:t>
            </a:r>
          </a:p>
        </p:txBody>
      </p:sp>
      <p:sp>
        <p:nvSpPr>
          <p:cNvPr id="3" name="Content Placeholder 2">
            <a:extLst>
              <a:ext uri="{FF2B5EF4-FFF2-40B4-BE49-F238E27FC236}">
                <a16:creationId xmlns:a16="http://schemas.microsoft.com/office/drawing/2014/main" id="{DC064F68-9801-A4D4-225D-0052B4C895D0}"/>
              </a:ext>
            </a:extLst>
          </p:cNvPr>
          <p:cNvSpPr>
            <a:spLocks noGrp="1"/>
          </p:cNvSpPr>
          <p:nvPr>
            <p:ph idx="1"/>
          </p:nvPr>
        </p:nvSpPr>
        <p:spPr/>
        <p:txBody>
          <a:bodyPr/>
          <a:lstStyle/>
          <a:p>
            <a:pPr algn="just"/>
            <a:r>
              <a:rPr lang="en-IN" dirty="0"/>
              <a:t>CSMA  operates  on the principle  of carrier sensing .</a:t>
            </a:r>
          </a:p>
          <a:p>
            <a:pPr algn="just"/>
            <a:r>
              <a:rPr lang="en-IN" dirty="0"/>
              <a:t>In this  protocol , a station listens  to see the presence of  transmission (carrier ) on the cable  and decides  to act accordingly .</a:t>
            </a:r>
          </a:p>
          <a:p>
            <a:pPr algn="just"/>
            <a:r>
              <a:rPr lang="en-US" b="1" dirty="0">
                <a:solidFill>
                  <a:srgbClr val="333333"/>
                </a:solidFill>
                <a:latin typeface="inter-bold"/>
              </a:rPr>
              <a:t>C</a:t>
            </a:r>
            <a:r>
              <a:rPr lang="en-US" b="1" i="0" dirty="0">
                <a:solidFill>
                  <a:srgbClr val="333333"/>
                </a:solidFill>
                <a:effectLst/>
                <a:latin typeface="inter-bold"/>
              </a:rPr>
              <a:t>arrier sense multiple access</a:t>
            </a:r>
            <a:r>
              <a:rPr lang="en-US" b="0" i="0" dirty="0">
                <a:solidFill>
                  <a:srgbClr val="333333"/>
                </a:solidFill>
                <a:effectLst/>
                <a:latin typeface="inter-regular"/>
              </a:rPr>
              <a:t> is based on media access protocol to sense the traffic on a channel (idle or busy) before transmitting the data. It means that if the channel is idle, the station can send data to the channel. Otherwise, it must wait until the channel becomes idle. Hence, it reduces the chances of a collision on a transmission medium.</a:t>
            </a:r>
            <a:endParaRPr lang="en-IN" dirty="0"/>
          </a:p>
        </p:txBody>
      </p:sp>
    </p:spTree>
    <p:extLst>
      <p:ext uri="{BB962C8B-B14F-4D97-AF65-F5344CB8AC3E}">
        <p14:creationId xmlns:p14="http://schemas.microsoft.com/office/powerpoint/2010/main" val="678659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0C03-4C6F-53C6-5F1B-6B37DE08E8F7}"/>
              </a:ext>
            </a:extLst>
          </p:cNvPr>
          <p:cNvSpPr>
            <a:spLocks noGrp="1"/>
          </p:cNvSpPr>
          <p:nvPr>
            <p:ph type="title"/>
          </p:nvPr>
        </p:nvSpPr>
        <p:spPr/>
        <p:txBody>
          <a:bodyPr/>
          <a:lstStyle/>
          <a:p>
            <a:r>
              <a:rPr lang="en-IN" dirty="0"/>
              <a:t>                How  the collision  may  occur ?</a:t>
            </a:r>
          </a:p>
        </p:txBody>
      </p:sp>
      <p:pic>
        <p:nvPicPr>
          <p:cNvPr id="5" name="Content Placeholder 4">
            <a:extLst>
              <a:ext uri="{FF2B5EF4-FFF2-40B4-BE49-F238E27FC236}">
                <a16:creationId xmlns:a16="http://schemas.microsoft.com/office/drawing/2014/main" id="{285BB612-BC0D-516E-580A-DA5D2AD06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5" y="2159726"/>
            <a:ext cx="9204959" cy="4027714"/>
          </a:xfrm>
        </p:spPr>
      </p:pic>
    </p:spTree>
    <p:extLst>
      <p:ext uri="{BB962C8B-B14F-4D97-AF65-F5344CB8AC3E}">
        <p14:creationId xmlns:p14="http://schemas.microsoft.com/office/powerpoint/2010/main" val="294175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DE0F-356E-F74B-008C-17D28B57FEF1}"/>
              </a:ext>
            </a:extLst>
          </p:cNvPr>
          <p:cNvSpPr>
            <a:spLocks noGrp="1"/>
          </p:cNvSpPr>
          <p:nvPr>
            <p:ph type="title"/>
          </p:nvPr>
        </p:nvSpPr>
        <p:spPr/>
        <p:txBody>
          <a:bodyPr/>
          <a:lstStyle/>
          <a:p>
            <a:r>
              <a:rPr lang="en-IN" dirty="0"/>
              <a:t>    There  are  four major modes of CSMA  .</a:t>
            </a:r>
          </a:p>
        </p:txBody>
      </p:sp>
      <p:pic>
        <p:nvPicPr>
          <p:cNvPr id="5" name="Content Placeholder 4">
            <a:extLst>
              <a:ext uri="{FF2B5EF4-FFF2-40B4-BE49-F238E27FC236}">
                <a16:creationId xmlns:a16="http://schemas.microsoft.com/office/drawing/2014/main" id="{B2EB7FC9-C053-9ACD-5423-94B771153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561" y="2037805"/>
            <a:ext cx="7350034" cy="3796937"/>
          </a:xfrm>
        </p:spPr>
      </p:pic>
    </p:spTree>
    <p:extLst>
      <p:ext uri="{BB962C8B-B14F-4D97-AF65-F5344CB8AC3E}">
        <p14:creationId xmlns:p14="http://schemas.microsoft.com/office/powerpoint/2010/main" val="2935188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7474-BADF-FC85-3E27-9779D98FCD3F}"/>
              </a:ext>
            </a:extLst>
          </p:cNvPr>
          <p:cNvSpPr>
            <a:spLocks noGrp="1"/>
          </p:cNvSpPr>
          <p:nvPr>
            <p:ph type="title"/>
          </p:nvPr>
        </p:nvSpPr>
        <p:spPr/>
        <p:txBody>
          <a:bodyPr/>
          <a:lstStyle/>
          <a:p>
            <a:r>
              <a:rPr lang="en-IN" dirty="0"/>
              <a:t>                     Types of CSMA . </a:t>
            </a:r>
          </a:p>
        </p:txBody>
      </p:sp>
      <p:sp>
        <p:nvSpPr>
          <p:cNvPr id="3" name="Content Placeholder 2">
            <a:extLst>
              <a:ext uri="{FF2B5EF4-FFF2-40B4-BE49-F238E27FC236}">
                <a16:creationId xmlns:a16="http://schemas.microsoft.com/office/drawing/2014/main" id="{B78DCF6C-8BF2-031B-8F0F-A51AF9F10BD4}"/>
              </a:ext>
            </a:extLst>
          </p:cNvPr>
          <p:cNvSpPr>
            <a:spLocks noGrp="1"/>
          </p:cNvSpPr>
          <p:nvPr>
            <p:ph idx="1"/>
          </p:nvPr>
        </p:nvSpPr>
        <p:spPr/>
        <p:txBody>
          <a:bodyPr>
            <a:normAutofit fontScale="85000" lnSpcReduction="20000"/>
          </a:bodyPr>
          <a:lstStyle/>
          <a:p>
            <a:pPr algn="just" fontAlgn="base"/>
            <a:r>
              <a:rPr lang="en-US" sz="1800" b="1" i="0" dirty="0">
                <a:solidFill>
                  <a:srgbClr val="C5310D"/>
                </a:solidFill>
                <a:effectLst/>
                <a:latin typeface="arial" panose="020B0604020202020204" pitchFamily="34" charset="0"/>
              </a:rPr>
              <a:t>1. Non -Persistent </a:t>
            </a:r>
            <a:r>
              <a:rPr lang="en-US" b="1" dirty="0">
                <a:solidFill>
                  <a:srgbClr val="C5310D"/>
                </a:solidFill>
                <a:latin typeface="Arial" panose="020B0604020202020204" pitchFamily="34" charset="0"/>
              </a:rPr>
              <a:t> </a:t>
            </a:r>
            <a:r>
              <a:rPr lang="en-US" sz="1800" dirty="0">
                <a:solidFill>
                  <a:srgbClr val="242424"/>
                </a:solidFill>
                <a:latin typeface="arial" panose="020B0604020202020204" pitchFamily="34" charset="0"/>
              </a:rPr>
              <a:t>CSMA -</a:t>
            </a:r>
          </a:p>
          <a:p>
            <a:pPr algn="just" fontAlgn="base"/>
            <a:r>
              <a:rPr lang="en-US" sz="1800" dirty="0">
                <a:solidFill>
                  <a:srgbClr val="242424"/>
                </a:solidFill>
                <a:latin typeface="arial" panose="020B0604020202020204" pitchFamily="34" charset="0"/>
              </a:rPr>
              <a:t>In this  scheme  , if a station  wants  to transmit  a frame and it finds that the channel  is busy (some other station is transmitting ) then it will  want for fixed interval of time .</a:t>
            </a:r>
          </a:p>
          <a:p>
            <a:pPr algn="just" fontAlgn="base"/>
            <a:r>
              <a:rPr lang="en-US" sz="1800" b="0" i="0" dirty="0">
                <a:solidFill>
                  <a:srgbClr val="242424"/>
                </a:solidFill>
                <a:effectLst/>
                <a:latin typeface="arial" panose="020B0604020202020204" pitchFamily="34" charset="0"/>
              </a:rPr>
              <a:t>After  this time , it again  checks the status  of the channel and if the channel is free the it will transmit.</a:t>
            </a:r>
          </a:p>
          <a:p>
            <a:pPr marL="0" indent="0" algn="just" fontAlgn="base">
              <a:buNone/>
            </a:pPr>
            <a:endParaRPr lang="en-US" sz="1800" b="0" i="0" dirty="0">
              <a:solidFill>
                <a:srgbClr val="242424"/>
              </a:solidFill>
              <a:effectLst/>
              <a:latin typeface="arial" panose="020B0604020202020204" pitchFamily="34" charset="0"/>
            </a:endParaRPr>
          </a:p>
          <a:p>
            <a:pPr algn="just" fontAlgn="base"/>
            <a:r>
              <a:rPr lang="en-US" sz="1800" dirty="0">
                <a:solidFill>
                  <a:srgbClr val="242424"/>
                </a:solidFill>
                <a:latin typeface="arial" panose="020B0604020202020204" pitchFamily="34" charset="0"/>
              </a:rPr>
              <a:t>1- Persistent  CSMA      -</a:t>
            </a:r>
          </a:p>
          <a:p>
            <a:pPr algn="just" fontAlgn="base">
              <a:buFont typeface="Wingdings" panose="05000000000000000000" pitchFamily="2" charset="2"/>
              <a:buChar char="q"/>
            </a:pPr>
            <a:r>
              <a:rPr lang="en-US" sz="1800" dirty="0">
                <a:solidFill>
                  <a:srgbClr val="242424"/>
                </a:solidFill>
                <a:latin typeface="arial" panose="020B0604020202020204" pitchFamily="34" charset="0"/>
              </a:rPr>
              <a:t>In this  scheme  the station  which  wants  to transmit , continuously  monitors  the channel  until is  idle  and then transmits  immediately .   </a:t>
            </a:r>
          </a:p>
          <a:p>
            <a:pPr algn="just" fontAlgn="base">
              <a:buFont typeface="Wingdings" panose="05000000000000000000" pitchFamily="2" charset="2"/>
              <a:buChar char="q"/>
            </a:pPr>
            <a:r>
              <a:rPr lang="en-US" sz="1800" b="0" i="0" dirty="0">
                <a:solidFill>
                  <a:srgbClr val="242424"/>
                </a:solidFill>
                <a:effectLst/>
                <a:latin typeface="arial" panose="020B0604020202020204" pitchFamily="34" charset="0"/>
              </a:rPr>
              <a:t>After sensing the medium in 1-persistent, if the channel is idle then station starts transmission immediately. Otherwise, it senses the transmission medium continuously until it becomes idle.</a:t>
            </a:r>
            <a:endParaRPr lang="en-US" sz="1200" dirty="0">
              <a:solidFill>
                <a:srgbClr val="242424"/>
              </a:solidFill>
              <a:latin typeface="Arial" panose="020B0604020202020204" pitchFamily="34" charset="0"/>
            </a:endParaRPr>
          </a:p>
          <a:p>
            <a:pPr algn="just" fontAlgn="base">
              <a:buFont typeface="Wingdings" panose="05000000000000000000" pitchFamily="2" charset="2"/>
              <a:buChar char="q"/>
            </a:pPr>
            <a:r>
              <a:rPr lang="en-US" sz="1800" b="0" i="0" dirty="0">
                <a:solidFill>
                  <a:srgbClr val="242424"/>
                </a:solidFill>
                <a:effectLst/>
                <a:latin typeface="arial" panose="020B0604020202020204" pitchFamily="34" charset="0"/>
              </a:rPr>
              <a:t>Wait for transmission is minimum because of continuously sensing the medium. So, probability of frame transmissions is always 1.</a:t>
            </a:r>
          </a:p>
          <a:p>
            <a:pPr algn="just" fontAlgn="base">
              <a:buFont typeface="Wingdings" panose="05000000000000000000" pitchFamily="2" charset="2"/>
              <a:buChar char="q"/>
            </a:pPr>
            <a:r>
              <a:rPr lang="en-US" sz="1800" b="0" i="0" dirty="0">
                <a:solidFill>
                  <a:srgbClr val="242424"/>
                </a:solidFill>
                <a:effectLst/>
                <a:latin typeface="Arial" panose="020B0604020202020204" pitchFamily="34" charset="0"/>
              </a:rPr>
              <a:t>After collision, CSMA use Acknowledgement signal for retransmission of collided frame.</a:t>
            </a:r>
          </a:p>
          <a:p>
            <a:pPr marL="0" indent="0" algn="just" fontAlgn="base">
              <a:buNone/>
            </a:pPr>
            <a:r>
              <a:rPr lang="en-US" sz="1800" dirty="0">
                <a:solidFill>
                  <a:srgbClr val="242424"/>
                </a:solidFill>
                <a:latin typeface="arial" panose="020B0604020202020204" pitchFamily="34" charset="0"/>
              </a:rPr>
              <a:t>                              </a:t>
            </a:r>
            <a:endParaRPr lang="en-US" b="0" i="0" dirty="0">
              <a:solidFill>
                <a:srgbClr val="2424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199144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483C9-1F86-981D-76F9-CE48E849872E}"/>
              </a:ext>
            </a:extLst>
          </p:cNvPr>
          <p:cNvSpPr>
            <a:spLocks noGrp="1"/>
          </p:cNvSpPr>
          <p:nvPr>
            <p:ph idx="1"/>
          </p:nvPr>
        </p:nvSpPr>
        <p:spPr>
          <a:xfrm>
            <a:off x="838200" y="304800"/>
            <a:ext cx="10515600" cy="5872163"/>
          </a:xfrm>
        </p:spPr>
        <p:txBody>
          <a:bodyPr>
            <a:normAutofit/>
          </a:bodyPr>
          <a:lstStyle/>
          <a:p>
            <a:r>
              <a:rPr lang="en-US" dirty="0"/>
              <a:t>P-Persistent –</a:t>
            </a:r>
          </a:p>
          <a:p>
            <a:r>
              <a:rPr lang="en-US" dirty="0"/>
              <a:t>In this scheme  , all the waiting  channels  are not allowed to transmit simultaneously  as  soon as the channel becomes idles.</a:t>
            </a:r>
          </a:p>
          <a:p>
            <a:pPr algn="just"/>
            <a:r>
              <a:rPr lang="en-US" dirty="0"/>
              <a:t> P-persistent is applied in slotted channels. It is the combination of 1-Persistent and Non-persistent modes. Its transmission probability (p) is in-between 1 and 0.</a:t>
            </a:r>
          </a:p>
          <a:p>
            <a:pPr algn="just"/>
            <a:r>
              <a:rPr lang="en-US" dirty="0"/>
              <a:t>In P-persistent transmission only occur when it satisfy the following conditions.</a:t>
            </a:r>
          </a:p>
          <a:p>
            <a:pPr algn="just"/>
            <a:r>
              <a:rPr lang="en-US" dirty="0"/>
              <a:t>Medium is idle.</a:t>
            </a:r>
          </a:p>
          <a:p>
            <a:pPr algn="just"/>
            <a:r>
              <a:rPr lang="en-US" dirty="0"/>
              <a:t>And beginning of slot is also available for sensing station.</a:t>
            </a:r>
            <a:endParaRPr lang="en-IN" dirty="0"/>
          </a:p>
        </p:txBody>
      </p:sp>
    </p:spTree>
    <p:extLst>
      <p:ext uri="{BB962C8B-B14F-4D97-AF65-F5344CB8AC3E}">
        <p14:creationId xmlns:p14="http://schemas.microsoft.com/office/powerpoint/2010/main" val="3690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4C65-78E7-016A-8642-497B2CF335D0}"/>
              </a:ext>
            </a:extLst>
          </p:cNvPr>
          <p:cNvSpPr>
            <a:spLocks noGrp="1"/>
          </p:cNvSpPr>
          <p:nvPr>
            <p:ph type="title"/>
          </p:nvPr>
        </p:nvSpPr>
        <p:spPr/>
        <p:txBody>
          <a:bodyPr/>
          <a:lstStyle/>
          <a:p>
            <a:r>
              <a:rPr lang="en-IN" dirty="0"/>
              <a:t>                    Types  of     CSMA.</a:t>
            </a:r>
          </a:p>
        </p:txBody>
      </p:sp>
      <p:pic>
        <p:nvPicPr>
          <p:cNvPr id="4" name="Picture 7">
            <a:extLst>
              <a:ext uri="{FF2B5EF4-FFF2-40B4-BE49-F238E27FC236}">
                <a16:creationId xmlns:a16="http://schemas.microsoft.com/office/drawing/2014/main" id="{686D61A7-FCE5-FFAC-9715-7E3342FD45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67245" y="1634490"/>
            <a:ext cx="9399815" cy="494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38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05A4-DCFF-E067-3022-0E2DEC622C8D}"/>
              </a:ext>
            </a:extLst>
          </p:cNvPr>
          <p:cNvSpPr>
            <a:spLocks noGrp="1"/>
          </p:cNvSpPr>
          <p:nvPr>
            <p:ph type="title"/>
          </p:nvPr>
        </p:nvSpPr>
        <p:spPr/>
        <p:txBody>
          <a:bodyPr>
            <a:normAutofit fontScale="90000"/>
          </a:bodyPr>
          <a:lstStyle/>
          <a:p>
            <a:r>
              <a:rPr lang="en-US" altLang="en-US" sz="4400" baseline="0" dirty="0"/>
              <a:t>Flow diagram for three persistence methods.</a:t>
            </a:r>
            <a:br>
              <a:rPr lang="en-US" altLang="en-US" sz="4400" baseline="0" dirty="0"/>
            </a:br>
            <a:endParaRPr lang="en-IN" dirty="0"/>
          </a:p>
        </p:txBody>
      </p:sp>
      <p:pic>
        <p:nvPicPr>
          <p:cNvPr id="4" name="Picture 7">
            <a:extLst>
              <a:ext uri="{FF2B5EF4-FFF2-40B4-BE49-F238E27FC236}">
                <a16:creationId xmlns:a16="http://schemas.microsoft.com/office/drawing/2014/main" id="{50211616-5AF3-B2EF-D70F-0E6D2DC054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1486" y="1332411"/>
            <a:ext cx="10580913" cy="484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6959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A989-ED2D-65F4-69F5-7C5853482B8E}"/>
              </a:ext>
            </a:extLst>
          </p:cNvPr>
          <p:cNvSpPr>
            <a:spLocks noGrp="1"/>
          </p:cNvSpPr>
          <p:nvPr>
            <p:ph type="title"/>
          </p:nvPr>
        </p:nvSpPr>
        <p:spPr/>
        <p:txBody>
          <a:bodyPr/>
          <a:lstStyle/>
          <a:p>
            <a:r>
              <a:rPr lang="en-IN" dirty="0"/>
              <a:t>                What is CSMA/CD?</a:t>
            </a:r>
          </a:p>
        </p:txBody>
      </p:sp>
      <p:sp>
        <p:nvSpPr>
          <p:cNvPr id="3" name="Content Placeholder 2">
            <a:extLst>
              <a:ext uri="{FF2B5EF4-FFF2-40B4-BE49-F238E27FC236}">
                <a16:creationId xmlns:a16="http://schemas.microsoft.com/office/drawing/2014/main" id="{EDABFEB7-18C8-BDC3-E195-675434241179}"/>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sz="2400" dirty="0"/>
              <a:t>CSMA/CD stands for Carrier Sense Multiple Access/Collision Detection, with collision detection being an advance extension of the CSMA protocol. </a:t>
            </a:r>
          </a:p>
          <a:p>
            <a:pPr algn="just">
              <a:buFont typeface="Wingdings" panose="05000000000000000000" pitchFamily="2" charset="2"/>
              <a:buChar char="q"/>
            </a:pPr>
            <a:r>
              <a:rPr lang="en-US" sz="2400" dirty="0"/>
              <a:t>This creates a procedure that regulates how communication must take place in a network with a shared transmission medium.</a:t>
            </a:r>
          </a:p>
          <a:p>
            <a:pPr algn="just">
              <a:buFont typeface="Wingdings" panose="05000000000000000000" pitchFamily="2" charset="2"/>
              <a:buChar char="q"/>
            </a:pPr>
            <a:r>
              <a:rPr lang="en-US" sz="2400" dirty="0"/>
              <a:t>Carrier Sense Multiple Access with Collision Detection (CSMA/CD) is a network protocol for carrier transmission that operates in the Medium Access Control (MAC) layer. It senses or listens whether the shared channel for transmission is busy or not, and defers transmissions until the channel is free. The collision detection technology detects collisions by sensing transmissions from other stations. On detection of a collision, the station stops transmitting, sends a jam signal, and then waits for a random time interval before retransmission.</a:t>
            </a:r>
            <a:endParaRPr lang="en-IN" sz="2400" dirty="0"/>
          </a:p>
        </p:txBody>
      </p:sp>
    </p:spTree>
    <p:extLst>
      <p:ext uri="{BB962C8B-B14F-4D97-AF65-F5344CB8AC3E}">
        <p14:creationId xmlns:p14="http://schemas.microsoft.com/office/powerpoint/2010/main" val="1477883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9922-8C06-D9D3-E177-269D074D178F}"/>
              </a:ext>
            </a:extLst>
          </p:cNvPr>
          <p:cNvSpPr>
            <a:spLocks noGrp="1"/>
          </p:cNvSpPr>
          <p:nvPr>
            <p:ph type="title"/>
          </p:nvPr>
        </p:nvSpPr>
        <p:spPr>
          <a:xfrm>
            <a:off x="838200" y="365125"/>
            <a:ext cx="10515600" cy="697321"/>
          </a:xfrm>
        </p:spPr>
        <p:txBody>
          <a:bodyPr>
            <a:normAutofit fontScale="90000"/>
          </a:bodyPr>
          <a:lstStyle/>
          <a:p>
            <a:r>
              <a:rPr lang="en-US" altLang="en-US" sz="4400" baseline="0" dirty="0"/>
              <a:t>        </a:t>
            </a:r>
            <a:br>
              <a:rPr lang="en-US" altLang="en-US" sz="4400" baseline="0" dirty="0"/>
            </a:br>
            <a:r>
              <a:rPr lang="en-US" altLang="en-US" sz="4400" baseline="0" dirty="0"/>
              <a:t>           Collision and abortion in CSMA/CD.</a:t>
            </a:r>
            <a:br>
              <a:rPr lang="en-US" altLang="en-US" sz="6000" b="0" i="0" baseline="-18000" dirty="0">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C5116B2B-07DC-8F6F-A2B9-F98DFEEFE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114" y="909886"/>
            <a:ext cx="9483634" cy="1598182"/>
          </a:xfrm>
        </p:spPr>
      </p:pic>
      <p:pic>
        <p:nvPicPr>
          <p:cNvPr id="7" name="Picture 7">
            <a:extLst>
              <a:ext uri="{FF2B5EF4-FFF2-40B4-BE49-F238E27FC236}">
                <a16:creationId xmlns:a16="http://schemas.microsoft.com/office/drawing/2014/main" id="{4F9AFED5-9FD3-B3D7-3047-A3978545A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52829"/>
            <a:ext cx="10515600" cy="344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12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26F9-6ECD-C775-8343-AA90D4E0668D}"/>
              </a:ext>
            </a:extLst>
          </p:cNvPr>
          <p:cNvSpPr>
            <a:spLocks noGrp="1"/>
          </p:cNvSpPr>
          <p:nvPr>
            <p:ph type="title"/>
          </p:nvPr>
        </p:nvSpPr>
        <p:spPr/>
        <p:txBody>
          <a:bodyPr/>
          <a:lstStyle/>
          <a:p>
            <a:r>
              <a:rPr lang="en-IN" dirty="0"/>
              <a:t>                      What is MAC  sublayer ?</a:t>
            </a:r>
          </a:p>
        </p:txBody>
      </p:sp>
      <p:sp>
        <p:nvSpPr>
          <p:cNvPr id="3" name="Content Placeholder 2">
            <a:extLst>
              <a:ext uri="{FF2B5EF4-FFF2-40B4-BE49-F238E27FC236}">
                <a16:creationId xmlns:a16="http://schemas.microsoft.com/office/drawing/2014/main" id="{E2440590-1054-2758-A19B-718ED8E36876}"/>
              </a:ext>
            </a:extLst>
          </p:cNvPr>
          <p:cNvSpPr>
            <a:spLocks noGrp="1"/>
          </p:cNvSpPr>
          <p:nvPr>
            <p:ph idx="1"/>
          </p:nvPr>
        </p:nvSpPr>
        <p:spPr/>
        <p:txBody>
          <a:bodyPr/>
          <a:lstStyle/>
          <a:p>
            <a:pPr algn="just"/>
            <a:r>
              <a:rPr lang="en-US" dirty="0"/>
              <a:t>Media Access Control (MAC) sublayer provides control for accessing the transmission medium. It is responsible for moving data packets from one network interface card (NIC) to another, across a shared transmission medium. Physical addressing is handled at the MAC sublayer. MAC is also handled at this layer.</a:t>
            </a:r>
          </a:p>
          <a:p>
            <a:pPr algn="just"/>
            <a:endParaRPr lang="en-US" dirty="0"/>
          </a:p>
          <a:p>
            <a:pPr algn="just"/>
            <a:endParaRPr lang="en-IN" dirty="0"/>
          </a:p>
        </p:txBody>
      </p:sp>
      <p:pic>
        <p:nvPicPr>
          <p:cNvPr id="5" name="Picture 4">
            <a:extLst>
              <a:ext uri="{FF2B5EF4-FFF2-40B4-BE49-F238E27FC236}">
                <a16:creationId xmlns:a16="http://schemas.microsoft.com/office/drawing/2014/main" id="{EB1E35D1-4101-568D-3930-0428512D5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425" y="3827008"/>
            <a:ext cx="10387149" cy="2887300"/>
          </a:xfrm>
          <a:prstGeom prst="rect">
            <a:avLst/>
          </a:prstGeom>
        </p:spPr>
      </p:pic>
    </p:spTree>
    <p:extLst>
      <p:ext uri="{BB962C8B-B14F-4D97-AF65-F5344CB8AC3E}">
        <p14:creationId xmlns:p14="http://schemas.microsoft.com/office/powerpoint/2010/main" val="20931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12B-B82F-06FB-5549-690309717122}"/>
              </a:ext>
            </a:extLst>
          </p:cNvPr>
          <p:cNvSpPr>
            <a:spLocks noGrp="1"/>
          </p:cNvSpPr>
          <p:nvPr>
            <p:ph type="title"/>
          </p:nvPr>
        </p:nvSpPr>
        <p:spPr/>
        <p:txBody>
          <a:bodyPr/>
          <a:lstStyle/>
          <a:p>
            <a:r>
              <a:rPr lang="en-US" altLang="en-US" sz="4400" baseline="0" dirty="0"/>
              <a:t>          Flow diagram for the CSMA/CD .</a:t>
            </a:r>
            <a:br>
              <a:rPr lang="en-US" altLang="en-US" sz="4400" baseline="0" dirty="0"/>
            </a:br>
            <a:endParaRPr lang="en-IN" dirty="0"/>
          </a:p>
        </p:txBody>
      </p:sp>
      <p:pic>
        <p:nvPicPr>
          <p:cNvPr id="4" name="Picture 7">
            <a:extLst>
              <a:ext uri="{FF2B5EF4-FFF2-40B4-BE49-F238E27FC236}">
                <a16:creationId xmlns:a16="http://schemas.microsoft.com/office/drawing/2014/main" id="{852C231A-5B6C-5808-5D1F-3E73E5B1D1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1590" y="1611630"/>
            <a:ext cx="9338310" cy="448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514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6823-A74A-6DB1-6F4B-0D25C97365B1}"/>
              </a:ext>
            </a:extLst>
          </p:cNvPr>
          <p:cNvSpPr>
            <a:spLocks noGrp="1"/>
          </p:cNvSpPr>
          <p:nvPr>
            <p:ph type="title"/>
          </p:nvPr>
        </p:nvSpPr>
        <p:spPr/>
        <p:txBody>
          <a:bodyPr/>
          <a:lstStyle/>
          <a:p>
            <a:r>
              <a:rPr lang="en-IN" dirty="0"/>
              <a:t>                           CSMA /CA</a:t>
            </a:r>
          </a:p>
        </p:txBody>
      </p:sp>
      <p:sp>
        <p:nvSpPr>
          <p:cNvPr id="3" name="Content Placeholder 2">
            <a:extLst>
              <a:ext uri="{FF2B5EF4-FFF2-40B4-BE49-F238E27FC236}">
                <a16:creationId xmlns:a16="http://schemas.microsoft.com/office/drawing/2014/main" id="{85902810-DF6E-3ED2-F9D8-CCEB155CE446}"/>
              </a:ext>
            </a:extLst>
          </p:cNvPr>
          <p:cNvSpPr>
            <a:spLocks noGrp="1"/>
          </p:cNvSpPr>
          <p:nvPr>
            <p:ph idx="1"/>
          </p:nvPr>
        </p:nvSpPr>
        <p:spPr/>
        <p:txBody>
          <a:bodyPr/>
          <a:lstStyle/>
          <a:p>
            <a:pPr algn="just"/>
            <a:r>
              <a:rPr lang="en-US" dirty="0"/>
              <a:t>Carrier Sense Multiple Access with Collision Avoidance (CSMA/CA) is a network protocol for carrier transmission that operates in the Medium Access Control (MAC) layer. </a:t>
            </a:r>
          </a:p>
          <a:p>
            <a:pPr algn="just"/>
            <a:r>
              <a:rPr lang="en-US" dirty="0"/>
              <a:t>In contrast to CSMA/CD (Carrier Sense Multiple Access/Collision Detection) that deals with collisions after their occurrence, CSMA/CA prevents collisions prior to their occurrence.</a:t>
            </a:r>
            <a:endParaRPr lang="en-IN" dirty="0"/>
          </a:p>
        </p:txBody>
      </p:sp>
    </p:spTree>
    <p:extLst>
      <p:ext uri="{BB962C8B-B14F-4D97-AF65-F5344CB8AC3E}">
        <p14:creationId xmlns:p14="http://schemas.microsoft.com/office/powerpoint/2010/main" val="1077333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C851-9BD6-8D34-02B9-5106A509AE16}"/>
              </a:ext>
            </a:extLst>
          </p:cNvPr>
          <p:cNvSpPr>
            <a:spLocks noGrp="1"/>
          </p:cNvSpPr>
          <p:nvPr>
            <p:ph type="title"/>
          </p:nvPr>
        </p:nvSpPr>
        <p:spPr/>
        <p:txBody>
          <a:bodyPr/>
          <a:lstStyle/>
          <a:p>
            <a:r>
              <a:rPr lang="en-IN" dirty="0"/>
              <a:t>               Diagram  of CSMA / CD.</a:t>
            </a:r>
          </a:p>
        </p:txBody>
      </p:sp>
      <p:pic>
        <p:nvPicPr>
          <p:cNvPr id="5" name="Content Placeholder 4">
            <a:extLst>
              <a:ext uri="{FF2B5EF4-FFF2-40B4-BE49-F238E27FC236}">
                <a16:creationId xmlns:a16="http://schemas.microsoft.com/office/drawing/2014/main" id="{B3EDCC0E-CEC6-9DBE-3432-2F607672C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148681"/>
            <a:ext cx="10326189" cy="3705225"/>
          </a:xfrm>
        </p:spPr>
      </p:pic>
    </p:spTree>
    <p:extLst>
      <p:ext uri="{BB962C8B-B14F-4D97-AF65-F5344CB8AC3E}">
        <p14:creationId xmlns:p14="http://schemas.microsoft.com/office/powerpoint/2010/main" val="1087255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CC3BD83-C920-F263-319A-AEBD4DBE14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075" y="148047"/>
            <a:ext cx="9805850" cy="6709954"/>
          </a:xfrm>
        </p:spPr>
      </p:pic>
    </p:spTree>
    <p:extLst>
      <p:ext uri="{BB962C8B-B14F-4D97-AF65-F5344CB8AC3E}">
        <p14:creationId xmlns:p14="http://schemas.microsoft.com/office/powerpoint/2010/main" val="3337850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F748-E770-62BE-86BB-86B3284D41B6}"/>
              </a:ext>
            </a:extLst>
          </p:cNvPr>
          <p:cNvSpPr>
            <a:spLocks noGrp="1"/>
          </p:cNvSpPr>
          <p:nvPr>
            <p:ph type="title"/>
          </p:nvPr>
        </p:nvSpPr>
        <p:spPr>
          <a:xfrm>
            <a:off x="1811382" y="365126"/>
            <a:ext cx="7358743" cy="862784"/>
          </a:xfrm>
        </p:spPr>
        <p:txBody>
          <a:bodyPr>
            <a:normAutofit fontScale="90000"/>
          </a:bodyPr>
          <a:lstStyle/>
          <a:p>
            <a:r>
              <a:rPr lang="en-IN" dirty="0"/>
              <a:t>           Flow  diagram  of CSMA/CD.</a:t>
            </a:r>
          </a:p>
        </p:txBody>
      </p:sp>
      <p:pic>
        <p:nvPicPr>
          <p:cNvPr id="4" name="Picture 7">
            <a:extLst>
              <a:ext uri="{FF2B5EF4-FFF2-40B4-BE49-F238E27FC236}">
                <a16:creationId xmlns:a16="http://schemas.microsoft.com/office/drawing/2014/main" id="{E260B475-4037-507E-6E74-8189FBF91B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91540" y="1337310"/>
            <a:ext cx="10344150" cy="515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5255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0322" name="Rectangle 2">
            <a:extLst>
              <a:ext uri="{FF2B5EF4-FFF2-40B4-BE49-F238E27FC236}">
                <a16:creationId xmlns:a16="http://schemas.microsoft.com/office/drawing/2014/main" id="{310351FF-9968-F6DE-E148-907ECA0ED5CD}"/>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1080323" name="Text Box 3">
            <a:extLst>
              <a:ext uri="{FF2B5EF4-FFF2-40B4-BE49-F238E27FC236}">
                <a16:creationId xmlns:a16="http://schemas.microsoft.com/office/drawing/2014/main" id="{AECA1E44-997F-0AC4-8792-EA1209ECD035}"/>
              </a:ext>
            </a:extLst>
          </p:cNvPr>
          <p:cNvSpPr txBox="1">
            <a:spLocks noChangeArrowheads="1"/>
          </p:cNvSpPr>
          <p:nvPr/>
        </p:nvSpPr>
        <p:spPr bwMode="auto">
          <a:xfrm>
            <a:off x="1752600" y="406400"/>
            <a:ext cx="5830888" cy="579438"/>
          </a:xfrm>
          <a:prstGeom prst="rect">
            <a:avLst/>
          </a:prstGeom>
          <a:noFill/>
          <a:ln w="9525">
            <a:noFill/>
            <a:miter lim="800000"/>
            <a:headEnd/>
            <a:tailEnd/>
          </a:ln>
          <a:effectLst/>
        </p:spPr>
        <p:txBody>
          <a:bodyPr wrap="none">
            <a:spAutoFit/>
          </a:bodyPr>
          <a:lstStyle/>
          <a:p>
            <a:pPr>
              <a:defRPr/>
            </a:pPr>
            <a:r>
              <a:rPr lang="en-US" sz="3200">
                <a:effectLst>
                  <a:outerShdw blurRad="38100" dist="38100" dir="2700000" algn="tl">
                    <a:srgbClr val="C0C0C0"/>
                  </a:outerShdw>
                </a:effectLst>
                <a:latin typeface="Times" pitchFamily="18" charset="0"/>
              </a:rPr>
              <a:t>12-2   CONTROLLED ACCESS</a:t>
            </a:r>
          </a:p>
        </p:txBody>
      </p:sp>
      <p:sp>
        <p:nvSpPr>
          <p:cNvPr id="25604" name="Text Box 4">
            <a:extLst>
              <a:ext uri="{FF2B5EF4-FFF2-40B4-BE49-F238E27FC236}">
                <a16:creationId xmlns:a16="http://schemas.microsoft.com/office/drawing/2014/main" id="{FE01A707-B003-C164-3988-2A4622CAB4F8}"/>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endParaRPr lang="en-US" altLang="en-US" sz="1800" i="0" baseline="0"/>
          </a:p>
        </p:txBody>
      </p:sp>
      <p:sp>
        <p:nvSpPr>
          <p:cNvPr id="1080325" name="Rectangle 5">
            <a:extLst>
              <a:ext uri="{FF2B5EF4-FFF2-40B4-BE49-F238E27FC236}">
                <a16:creationId xmlns:a16="http://schemas.microsoft.com/office/drawing/2014/main" id="{905F4735-E26A-02D7-9165-B992F2AECAFB}"/>
              </a:ext>
            </a:extLst>
          </p:cNvPr>
          <p:cNvSpPr>
            <a:spLocks noChangeArrowheads="1"/>
          </p:cNvSpPr>
          <p:nvPr/>
        </p:nvSpPr>
        <p:spPr bwMode="auto">
          <a:xfrm>
            <a:off x="714103" y="2314465"/>
            <a:ext cx="10833463" cy="646331"/>
          </a:xfrm>
          <a:prstGeom prst="rect">
            <a:avLst/>
          </a:prstGeom>
          <a:noFill/>
          <a:ln w="9525">
            <a:noFill/>
            <a:miter lim="800000"/>
            <a:headEnd/>
            <a:tailEnd/>
          </a:ln>
          <a:effectLst/>
        </p:spPr>
        <p:txBody>
          <a:bodyPr wrap="square" anchor="ctr">
            <a:spAutoFit/>
          </a:bodyPr>
          <a:lstStyle/>
          <a:p>
            <a:pPr algn="just" eaLnBrk="1" hangingPunct="1">
              <a:defRPr/>
            </a:pPr>
            <a:r>
              <a:rPr lang="en-US" dirty="0">
                <a:effectLst>
                  <a:outerShdw blurRad="38100" dist="38100" dir="2700000" algn="tl">
                    <a:srgbClr val="C0C0C0"/>
                  </a:outerShdw>
                </a:effectLst>
              </a:rPr>
              <a:t>In </a:t>
            </a:r>
            <a:r>
              <a:rPr lang="en-US" dirty="0">
                <a:solidFill>
                  <a:schemeClr val="hlink"/>
                </a:solidFill>
                <a:effectLst>
                  <a:outerShdw blurRad="38100" dist="38100" dir="2700000" algn="tl">
                    <a:srgbClr val="C0C0C0"/>
                  </a:outerShdw>
                </a:effectLst>
              </a:rPr>
              <a:t>controlled access</a:t>
            </a:r>
            <a:r>
              <a:rPr lang="en-US" dirty="0">
                <a:effectLst>
                  <a:outerShdw blurRad="38100" dist="38100" dir="2700000" algn="tl">
                    <a:srgbClr val="C0C0C0"/>
                  </a:outerShdw>
                </a:effectLst>
              </a:rPr>
              <a:t>, the stations consult one another to find which station has the right to send. A station cannot send unless it has been authorized by other stations. We discuss three popular controlled-access methods.</a:t>
            </a:r>
          </a:p>
        </p:txBody>
      </p:sp>
      <p:pic>
        <p:nvPicPr>
          <p:cNvPr id="2" name="Picture 7">
            <a:extLst>
              <a:ext uri="{FF2B5EF4-FFF2-40B4-BE49-F238E27FC236}">
                <a16:creationId xmlns:a16="http://schemas.microsoft.com/office/drawing/2014/main" id="{E73EB7C2-B0D4-1F56-1018-77570AB22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26" y="3535679"/>
            <a:ext cx="10718074" cy="264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5C2E-6533-3415-9D90-89ADCBD798F7}"/>
              </a:ext>
            </a:extLst>
          </p:cNvPr>
          <p:cNvSpPr>
            <a:spLocks noGrp="1"/>
          </p:cNvSpPr>
          <p:nvPr>
            <p:ph type="title"/>
          </p:nvPr>
        </p:nvSpPr>
        <p:spPr/>
        <p:txBody>
          <a:bodyPr/>
          <a:lstStyle/>
          <a:p>
            <a:r>
              <a:rPr lang="en-US" dirty="0"/>
              <a:t>                     Reservation</a:t>
            </a:r>
            <a:br>
              <a:rPr lang="en-US" dirty="0"/>
            </a:br>
            <a:endParaRPr lang="en-IN" dirty="0"/>
          </a:p>
        </p:txBody>
      </p:sp>
      <p:sp>
        <p:nvSpPr>
          <p:cNvPr id="3" name="Content Placeholder 2">
            <a:extLst>
              <a:ext uri="{FF2B5EF4-FFF2-40B4-BE49-F238E27FC236}">
                <a16:creationId xmlns:a16="http://schemas.microsoft.com/office/drawing/2014/main" id="{752953B8-DA53-EA4A-797F-5BD250D6EA46}"/>
              </a:ext>
            </a:extLst>
          </p:cNvPr>
          <p:cNvSpPr>
            <a:spLocks noGrp="1"/>
          </p:cNvSpPr>
          <p:nvPr>
            <p:ph idx="1"/>
          </p:nvPr>
        </p:nvSpPr>
        <p:spPr/>
        <p:txBody>
          <a:bodyPr>
            <a:normAutofit lnSpcReduction="10000"/>
          </a:bodyPr>
          <a:lstStyle/>
          <a:p>
            <a:pPr algn="just"/>
            <a:r>
              <a:rPr lang="en-US" sz="1800" b="0" i="0" dirty="0">
                <a:solidFill>
                  <a:srgbClr val="333333"/>
                </a:solidFill>
                <a:effectLst/>
                <a:latin typeface="verdana" panose="020B0604030504040204" pitchFamily="34" charset="0"/>
              </a:rPr>
              <a:t>In the reservation method, a station needs to make a reservation before sending data. Time is divided into intervals. In each interval, a reservation frame precedes the data frames sent in that interval.</a:t>
            </a:r>
          </a:p>
          <a:p>
            <a:pPr marL="0" indent="0" algn="just">
              <a:buNone/>
            </a:pPr>
            <a:endParaRPr lang="en-US" b="0" i="0" dirty="0">
              <a:solidFill>
                <a:srgbClr val="333333"/>
              </a:solidFill>
              <a:effectLst/>
              <a:latin typeface="Helvetica Neue"/>
            </a:endParaRPr>
          </a:p>
          <a:p>
            <a:pPr algn="just"/>
            <a:r>
              <a:rPr lang="en-US" sz="1800" b="0" i="0" dirty="0">
                <a:solidFill>
                  <a:srgbClr val="333333"/>
                </a:solidFill>
                <a:effectLst/>
                <a:latin typeface="verdana" panose="020B0604030504040204" pitchFamily="34" charset="0"/>
              </a:rPr>
              <a:t>If there are N stations in the system, there are exactly N reservation </a:t>
            </a:r>
            <a:r>
              <a:rPr lang="en-US" sz="1800" b="0" i="0" dirty="0" err="1">
                <a:solidFill>
                  <a:srgbClr val="333333"/>
                </a:solidFill>
                <a:effectLst/>
                <a:latin typeface="verdana" panose="020B0604030504040204" pitchFamily="34" charset="0"/>
              </a:rPr>
              <a:t>minislots</a:t>
            </a:r>
            <a:r>
              <a:rPr lang="en-US" sz="1800" b="0" i="0" dirty="0">
                <a:solidFill>
                  <a:srgbClr val="333333"/>
                </a:solidFill>
                <a:effectLst/>
                <a:latin typeface="verdana" panose="020B0604030504040204" pitchFamily="34" charset="0"/>
              </a:rPr>
              <a:t> in the reservation frame. Each mini slot belongs to a station. When a station needs to send a data frame, it makes a reservation in its own mini slot. The stations that have made reservations can send their data frames after the reservation frame.</a:t>
            </a:r>
          </a:p>
          <a:p>
            <a:pPr marL="0" indent="0" algn="just">
              <a:buNone/>
            </a:pPr>
            <a:endParaRPr lang="en-US" sz="1800" b="0" i="0" dirty="0">
              <a:solidFill>
                <a:srgbClr val="333333"/>
              </a:solidFill>
              <a:effectLst/>
              <a:latin typeface="verdana" panose="020B0604030504040204" pitchFamily="34" charset="0"/>
            </a:endParaRPr>
          </a:p>
          <a:p>
            <a:pPr algn="just"/>
            <a:r>
              <a:rPr lang="en-US" sz="1800" b="0" i="0" dirty="0">
                <a:solidFill>
                  <a:srgbClr val="333333"/>
                </a:solidFill>
                <a:effectLst/>
                <a:latin typeface="verdana" panose="020B0604030504040204" pitchFamily="34" charset="0"/>
              </a:rPr>
              <a:t>The following figure shows a situation with five stations and a five-mini slot reservation frame. In the first interval, only stations 1, 3, and 4 have made reservations. In the second interval, only station 1 has made a reservation.</a:t>
            </a:r>
            <a:endParaRPr lang="en-US" b="0" i="0" dirty="0">
              <a:solidFill>
                <a:srgbClr val="333333"/>
              </a:solidFill>
              <a:effectLst/>
              <a:latin typeface="Helvetica Neue"/>
            </a:endParaRPr>
          </a:p>
          <a:p>
            <a:pPr algn="just"/>
            <a:endParaRPr lang="en-US" dirty="0"/>
          </a:p>
        </p:txBody>
      </p:sp>
    </p:spTree>
    <p:extLst>
      <p:ext uri="{BB962C8B-B14F-4D97-AF65-F5344CB8AC3E}">
        <p14:creationId xmlns:p14="http://schemas.microsoft.com/office/powerpoint/2010/main" val="1792793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7627-29C1-3B88-34AC-550BC49C1214}"/>
              </a:ext>
            </a:extLst>
          </p:cNvPr>
          <p:cNvSpPr>
            <a:spLocks noGrp="1"/>
          </p:cNvSpPr>
          <p:nvPr>
            <p:ph type="title"/>
          </p:nvPr>
        </p:nvSpPr>
        <p:spPr/>
        <p:txBody>
          <a:bodyPr/>
          <a:lstStyle/>
          <a:p>
            <a:r>
              <a:rPr lang="en-IN" dirty="0"/>
              <a:t>           Diagram  of Reservation Protocol.</a:t>
            </a:r>
          </a:p>
        </p:txBody>
      </p:sp>
      <p:pic>
        <p:nvPicPr>
          <p:cNvPr id="4" name="Picture 7">
            <a:extLst>
              <a:ext uri="{FF2B5EF4-FFF2-40B4-BE49-F238E27FC236}">
                <a16:creationId xmlns:a16="http://schemas.microsoft.com/office/drawing/2014/main" id="{5C0CBDF2-A267-4C6A-E79D-2C81C7DC89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2928716"/>
            <a:ext cx="9872663" cy="229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617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F196-98C9-8464-15E1-4884E96DA16C}"/>
              </a:ext>
            </a:extLst>
          </p:cNvPr>
          <p:cNvSpPr>
            <a:spLocks noGrp="1"/>
          </p:cNvSpPr>
          <p:nvPr>
            <p:ph type="title"/>
          </p:nvPr>
        </p:nvSpPr>
        <p:spPr/>
        <p:txBody>
          <a:bodyPr/>
          <a:lstStyle/>
          <a:p>
            <a:r>
              <a:rPr lang="en-IN" dirty="0"/>
              <a:t>                  Polling protocol .</a:t>
            </a:r>
            <a:br>
              <a:rPr lang="en-IN" dirty="0"/>
            </a:br>
            <a:endParaRPr lang="en-IN" dirty="0"/>
          </a:p>
        </p:txBody>
      </p:sp>
      <p:sp>
        <p:nvSpPr>
          <p:cNvPr id="3" name="Content Placeholder 2">
            <a:extLst>
              <a:ext uri="{FF2B5EF4-FFF2-40B4-BE49-F238E27FC236}">
                <a16:creationId xmlns:a16="http://schemas.microsoft.com/office/drawing/2014/main" id="{6B2BFCCA-2EB1-BBB8-51B8-DB4354484476}"/>
              </a:ext>
            </a:extLst>
          </p:cNvPr>
          <p:cNvSpPr>
            <a:spLocks noGrp="1"/>
          </p:cNvSpPr>
          <p:nvPr>
            <p:ph idx="1"/>
          </p:nvPr>
        </p:nvSpPr>
        <p:spPr/>
        <p:txBody>
          <a:bodyPr/>
          <a:lstStyle/>
          <a:p>
            <a:pPr algn="just"/>
            <a:r>
              <a:rPr lang="en-US" sz="1800" b="0" i="0" dirty="0">
                <a:solidFill>
                  <a:srgbClr val="333333"/>
                </a:solidFill>
                <a:effectLst/>
                <a:latin typeface="verdana" panose="020B0604030504040204" pitchFamily="34" charset="0"/>
              </a:rPr>
              <a:t>Polling works with topologies in which one device is designated as a primary station and the other devices are secondary stations. All data exchanges must be made through the primary device even when the ultimate destination is a secondary device.</a:t>
            </a:r>
            <a:endParaRPr lang="en-US" b="0" i="0" dirty="0">
              <a:solidFill>
                <a:srgbClr val="333333"/>
              </a:solidFill>
              <a:effectLst/>
              <a:latin typeface="Helvetica Neue"/>
            </a:endParaRPr>
          </a:p>
          <a:p>
            <a:pPr algn="just"/>
            <a:r>
              <a:rPr lang="en-US" sz="1800" dirty="0"/>
              <a:t>The primary device controls the link; the secondary devices follow its instructions. It is up to the primary device to determine which device is allowed to use the channel at a given time. The primary device, therefore, is always the initiator of a session. Consider the following figure.</a:t>
            </a:r>
            <a:endParaRPr lang="en-IN" sz="1800" dirty="0"/>
          </a:p>
        </p:txBody>
      </p:sp>
      <p:pic>
        <p:nvPicPr>
          <p:cNvPr id="4" name="Picture 7">
            <a:extLst>
              <a:ext uri="{FF2B5EF4-FFF2-40B4-BE49-F238E27FC236}">
                <a16:creationId xmlns:a16="http://schemas.microsoft.com/office/drawing/2014/main" id="{069BEB29-78C0-4058-1C44-C3F640826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3535998"/>
            <a:ext cx="10752908"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518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865A-D9F1-C51A-B025-8D83EA9FDAC5}"/>
              </a:ext>
            </a:extLst>
          </p:cNvPr>
          <p:cNvSpPr>
            <a:spLocks noGrp="1"/>
          </p:cNvSpPr>
          <p:nvPr>
            <p:ph type="title"/>
          </p:nvPr>
        </p:nvSpPr>
        <p:spPr/>
        <p:txBody>
          <a:bodyPr/>
          <a:lstStyle/>
          <a:p>
            <a:r>
              <a:rPr lang="en-IN" dirty="0"/>
              <a:t>                 Token Passing Protocol.</a:t>
            </a:r>
          </a:p>
        </p:txBody>
      </p:sp>
      <p:sp>
        <p:nvSpPr>
          <p:cNvPr id="3" name="Content Placeholder 2">
            <a:extLst>
              <a:ext uri="{FF2B5EF4-FFF2-40B4-BE49-F238E27FC236}">
                <a16:creationId xmlns:a16="http://schemas.microsoft.com/office/drawing/2014/main" id="{1518BE18-263B-C11B-50EA-8B942BCB0023}"/>
              </a:ext>
            </a:extLst>
          </p:cNvPr>
          <p:cNvSpPr>
            <a:spLocks noGrp="1"/>
          </p:cNvSpPr>
          <p:nvPr>
            <p:ph idx="1"/>
          </p:nvPr>
        </p:nvSpPr>
        <p:spPr/>
        <p:txBody>
          <a:bodyPr>
            <a:normAutofit fontScale="77500" lnSpcReduction="20000"/>
          </a:bodyPr>
          <a:lstStyle/>
          <a:p>
            <a:pPr algn="just"/>
            <a:r>
              <a:rPr lang="en-US" sz="2000" b="0" i="0" dirty="0">
                <a:solidFill>
                  <a:srgbClr val="333333"/>
                </a:solidFill>
                <a:effectLst/>
              </a:rPr>
              <a:t>In the token-passing method, the stations in a network are organized in a logical ring. In other words, for each station, there is a predecessor and a successor. The predecessor is the station which is logically before the station in the ring; the successor is the station which is after the station in the ring. The current station is the one that is accessing the channel now. The right to this access has been passed from the predecessor to the current station. The right will be passed to the successor when the current station has no more data to send.</a:t>
            </a:r>
          </a:p>
          <a:p>
            <a:pPr marL="0" indent="0" algn="just">
              <a:buNone/>
            </a:pPr>
            <a:r>
              <a:rPr lang="en-US" sz="2000" b="0" i="0" dirty="0">
                <a:solidFill>
                  <a:srgbClr val="333333"/>
                </a:solidFill>
                <a:effectLst/>
              </a:rPr>
              <a:t>  </a:t>
            </a:r>
            <a:br>
              <a:rPr lang="en-US" sz="2000" b="0" i="0" dirty="0">
                <a:solidFill>
                  <a:srgbClr val="333333"/>
                </a:solidFill>
                <a:effectLst/>
              </a:rPr>
            </a:br>
            <a:r>
              <a:rPr lang="en-US" sz="2000" b="0" i="0" dirty="0">
                <a:solidFill>
                  <a:srgbClr val="333333"/>
                </a:solidFill>
                <a:effectLst/>
              </a:rPr>
              <a:t>In this method, a special packet called a token circulates through the ring. The possession of the token gives the station the right to access the channel and send its data. When a station has some data to send, it waits until it receives the token from its predecessor. It then holds the token and sends its data. When the station has no more data to send, it releases the token, passing it to the next logical station in the ring. The station cannot send data until it receives the token again in the next round.</a:t>
            </a:r>
          </a:p>
          <a:p>
            <a:pPr algn="just"/>
            <a:endParaRPr lang="en-US" sz="2000" b="0" i="0" dirty="0">
              <a:solidFill>
                <a:srgbClr val="333333"/>
              </a:solidFill>
              <a:effectLst/>
            </a:endParaRPr>
          </a:p>
          <a:p>
            <a:pPr algn="just"/>
            <a:r>
              <a:rPr lang="en-US" sz="2000" b="0" i="0" dirty="0">
                <a:solidFill>
                  <a:srgbClr val="333333"/>
                </a:solidFill>
                <a:effectLst/>
              </a:rPr>
              <a:t>Token management is needed for this access method. Stations must be limited in the time they can have possession of the token. The token must be monitored to ensure it has not been lost or destroyed. For example, if a station that is holding the token fails, the token will disappear from the network. Another function of token management is to assign priorities to the stations and to the types of data being transmitted. And finally, token management is needed to make low- priority stations release the token to high priority stations.</a:t>
            </a:r>
          </a:p>
          <a:p>
            <a:pPr marL="0" indent="0">
              <a:buNone/>
            </a:pPr>
            <a:endParaRPr lang="en-IN" dirty="0"/>
          </a:p>
        </p:txBody>
      </p:sp>
    </p:spTree>
    <p:extLst>
      <p:ext uri="{BB962C8B-B14F-4D97-AF65-F5344CB8AC3E}">
        <p14:creationId xmlns:p14="http://schemas.microsoft.com/office/powerpoint/2010/main" val="23283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EB2D-9E3F-CA66-C3DB-591C5A7C4E3A}"/>
              </a:ext>
            </a:extLst>
          </p:cNvPr>
          <p:cNvSpPr>
            <a:spLocks noGrp="1"/>
          </p:cNvSpPr>
          <p:nvPr>
            <p:ph type="title"/>
          </p:nvPr>
        </p:nvSpPr>
        <p:spPr/>
        <p:txBody>
          <a:bodyPr/>
          <a:lstStyle/>
          <a:p>
            <a:r>
              <a:rPr lang="en-IN" dirty="0"/>
              <a:t>  Why we  use  multiple  access  protocols ?</a:t>
            </a:r>
          </a:p>
        </p:txBody>
      </p:sp>
      <p:sp>
        <p:nvSpPr>
          <p:cNvPr id="3" name="Content Placeholder 2">
            <a:extLst>
              <a:ext uri="{FF2B5EF4-FFF2-40B4-BE49-F238E27FC236}">
                <a16:creationId xmlns:a16="http://schemas.microsoft.com/office/drawing/2014/main" id="{BFAE72AA-CAAA-4614-2119-7B76994586E1}"/>
              </a:ext>
            </a:extLst>
          </p:cNvPr>
          <p:cNvSpPr>
            <a:spLocks noGrp="1"/>
          </p:cNvSpPr>
          <p:nvPr>
            <p:ph idx="1"/>
          </p:nvPr>
        </p:nvSpPr>
        <p:spPr/>
        <p:txBody>
          <a:bodyPr/>
          <a:lstStyle/>
          <a:p>
            <a:pPr algn="just"/>
            <a:r>
              <a:rPr lang="en-IN" sz="2400" dirty="0"/>
              <a:t>When  a number  of stations  (users ) use  a common  link of communication  system  we have to use  a multiple  access  protocols</a:t>
            </a:r>
            <a:r>
              <a:rPr lang="en-IN" dirty="0"/>
              <a:t> .</a:t>
            </a:r>
          </a:p>
        </p:txBody>
      </p:sp>
      <p:pic>
        <p:nvPicPr>
          <p:cNvPr id="4" name="Picture 7">
            <a:extLst>
              <a:ext uri="{FF2B5EF4-FFF2-40B4-BE49-F238E27FC236}">
                <a16:creationId xmlns:a16="http://schemas.microsoft.com/office/drawing/2014/main" id="{BDF7B0B9-BABF-9549-6889-3A254727B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94" y="2856412"/>
            <a:ext cx="11086011" cy="3845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0977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33DD-F1C5-A3FF-85E6-CEED8B1F49EA}"/>
              </a:ext>
            </a:extLst>
          </p:cNvPr>
          <p:cNvSpPr>
            <a:spLocks noGrp="1"/>
          </p:cNvSpPr>
          <p:nvPr>
            <p:ph type="title"/>
          </p:nvPr>
        </p:nvSpPr>
        <p:spPr>
          <a:xfrm>
            <a:off x="514350" y="609600"/>
            <a:ext cx="11235690" cy="1356360"/>
          </a:xfrm>
        </p:spPr>
        <p:txBody>
          <a:bodyPr>
            <a:normAutofit fontScale="90000"/>
          </a:bodyPr>
          <a:lstStyle/>
          <a:p>
            <a:br>
              <a:rPr lang="en-US" dirty="0"/>
            </a:br>
            <a:r>
              <a:rPr lang="en-US" dirty="0"/>
              <a:t>Logical ring and physical topology in token-passing  </a:t>
            </a:r>
            <a:br>
              <a:rPr lang="en-US" dirty="0"/>
            </a:br>
            <a:r>
              <a:rPr lang="en-US" dirty="0"/>
              <a:t>                                 access method.</a:t>
            </a:r>
            <a:br>
              <a:rPr lang="en-US" dirty="0"/>
            </a:br>
            <a:endParaRPr lang="en-IN" dirty="0"/>
          </a:p>
        </p:txBody>
      </p:sp>
      <p:pic>
        <p:nvPicPr>
          <p:cNvPr id="4" name="Picture 7">
            <a:extLst>
              <a:ext uri="{FF2B5EF4-FFF2-40B4-BE49-F238E27FC236}">
                <a16:creationId xmlns:a16="http://schemas.microsoft.com/office/drawing/2014/main" id="{6B72F745-A9F0-2C78-6E88-AC9D4717EC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2118" y="2057400"/>
            <a:ext cx="5694426"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097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5C6F-D8A6-0A6E-E736-E52FC6ABED45}"/>
              </a:ext>
            </a:extLst>
          </p:cNvPr>
          <p:cNvSpPr>
            <a:spLocks noGrp="1"/>
          </p:cNvSpPr>
          <p:nvPr>
            <p:ph type="title"/>
          </p:nvPr>
        </p:nvSpPr>
        <p:spPr/>
        <p:txBody>
          <a:bodyPr/>
          <a:lstStyle/>
          <a:p>
            <a:r>
              <a:rPr lang="en-IN" dirty="0"/>
              <a:t>What  is  channelization protocols ?</a:t>
            </a:r>
          </a:p>
        </p:txBody>
      </p:sp>
      <p:sp>
        <p:nvSpPr>
          <p:cNvPr id="3" name="Content Placeholder 2">
            <a:extLst>
              <a:ext uri="{FF2B5EF4-FFF2-40B4-BE49-F238E27FC236}">
                <a16:creationId xmlns:a16="http://schemas.microsoft.com/office/drawing/2014/main" id="{E998A4D4-0F15-3975-85EB-CE5529EE5B97}"/>
              </a:ext>
            </a:extLst>
          </p:cNvPr>
          <p:cNvSpPr>
            <a:spLocks noGrp="1"/>
          </p:cNvSpPr>
          <p:nvPr>
            <p:ph idx="1"/>
          </p:nvPr>
        </p:nvSpPr>
        <p:spPr/>
        <p:txBody>
          <a:bodyPr/>
          <a:lstStyle/>
          <a:p>
            <a:pPr algn="just"/>
            <a:r>
              <a:rPr lang="en-US" b="0" i="0" dirty="0">
                <a:solidFill>
                  <a:srgbClr val="212529"/>
                </a:solidFill>
                <a:effectLst/>
                <a:latin typeface="system-ui"/>
              </a:rPr>
              <a:t>Channelization is basically a method that provides the multiple-access and in this, the available bandwidth of the link is shared in time, frequency, or through the code in between the different stations.</a:t>
            </a:r>
          </a:p>
          <a:p>
            <a:pPr algn="just"/>
            <a:endParaRPr lang="en-IN" dirty="0"/>
          </a:p>
        </p:txBody>
      </p:sp>
      <p:pic>
        <p:nvPicPr>
          <p:cNvPr id="5" name="Picture 4">
            <a:extLst>
              <a:ext uri="{FF2B5EF4-FFF2-40B4-BE49-F238E27FC236}">
                <a16:creationId xmlns:a16="http://schemas.microsoft.com/office/drawing/2014/main" id="{AF44F797-45EE-0B54-64CD-523170480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130" y="3429000"/>
            <a:ext cx="9939669" cy="3063875"/>
          </a:xfrm>
          <a:prstGeom prst="rect">
            <a:avLst/>
          </a:prstGeom>
        </p:spPr>
      </p:pic>
    </p:spTree>
    <p:extLst>
      <p:ext uri="{BB962C8B-B14F-4D97-AF65-F5344CB8AC3E}">
        <p14:creationId xmlns:p14="http://schemas.microsoft.com/office/powerpoint/2010/main" val="3944745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C8EF-77B2-EC1F-2338-95A3E3B29C58}"/>
              </a:ext>
            </a:extLst>
          </p:cNvPr>
          <p:cNvSpPr>
            <a:spLocks noGrp="1"/>
          </p:cNvSpPr>
          <p:nvPr>
            <p:ph type="title"/>
          </p:nvPr>
        </p:nvSpPr>
        <p:spPr/>
        <p:txBody>
          <a:bodyPr/>
          <a:lstStyle/>
          <a:p>
            <a:r>
              <a:rPr lang="en-IN" dirty="0"/>
              <a:t>FDM (Frequency Division  Multiplexing )</a:t>
            </a:r>
          </a:p>
        </p:txBody>
      </p:sp>
      <p:sp>
        <p:nvSpPr>
          <p:cNvPr id="3" name="Content Placeholder 2">
            <a:extLst>
              <a:ext uri="{FF2B5EF4-FFF2-40B4-BE49-F238E27FC236}">
                <a16:creationId xmlns:a16="http://schemas.microsoft.com/office/drawing/2014/main" id="{BE2D3709-6F6F-703D-F656-36F043A9175A}"/>
              </a:ext>
            </a:extLst>
          </p:cNvPr>
          <p:cNvSpPr>
            <a:spLocks noGrp="1"/>
          </p:cNvSpPr>
          <p:nvPr>
            <p:ph idx="1"/>
          </p:nvPr>
        </p:nvSpPr>
        <p:spPr/>
        <p:txBody>
          <a:bodyPr/>
          <a:lstStyle/>
          <a:p>
            <a:pPr algn="just"/>
            <a:r>
              <a:rPr lang="en-IN" dirty="0"/>
              <a:t>It  is a type of technique which is based on sharing  bandwidth of a common communication channel.</a:t>
            </a:r>
          </a:p>
          <a:p>
            <a:pPr algn="just"/>
            <a:endParaRPr lang="en-IN" dirty="0"/>
          </a:p>
          <a:p>
            <a:pPr algn="just"/>
            <a:r>
              <a:rPr lang="en-US" dirty="0"/>
              <a:t>The main aim of the FDM is to subdivide the available bandwidth into different frequency channels and allocate them to different devices.</a:t>
            </a:r>
          </a:p>
          <a:p>
            <a:pPr marL="0" indent="0" algn="just">
              <a:buNone/>
            </a:pPr>
            <a:endParaRPr lang="en-US" dirty="0"/>
          </a:p>
          <a:p>
            <a:pPr algn="just"/>
            <a:r>
              <a:rPr lang="en-US" b="0" i="0" dirty="0">
                <a:solidFill>
                  <a:srgbClr val="000000"/>
                </a:solidFill>
                <a:effectLst/>
                <a:latin typeface="inter-regular"/>
              </a:rPr>
              <a:t>It is an analog technique. </a:t>
            </a:r>
            <a:r>
              <a:rPr lang="en-US" b="1" dirty="0">
                <a:solidFill>
                  <a:srgbClr val="000000"/>
                </a:solidFill>
                <a:latin typeface="inter-bold"/>
              </a:rPr>
              <a:t>It </a:t>
            </a:r>
            <a:r>
              <a:rPr lang="en-US" b="0" i="0" dirty="0">
                <a:solidFill>
                  <a:srgbClr val="000000"/>
                </a:solidFill>
                <a:effectLst/>
                <a:latin typeface="inter-regular"/>
              </a:rPr>
              <a:t>is mainly used in radio broadcasts and TV networks.</a:t>
            </a:r>
          </a:p>
          <a:p>
            <a:pPr marL="0" indent="0">
              <a:buNone/>
            </a:pPr>
            <a:endParaRPr lang="en-IN" dirty="0"/>
          </a:p>
        </p:txBody>
      </p:sp>
    </p:spTree>
    <p:extLst>
      <p:ext uri="{BB962C8B-B14F-4D97-AF65-F5344CB8AC3E}">
        <p14:creationId xmlns:p14="http://schemas.microsoft.com/office/powerpoint/2010/main" val="1119279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8C7F-9DFF-4012-85C2-E736C92EE120}"/>
              </a:ext>
            </a:extLst>
          </p:cNvPr>
          <p:cNvSpPr>
            <a:spLocks noGrp="1"/>
          </p:cNvSpPr>
          <p:nvPr>
            <p:ph type="title"/>
          </p:nvPr>
        </p:nvSpPr>
        <p:spPr/>
        <p:txBody>
          <a:bodyPr/>
          <a:lstStyle/>
          <a:p>
            <a:r>
              <a:rPr lang="en-IN" dirty="0"/>
              <a:t>                  Diagram  of FDM.</a:t>
            </a:r>
          </a:p>
        </p:txBody>
      </p:sp>
      <p:pic>
        <p:nvPicPr>
          <p:cNvPr id="4" name="Picture 6">
            <a:extLst>
              <a:ext uri="{FF2B5EF4-FFF2-40B4-BE49-F238E27FC236}">
                <a16:creationId xmlns:a16="http://schemas.microsoft.com/office/drawing/2014/main" id="{D1FDFF8C-8FF9-B0BB-1A6D-6BE19E08CA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52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888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CDD7-DEA5-E1FE-237E-158821CD8B32}"/>
              </a:ext>
            </a:extLst>
          </p:cNvPr>
          <p:cNvSpPr>
            <a:spLocks noGrp="1"/>
          </p:cNvSpPr>
          <p:nvPr>
            <p:ph type="title"/>
          </p:nvPr>
        </p:nvSpPr>
        <p:spPr/>
        <p:txBody>
          <a:bodyPr/>
          <a:lstStyle/>
          <a:p>
            <a:r>
              <a:rPr lang="en-IN" dirty="0"/>
              <a:t>            What are Advantages Of FDM ?</a:t>
            </a:r>
          </a:p>
        </p:txBody>
      </p:sp>
      <p:sp>
        <p:nvSpPr>
          <p:cNvPr id="3" name="Content Placeholder 2">
            <a:extLst>
              <a:ext uri="{FF2B5EF4-FFF2-40B4-BE49-F238E27FC236}">
                <a16:creationId xmlns:a16="http://schemas.microsoft.com/office/drawing/2014/main" id="{DF2580F7-52A2-9359-89D4-90C2EB84083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FDM is used for analog signals.</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FDM process is very simple and easy modulation.</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 Large number of signals can be sent through an FDM simultaneously.</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does not require any synchronization between sender and receiver.</a:t>
            </a:r>
          </a:p>
          <a:p>
            <a:pPr marL="0" indent="0">
              <a:buNone/>
            </a:pPr>
            <a:endParaRPr lang="en-IN" dirty="0"/>
          </a:p>
        </p:txBody>
      </p:sp>
    </p:spTree>
    <p:extLst>
      <p:ext uri="{BB962C8B-B14F-4D97-AF65-F5344CB8AC3E}">
        <p14:creationId xmlns:p14="http://schemas.microsoft.com/office/powerpoint/2010/main" val="886183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A1C1-FA17-F29D-5E0F-5CF222E17D1D}"/>
              </a:ext>
            </a:extLst>
          </p:cNvPr>
          <p:cNvSpPr>
            <a:spLocks noGrp="1"/>
          </p:cNvSpPr>
          <p:nvPr>
            <p:ph type="title"/>
          </p:nvPr>
        </p:nvSpPr>
        <p:spPr/>
        <p:txBody>
          <a:bodyPr/>
          <a:lstStyle/>
          <a:p>
            <a:r>
              <a:rPr lang="en-IN" dirty="0"/>
              <a:t>                  Disadvantages of FDM.</a:t>
            </a:r>
          </a:p>
        </p:txBody>
      </p:sp>
      <p:sp>
        <p:nvSpPr>
          <p:cNvPr id="3" name="Content Placeholder 2">
            <a:extLst>
              <a:ext uri="{FF2B5EF4-FFF2-40B4-BE49-F238E27FC236}">
                <a16:creationId xmlns:a16="http://schemas.microsoft.com/office/drawing/2014/main" id="{3406AC7C-AB6E-3C44-5B8B-352E24DF7F2E}"/>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FDM technique is used only when low-speed channels are required.</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suffers the problem of crosstalk.</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 Large number of modulators are required.</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requires a high bandwidth channel.</a:t>
            </a:r>
          </a:p>
          <a:p>
            <a:endParaRPr lang="en-IN" dirty="0"/>
          </a:p>
        </p:txBody>
      </p:sp>
    </p:spTree>
    <p:extLst>
      <p:ext uri="{BB962C8B-B14F-4D97-AF65-F5344CB8AC3E}">
        <p14:creationId xmlns:p14="http://schemas.microsoft.com/office/powerpoint/2010/main" val="223102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5951-2A15-C74E-2678-37E6E4269776}"/>
              </a:ext>
            </a:extLst>
          </p:cNvPr>
          <p:cNvSpPr>
            <a:spLocks noGrp="1"/>
          </p:cNvSpPr>
          <p:nvPr>
            <p:ph type="title"/>
          </p:nvPr>
        </p:nvSpPr>
        <p:spPr/>
        <p:txBody>
          <a:bodyPr/>
          <a:lstStyle/>
          <a:p>
            <a:r>
              <a:rPr lang="en-IN" dirty="0"/>
              <a:t>       What is Time division Multiplexing ?</a:t>
            </a:r>
          </a:p>
        </p:txBody>
      </p:sp>
      <p:sp>
        <p:nvSpPr>
          <p:cNvPr id="3" name="Content Placeholder 2">
            <a:extLst>
              <a:ext uri="{FF2B5EF4-FFF2-40B4-BE49-F238E27FC236}">
                <a16:creationId xmlns:a16="http://schemas.microsoft.com/office/drawing/2014/main" id="{95D1C796-4C42-CDC0-2C59-577D93747066}"/>
              </a:ext>
            </a:extLst>
          </p:cNvPr>
          <p:cNvSpPr>
            <a:spLocks noGrp="1"/>
          </p:cNvSpPr>
          <p:nvPr>
            <p:ph idx="1"/>
          </p:nvPr>
        </p:nvSpPr>
        <p:spPr/>
        <p:txBody>
          <a:bodyPr>
            <a:normAutofit/>
          </a:bodyPr>
          <a:lstStyle/>
          <a:p>
            <a:pPr algn="just">
              <a:buFont typeface="Wingdings" panose="05000000000000000000" pitchFamily="2" charset="2"/>
              <a:buChar char="q"/>
            </a:pPr>
            <a:r>
              <a:rPr lang="en-US" sz="2800" dirty="0"/>
              <a:t>Time-division multiplexing is defined as a type of multiplexing wherein FDM, instead of sharing a portion of the bandwidth in the form of channels, in TDM, time is shared. Each connection occupies a portion of time in the link.</a:t>
            </a:r>
          </a:p>
          <a:p>
            <a:pPr marL="0" indent="0" algn="just">
              <a:buNone/>
            </a:pPr>
            <a:endParaRPr lang="en-US" sz="2800" dirty="0"/>
          </a:p>
          <a:p>
            <a:pPr algn="just">
              <a:buFont typeface="Wingdings" panose="05000000000000000000" pitchFamily="2" charset="2"/>
              <a:buChar char="q"/>
            </a:pPr>
            <a:r>
              <a:rPr lang="en-US" sz="2800" dirty="0"/>
              <a:t> In Time Division Multiplexing, all signals operate with the same frequency (bandwidth) at different times.</a:t>
            </a:r>
          </a:p>
          <a:p>
            <a:endParaRPr lang="en-IN" dirty="0"/>
          </a:p>
        </p:txBody>
      </p:sp>
    </p:spTree>
    <p:extLst>
      <p:ext uri="{BB962C8B-B14F-4D97-AF65-F5344CB8AC3E}">
        <p14:creationId xmlns:p14="http://schemas.microsoft.com/office/powerpoint/2010/main" val="4169918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323A-1DBA-B040-7D35-D8FB6BEE29C0}"/>
              </a:ext>
            </a:extLst>
          </p:cNvPr>
          <p:cNvSpPr>
            <a:spLocks noGrp="1"/>
          </p:cNvSpPr>
          <p:nvPr>
            <p:ph type="title"/>
          </p:nvPr>
        </p:nvSpPr>
        <p:spPr/>
        <p:txBody>
          <a:bodyPr/>
          <a:lstStyle/>
          <a:p>
            <a:r>
              <a:rPr lang="en-IN" dirty="0"/>
              <a:t>               Time Division Multiplexing .</a:t>
            </a:r>
          </a:p>
        </p:txBody>
      </p:sp>
      <p:pic>
        <p:nvPicPr>
          <p:cNvPr id="4" name="Picture 6">
            <a:extLst>
              <a:ext uri="{FF2B5EF4-FFF2-40B4-BE49-F238E27FC236}">
                <a16:creationId xmlns:a16="http://schemas.microsoft.com/office/drawing/2014/main" id="{DEFB8250-8DA0-0C7D-8E79-9C7F07F6FE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2198687"/>
            <a:ext cx="9872663" cy="375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8232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D53F-F608-0FC7-C2B9-DE66EA85EF62}"/>
              </a:ext>
            </a:extLst>
          </p:cNvPr>
          <p:cNvSpPr>
            <a:spLocks noGrp="1"/>
          </p:cNvSpPr>
          <p:nvPr>
            <p:ph type="title"/>
          </p:nvPr>
        </p:nvSpPr>
        <p:spPr>
          <a:xfrm>
            <a:off x="137160" y="365125"/>
            <a:ext cx="11944350" cy="1325563"/>
          </a:xfrm>
        </p:spPr>
        <p:txBody>
          <a:bodyPr/>
          <a:lstStyle/>
          <a:p>
            <a:r>
              <a:rPr lang="en-US" sz="4400" dirty="0"/>
              <a:t> There are two types of Time Division Multiplexing.</a:t>
            </a:r>
            <a:endParaRPr lang="en-IN" dirty="0"/>
          </a:p>
        </p:txBody>
      </p:sp>
      <p:sp>
        <p:nvSpPr>
          <p:cNvPr id="3" name="Content Placeholder 2">
            <a:extLst>
              <a:ext uri="{FF2B5EF4-FFF2-40B4-BE49-F238E27FC236}">
                <a16:creationId xmlns:a16="http://schemas.microsoft.com/office/drawing/2014/main" id="{C1B4E03D-E4BB-5780-8390-8643B447B8E9}"/>
              </a:ext>
            </a:extLst>
          </p:cNvPr>
          <p:cNvSpPr>
            <a:spLocks noGrp="1"/>
          </p:cNvSpPr>
          <p:nvPr>
            <p:ph idx="1"/>
          </p:nvPr>
        </p:nvSpPr>
        <p:spPr/>
        <p:txBody>
          <a:bodyPr>
            <a:normAutofit/>
          </a:bodyPr>
          <a:lstStyle/>
          <a:p>
            <a:pPr>
              <a:buFont typeface="Wingdings" panose="05000000000000000000" pitchFamily="2" charset="2"/>
              <a:buChar char="q"/>
            </a:pPr>
            <a:r>
              <a:rPr lang="en-US" sz="2800" dirty="0"/>
              <a:t>Synchronous Time Division Multiplexing .</a:t>
            </a:r>
          </a:p>
          <a:p>
            <a:pPr>
              <a:buFont typeface="Wingdings" panose="05000000000000000000" pitchFamily="2" charset="2"/>
              <a:buChar char="q"/>
            </a:pPr>
            <a:r>
              <a:rPr lang="en-US" sz="2800" dirty="0"/>
              <a:t>Statistical (or Asynchronous) Time Division Multiplexing .</a:t>
            </a:r>
          </a:p>
          <a:p>
            <a:pPr marL="0" indent="0">
              <a:buNone/>
            </a:pPr>
            <a:endParaRPr lang="en-US" dirty="0"/>
          </a:p>
          <a:p>
            <a:pPr marL="0" indent="0">
              <a:buNone/>
            </a:pPr>
            <a:endParaRPr lang="en-US" sz="2800" dirty="0"/>
          </a:p>
          <a:p>
            <a:pPr marL="0" indent="0" algn="just">
              <a:buNone/>
            </a:pPr>
            <a:r>
              <a:rPr lang="en-US" sz="2800" dirty="0"/>
              <a:t>Synchronous TDM : Synchronous TDM is a type of Time Division Multiplexing where the input frame already has a slot in the output frame. Time slots are grouped into frames. One frame consists of one cycle of time slots. </a:t>
            </a:r>
          </a:p>
          <a:p>
            <a:pPr marL="0" indent="0">
              <a:buNone/>
            </a:pPr>
            <a:endParaRPr lang="en-IN" dirty="0"/>
          </a:p>
        </p:txBody>
      </p:sp>
    </p:spTree>
    <p:extLst>
      <p:ext uri="{BB962C8B-B14F-4D97-AF65-F5344CB8AC3E}">
        <p14:creationId xmlns:p14="http://schemas.microsoft.com/office/powerpoint/2010/main" val="3179060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EFE1-6300-C6A3-529B-A5DB51898175}"/>
              </a:ext>
            </a:extLst>
          </p:cNvPr>
          <p:cNvSpPr>
            <a:spLocks noGrp="1"/>
          </p:cNvSpPr>
          <p:nvPr>
            <p:ph type="title"/>
          </p:nvPr>
        </p:nvSpPr>
        <p:spPr/>
        <p:txBody>
          <a:bodyPr>
            <a:normAutofit fontScale="90000"/>
          </a:bodyPr>
          <a:lstStyle/>
          <a:p>
            <a:r>
              <a:rPr lang="en-US" sz="4400" dirty="0"/>
              <a:t>        Synchronous Time Division Multiplexing .</a:t>
            </a:r>
            <a:br>
              <a:rPr lang="en-US" sz="4400" dirty="0"/>
            </a:br>
            <a:endParaRPr lang="en-IN" dirty="0"/>
          </a:p>
        </p:txBody>
      </p:sp>
      <p:pic>
        <p:nvPicPr>
          <p:cNvPr id="4" name="Content Placeholder 3">
            <a:extLst>
              <a:ext uri="{FF2B5EF4-FFF2-40B4-BE49-F238E27FC236}">
                <a16:creationId xmlns:a16="http://schemas.microsoft.com/office/drawing/2014/main" id="{D93473DD-DE70-0FDA-BC71-7B3604C9A9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150" y="1690688"/>
            <a:ext cx="10021699" cy="3944302"/>
          </a:xfrm>
          <a:prstGeom prst="rect">
            <a:avLst/>
          </a:prstGeom>
        </p:spPr>
      </p:pic>
    </p:spTree>
    <p:extLst>
      <p:ext uri="{BB962C8B-B14F-4D97-AF65-F5344CB8AC3E}">
        <p14:creationId xmlns:p14="http://schemas.microsoft.com/office/powerpoint/2010/main" val="393410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27E2-3FB3-E1C7-1DF4-A30EB51CD72B}"/>
              </a:ext>
            </a:extLst>
          </p:cNvPr>
          <p:cNvSpPr>
            <a:spLocks noGrp="1"/>
          </p:cNvSpPr>
          <p:nvPr>
            <p:ph type="title"/>
          </p:nvPr>
        </p:nvSpPr>
        <p:spPr/>
        <p:txBody>
          <a:bodyPr/>
          <a:lstStyle/>
          <a:p>
            <a:r>
              <a:rPr lang="en-IN" dirty="0"/>
              <a:t>        Types  of  Multiple -access protocols.</a:t>
            </a:r>
          </a:p>
        </p:txBody>
      </p:sp>
      <p:pic>
        <p:nvPicPr>
          <p:cNvPr id="6" name="Picture 7">
            <a:extLst>
              <a:ext uri="{FF2B5EF4-FFF2-40B4-BE49-F238E27FC236}">
                <a16:creationId xmlns:a16="http://schemas.microsoft.com/office/drawing/2014/main" id="{FC1BF562-6058-44DC-3619-4D4FD5A76F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5726" y="1825625"/>
            <a:ext cx="10718074"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994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6674-CCA5-D396-8601-2534A6589D8F}"/>
              </a:ext>
            </a:extLst>
          </p:cNvPr>
          <p:cNvSpPr>
            <a:spLocks noGrp="1"/>
          </p:cNvSpPr>
          <p:nvPr>
            <p:ph type="title"/>
          </p:nvPr>
        </p:nvSpPr>
        <p:spPr/>
        <p:txBody>
          <a:bodyPr/>
          <a:lstStyle/>
          <a:p>
            <a:r>
              <a:rPr lang="en-US" dirty="0"/>
              <a:t>                       Statistical TDM .</a:t>
            </a:r>
            <a:br>
              <a:rPr lang="en-US" dirty="0"/>
            </a:br>
            <a:endParaRPr lang="en-IN" dirty="0"/>
          </a:p>
        </p:txBody>
      </p:sp>
      <p:sp>
        <p:nvSpPr>
          <p:cNvPr id="3" name="Content Placeholder 2">
            <a:extLst>
              <a:ext uri="{FF2B5EF4-FFF2-40B4-BE49-F238E27FC236}">
                <a16:creationId xmlns:a16="http://schemas.microsoft.com/office/drawing/2014/main" id="{9DCE44AE-7012-340C-6586-E02B8F6877B3}"/>
              </a:ext>
            </a:extLst>
          </p:cNvPr>
          <p:cNvSpPr>
            <a:spLocks noGrp="1"/>
          </p:cNvSpPr>
          <p:nvPr>
            <p:ph idx="1"/>
          </p:nvPr>
        </p:nvSpPr>
        <p:spPr/>
        <p:txBody>
          <a:bodyPr/>
          <a:lstStyle/>
          <a:p>
            <a:pPr algn="just">
              <a:buFont typeface="Wingdings" panose="05000000000000000000" pitchFamily="2" charset="2"/>
              <a:buChar char="q"/>
            </a:pPr>
            <a:r>
              <a:rPr lang="en-US" sz="2800" dirty="0"/>
              <a:t>Statistical TDM is a type of Time Division Multiplexing where the output frame collects data from the input frame till it is full, not leaving an empty slot like in Synchronous TDM.</a:t>
            </a:r>
          </a:p>
          <a:p>
            <a:pPr algn="just">
              <a:buFont typeface="Wingdings" panose="05000000000000000000" pitchFamily="2" charset="2"/>
              <a:buChar char="q"/>
            </a:pPr>
            <a:r>
              <a:rPr lang="en-US" sz="2800" dirty="0"/>
              <a:t>In statistical TDM, we need to include the address of each particular data in the slot that is being sent to the output frame.</a:t>
            </a:r>
          </a:p>
          <a:p>
            <a:pPr algn="just"/>
            <a:endParaRPr lang="en-US" sz="2800" dirty="0"/>
          </a:p>
          <a:p>
            <a:endParaRPr lang="en-IN" dirty="0"/>
          </a:p>
        </p:txBody>
      </p:sp>
      <p:pic>
        <p:nvPicPr>
          <p:cNvPr id="4" name="Picture 3">
            <a:extLst>
              <a:ext uri="{FF2B5EF4-FFF2-40B4-BE49-F238E27FC236}">
                <a16:creationId xmlns:a16="http://schemas.microsoft.com/office/drawing/2014/main" id="{35FA7DE1-5D42-1777-EA54-0D82F667A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25" y="3867150"/>
            <a:ext cx="10391775" cy="2990850"/>
          </a:xfrm>
          <a:prstGeom prst="rect">
            <a:avLst/>
          </a:prstGeom>
        </p:spPr>
      </p:pic>
    </p:spTree>
    <p:extLst>
      <p:ext uri="{BB962C8B-B14F-4D97-AF65-F5344CB8AC3E}">
        <p14:creationId xmlns:p14="http://schemas.microsoft.com/office/powerpoint/2010/main" val="3668583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C20B-D11F-6797-F6E7-086A9DA4A742}"/>
              </a:ext>
            </a:extLst>
          </p:cNvPr>
          <p:cNvSpPr>
            <a:spLocks noGrp="1"/>
          </p:cNvSpPr>
          <p:nvPr>
            <p:ph type="title"/>
          </p:nvPr>
        </p:nvSpPr>
        <p:spPr/>
        <p:txBody>
          <a:bodyPr/>
          <a:lstStyle/>
          <a:p>
            <a:r>
              <a:rPr lang="en-IN" dirty="0"/>
              <a:t>                    Ethernet protocol .</a:t>
            </a:r>
          </a:p>
        </p:txBody>
      </p:sp>
      <p:sp>
        <p:nvSpPr>
          <p:cNvPr id="3" name="Content Placeholder 2">
            <a:extLst>
              <a:ext uri="{FF2B5EF4-FFF2-40B4-BE49-F238E27FC236}">
                <a16:creationId xmlns:a16="http://schemas.microsoft.com/office/drawing/2014/main" id="{FDD34B48-C464-00F0-834A-B7361AA6D22F}"/>
              </a:ext>
            </a:extLst>
          </p:cNvPr>
          <p:cNvSpPr>
            <a:spLocks noGrp="1"/>
          </p:cNvSpPr>
          <p:nvPr>
            <p:ph idx="1"/>
          </p:nvPr>
        </p:nvSpPr>
        <p:spPr/>
        <p:txBody>
          <a:bodyPr/>
          <a:lstStyle/>
          <a:p>
            <a:pPr algn="just">
              <a:buFont typeface="Wingdings" panose="05000000000000000000" pitchFamily="2" charset="2"/>
              <a:buChar char="q"/>
            </a:pPr>
            <a:r>
              <a:rPr lang="en-US" dirty="0"/>
              <a:t>In the OSI network model, Ethernet protocol operates at the first two layers like the Physical &amp; the Data Link layers but, Ethernet separates the Data Link layer into two different layers called the Logical Link Control layer &amp; the Medium Access Control layer.</a:t>
            </a:r>
            <a:endParaRPr lang="en-IN" dirty="0"/>
          </a:p>
        </p:txBody>
      </p:sp>
      <p:pic>
        <p:nvPicPr>
          <p:cNvPr id="4" name="Picture 6">
            <a:extLst>
              <a:ext uri="{FF2B5EF4-FFF2-40B4-BE49-F238E27FC236}">
                <a16:creationId xmlns:a16="http://schemas.microsoft.com/office/drawing/2014/main" id="{B772C8D3-1E6A-48EB-B005-55B36A557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68" y="3428999"/>
            <a:ext cx="10933471" cy="331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656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E6EC-6F7C-1B85-EE02-C21FA33AF390}"/>
              </a:ext>
            </a:extLst>
          </p:cNvPr>
          <p:cNvSpPr>
            <a:spLocks noGrp="1"/>
          </p:cNvSpPr>
          <p:nvPr>
            <p:ph type="title"/>
          </p:nvPr>
        </p:nvSpPr>
        <p:spPr/>
        <p:txBody>
          <a:bodyPr/>
          <a:lstStyle/>
          <a:p>
            <a:r>
              <a:rPr lang="en-IN" dirty="0"/>
              <a:t>             Ethernet  protocols Architecture.</a:t>
            </a:r>
          </a:p>
        </p:txBody>
      </p:sp>
      <p:sp>
        <p:nvSpPr>
          <p:cNvPr id="3" name="Content Placeholder 2">
            <a:extLst>
              <a:ext uri="{FF2B5EF4-FFF2-40B4-BE49-F238E27FC236}">
                <a16:creationId xmlns:a16="http://schemas.microsoft.com/office/drawing/2014/main" id="{8E04216A-D5A4-AE42-C64C-FA58D8D75E70}"/>
              </a:ext>
            </a:extLst>
          </p:cNvPr>
          <p:cNvSpPr>
            <a:spLocks noGrp="1"/>
          </p:cNvSpPr>
          <p:nvPr>
            <p:ph idx="1"/>
          </p:nvPr>
        </p:nvSpPr>
        <p:spPr/>
        <p:txBody>
          <a:bodyPr/>
          <a:lstStyle/>
          <a:p>
            <a:pPr algn="just"/>
            <a:r>
              <a:rPr lang="en-US" dirty="0"/>
              <a:t>The physical layer in the network mainly focuses on the elements of hardware like repeaters, cables &amp; network interface cards (NIC). For instance, an Ethernet network like 100BaseTX or 10BaseT indicates the cables type that can be used, the length of cables, and the optimal topology.</a:t>
            </a:r>
          </a:p>
          <a:p>
            <a:pPr marL="0" indent="0" algn="just">
              <a:buNone/>
            </a:pPr>
            <a:endParaRPr lang="en-IN" dirty="0"/>
          </a:p>
        </p:txBody>
      </p:sp>
      <p:pic>
        <p:nvPicPr>
          <p:cNvPr id="5" name="Picture 4">
            <a:extLst>
              <a:ext uri="{FF2B5EF4-FFF2-40B4-BE49-F238E27FC236}">
                <a16:creationId xmlns:a16="http://schemas.microsoft.com/office/drawing/2014/main" id="{9550E420-9A58-D249-0679-12E586D4F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76" y="3791564"/>
            <a:ext cx="9409471" cy="3066435"/>
          </a:xfrm>
          <a:prstGeom prst="rect">
            <a:avLst/>
          </a:prstGeom>
        </p:spPr>
      </p:pic>
    </p:spTree>
    <p:extLst>
      <p:ext uri="{BB962C8B-B14F-4D97-AF65-F5344CB8AC3E}">
        <p14:creationId xmlns:p14="http://schemas.microsoft.com/office/powerpoint/2010/main" val="1626751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154C-43FC-0B33-AD95-5B4306E85482}"/>
              </a:ext>
            </a:extLst>
          </p:cNvPr>
          <p:cNvSpPr>
            <a:spLocks noGrp="1"/>
          </p:cNvSpPr>
          <p:nvPr>
            <p:ph type="title"/>
          </p:nvPr>
        </p:nvSpPr>
        <p:spPr/>
        <p:txBody>
          <a:bodyPr/>
          <a:lstStyle/>
          <a:p>
            <a:r>
              <a:rPr lang="en-IN" dirty="0"/>
              <a:t>            How Ethernet Protocol Works?</a:t>
            </a:r>
          </a:p>
        </p:txBody>
      </p:sp>
      <p:sp>
        <p:nvSpPr>
          <p:cNvPr id="3" name="Content Placeholder 2">
            <a:extLst>
              <a:ext uri="{FF2B5EF4-FFF2-40B4-BE49-F238E27FC236}">
                <a16:creationId xmlns:a16="http://schemas.microsoft.com/office/drawing/2014/main" id="{EAE16683-D3C6-244D-A53E-E98AB465B5A7}"/>
              </a:ext>
            </a:extLst>
          </p:cNvPr>
          <p:cNvSpPr>
            <a:spLocks noGrp="1"/>
          </p:cNvSpPr>
          <p:nvPr>
            <p:ph idx="1"/>
          </p:nvPr>
        </p:nvSpPr>
        <p:spPr/>
        <p:txBody>
          <a:bodyPr>
            <a:normAutofit/>
          </a:bodyPr>
          <a:lstStyle/>
          <a:p>
            <a:pPr algn="just"/>
            <a:r>
              <a:rPr lang="en-US" dirty="0"/>
              <a:t>Ethernet protocol mainly works in the first two layers in the OSI network model like data-link &amp; physical. Ethernet at the first layer uses signals, bitstreams that move on the media, physical components that situate signals on media &amp; different topologies.</a:t>
            </a:r>
          </a:p>
          <a:p>
            <a:pPr algn="just"/>
            <a:r>
              <a:rPr lang="en-US" dirty="0"/>
              <a:t>The sub-layers of Data Link give significantly to technological compatibility &amp; computer communications. The MAC sublayer is anxious through the physical components that will be utilized to converse the information &amp; arrange the data for communication over the media. The Logical Link Control sublayer will stay independent of the physical equipment that will be utilized for the process of communication.</a:t>
            </a:r>
            <a:endParaRPr lang="en-IN" dirty="0"/>
          </a:p>
        </p:txBody>
      </p:sp>
    </p:spTree>
    <p:extLst>
      <p:ext uri="{BB962C8B-B14F-4D97-AF65-F5344CB8AC3E}">
        <p14:creationId xmlns:p14="http://schemas.microsoft.com/office/powerpoint/2010/main" val="6857303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E63C-FB7D-6E66-5B52-5D891B27591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969A5F4-870C-A569-67B5-A638673F2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35" y="365125"/>
            <a:ext cx="11474246" cy="6127750"/>
          </a:xfrm>
        </p:spPr>
      </p:pic>
    </p:spTree>
    <p:extLst>
      <p:ext uri="{BB962C8B-B14F-4D97-AF65-F5344CB8AC3E}">
        <p14:creationId xmlns:p14="http://schemas.microsoft.com/office/powerpoint/2010/main" val="1855260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83D7-BAD9-03B1-A19F-F6BFCF824DB0}"/>
              </a:ext>
            </a:extLst>
          </p:cNvPr>
          <p:cNvSpPr>
            <a:spLocks noGrp="1"/>
          </p:cNvSpPr>
          <p:nvPr>
            <p:ph type="title"/>
          </p:nvPr>
        </p:nvSpPr>
        <p:spPr>
          <a:xfrm>
            <a:off x="838199" y="365125"/>
            <a:ext cx="10940845" cy="1325563"/>
          </a:xfrm>
        </p:spPr>
        <p:txBody>
          <a:bodyPr/>
          <a:lstStyle/>
          <a:p>
            <a:r>
              <a:rPr lang="en-IN" dirty="0"/>
              <a:t>Ethernet  evolution  through  four generations.</a:t>
            </a:r>
          </a:p>
        </p:txBody>
      </p:sp>
      <p:sp>
        <p:nvSpPr>
          <p:cNvPr id="3" name="Content Placeholder 2">
            <a:extLst>
              <a:ext uri="{FF2B5EF4-FFF2-40B4-BE49-F238E27FC236}">
                <a16:creationId xmlns:a16="http://schemas.microsoft.com/office/drawing/2014/main" id="{6387690F-A43C-63A7-712F-6F82CFDFE446}"/>
              </a:ext>
            </a:extLst>
          </p:cNvPr>
          <p:cNvSpPr>
            <a:spLocks noGrp="1"/>
          </p:cNvSpPr>
          <p:nvPr>
            <p:ph idx="1"/>
          </p:nvPr>
        </p:nvSpPr>
        <p:spPr/>
        <p:txBody>
          <a:bodyPr/>
          <a:lstStyle/>
          <a:p>
            <a:endParaRPr lang="en-IN"/>
          </a:p>
        </p:txBody>
      </p:sp>
      <p:pic>
        <p:nvPicPr>
          <p:cNvPr id="4" name="Picture 6">
            <a:extLst>
              <a:ext uri="{FF2B5EF4-FFF2-40B4-BE49-F238E27FC236}">
                <a16:creationId xmlns:a16="http://schemas.microsoft.com/office/drawing/2014/main" id="{017E9221-CC94-D378-C786-89AC932E5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555" y="1690688"/>
            <a:ext cx="1033124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5638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C24B-707D-2529-F011-36A332DF77AA}"/>
              </a:ext>
            </a:extLst>
          </p:cNvPr>
          <p:cNvSpPr>
            <a:spLocks noGrp="1"/>
          </p:cNvSpPr>
          <p:nvPr>
            <p:ph type="title"/>
          </p:nvPr>
        </p:nvSpPr>
        <p:spPr/>
        <p:txBody>
          <a:bodyPr/>
          <a:lstStyle/>
          <a:p>
            <a:r>
              <a:rPr lang="en-IN" dirty="0"/>
              <a:t>802.3 MAC frame</a:t>
            </a:r>
            <a:br>
              <a:rPr lang="en-IN" dirty="0"/>
            </a:br>
            <a:endParaRPr lang="en-IN" dirty="0"/>
          </a:p>
        </p:txBody>
      </p:sp>
      <p:pic>
        <p:nvPicPr>
          <p:cNvPr id="4" name="Picture 6">
            <a:extLst>
              <a:ext uri="{FF2B5EF4-FFF2-40B4-BE49-F238E27FC236}">
                <a16:creationId xmlns:a16="http://schemas.microsoft.com/office/drawing/2014/main" id="{8AF465D9-60AF-48FE-4E13-E95C03751C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308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5136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BE25-EB0B-E600-96D7-7F79A1C430A5}"/>
              </a:ext>
            </a:extLst>
          </p:cNvPr>
          <p:cNvSpPr>
            <a:spLocks noGrp="1"/>
          </p:cNvSpPr>
          <p:nvPr>
            <p:ph type="title"/>
          </p:nvPr>
        </p:nvSpPr>
        <p:spPr/>
        <p:txBody>
          <a:bodyPr>
            <a:normAutofit fontScale="90000"/>
          </a:bodyPr>
          <a:lstStyle/>
          <a:p>
            <a:pPr algn="just"/>
            <a:br>
              <a:rPr lang="en-US" altLang="en-US" sz="4400" i="1" dirty="0">
                <a:latin typeface="Times New Roman" panose="02020603050405020304" pitchFamily="18" charset="0"/>
              </a:rPr>
            </a:br>
            <a:r>
              <a:rPr lang="en-US" altLang="en-US" sz="4400" i="1" dirty="0">
                <a:latin typeface="Times New Roman" panose="02020603050405020304" pitchFamily="18" charset="0"/>
              </a:rPr>
              <a:t>Example of an Ethernet address in hexadecimal </a:t>
            </a:r>
            <a:br>
              <a:rPr lang="en-US" altLang="en-US" sz="4400" i="1" dirty="0">
                <a:latin typeface="Times New Roman" panose="02020603050405020304" pitchFamily="18" charset="0"/>
              </a:rPr>
            </a:br>
            <a:r>
              <a:rPr lang="en-US" altLang="en-US" sz="4400" i="1" dirty="0">
                <a:latin typeface="Times New Roman" panose="02020603050405020304" pitchFamily="18" charset="0"/>
              </a:rPr>
              <a:t>                                  notation. .</a:t>
            </a:r>
            <a:br>
              <a:rPr lang="en-US" altLang="en-US" sz="4400" i="1"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376196AD-0608-DCD0-E251-9F8E7DFF3B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1549" y="2517058"/>
            <a:ext cx="10392696" cy="2753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0719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C63D-8136-9BBB-279B-9BF216785CE8}"/>
              </a:ext>
            </a:extLst>
          </p:cNvPr>
          <p:cNvSpPr>
            <a:spLocks noGrp="1"/>
          </p:cNvSpPr>
          <p:nvPr>
            <p:ph type="title"/>
          </p:nvPr>
        </p:nvSpPr>
        <p:spPr/>
        <p:txBody>
          <a:bodyPr/>
          <a:lstStyle/>
          <a:p>
            <a:r>
              <a:rPr lang="en-IN" dirty="0"/>
              <a:t>            Unicast and multicast addresses.</a:t>
            </a:r>
            <a:br>
              <a:rPr lang="en-IN" dirty="0"/>
            </a:br>
            <a:endParaRPr lang="en-IN" dirty="0"/>
          </a:p>
        </p:txBody>
      </p:sp>
      <p:pic>
        <p:nvPicPr>
          <p:cNvPr id="4" name="Picture 6">
            <a:extLst>
              <a:ext uri="{FF2B5EF4-FFF2-40B4-BE49-F238E27FC236}">
                <a16:creationId xmlns:a16="http://schemas.microsoft.com/office/drawing/2014/main" id="{D4FB640A-7793-6DB9-22A4-DF6D76C16B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127" y="2202426"/>
            <a:ext cx="10397745" cy="261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3667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0A71-4A86-B746-FF3A-0029C9B7F4A4}"/>
              </a:ext>
            </a:extLst>
          </p:cNvPr>
          <p:cNvSpPr>
            <a:spLocks noGrp="1"/>
          </p:cNvSpPr>
          <p:nvPr>
            <p:ph type="title"/>
          </p:nvPr>
        </p:nvSpPr>
        <p:spPr/>
        <p:txBody>
          <a:bodyPr>
            <a:normAutofit/>
          </a:bodyPr>
          <a:lstStyle/>
          <a:p>
            <a:r>
              <a:rPr lang="en-IN" b="1" i="0" dirty="0">
                <a:solidFill>
                  <a:srgbClr val="000000"/>
                </a:solidFill>
                <a:effectLst/>
                <a:latin typeface="Arial" panose="020B0604020202020204" pitchFamily="34" charset="0"/>
              </a:rPr>
              <a:t>      </a:t>
            </a:r>
            <a:r>
              <a:rPr lang="en-IN" i="0" dirty="0">
                <a:solidFill>
                  <a:srgbClr val="000000"/>
                </a:solidFill>
                <a:effectLst/>
                <a:latin typeface="Arial" panose="020B0604020202020204" pitchFamily="34" charset="0"/>
              </a:rPr>
              <a:t>Advantages of Ethernet protocol</a:t>
            </a:r>
            <a:r>
              <a:rPr lang="en-IN" b="1" i="0" dirty="0">
                <a:solidFill>
                  <a:srgbClr val="000000"/>
                </a:solidFill>
                <a:effectLst/>
                <a:latin typeface="Arial" panose="020B0604020202020204" pitchFamily="34" charset="0"/>
              </a:rPr>
              <a:t>.</a:t>
            </a:r>
            <a:br>
              <a:rPr lang="en-IN" b="1"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9575CB1-4271-513B-762E-F4D32750138A}"/>
              </a:ext>
            </a:extLst>
          </p:cNvPr>
          <p:cNvSpPr>
            <a:spLocks noGrp="1"/>
          </p:cNvSpPr>
          <p:nvPr>
            <p:ph idx="1"/>
          </p:nvPr>
        </p:nvSpPr>
        <p:spPr/>
        <p:txBody>
          <a:bodyPr>
            <a:normAutofit lnSpcReduction="10000"/>
          </a:bodyPr>
          <a:lstStyle/>
          <a:p>
            <a:pPr algn="just"/>
            <a:r>
              <a:rPr lang="en-US" dirty="0"/>
              <a:t>Security, speed, efficiency, and reliability.</a:t>
            </a:r>
          </a:p>
          <a:p>
            <a:pPr algn="just"/>
            <a:r>
              <a:rPr lang="en-US" dirty="0"/>
              <a:t>The Gigabit Ethernet provides very fast speed like 1Gbps. Its speed mainly ranges from above 10 times as compared to Fast Ethernet.</a:t>
            </a:r>
          </a:p>
          <a:p>
            <a:pPr algn="just"/>
            <a:r>
              <a:rPr lang="en-US" dirty="0"/>
              <a:t>Less cost.</a:t>
            </a:r>
          </a:p>
          <a:p>
            <a:pPr algn="just"/>
            <a:r>
              <a:rPr lang="en-US" dirty="0"/>
              <a:t>It does not need any hubs or switches</a:t>
            </a:r>
          </a:p>
          <a:p>
            <a:pPr algn="just"/>
            <a:r>
              <a:rPr lang="en-US" dirty="0"/>
              <a:t>Simple maintenance</a:t>
            </a:r>
          </a:p>
          <a:p>
            <a:pPr algn="just"/>
            <a:r>
              <a:rPr lang="en-US" dirty="0"/>
              <a:t>It is very strong toward the noise.</a:t>
            </a:r>
          </a:p>
          <a:p>
            <a:pPr algn="just"/>
            <a:r>
              <a:rPr lang="en-US" dirty="0"/>
              <a:t>The data transfer doesn’t degrade.</a:t>
            </a:r>
          </a:p>
          <a:p>
            <a:pPr algn="just"/>
            <a:r>
              <a:rPr lang="en-US" dirty="0"/>
              <a:t>The quality of data transfer is good.</a:t>
            </a:r>
            <a:endParaRPr lang="en-IN" dirty="0"/>
          </a:p>
        </p:txBody>
      </p:sp>
    </p:spTree>
    <p:extLst>
      <p:ext uri="{BB962C8B-B14F-4D97-AF65-F5344CB8AC3E}">
        <p14:creationId xmlns:p14="http://schemas.microsoft.com/office/powerpoint/2010/main" val="89470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A107-5005-F34A-90A4-09D44BE6CCDC}"/>
              </a:ext>
            </a:extLst>
          </p:cNvPr>
          <p:cNvSpPr>
            <a:spLocks noGrp="1"/>
          </p:cNvSpPr>
          <p:nvPr>
            <p:ph type="title"/>
          </p:nvPr>
        </p:nvSpPr>
        <p:spPr/>
        <p:txBody>
          <a:bodyPr/>
          <a:lstStyle/>
          <a:p>
            <a:r>
              <a:rPr lang="en-IN" dirty="0"/>
              <a:t>       What  is  Random  Access  Protocols?</a:t>
            </a:r>
            <a:br>
              <a:rPr lang="en-IN" dirty="0"/>
            </a:br>
            <a:endParaRPr lang="en-IN" dirty="0"/>
          </a:p>
        </p:txBody>
      </p:sp>
      <p:sp>
        <p:nvSpPr>
          <p:cNvPr id="3" name="Content Placeholder 2">
            <a:extLst>
              <a:ext uri="{FF2B5EF4-FFF2-40B4-BE49-F238E27FC236}">
                <a16:creationId xmlns:a16="http://schemas.microsoft.com/office/drawing/2014/main" id="{CC27E8BD-983C-CE93-7EE4-D425187FF37B}"/>
              </a:ext>
            </a:extLst>
          </p:cNvPr>
          <p:cNvSpPr>
            <a:spLocks noGrp="1"/>
          </p:cNvSpPr>
          <p:nvPr>
            <p:ph idx="1"/>
          </p:nvPr>
        </p:nvSpPr>
        <p:spPr/>
        <p:txBody>
          <a:bodyPr/>
          <a:lstStyle/>
          <a:p>
            <a:pPr algn="just"/>
            <a:r>
              <a:rPr lang="en-IN" dirty="0"/>
              <a:t>In the  random access  there  is no control station. </a:t>
            </a:r>
          </a:p>
          <a:p>
            <a:pPr marL="0" indent="0" algn="just">
              <a:buNone/>
            </a:pPr>
            <a:endParaRPr lang="en-IN" dirty="0"/>
          </a:p>
          <a:p>
            <a:pPr algn="just"/>
            <a:r>
              <a:rPr lang="en-IN" dirty="0"/>
              <a:t>Each  station  will  have  the  right to use the common medium  without  any control over it.</a:t>
            </a:r>
          </a:p>
          <a:p>
            <a:pPr marL="0" indent="0" algn="just">
              <a:buNone/>
            </a:pPr>
            <a:endParaRPr lang="en-IN" dirty="0"/>
          </a:p>
          <a:p>
            <a:pPr algn="just"/>
            <a:r>
              <a:rPr lang="en-US" dirty="0"/>
              <a:t>Random access protocols are communication protocols that allow multiple devices to access a shared communication channel or medium in random or arbitrary order. Devices access the medium by using a method called random access. </a:t>
            </a:r>
            <a:endParaRPr lang="en-IN" dirty="0"/>
          </a:p>
          <a:p>
            <a:endParaRPr lang="en-IN" dirty="0"/>
          </a:p>
        </p:txBody>
      </p:sp>
    </p:spTree>
    <p:extLst>
      <p:ext uri="{BB962C8B-B14F-4D97-AF65-F5344CB8AC3E}">
        <p14:creationId xmlns:p14="http://schemas.microsoft.com/office/powerpoint/2010/main" val="42428412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F37E-32EF-CB6F-039F-9125CDCB6F0B}"/>
              </a:ext>
            </a:extLst>
          </p:cNvPr>
          <p:cNvSpPr>
            <a:spLocks noGrp="1"/>
          </p:cNvSpPr>
          <p:nvPr>
            <p:ph type="title"/>
          </p:nvPr>
        </p:nvSpPr>
        <p:spPr/>
        <p:txBody>
          <a:bodyPr/>
          <a:lstStyle/>
          <a:p>
            <a:r>
              <a:rPr lang="en-IN" dirty="0"/>
              <a:t>                Ethernet  Networks .</a:t>
            </a:r>
          </a:p>
        </p:txBody>
      </p:sp>
      <p:pic>
        <p:nvPicPr>
          <p:cNvPr id="5" name="Content Placeholder 4">
            <a:extLst>
              <a:ext uri="{FF2B5EF4-FFF2-40B4-BE49-F238E27FC236}">
                <a16:creationId xmlns:a16="http://schemas.microsoft.com/office/drawing/2014/main" id="{2B8EBF16-E84D-41B2-D0E0-259D8E339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9"/>
            <a:ext cx="10515600" cy="4601956"/>
          </a:xfrm>
        </p:spPr>
      </p:pic>
    </p:spTree>
    <p:extLst>
      <p:ext uri="{BB962C8B-B14F-4D97-AF65-F5344CB8AC3E}">
        <p14:creationId xmlns:p14="http://schemas.microsoft.com/office/powerpoint/2010/main" val="27169564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DAB9-0AC1-6DA9-4EB8-22171A90C0B5}"/>
              </a:ext>
            </a:extLst>
          </p:cNvPr>
          <p:cNvSpPr>
            <a:spLocks noGrp="1"/>
          </p:cNvSpPr>
          <p:nvPr>
            <p:ph type="title"/>
          </p:nvPr>
        </p:nvSpPr>
        <p:spPr/>
        <p:txBody>
          <a:bodyPr/>
          <a:lstStyle/>
          <a:p>
            <a:r>
              <a:rPr lang="en-IN" dirty="0"/>
              <a:t>               Types  of ethernet  cables.</a:t>
            </a:r>
          </a:p>
        </p:txBody>
      </p:sp>
      <p:pic>
        <p:nvPicPr>
          <p:cNvPr id="5" name="Content Placeholder 4">
            <a:extLst>
              <a:ext uri="{FF2B5EF4-FFF2-40B4-BE49-F238E27FC236}">
                <a16:creationId xmlns:a16="http://schemas.microsoft.com/office/drawing/2014/main" id="{2F562E54-AA25-1AC0-30E0-821D48588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130" y="1771650"/>
            <a:ext cx="8092440" cy="4034790"/>
          </a:xfrm>
        </p:spPr>
      </p:pic>
    </p:spTree>
    <p:extLst>
      <p:ext uri="{BB962C8B-B14F-4D97-AF65-F5344CB8AC3E}">
        <p14:creationId xmlns:p14="http://schemas.microsoft.com/office/powerpoint/2010/main" val="27799115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FCD5-C26F-9F2A-80B7-CABB9DC1336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43C87DD-655E-38F3-68BC-DC2F0544B380}"/>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0523E1BA-542F-59D9-AFB4-ADE2004F577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02826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D533-9432-F4B2-CFFB-C708F25C13CB}"/>
              </a:ext>
            </a:extLst>
          </p:cNvPr>
          <p:cNvSpPr>
            <a:spLocks noGrp="1"/>
          </p:cNvSpPr>
          <p:nvPr>
            <p:ph type="title"/>
          </p:nvPr>
        </p:nvSpPr>
        <p:spPr/>
        <p:txBody>
          <a:bodyPr>
            <a:normAutofit/>
          </a:bodyPr>
          <a:lstStyle/>
          <a:p>
            <a:r>
              <a:rPr lang="en-IN" sz="2000" dirty="0"/>
              <a:t>                    </a:t>
            </a:r>
            <a:r>
              <a:rPr lang="en-IN" sz="2800" b="1" dirty="0"/>
              <a:t>What  are  the  examples of  random access protocols  ?</a:t>
            </a:r>
          </a:p>
        </p:txBody>
      </p:sp>
      <p:sp>
        <p:nvSpPr>
          <p:cNvPr id="3" name="Content Placeholder 2">
            <a:extLst>
              <a:ext uri="{FF2B5EF4-FFF2-40B4-BE49-F238E27FC236}">
                <a16:creationId xmlns:a16="http://schemas.microsoft.com/office/drawing/2014/main" id="{68C5896C-1E64-DED3-DD7B-DA871033CBAE}"/>
              </a:ext>
            </a:extLst>
          </p:cNvPr>
          <p:cNvSpPr>
            <a:spLocks noGrp="1"/>
          </p:cNvSpPr>
          <p:nvPr>
            <p:ph idx="1"/>
          </p:nvPr>
        </p:nvSpPr>
        <p:spPr/>
        <p:txBody>
          <a:bodyPr>
            <a:normAutofit/>
          </a:bodyPr>
          <a:lstStyle/>
          <a:p>
            <a:pPr algn="just"/>
            <a:r>
              <a:rPr lang="en-US" dirty="0">
                <a:effectLst>
                  <a:outerShdw blurRad="38100" dist="38100" dir="2700000" algn="tl">
                    <a:srgbClr val="C0C0C0"/>
                  </a:outerShdw>
                </a:effectLst>
              </a:rPr>
              <a:t>In </a:t>
            </a:r>
            <a:r>
              <a:rPr lang="en-US" dirty="0">
                <a:solidFill>
                  <a:schemeClr val="hlink"/>
                </a:solidFill>
                <a:effectLst>
                  <a:outerShdw blurRad="38100" dist="38100" dir="2700000" algn="tl">
                    <a:srgbClr val="C0C0C0"/>
                  </a:outerShdw>
                </a:effectLst>
              </a:rPr>
              <a:t>random access</a:t>
            </a:r>
            <a:r>
              <a:rPr lang="en-US" dirty="0">
                <a:effectLst>
                  <a:outerShdw blurRad="38100" dist="38100" dir="2700000" algn="tl">
                    <a:srgbClr val="C0C0C0"/>
                  </a:outerShdw>
                </a:effectLst>
              </a:rPr>
              <a:t> or </a:t>
            </a:r>
            <a:r>
              <a:rPr lang="en-US" dirty="0">
                <a:solidFill>
                  <a:schemeClr val="hlink"/>
                </a:solidFill>
                <a:effectLst>
                  <a:outerShdw blurRad="38100" dist="38100" dir="2700000" algn="tl">
                    <a:srgbClr val="C0C0C0"/>
                  </a:outerShdw>
                </a:effectLst>
              </a:rPr>
              <a:t>contention</a:t>
            </a:r>
            <a:r>
              <a:rPr lang="en-US" dirty="0">
                <a:effectLst>
                  <a:outerShdw blurRad="38100" dist="38100" dir="2700000" algn="tl">
                    <a:srgbClr val="C0C0C0"/>
                  </a:outerShdw>
                </a:effectLst>
              </a:rPr>
              <a:t> methods, no station is superior to another station and none is assigned the control over another. No station permits, or does not permit, another station to send. At each instance, a station that has data to send uses a procedure defined by the protocol to make a decision on whether or not to send.</a:t>
            </a:r>
          </a:p>
          <a:p>
            <a:pPr marL="0" indent="0" algn="just">
              <a:buNone/>
            </a:pPr>
            <a:r>
              <a:rPr lang="en-US" dirty="0">
                <a:effectLst>
                  <a:outerShdw blurRad="38100" dist="38100" dir="2700000" algn="tl">
                    <a:srgbClr val="C0C0C0"/>
                  </a:outerShdw>
                </a:effectLst>
              </a:rPr>
              <a:t>                  Examples  of  random access  protocols.</a:t>
            </a:r>
          </a:p>
          <a:p>
            <a:pPr algn="just"/>
            <a:r>
              <a:rPr lang="en-US" dirty="0">
                <a:effectLst>
                  <a:outerShdw blurRad="38100" dist="38100" dir="2700000" algn="tl">
                    <a:srgbClr val="C0C0C0"/>
                  </a:outerShdw>
                </a:effectLst>
              </a:rPr>
              <a:t>ALOHA</a:t>
            </a:r>
          </a:p>
          <a:p>
            <a:pPr algn="just"/>
            <a:r>
              <a:rPr lang="en-US" dirty="0">
                <a:effectLst>
                  <a:outerShdw blurRad="38100" dist="38100" dir="2700000" algn="tl">
                    <a:srgbClr val="C0C0C0"/>
                  </a:outerShdw>
                </a:effectLst>
              </a:rPr>
              <a:t>Carrier Sense Multiple Access</a:t>
            </a:r>
          </a:p>
          <a:p>
            <a:pPr algn="just"/>
            <a:r>
              <a:rPr lang="en-US" dirty="0">
                <a:effectLst>
                  <a:outerShdw blurRad="38100" dist="38100" dir="2700000" algn="tl">
                    <a:srgbClr val="C0C0C0"/>
                  </a:outerShdw>
                </a:effectLst>
              </a:rPr>
              <a:t>Carrier Sense Multiple Access with Collision Detection</a:t>
            </a:r>
          </a:p>
          <a:p>
            <a:pPr algn="just"/>
            <a:r>
              <a:rPr lang="en-US" dirty="0">
                <a:effectLst>
                  <a:outerShdw blurRad="38100" dist="38100" dir="2700000" algn="tl">
                    <a:srgbClr val="C0C0C0"/>
                  </a:outerShdw>
                </a:effectLst>
              </a:rPr>
              <a:t>Carrier Sense Multiple Access with Collision Avoidance</a:t>
            </a:r>
          </a:p>
          <a:p>
            <a:pPr algn="just"/>
            <a:endParaRPr lang="en-US" dirty="0">
              <a:effectLst>
                <a:outerShdw blurRad="38100" dist="38100" dir="2700000" algn="tl">
                  <a:srgbClr val="C0C0C0"/>
                </a:outerShdw>
              </a:effectLst>
            </a:endParaRPr>
          </a:p>
          <a:p>
            <a:endParaRPr lang="en-IN" dirty="0"/>
          </a:p>
        </p:txBody>
      </p:sp>
    </p:spTree>
    <p:extLst>
      <p:ext uri="{BB962C8B-B14F-4D97-AF65-F5344CB8AC3E}">
        <p14:creationId xmlns:p14="http://schemas.microsoft.com/office/powerpoint/2010/main" val="36188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AAA7-6C33-FDE5-2C44-70C26D515C61}"/>
              </a:ext>
            </a:extLst>
          </p:cNvPr>
          <p:cNvSpPr>
            <a:spLocks noGrp="1"/>
          </p:cNvSpPr>
          <p:nvPr>
            <p:ph type="title"/>
          </p:nvPr>
        </p:nvSpPr>
        <p:spPr/>
        <p:txBody>
          <a:bodyPr/>
          <a:lstStyle/>
          <a:p>
            <a:r>
              <a:rPr lang="en-IN" dirty="0"/>
              <a:t>       Multiple  access ( ALOHA System ) .</a:t>
            </a:r>
          </a:p>
        </p:txBody>
      </p:sp>
      <p:sp>
        <p:nvSpPr>
          <p:cNvPr id="3" name="Content Placeholder 2">
            <a:extLst>
              <a:ext uri="{FF2B5EF4-FFF2-40B4-BE49-F238E27FC236}">
                <a16:creationId xmlns:a16="http://schemas.microsoft.com/office/drawing/2014/main" id="{5EAD3104-BB77-1AE3-3FAB-06D55FFE8FC8}"/>
              </a:ext>
            </a:extLst>
          </p:cNvPr>
          <p:cNvSpPr>
            <a:spLocks noGrp="1"/>
          </p:cNvSpPr>
          <p:nvPr>
            <p:ph idx="1"/>
          </p:nvPr>
        </p:nvSpPr>
        <p:spPr/>
        <p:txBody>
          <a:bodyPr>
            <a:normAutofit fontScale="92500" lnSpcReduction="10000"/>
          </a:bodyPr>
          <a:lstStyle/>
          <a:p>
            <a:pPr algn="just"/>
            <a:r>
              <a:rPr lang="en-US" sz="1800" b="0" i="0" dirty="0">
                <a:solidFill>
                  <a:srgbClr val="000000"/>
                </a:solidFill>
                <a:effectLst/>
              </a:rPr>
              <a:t>ALOHA is an early random access protocol used in computer networks. It was first used in the ALOHA net network at the University of Hawaii in the 1970s. The basic operation of the ALOHA protocol is as follows:</a:t>
            </a:r>
          </a:p>
          <a:p>
            <a:pPr algn="just">
              <a:buFont typeface="Arial" panose="020B0604020202020204" pitchFamily="34" charset="0"/>
              <a:buChar char="•"/>
            </a:pPr>
            <a:r>
              <a:rPr lang="en-US" sz="1800" b="0" i="0" dirty="0">
                <a:solidFill>
                  <a:srgbClr val="000000"/>
                </a:solidFill>
                <a:effectLst/>
              </a:rPr>
              <a:t>Devices can transmit data whenever they have a message to send .</a:t>
            </a:r>
          </a:p>
          <a:p>
            <a:pPr algn="just">
              <a:buFont typeface="Arial" panose="020B0604020202020204" pitchFamily="34" charset="0"/>
              <a:buChar char="•"/>
            </a:pPr>
            <a:r>
              <a:rPr lang="en-US" sz="1800" b="0" i="0" dirty="0">
                <a:solidFill>
                  <a:srgbClr val="000000"/>
                </a:solidFill>
                <a:effectLst/>
              </a:rPr>
              <a:t>If two or more devices transmit simultaneously, their messages will collide and be corrupted.</a:t>
            </a:r>
          </a:p>
          <a:p>
            <a:pPr algn="just">
              <a:buFont typeface="Arial" panose="020B0604020202020204" pitchFamily="34" charset="0"/>
              <a:buChar char="•"/>
            </a:pPr>
            <a:r>
              <a:rPr lang="en-US" sz="1800" b="0" i="0" dirty="0">
                <a:solidFill>
                  <a:srgbClr val="000000"/>
                </a:solidFill>
                <a:effectLst/>
              </a:rPr>
              <a:t>Devices that detect a collision will wait for a random amount of time before trying to transmit again.</a:t>
            </a:r>
          </a:p>
          <a:p>
            <a:pPr marL="0" indent="0" algn="just">
              <a:buNone/>
            </a:pPr>
            <a:r>
              <a:rPr lang="en-IN" sz="2400" dirty="0"/>
              <a:t>                                         ALOHA has two variants:-</a:t>
            </a:r>
          </a:p>
          <a:p>
            <a:pPr marL="0" indent="0" algn="just">
              <a:buNone/>
            </a:pPr>
            <a:endParaRPr lang="en-IN" sz="2400" dirty="0"/>
          </a:p>
          <a:p>
            <a:pPr algn="just">
              <a:buFont typeface="Arial" panose="020B0604020202020204" pitchFamily="34" charset="0"/>
              <a:buChar char="•"/>
            </a:pPr>
            <a:r>
              <a:rPr lang="en-US" sz="1600" b="0" i="0" dirty="0">
                <a:solidFill>
                  <a:srgbClr val="000000"/>
                </a:solidFill>
                <a:effectLst/>
                <a:latin typeface="Raleway" pitchFamily="2" charset="0"/>
              </a:rPr>
              <a:t>Pure ALOHA -In this version, devices can transmit at any time. There is no coordination between devices . </a:t>
            </a:r>
          </a:p>
          <a:p>
            <a:pPr marL="0" indent="0" algn="just">
              <a:buNone/>
            </a:pPr>
            <a:endParaRPr lang="en-US" sz="1600" b="0" i="0" dirty="0">
              <a:solidFill>
                <a:srgbClr val="000000"/>
              </a:solidFill>
              <a:effectLst/>
              <a:latin typeface="Raleway" pitchFamily="2" charset="0"/>
            </a:endParaRPr>
          </a:p>
          <a:p>
            <a:pPr algn="just">
              <a:buFont typeface="Arial" panose="020B0604020202020204" pitchFamily="34" charset="0"/>
              <a:buChar char="•"/>
            </a:pPr>
            <a:r>
              <a:rPr lang="en-US" sz="1600" b="0" i="0" dirty="0">
                <a:solidFill>
                  <a:srgbClr val="000000"/>
                </a:solidFill>
                <a:effectLst/>
                <a:latin typeface="Raleway" pitchFamily="2" charset="0"/>
              </a:rPr>
              <a:t>Slotted ALOHA -The slotted ALOHA divides time into slots and only allows devices to transmit at the beginning of a slot, which reduces the probability of collision .</a:t>
            </a:r>
          </a:p>
          <a:p>
            <a:pPr marL="0" indent="0" algn="just">
              <a:buNone/>
            </a:pPr>
            <a:endParaRPr lang="en-IN" sz="24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8938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7F60-CC60-3DD5-4E65-48089B68DD7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98A2214-B44E-C666-D385-A01CC22ED7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56" y="87086"/>
            <a:ext cx="11599817" cy="6405789"/>
          </a:xfrm>
        </p:spPr>
      </p:pic>
    </p:spTree>
    <p:extLst>
      <p:ext uri="{BB962C8B-B14F-4D97-AF65-F5344CB8AC3E}">
        <p14:creationId xmlns:p14="http://schemas.microsoft.com/office/powerpoint/2010/main" val="352519364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477</TotalTime>
  <Words>3032</Words>
  <Application>Microsoft Office PowerPoint</Application>
  <PresentationFormat>Widescreen</PresentationFormat>
  <Paragraphs>192</Paragraphs>
  <Slides>62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arial</vt:lpstr>
      <vt:lpstr>arial</vt:lpstr>
      <vt:lpstr>Calibri</vt:lpstr>
      <vt:lpstr>Corbel</vt:lpstr>
      <vt:lpstr>Helvetica Neue</vt:lpstr>
      <vt:lpstr>inter-bold</vt:lpstr>
      <vt:lpstr>inter-regular</vt:lpstr>
      <vt:lpstr>Raleway</vt:lpstr>
      <vt:lpstr>system-ui</vt:lpstr>
      <vt:lpstr>Tahoma</vt:lpstr>
      <vt:lpstr>Times</vt:lpstr>
      <vt:lpstr>Times New Roman</vt:lpstr>
      <vt:lpstr>verdana</vt:lpstr>
      <vt:lpstr>Wingdings</vt:lpstr>
      <vt:lpstr>Basis</vt:lpstr>
      <vt:lpstr>                          Lec  - 19 , 20</vt:lpstr>
      <vt:lpstr>                   What  is  Data Link Layer ?</vt:lpstr>
      <vt:lpstr>                      What is MAC  sublayer ?</vt:lpstr>
      <vt:lpstr>  Why we  use  multiple  access  protocols ?</vt:lpstr>
      <vt:lpstr>        Types  of  Multiple -access protocols.</vt:lpstr>
      <vt:lpstr>       What  is  Random  Access  Protocols? </vt:lpstr>
      <vt:lpstr>                    What  are  the  examples of  random access protocols  ?</vt:lpstr>
      <vt:lpstr>       Multiple  access ( ALOHA System ) .</vt:lpstr>
      <vt:lpstr>PowerPoint Presentation</vt:lpstr>
      <vt:lpstr>                    What  is  Pure ALOHA ?</vt:lpstr>
      <vt:lpstr>                  Diagram  of Pure  ALOHA .</vt:lpstr>
      <vt:lpstr>            Disadvantages  of Pure Aloha .</vt:lpstr>
      <vt:lpstr>         Procedure for pure ALOHA protocol. </vt:lpstr>
      <vt:lpstr>   Vulnerable time for pure ALOHA protocol. </vt:lpstr>
      <vt:lpstr>PowerPoint Presentation</vt:lpstr>
      <vt:lpstr>                     Slotted  ALOHA .</vt:lpstr>
      <vt:lpstr>                Diagram  of Slotted Aloha. </vt:lpstr>
      <vt:lpstr>PowerPoint Presentation</vt:lpstr>
      <vt:lpstr>  Vulnerable time for slotted ALOHA protocol . </vt:lpstr>
      <vt:lpstr>           Difference  between  Pure and slotted  Aloha.</vt:lpstr>
      <vt:lpstr>   CSMA  (Carrier  sense Multiple  Access )</vt:lpstr>
      <vt:lpstr>                How  the collision  may  occur ?</vt:lpstr>
      <vt:lpstr>    There  are  four major modes of CSMA  .</vt:lpstr>
      <vt:lpstr>                     Types of CSMA . </vt:lpstr>
      <vt:lpstr>PowerPoint Presentation</vt:lpstr>
      <vt:lpstr>                    Types  of     CSMA.</vt:lpstr>
      <vt:lpstr>Flow diagram for three persistence methods. </vt:lpstr>
      <vt:lpstr>                What is CSMA/CD?</vt:lpstr>
      <vt:lpstr>                    Collision and abortion in CSMA/CD. </vt:lpstr>
      <vt:lpstr>          Flow diagram for the CSMA/CD . </vt:lpstr>
      <vt:lpstr>                           CSMA /CA</vt:lpstr>
      <vt:lpstr>               Diagram  of CSMA / CD.</vt:lpstr>
      <vt:lpstr>PowerPoint Presentation</vt:lpstr>
      <vt:lpstr>           Flow  diagram  of CSMA/CD.</vt:lpstr>
      <vt:lpstr>PowerPoint Presentation</vt:lpstr>
      <vt:lpstr>                     Reservation </vt:lpstr>
      <vt:lpstr>           Diagram  of Reservation Protocol.</vt:lpstr>
      <vt:lpstr>                  Polling protocol . </vt:lpstr>
      <vt:lpstr>                 Token Passing Protocol.</vt:lpstr>
      <vt:lpstr> Logical ring and physical topology in token-passing                                    access method. </vt:lpstr>
      <vt:lpstr>What  is  channelization protocols ?</vt:lpstr>
      <vt:lpstr>FDM (Frequency Division  Multiplexing )</vt:lpstr>
      <vt:lpstr>                  Diagram  of FDM.</vt:lpstr>
      <vt:lpstr>            What are Advantages Of FDM ?</vt:lpstr>
      <vt:lpstr>                  Disadvantages of FDM.</vt:lpstr>
      <vt:lpstr>       What is Time division Multiplexing ?</vt:lpstr>
      <vt:lpstr>               Time Division Multiplexing .</vt:lpstr>
      <vt:lpstr> There are two types of Time Division Multiplexing.</vt:lpstr>
      <vt:lpstr>        Synchronous Time Division Multiplexing . </vt:lpstr>
      <vt:lpstr>                       Statistical TDM . </vt:lpstr>
      <vt:lpstr>                    Ethernet protocol .</vt:lpstr>
      <vt:lpstr>             Ethernet  protocols Architecture.</vt:lpstr>
      <vt:lpstr>            How Ethernet Protocol Works?</vt:lpstr>
      <vt:lpstr>PowerPoint Presentation</vt:lpstr>
      <vt:lpstr>Ethernet  evolution  through  four generations.</vt:lpstr>
      <vt:lpstr>802.3 MAC frame </vt:lpstr>
      <vt:lpstr> Example of an Ethernet address in hexadecimal                                    notation. . </vt:lpstr>
      <vt:lpstr>            Unicast and multicast addresses. </vt:lpstr>
      <vt:lpstr>      Advantages of Ethernet protocol. </vt:lpstr>
      <vt:lpstr>                Ethernet  Networks .</vt:lpstr>
      <vt:lpstr>               Types  of ethernet  cables.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- 19 , 20</dc:title>
  <dc:creator>Mohit Malik</dc:creator>
  <cp:lastModifiedBy>Mohit Malik</cp:lastModifiedBy>
  <cp:revision>1</cp:revision>
  <dcterms:created xsi:type="dcterms:W3CDTF">2023-09-10T06:35:07Z</dcterms:created>
  <dcterms:modified xsi:type="dcterms:W3CDTF">2023-09-13T15:39:31Z</dcterms:modified>
</cp:coreProperties>
</file>