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7E419-B339-45F6-8B31-C6F2728024BC}" v="1" dt="2023-07-31T17:59:24.344"/>
    <p1510:client id="{8E1C5EE6-D84E-4A8A-8FD2-7D746A72111C}" v="1" dt="2023-07-31T16:31:43.501"/>
    <p1510:client id="{BBCB807D-673B-403F-BC1B-9381F903EF04}" v="4" dt="2023-07-31T17:38:41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Malik" userId="b038f0c95dfac187" providerId="LiveId" clId="{76F7E419-B339-45F6-8B31-C6F2728024BC}"/>
    <pc:docChg chg="custSel modSld">
      <pc:chgData name="Mohit Malik" userId="b038f0c95dfac187" providerId="LiveId" clId="{76F7E419-B339-45F6-8B31-C6F2728024BC}" dt="2023-07-31T18:00:24.083" v="25" actId="14100"/>
      <pc:docMkLst>
        <pc:docMk/>
      </pc:docMkLst>
      <pc:sldChg chg="modSp">
        <pc:chgData name="Mohit Malik" userId="b038f0c95dfac187" providerId="LiveId" clId="{76F7E419-B339-45F6-8B31-C6F2728024BC}" dt="2023-07-31T17:59:24.344" v="0"/>
        <pc:sldMkLst>
          <pc:docMk/>
          <pc:sldMk cId="921692372" sldId="256"/>
        </pc:sldMkLst>
        <pc:spChg chg="mod">
          <ac:chgData name="Mohit Malik" userId="b038f0c95dfac187" providerId="LiveId" clId="{76F7E419-B339-45F6-8B31-C6F2728024BC}" dt="2023-07-31T17:59:24.344" v="0"/>
          <ac:spMkLst>
            <pc:docMk/>
            <pc:sldMk cId="921692372" sldId="256"/>
            <ac:spMk id="2" creationId="{AFEA249E-E96E-9D3D-72A8-6ECCE531FD05}"/>
          </ac:spMkLst>
        </pc:spChg>
      </pc:sldChg>
      <pc:sldChg chg="modSp mod">
        <pc:chgData name="Mohit Malik" userId="b038f0c95dfac187" providerId="LiveId" clId="{76F7E419-B339-45F6-8B31-C6F2728024BC}" dt="2023-07-31T17:59:24.461" v="1" actId="27636"/>
        <pc:sldMkLst>
          <pc:docMk/>
          <pc:sldMk cId="643339606" sldId="257"/>
        </pc:sldMkLst>
        <pc:spChg chg="mod">
          <ac:chgData name="Mohit Malik" userId="b038f0c95dfac187" providerId="LiveId" clId="{76F7E419-B339-45F6-8B31-C6F2728024BC}" dt="2023-07-31T17:59:24.344" v="0"/>
          <ac:spMkLst>
            <pc:docMk/>
            <pc:sldMk cId="643339606" sldId="257"/>
            <ac:spMk id="2" creationId="{F1DEB1C4-C76D-E8D2-8750-EB1C6BB5ECD7}"/>
          </ac:spMkLst>
        </pc:spChg>
        <pc:spChg chg="mod">
          <ac:chgData name="Mohit Malik" userId="b038f0c95dfac187" providerId="LiveId" clId="{76F7E419-B339-45F6-8B31-C6F2728024BC}" dt="2023-07-31T17:59:24.461" v="1" actId="27636"/>
          <ac:spMkLst>
            <pc:docMk/>
            <pc:sldMk cId="643339606" sldId="257"/>
            <ac:spMk id="3" creationId="{A58D93D3-2FB0-7198-9AA6-1C89CF4B67EE}"/>
          </ac:spMkLst>
        </pc:spChg>
      </pc:sldChg>
      <pc:sldChg chg="modSp mod">
        <pc:chgData name="Mohit Malik" userId="b038f0c95dfac187" providerId="LiveId" clId="{76F7E419-B339-45F6-8B31-C6F2728024BC}" dt="2023-07-31T17:59:49.728" v="21" actId="20577"/>
        <pc:sldMkLst>
          <pc:docMk/>
          <pc:sldMk cId="1857001871" sldId="258"/>
        </pc:sldMkLst>
        <pc:spChg chg="mod">
          <ac:chgData name="Mohit Malik" userId="b038f0c95dfac187" providerId="LiveId" clId="{76F7E419-B339-45F6-8B31-C6F2728024BC}" dt="2023-07-31T17:59:49.728" v="21" actId="20577"/>
          <ac:spMkLst>
            <pc:docMk/>
            <pc:sldMk cId="1857001871" sldId="258"/>
            <ac:spMk id="2" creationId="{5D6221C5-4E08-C706-7F89-F8E74DE1D8C9}"/>
          </ac:spMkLst>
        </pc:spChg>
        <pc:spChg chg="mod">
          <ac:chgData name="Mohit Malik" userId="b038f0c95dfac187" providerId="LiveId" clId="{76F7E419-B339-45F6-8B31-C6F2728024BC}" dt="2023-07-31T17:59:24.344" v="0"/>
          <ac:spMkLst>
            <pc:docMk/>
            <pc:sldMk cId="1857001871" sldId="258"/>
            <ac:spMk id="3" creationId="{C1B748A1-D1C4-4AAD-3F6C-B030C1CDD0EA}"/>
          </ac:spMkLst>
        </pc:spChg>
      </pc:sldChg>
      <pc:sldChg chg="modSp mod">
        <pc:chgData name="Mohit Malik" userId="b038f0c95dfac187" providerId="LiveId" clId="{76F7E419-B339-45F6-8B31-C6F2728024BC}" dt="2023-07-31T18:00:01.894" v="22" actId="1076"/>
        <pc:sldMkLst>
          <pc:docMk/>
          <pc:sldMk cId="3464872174" sldId="259"/>
        </pc:sldMkLst>
        <pc:spChg chg="mod">
          <ac:chgData name="Mohit Malik" userId="b038f0c95dfac187" providerId="LiveId" clId="{76F7E419-B339-45F6-8B31-C6F2728024BC}" dt="2023-07-31T17:59:24.344" v="0"/>
          <ac:spMkLst>
            <pc:docMk/>
            <pc:sldMk cId="3464872174" sldId="259"/>
            <ac:spMk id="2" creationId="{501D8373-32D3-8235-A8CC-99945CA0B65A}"/>
          </ac:spMkLst>
        </pc:spChg>
        <pc:spChg chg="mod">
          <ac:chgData name="Mohit Malik" userId="b038f0c95dfac187" providerId="LiveId" clId="{76F7E419-B339-45F6-8B31-C6F2728024BC}" dt="2023-07-31T17:59:24.344" v="0"/>
          <ac:spMkLst>
            <pc:docMk/>
            <pc:sldMk cId="3464872174" sldId="259"/>
            <ac:spMk id="3" creationId="{6CC77013-2ECF-D715-38AE-04E2F20027A5}"/>
          </ac:spMkLst>
        </pc:spChg>
        <pc:picChg chg="mod">
          <ac:chgData name="Mohit Malik" userId="b038f0c95dfac187" providerId="LiveId" clId="{76F7E419-B339-45F6-8B31-C6F2728024BC}" dt="2023-07-31T18:00:01.894" v="22" actId="1076"/>
          <ac:picMkLst>
            <pc:docMk/>
            <pc:sldMk cId="3464872174" sldId="259"/>
            <ac:picMk id="5" creationId="{1ADAADF8-3D7B-615D-7508-8EC40711C2B4}"/>
          </ac:picMkLst>
        </pc:picChg>
      </pc:sldChg>
      <pc:sldChg chg="modSp">
        <pc:chgData name="Mohit Malik" userId="b038f0c95dfac187" providerId="LiveId" clId="{76F7E419-B339-45F6-8B31-C6F2728024BC}" dt="2023-07-31T17:59:24.344" v="0"/>
        <pc:sldMkLst>
          <pc:docMk/>
          <pc:sldMk cId="3236266118" sldId="260"/>
        </pc:sldMkLst>
        <pc:spChg chg="mod">
          <ac:chgData name="Mohit Malik" userId="b038f0c95dfac187" providerId="LiveId" clId="{76F7E419-B339-45F6-8B31-C6F2728024BC}" dt="2023-07-31T17:59:24.344" v="0"/>
          <ac:spMkLst>
            <pc:docMk/>
            <pc:sldMk cId="3236266118" sldId="260"/>
            <ac:spMk id="2" creationId="{7A81EFBE-8EC4-32F2-CE29-0D6C80E0F56C}"/>
          </ac:spMkLst>
        </pc:spChg>
        <pc:spChg chg="mod">
          <ac:chgData name="Mohit Malik" userId="b038f0c95dfac187" providerId="LiveId" clId="{76F7E419-B339-45F6-8B31-C6F2728024BC}" dt="2023-07-31T17:59:24.344" v="0"/>
          <ac:spMkLst>
            <pc:docMk/>
            <pc:sldMk cId="3236266118" sldId="260"/>
            <ac:spMk id="3" creationId="{C48A049A-3AE9-E555-FBE6-2D9E6BF671DB}"/>
          </ac:spMkLst>
        </pc:spChg>
      </pc:sldChg>
      <pc:sldChg chg="modSp">
        <pc:chgData name="Mohit Malik" userId="b038f0c95dfac187" providerId="LiveId" clId="{76F7E419-B339-45F6-8B31-C6F2728024BC}" dt="2023-07-31T17:59:24.344" v="0"/>
        <pc:sldMkLst>
          <pc:docMk/>
          <pc:sldMk cId="3603340466" sldId="261"/>
        </pc:sldMkLst>
        <pc:spChg chg="mod">
          <ac:chgData name="Mohit Malik" userId="b038f0c95dfac187" providerId="LiveId" clId="{76F7E419-B339-45F6-8B31-C6F2728024BC}" dt="2023-07-31T17:59:24.344" v="0"/>
          <ac:spMkLst>
            <pc:docMk/>
            <pc:sldMk cId="3603340466" sldId="261"/>
            <ac:spMk id="2" creationId="{56978079-1058-47F7-D1E9-AB4483F83508}"/>
          </ac:spMkLst>
        </pc:spChg>
        <pc:spChg chg="mod">
          <ac:chgData name="Mohit Malik" userId="b038f0c95dfac187" providerId="LiveId" clId="{76F7E419-B339-45F6-8B31-C6F2728024BC}" dt="2023-07-31T17:59:24.344" v="0"/>
          <ac:spMkLst>
            <pc:docMk/>
            <pc:sldMk cId="3603340466" sldId="261"/>
            <ac:spMk id="3" creationId="{3CE1CB7E-F203-86F0-1661-6B11F5F48B32}"/>
          </ac:spMkLst>
        </pc:spChg>
      </pc:sldChg>
      <pc:sldChg chg="modSp mod">
        <pc:chgData name="Mohit Malik" userId="b038f0c95dfac187" providerId="LiveId" clId="{76F7E419-B339-45F6-8B31-C6F2728024BC}" dt="2023-07-31T18:00:24.083" v="25" actId="14100"/>
        <pc:sldMkLst>
          <pc:docMk/>
          <pc:sldMk cId="635968859" sldId="262"/>
        </pc:sldMkLst>
        <pc:spChg chg="mod">
          <ac:chgData name="Mohit Malik" userId="b038f0c95dfac187" providerId="LiveId" clId="{76F7E419-B339-45F6-8B31-C6F2728024BC}" dt="2023-07-31T17:59:24.344" v="0"/>
          <ac:spMkLst>
            <pc:docMk/>
            <pc:sldMk cId="635968859" sldId="262"/>
            <ac:spMk id="2" creationId="{C55891AE-FC47-BC30-C925-8D18B405B216}"/>
          </ac:spMkLst>
        </pc:spChg>
        <pc:spChg chg="mod">
          <ac:chgData name="Mohit Malik" userId="b038f0c95dfac187" providerId="LiveId" clId="{76F7E419-B339-45F6-8B31-C6F2728024BC}" dt="2023-07-31T17:59:24.344" v="0"/>
          <ac:spMkLst>
            <pc:docMk/>
            <pc:sldMk cId="635968859" sldId="262"/>
            <ac:spMk id="3" creationId="{FA3B16DF-9F11-B89D-5D09-E634C7A4ACEC}"/>
          </ac:spMkLst>
        </pc:spChg>
        <pc:picChg chg="mod">
          <ac:chgData name="Mohit Malik" userId="b038f0c95dfac187" providerId="LiveId" clId="{76F7E419-B339-45F6-8B31-C6F2728024BC}" dt="2023-07-31T18:00:24.083" v="25" actId="14100"/>
          <ac:picMkLst>
            <pc:docMk/>
            <pc:sldMk cId="635968859" sldId="262"/>
            <ac:picMk id="7" creationId="{1CFB4413-E807-9872-09D3-89AF68DC90C3}"/>
          </ac:picMkLst>
        </pc:picChg>
      </pc:sldChg>
      <pc:sldChg chg="modSp">
        <pc:chgData name="Mohit Malik" userId="b038f0c95dfac187" providerId="LiveId" clId="{76F7E419-B339-45F6-8B31-C6F2728024BC}" dt="2023-07-31T17:59:24.344" v="0"/>
        <pc:sldMkLst>
          <pc:docMk/>
          <pc:sldMk cId="1947967899" sldId="263"/>
        </pc:sldMkLst>
        <pc:spChg chg="mod">
          <ac:chgData name="Mohit Malik" userId="b038f0c95dfac187" providerId="LiveId" clId="{76F7E419-B339-45F6-8B31-C6F2728024BC}" dt="2023-07-31T17:59:24.344" v="0"/>
          <ac:spMkLst>
            <pc:docMk/>
            <pc:sldMk cId="1947967899" sldId="263"/>
            <ac:spMk id="2" creationId="{62388614-C7BA-B781-E5F2-39AD11F81DC7}"/>
          </ac:spMkLst>
        </pc:spChg>
        <pc:spChg chg="mod">
          <ac:chgData name="Mohit Malik" userId="b038f0c95dfac187" providerId="LiveId" clId="{76F7E419-B339-45F6-8B31-C6F2728024BC}" dt="2023-07-31T17:59:24.344" v="0"/>
          <ac:spMkLst>
            <pc:docMk/>
            <pc:sldMk cId="1947967899" sldId="263"/>
            <ac:spMk id="3" creationId="{F2526BDC-798A-7D0F-B11A-A9B8A46276EA}"/>
          </ac:spMkLst>
        </pc:spChg>
      </pc:sldChg>
      <pc:sldChg chg="modSp">
        <pc:chgData name="Mohit Malik" userId="b038f0c95dfac187" providerId="LiveId" clId="{76F7E419-B339-45F6-8B31-C6F2728024BC}" dt="2023-07-31T17:59:24.344" v="0"/>
        <pc:sldMkLst>
          <pc:docMk/>
          <pc:sldMk cId="2005355954" sldId="264"/>
        </pc:sldMkLst>
        <pc:spChg chg="mod">
          <ac:chgData name="Mohit Malik" userId="b038f0c95dfac187" providerId="LiveId" clId="{76F7E419-B339-45F6-8B31-C6F2728024BC}" dt="2023-07-31T17:59:24.344" v="0"/>
          <ac:spMkLst>
            <pc:docMk/>
            <pc:sldMk cId="2005355954" sldId="264"/>
            <ac:spMk id="3" creationId="{EBC0F958-B2A1-35FD-306E-4776DFD141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3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5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5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9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5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F388-C99D-4C0C-9682-824ABEFB704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9C6432-479D-4F3A-ADD2-50AB5511CC6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249E-E96E-9D3D-72A8-6ECCE531F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LEC -2   </a:t>
            </a:r>
            <a:r>
              <a:rPr lang="en-IN" sz="6000" b="0" i="0" u="none" strike="noStrike" baseline="0" dirty="0">
                <a:latin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895F-203D-5627-5494-626561F67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156371" cy="1655762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latin typeface="Times New Roman" panose="02020603050405020304" pitchFamily="18" charset="0"/>
              </a:rPr>
              <a:t>(Introduction to internet, browser, web server, URL, domain name, IP address, packets)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16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B1C4-C76D-E8D2-8750-EB1C6BB5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b="1" dirty="0"/>
              <a:t>What  is Internet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3D3-2FB0-7198-9AA6-1C89CF4B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Internet is  called a globally connected network system that facilitates communication and data services through a vast collection of private, public, business, academic, and government networks.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dirty="0"/>
              <a:t> It is  a collection of  millions of computers, webpages, websites, and servers.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Using the internet we can send emails, photos, videos, messages to our loved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3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21C5-4E08-C706-7F89-F8E74DE1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82829"/>
                </a:solidFill>
                <a:effectLst/>
                <a:latin typeface="Poppins" panose="020B0502040204020203" pitchFamily="2" charset="0"/>
              </a:rPr>
              <a:t>           What is a Web Browser? Examples </a:t>
            </a:r>
            <a:br>
              <a:rPr lang="en-US" b="1" i="0" dirty="0">
                <a:solidFill>
                  <a:srgbClr val="282829"/>
                </a:solidFill>
                <a:effectLst/>
                <a:latin typeface="Poppins" panose="020B0502040204020203" pitchFamily="2" charset="0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Poppins" panose="020B0502040204020203" pitchFamily="2" charset="0"/>
              </a:rPr>
              <a:t>                                  of Web  Browser?</a:t>
            </a:r>
            <a:br>
              <a:rPr lang="en-US" b="1" i="0" dirty="0">
                <a:solidFill>
                  <a:srgbClr val="282829"/>
                </a:solidFill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48A1-D1C4-4AAD-3F6C-B030C1CD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web browser is a type  of  software application that is used for accessing  the world wide web(www) or as known by everyone on the Internet. </a:t>
            </a:r>
          </a:p>
          <a:p>
            <a:r>
              <a:rPr lang="en-US" dirty="0"/>
              <a:t>It  act  as  a interface between us and the information available on the web.</a:t>
            </a:r>
          </a:p>
          <a:p>
            <a:pPr algn="just"/>
            <a:r>
              <a:rPr lang="en-US" dirty="0"/>
              <a:t>The web browser can be called a client program as it requests the webserver for the information demanded by the user.  Some of the common browsers are Google, Mozilla Firefox, Safari, internet explorer, Netscape Navigator,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00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8373-32D3-8235-A8CC-99945CA0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b="1" dirty="0"/>
              <a:t>What  is web server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7013-2ECF-D715-38AE-04E2F200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web server is software and hardware that uses HTTP (Hypertext Transfer Protocol) and other protocols to respond to client requests made over the World Wide Web. </a:t>
            </a:r>
          </a:p>
          <a:p>
            <a:pPr algn="just"/>
            <a:r>
              <a:rPr lang="en-US" dirty="0"/>
              <a:t>The main job of a web server is to display website content through storing, processing and delivering webpages to users. It  is based on client </a:t>
            </a:r>
            <a:r>
              <a:rPr lang="en-US"/>
              <a:t>server model.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AADF8-3D7B-615D-7508-8EC40711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14" y="3741038"/>
            <a:ext cx="5976257" cy="19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EFBE-8EC4-32F2-CE29-0D6C80E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b="1" dirty="0"/>
              <a:t>What  is URL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049A-3AE9-E555-FBE6-2D9E6BF6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A URL (Uniform Resource Locator) is a unique identifier used to locate a resource on the Internet. </a:t>
            </a:r>
          </a:p>
          <a:p>
            <a:pPr marL="0" indent="0">
              <a:buNone/>
            </a:pPr>
            <a:endParaRPr lang="en-US" dirty="0">
              <a:solidFill>
                <a:srgbClr val="71777D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4E16-BDF1-29A3-D2E6-9673AAE49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2" y="2905125"/>
            <a:ext cx="4067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6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8079-1058-47F7-D1E9-AB4483F8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What is domain name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CB7E-F203-86F0-1661-6B11F5F4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A domain name is a unique address used to access a website.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03693-E766-9230-6C6C-56406B7D2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2" y="2905125"/>
            <a:ext cx="4067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91AE-FC47-BC30-C925-8D18B405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What  is IP address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16DF-9F11-B89D-5D09-E634C7A4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Internet Protocol Address (or IP Address) is a unique address that computing devices such as personal computers, tablets, and smartphones use to identify itself and communicate with other devices in the IP network.</a:t>
            </a:r>
          </a:p>
          <a:p>
            <a:pPr algn="just"/>
            <a:r>
              <a:rPr lang="en-US" dirty="0"/>
              <a:t>An IP address uniquely identifies a device on a network.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B4413-E807-9872-09D3-89AF68DC9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46714"/>
            <a:ext cx="10417628" cy="24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6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8614-C7BA-B781-E5F2-39AD11F8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6BDC-798A-7D0F-B11A-A9B8A462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Internet Protocol Version 6 address (IPv6 address) is a numeric label that is used to identify and locate a network interface of a computer or a network node participating in a computer network using IPv6.</a:t>
            </a:r>
          </a:p>
          <a:p>
            <a:pPr algn="just"/>
            <a:r>
              <a:rPr lang="en-US" dirty="0"/>
              <a:t> IPv6 address is represented as eight groups of four hexadecimal digits, each group representing 16 bits The groups are separated by colons (:). An example of an IPv6 address is:</a:t>
            </a:r>
          </a:p>
          <a:p>
            <a:pPr algn="just"/>
            <a:r>
              <a:rPr lang="en-US" dirty="0"/>
              <a:t>2001:0db8:85a3:0000:0000:8a2e:0370:7334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96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F958-B2A1-35FD-306E-4776DFD1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Thanks </a:t>
            </a:r>
          </a:p>
        </p:txBody>
      </p:sp>
    </p:spTree>
    <p:extLst>
      <p:ext uri="{BB962C8B-B14F-4D97-AF65-F5344CB8AC3E}">
        <p14:creationId xmlns:p14="http://schemas.microsoft.com/office/powerpoint/2010/main" val="2005355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446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Poppins</vt:lpstr>
      <vt:lpstr>Roboto</vt:lpstr>
      <vt:lpstr>Times New Roman</vt:lpstr>
      <vt:lpstr>Gallery</vt:lpstr>
      <vt:lpstr>LEC -2   INTRODUCTION</vt:lpstr>
      <vt:lpstr>                 What  is Internet ?</vt:lpstr>
      <vt:lpstr>           What is a Web Browser? Examples                                    of Web  Browser? </vt:lpstr>
      <vt:lpstr>                   What  is web server ?</vt:lpstr>
      <vt:lpstr>                      What  is URL ?</vt:lpstr>
      <vt:lpstr>                 What is domain name ?</vt:lpstr>
      <vt:lpstr>                  What  is IP address ?</vt:lpstr>
      <vt:lpstr>                                IPv6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-2   INTRODUCTION</dc:title>
  <dc:creator>Mohit Malik</dc:creator>
  <cp:lastModifiedBy>Mohit Malik</cp:lastModifiedBy>
  <cp:revision>2</cp:revision>
  <dcterms:created xsi:type="dcterms:W3CDTF">2023-07-31T15:52:40Z</dcterms:created>
  <dcterms:modified xsi:type="dcterms:W3CDTF">2023-07-31T18:00:29Z</dcterms:modified>
</cp:coreProperties>
</file>