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80" r:id="rId5"/>
    <p:sldId id="281" r:id="rId6"/>
    <p:sldId id="263" r:id="rId7"/>
    <p:sldId id="262" r:id="rId8"/>
    <p:sldId id="264" r:id="rId9"/>
    <p:sldId id="265" r:id="rId10"/>
    <p:sldId id="300" r:id="rId11"/>
    <p:sldId id="301" r:id="rId12"/>
    <p:sldId id="272" r:id="rId13"/>
    <p:sldId id="274" r:id="rId14"/>
    <p:sldId id="283" r:id="rId15"/>
    <p:sldId id="288" r:id="rId16"/>
    <p:sldId id="299" r:id="rId17"/>
    <p:sldId id="284" r:id="rId18"/>
    <p:sldId id="275" r:id="rId19"/>
    <p:sldId id="276" r:id="rId20"/>
    <p:sldId id="278" r:id="rId21"/>
    <p:sldId id="266" r:id="rId22"/>
    <p:sldId id="267" r:id="rId23"/>
    <p:sldId id="282" r:id="rId24"/>
    <p:sldId id="286" r:id="rId25"/>
    <p:sldId id="290" r:id="rId26"/>
    <p:sldId id="285" r:id="rId27"/>
    <p:sldId id="287" r:id="rId28"/>
    <p:sldId id="293" r:id="rId29"/>
    <p:sldId id="291" r:id="rId30"/>
    <p:sldId id="292" r:id="rId31"/>
    <p:sldId id="294" r:id="rId32"/>
    <p:sldId id="295" r:id="rId33"/>
    <p:sldId id="29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8D935B-DCE1-4CFB-B60F-15F504F99E28}" v="32" dt="2023-09-26T14:15:13.663"/>
    <p1510:client id="{8F3D107B-AE8F-455D-8CF8-F40A04760A29}" v="24" dt="2023-09-25T19:09:52.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4A8D935B-DCE1-4CFB-B60F-15F504F99E28}"/>
    <pc:docChg chg="undo redo custSel addSld delSld modSld">
      <pc:chgData name="Mohit Malik" userId="b038f0c95dfac187" providerId="LiveId" clId="{4A8D935B-DCE1-4CFB-B60F-15F504F99E28}" dt="2023-09-26T18:49:51.978" v="472" actId="14100"/>
      <pc:docMkLst>
        <pc:docMk/>
      </pc:docMkLst>
      <pc:sldChg chg="addSp delSp modSp mod">
        <pc:chgData name="Mohit Malik" userId="b038f0c95dfac187" providerId="LiveId" clId="{4A8D935B-DCE1-4CFB-B60F-15F504F99E28}" dt="2023-09-26T14:03:22.343" v="259" actId="14100"/>
        <pc:sldMkLst>
          <pc:docMk/>
          <pc:sldMk cId="3699559994" sldId="264"/>
        </pc:sldMkLst>
        <pc:spChg chg="mod">
          <ac:chgData name="Mohit Malik" userId="b038f0c95dfac187" providerId="LiveId" clId="{4A8D935B-DCE1-4CFB-B60F-15F504F99E28}" dt="2023-09-26T14:02:53.335" v="253" actId="20577"/>
          <ac:spMkLst>
            <pc:docMk/>
            <pc:sldMk cId="3699559994" sldId="264"/>
            <ac:spMk id="3" creationId="{DE58E5B0-4EF0-0D07-EF3D-43F903A26596}"/>
          </ac:spMkLst>
        </pc:spChg>
        <pc:picChg chg="del">
          <ac:chgData name="Mohit Malik" userId="b038f0c95dfac187" providerId="LiveId" clId="{4A8D935B-DCE1-4CFB-B60F-15F504F99E28}" dt="2023-09-26T13:48:00.481" v="0" actId="478"/>
          <ac:picMkLst>
            <pc:docMk/>
            <pc:sldMk cId="3699559994" sldId="264"/>
            <ac:picMk id="4" creationId="{7F705D09-FCAA-AD23-D365-922DC8C880FA}"/>
          </ac:picMkLst>
        </pc:picChg>
        <pc:picChg chg="add mod">
          <ac:chgData name="Mohit Malik" userId="b038f0c95dfac187" providerId="LiveId" clId="{4A8D935B-DCE1-4CFB-B60F-15F504F99E28}" dt="2023-09-26T14:03:22.343" v="259" actId="14100"/>
          <ac:picMkLst>
            <pc:docMk/>
            <pc:sldMk cId="3699559994" sldId="264"/>
            <ac:picMk id="5" creationId="{31A25AD5-4B68-C236-5270-2A2F84EEC842}"/>
          </ac:picMkLst>
        </pc:picChg>
      </pc:sldChg>
      <pc:sldChg chg="modSp mod">
        <pc:chgData name="Mohit Malik" userId="b038f0c95dfac187" providerId="LiveId" clId="{4A8D935B-DCE1-4CFB-B60F-15F504F99E28}" dt="2023-09-26T14:12:56.059" v="325" actId="5793"/>
        <pc:sldMkLst>
          <pc:docMk/>
          <pc:sldMk cId="967214324" sldId="265"/>
        </pc:sldMkLst>
        <pc:spChg chg="mod">
          <ac:chgData name="Mohit Malik" userId="b038f0c95dfac187" providerId="LiveId" clId="{4A8D935B-DCE1-4CFB-B60F-15F504F99E28}" dt="2023-09-26T14:12:56.059" v="325" actId="5793"/>
          <ac:spMkLst>
            <pc:docMk/>
            <pc:sldMk cId="967214324" sldId="265"/>
            <ac:spMk id="3" creationId="{55963271-7ACF-6794-1468-CCAAC4946120}"/>
          </ac:spMkLst>
        </pc:spChg>
      </pc:sldChg>
      <pc:sldChg chg="add del">
        <pc:chgData name="Mohit Malik" userId="b038f0c95dfac187" providerId="LiveId" clId="{4A8D935B-DCE1-4CFB-B60F-15F504F99E28}" dt="2023-09-26T14:15:08.653" v="378" actId="47"/>
        <pc:sldMkLst>
          <pc:docMk/>
          <pc:sldMk cId="0" sldId="268"/>
        </pc:sldMkLst>
      </pc:sldChg>
      <pc:sldChg chg="addSp delSp modSp del mod">
        <pc:chgData name="Mohit Malik" userId="b038f0c95dfac187" providerId="LiveId" clId="{4A8D935B-DCE1-4CFB-B60F-15F504F99E28}" dt="2023-09-26T18:44:00.669" v="444" actId="47"/>
        <pc:sldMkLst>
          <pc:docMk/>
          <pc:sldMk cId="3182817415" sldId="269"/>
        </pc:sldMkLst>
        <pc:spChg chg="mod">
          <ac:chgData name="Mohit Malik" userId="b038f0c95dfac187" providerId="LiveId" clId="{4A8D935B-DCE1-4CFB-B60F-15F504F99E28}" dt="2023-09-26T18:35:53.021" v="414" actId="14100"/>
          <ac:spMkLst>
            <pc:docMk/>
            <pc:sldMk cId="3182817415" sldId="269"/>
            <ac:spMk id="2" creationId="{6841971B-F9EB-63E8-C095-32EEA544C434}"/>
          </ac:spMkLst>
        </pc:spChg>
        <pc:spChg chg="mod">
          <ac:chgData name="Mohit Malik" userId="b038f0c95dfac187" providerId="LiveId" clId="{4A8D935B-DCE1-4CFB-B60F-15F504F99E28}" dt="2023-09-26T14:15:26.431" v="413" actId="14100"/>
          <ac:spMkLst>
            <pc:docMk/>
            <pc:sldMk cId="3182817415" sldId="269"/>
            <ac:spMk id="3" creationId="{E02693E7-FC74-A7A2-FBD8-0FBA486FD8FA}"/>
          </ac:spMkLst>
        </pc:spChg>
        <pc:spChg chg="add del">
          <ac:chgData name="Mohit Malik" userId="b038f0c95dfac187" providerId="LiveId" clId="{4A8D935B-DCE1-4CFB-B60F-15F504F99E28}" dt="2023-09-26T18:36:01.533" v="416" actId="22"/>
          <ac:spMkLst>
            <pc:docMk/>
            <pc:sldMk cId="3182817415" sldId="269"/>
            <ac:spMk id="5" creationId="{2B7664FA-33E6-70EB-86AF-67C906642BDC}"/>
          </ac:spMkLst>
        </pc:spChg>
        <pc:spChg chg="add mod">
          <ac:chgData name="Mohit Malik" userId="b038f0c95dfac187" providerId="LiveId" clId="{4A8D935B-DCE1-4CFB-B60F-15F504F99E28}" dt="2023-09-26T18:36:38.883" v="420" actId="20577"/>
          <ac:spMkLst>
            <pc:docMk/>
            <pc:sldMk cId="3182817415" sldId="269"/>
            <ac:spMk id="7" creationId="{E2A5034C-714B-EF80-0553-66DBE56E612E}"/>
          </ac:spMkLst>
        </pc:spChg>
        <pc:picChg chg="add del">
          <ac:chgData name="Mohit Malik" userId="b038f0c95dfac187" providerId="LiveId" clId="{4A8D935B-DCE1-4CFB-B60F-15F504F99E28}" dt="2023-09-26T14:15:13.662" v="379" actId="478"/>
          <ac:picMkLst>
            <pc:docMk/>
            <pc:sldMk cId="3182817415" sldId="269"/>
            <ac:picMk id="4" creationId="{2509129D-D98C-B9D5-E378-7165C1E173F8}"/>
          </ac:picMkLst>
        </pc:picChg>
      </pc:sldChg>
      <pc:sldChg chg="del">
        <pc:chgData name="Mohit Malik" userId="b038f0c95dfac187" providerId="LiveId" clId="{4A8D935B-DCE1-4CFB-B60F-15F504F99E28}" dt="2023-09-26T18:48:06.055" v="462" actId="47"/>
        <pc:sldMkLst>
          <pc:docMk/>
          <pc:sldMk cId="0" sldId="271"/>
        </pc:sldMkLst>
      </pc:sldChg>
      <pc:sldChg chg="modSp mod">
        <pc:chgData name="Mohit Malik" userId="b038f0c95dfac187" providerId="LiveId" clId="{4A8D935B-DCE1-4CFB-B60F-15F504F99E28}" dt="2023-09-26T18:49:12.042" v="471" actId="20577"/>
        <pc:sldMkLst>
          <pc:docMk/>
          <pc:sldMk cId="0" sldId="278"/>
        </pc:sldMkLst>
        <pc:spChg chg="mod">
          <ac:chgData name="Mohit Malik" userId="b038f0c95dfac187" providerId="LiveId" clId="{4A8D935B-DCE1-4CFB-B60F-15F504F99E28}" dt="2023-09-26T18:49:12.042" v="471" actId="20577"/>
          <ac:spMkLst>
            <pc:docMk/>
            <pc:sldMk cId="0" sldId="278"/>
            <ac:spMk id="12290" creationId="{49043E15-D55C-D4A8-5D95-D145B058FCAD}"/>
          </ac:spMkLst>
        </pc:spChg>
      </pc:sldChg>
      <pc:sldChg chg="modSp mod">
        <pc:chgData name="Mohit Malik" userId="b038f0c95dfac187" providerId="LiveId" clId="{4A8D935B-DCE1-4CFB-B60F-15F504F99E28}" dt="2023-09-26T18:49:51.978" v="472" actId="14100"/>
        <pc:sldMkLst>
          <pc:docMk/>
          <pc:sldMk cId="2536227439" sldId="290"/>
        </pc:sldMkLst>
        <pc:spChg chg="mod">
          <ac:chgData name="Mohit Malik" userId="b038f0c95dfac187" providerId="LiveId" clId="{4A8D935B-DCE1-4CFB-B60F-15F504F99E28}" dt="2023-09-26T18:49:51.978" v="472" actId="14100"/>
          <ac:spMkLst>
            <pc:docMk/>
            <pc:sldMk cId="2536227439" sldId="290"/>
            <ac:spMk id="2" creationId="{42C48726-FF5D-48DB-E499-3138F6A88186}"/>
          </ac:spMkLst>
        </pc:spChg>
      </pc:sldChg>
      <pc:sldChg chg="addSp delSp modSp new del mod">
        <pc:chgData name="Mohit Malik" userId="b038f0c95dfac187" providerId="LiveId" clId="{4A8D935B-DCE1-4CFB-B60F-15F504F99E28}" dt="2023-09-26T13:56:13.641" v="175" actId="680"/>
        <pc:sldMkLst>
          <pc:docMk/>
          <pc:sldMk cId="1974138977" sldId="300"/>
        </pc:sldMkLst>
        <pc:spChg chg="mod">
          <ac:chgData name="Mohit Malik" userId="b038f0c95dfac187" providerId="LiveId" clId="{4A8D935B-DCE1-4CFB-B60F-15F504F99E28}" dt="2023-09-26T13:56:05.135" v="169"/>
          <ac:spMkLst>
            <pc:docMk/>
            <pc:sldMk cId="1974138977" sldId="300"/>
            <ac:spMk id="2" creationId="{FC6C88B9-18FC-CEC7-7CBF-C5FFEDCDE1D2}"/>
          </ac:spMkLst>
        </pc:spChg>
        <pc:spChg chg="add del">
          <ac:chgData name="Mohit Malik" userId="b038f0c95dfac187" providerId="LiveId" clId="{4A8D935B-DCE1-4CFB-B60F-15F504F99E28}" dt="2023-09-26T13:56:12.647" v="174"/>
          <ac:spMkLst>
            <pc:docMk/>
            <pc:sldMk cId="1974138977" sldId="300"/>
            <ac:spMk id="3" creationId="{E988A60F-43A2-3E78-3BC7-FA0B0F1609C7}"/>
          </ac:spMkLst>
        </pc:spChg>
        <pc:picChg chg="add del mod">
          <ac:chgData name="Mohit Malik" userId="b038f0c95dfac187" providerId="LiveId" clId="{4A8D935B-DCE1-4CFB-B60F-15F504F99E28}" dt="2023-09-26T13:56:12.647" v="174"/>
          <ac:picMkLst>
            <pc:docMk/>
            <pc:sldMk cId="1974138977" sldId="300"/>
            <ac:picMk id="4" creationId="{053B3072-7982-3046-24F2-387B6DC8884F}"/>
          </ac:picMkLst>
        </pc:picChg>
      </pc:sldChg>
      <pc:sldChg chg="addSp delSp modSp new del mod">
        <pc:chgData name="Mohit Malik" userId="b038f0c95dfac187" providerId="LiveId" clId="{4A8D935B-DCE1-4CFB-B60F-15F504F99E28}" dt="2023-09-26T14:04:33.118" v="262" actId="47"/>
        <pc:sldMkLst>
          <pc:docMk/>
          <pc:sldMk cId="2726696326" sldId="300"/>
        </pc:sldMkLst>
        <pc:spChg chg="mod">
          <ac:chgData name="Mohit Malik" userId="b038f0c95dfac187" providerId="LiveId" clId="{4A8D935B-DCE1-4CFB-B60F-15F504F99E28}" dt="2023-09-26T14:04:21.695" v="260" actId="6549"/>
          <ac:spMkLst>
            <pc:docMk/>
            <pc:sldMk cId="2726696326" sldId="300"/>
            <ac:spMk id="2" creationId="{16747420-6EA7-4F2E-40F4-63289463B94C}"/>
          </ac:spMkLst>
        </pc:spChg>
        <pc:spChg chg="del">
          <ac:chgData name="Mohit Malik" userId="b038f0c95dfac187" providerId="LiveId" clId="{4A8D935B-DCE1-4CFB-B60F-15F504F99E28}" dt="2023-09-26T13:56:44.748" v="179"/>
          <ac:spMkLst>
            <pc:docMk/>
            <pc:sldMk cId="2726696326" sldId="300"/>
            <ac:spMk id="3" creationId="{B6E230F1-A25A-BDD0-41E9-2D74CC4695E0}"/>
          </ac:spMkLst>
        </pc:spChg>
        <pc:spChg chg="add del">
          <ac:chgData name="Mohit Malik" userId="b038f0c95dfac187" providerId="LiveId" clId="{4A8D935B-DCE1-4CFB-B60F-15F504F99E28}" dt="2023-09-26T13:56:29.433" v="178" actId="22"/>
          <ac:spMkLst>
            <pc:docMk/>
            <pc:sldMk cId="2726696326" sldId="300"/>
            <ac:spMk id="5" creationId="{1A10AA64-ECB8-3BBD-9CA5-5E70CBF77A0F}"/>
          </ac:spMkLst>
        </pc:spChg>
        <pc:spChg chg="add mod">
          <ac:chgData name="Mohit Malik" userId="b038f0c95dfac187" providerId="LiveId" clId="{4A8D935B-DCE1-4CFB-B60F-15F504F99E28}" dt="2023-09-26T14:04:25.976" v="261" actId="478"/>
          <ac:spMkLst>
            <pc:docMk/>
            <pc:sldMk cId="2726696326" sldId="300"/>
            <ac:spMk id="7" creationId="{A7242906-E051-DA20-C724-854EBD736F55}"/>
          </ac:spMkLst>
        </pc:spChg>
        <pc:picChg chg="add del mod">
          <ac:chgData name="Mohit Malik" userId="b038f0c95dfac187" providerId="LiveId" clId="{4A8D935B-DCE1-4CFB-B60F-15F504F99E28}" dt="2023-09-26T14:04:25.976" v="261" actId="478"/>
          <ac:picMkLst>
            <pc:docMk/>
            <pc:sldMk cId="2726696326" sldId="300"/>
            <ac:picMk id="6" creationId="{12D398E2-E649-B34E-5EE2-82565FC38AB3}"/>
          </ac:picMkLst>
        </pc:picChg>
      </pc:sldChg>
      <pc:sldChg chg="modSp new mod">
        <pc:chgData name="Mohit Malik" userId="b038f0c95dfac187" providerId="LiveId" clId="{4A8D935B-DCE1-4CFB-B60F-15F504F99E28}" dt="2023-09-26T18:43:48.960" v="443" actId="20577"/>
        <pc:sldMkLst>
          <pc:docMk/>
          <pc:sldMk cId="3478761755" sldId="300"/>
        </pc:sldMkLst>
        <pc:spChg chg="mod">
          <ac:chgData name="Mohit Malik" userId="b038f0c95dfac187" providerId="LiveId" clId="{4A8D935B-DCE1-4CFB-B60F-15F504F99E28}" dt="2023-09-26T18:43:01.617" v="433" actId="20577"/>
          <ac:spMkLst>
            <pc:docMk/>
            <pc:sldMk cId="3478761755" sldId="300"/>
            <ac:spMk id="2" creationId="{ACB0914E-4F39-CDB4-852B-60D63A3CA84C}"/>
          </ac:spMkLst>
        </pc:spChg>
        <pc:spChg chg="mod">
          <ac:chgData name="Mohit Malik" userId="b038f0c95dfac187" providerId="LiveId" clId="{4A8D935B-DCE1-4CFB-B60F-15F504F99E28}" dt="2023-09-26T18:43:48.960" v="443" actId="20577"/>
          <ac:spMkLst>
            <pc:docMk/>
            <pc:sldMk cId="3478761755" sldId="300"/>
            <ac:spMk id="3" creationId="{57759A03-510A-D490-9B57-9295A57694EA}"/>
          </ac:spMkLst>
        </pc:spChg>
      </pc:sldChg>
      <pc:sldChg chg="modSp new mod">
        <pc:chgData name="Mohit Malik" userId="b038f0c95dfac187" providerId="LiveId" clId="{4A8D935B-DCE1-4CFB-B60F-15F504F99E28}" dt="2023-09-26T18:45:50.352" v="461" actId="123"/>
        <pc:sldMkLst>
          <pc:docMk/>
          <pc:sldMk cId="3507530102" sldId="301"/>
        </pc:sldMkLst>
        <pc:spChg chg="mod">
          <ac:chgData name="Mohit Malik" userId="b038f0c95dfac187" providerId="LiveId" clId="{4A8D935B-DCE1-4CFB-B60F-15F504F99E28}" dt="2023-09-26T18:44:49.229" v="453" actId="255"/>
          <ac:spMkLst>
            <pc:docMk/>
            <pc:sldMk cId="3507530102" sldId="301"/>
            <ac:spMk id="2" creationId="{9E680941-0E1C-1531-3C78-6B242BEC5B8B}"/>
          </ac:spMkLst>
        </pc:spChg>
        <pc:spChg chg="mod">
          <ac:chgData name="Mohit Malik" userId="b038f0c95dfac187" providerId="LiveId" clId="{4A8D935B-DCE1-4CFB-B60F-15F504F99E28}" dt="2023-09-26T18:45:50.352" v="461" actId="123"/>
          <ac:spMkLst>
            <pc:docMk/>
            <pc:sldMk cId="3507530102" sldId="301"/>
            <ac:spMk id="3" creationId="{49C96660-7AA7-F8B9-B55F-E01F545A93EB}"/>
          </ac:spMkLst>
        </pc:spChg>
      </pc:sldChg>
    </pc:docChg>
  </pc:docChgLst>
  <pc:docChgLst>
    <pc:chgData name="Mohit Malik" userId="b038f0c95dfac187" providerId="LiveId" clId="{8F3D107B-AE8F-455D-8CF8-F40A04760A29}"/>
    <pc:docChg chg="undo redo custSel addSld delSld modSld">
      <pc:chgData name="Mohit Malik" userId="b038f0c95dfac187" providerId="LiveId" clId="{8F3D107B-AE8F-455D-8CF8-F40A04760A29}" dt="2023-09-25T19:13:26.924" v="2148" actId="1076"/>
      <pc:docMkLst>
        <pc:docMk/>
      </pc:docMkLst>
      <pc:sldChg chg="modSp mod">
        <pc:chgData name="Mohit Malik" userId="b038f0c95dfac187" providerId="LiveId" clId="{8F3D107B-AE8F-455D-8CF8-F40A04760A29}" dt="2023-09-25T19:02:53.529" v="1968" actId="20577"/>
        <pc:sldMkLst>
          <pc:docMk/>
          <pc:sldMk cId="886509874" sldId="256"/>
        </pc:sldMkLst>
        <pc:spChg chg="mod">
          <ac:chgData name="Mohit Malik" userId="b038f0c95dfac187" providerId="LiveId" clId="{8F3D107B-AE8F-455D-8CF8-F40A04760A29}" dt="2023-09-25T19:02:53.529" v="1968" actId="20577"/>
          <ac:spMkLst>
            <pc:docMk/>
            <pc:sldMk cId="886509874" sldId="256"/>
            <ac:spMk id="2" creationId="{EDA9960C-2B58-EB6C-A6AD-F52126573542}"/>
          </ac:spMkLst>
        </pc:spChg>
        <pc:spChg chg="mod">
          <ac:chgData name="Mohit Malik" userId="b038f0c95dfac187" providerId="LiveId" clId="{8F3D107B-AE8F-455D-8CF8-F40A04760A29}" dt="2023-09-25T19:02:27.164" v="1929" actId="21"/>
          <ac:spMkLst>
            <pc:docMk/>
            <pc:sldMk cId="886509874" sldId="256"/>
            <ac:spMk id="3" creationId="{3BE8D5A6-C17B-474F-05A4-2D66B88621F4}"/>
          </ac:spMkLst>
        </pc:spChg>
      </pc:sldChg>
      <pc:sldChg chg="modSp mod">
        <pc:chgData name="Mohit Malik" userId="b038f0c95dfac187" providerId="LiveId" clId="{8F3D107B-AE8F-455D-8CF8-F40A04760A29}" dt="2023-09-25T19:03:15.692" v="1970" actId="20577"/>
        <pc:sldMkLst>
          <pc:docMk/>
          <pc:sldMk cId="4217787436" sldId="259"/>
        </pc:sldMkLst>
        <pc:spChg chg="mod">
          <ac:chgData name="Mohit Malik" userId="b038f0c95dfac187" providerId="LiveId" clId="{8F3D107B-AE8F-455D-8CF8-F40A04760A29}" dt="2023-09-25T19:02:10.525" v="1897"/>
          <ac:spMkLst>
            <pc:docMk/>
            <pc:sldMk cId="4217787436" sldId="259"/>
            <ac:spMk id="2" creationId="{F4877301-E859-3D84-D340-8ADA8F26CCD2}"/>
          </ac:spMkLst>
        </pc:spChg>
        <pc:spChg chg="mod">
          <ac:chgData name="Mohit Malik" userId="b038f0c95dfac187" providerId="LiveId" clId="{8F3D107B-AE8F-455D-8CF8-F40A04760A29}" dt="2023-09-25T19:03:15.692" v="1970" actId="20577"/>
          <ac:spMkLst>
            <pc:docMk/>
            <pc:sldMk cId="4217787436" sldId="259"/>
            <ac:spMk id="3" creationId="{934F5254-A857-5152-417C-4E0F5B01EA75}"/>
          </ac:spMkLst>
        </pc:spChg>
      </pc:sldChg>
      <pc:sldChg chg="modSp mod">
        <pc:chgData name="Mohit Malik" userId="b038f0c95dfac187" providerId="LiveId" clId="{8F3D107B-AE8F-455D-8CF8-F40A04760A29}" dt="2023-09-25T19:02:10.622" v="1898" actId="27636"/>
        <pc:sldMkLst>
          <pc:docMk/>
          <pc:sldMk cId="584370612" sldId="260"/>
        </pc:sldMkLst>
        <pc:spChg chg="mod">
          <ac:chgData name="Mohit Malik" userId="b038f0c95dfac187" providerId="LiveId" clId="{8F3D107B-AE8F-455D-8CF8-F40A04760A29}" dt="2023-09-25T19:02:10.525" v="1897"/>
          <ac:spMkLst>
            <pc:docMk/>
            <pc:sldMk cId="584370612" sldId="260"/>
            <ac:spMk id="2" creationId="{75A36C93-8797-4E7A-E118-BF90C2351978}"/>
          </ac:spMkLst>
        </pc:spChg>
        <pc:spChg chg="mod">
          <ac:chgData name="Mohit Malik" userId="b038f0c95dfac187" providerId="LiveId" clId="{8F3D107B-AE8F-455D-8CF8-F40A04760A29}" dt="2023-09-25T19:02:10.622" v="1898" actId="27636"/>
          <ac:spMkLst>
            <pc:docMk/>
            <pc:sldMk cId="584370612" sldId="260"/>
            <ac:spMk id="3" creationId="{5FFBEA8A-4D8B-1F13-4291-D7BFB1307D14}"/>
          </ac:spMkLst>
        </pc:spChg>
      </pc:sldChg>
      <pc:sldChg chg="modSp del mod">
        <pc:chgData name="Mohit Malik" userId="b038f0c95dfac187" providerId="LiveId" clId="{8F3D107B-AE8F-455D-8CF8-F40A04760A29}" dt="2023-09-25T09:48:57.280" v="289" actId="47"/>
        <pc:sldMkLst>
          <pc:docMk/>
          <pc:sldMk cId="3796657222" sldId="261"/>
        </pc:sldMkLst>
        <pc:spChg chg="mod">
          <ac:chgData name="Mohit Malik" userId="b038f0c95dfac187" providerId="LiveId" clId="{8F3D107B-AE8F-455D-8CF8-F40A04760A29}" dt="2023-09-25T09:42:02.546" v="101" actId="20577"/>
          <ac:spMkLst>
            <pc:docMk/>
            <pc:sldMk cId="3796657222" sldId="261"/>
            <ac:spMk id="2" creationId="{E679E6F5-87F0-3FAA-F695-6D333427C48F}"/>
          </ac:spMkLst>
        </pc:spChg>
      </pc:sldChg>
      <pc:sldChg chg="modSp">
        <pc:chgData name="Mohit Malik" userId="b038f0c95dfac187" providerId="LiveId" clId="{8F3D107B-AE8F-455D-8CF8-F40A04760A29}" dt="2023-09-25T19:02:10.525" v="1897"/>
        <pc:sldMkLst>
          <pc:docMk/>
          <pc:sldMk cId="898428992" sldId="262"/>
        </pc:sldMkLst>
        <pc:spChg chg="mod">
          <ac:chgData name="Mohit Malik" userId="b038f0c95dfac187" providerId="LiveId" clId="{8F3D107B-AE8F-455D-8CF8-F40A04760A29}" dt="2023-09-25T19:02:10.525" v="1897"/>
          <ac:spMkLst>
            <pc:docMk/>
            <pc:sldMk cId="898428992" sldId="262"/>
            <ac:spMk id="2" creationId="{7C5460C6-6308-132F-D93E-5D34975B97BE}"/>
          </ac:spMkLst>
        </pc:spChg>
        <pc:spChg chg="mod">
          <ac:chgData name="Mohit Malik" userId="b038f0c95dfac187" providerId="LiveId" clId="{8F3D107B-AE8F-455D-8CF8-F40A04760A29}" dt="2023-09-25T19:02:10.525" v="1897"/>
          <ac:spMkLst>
            <pc:docMk/>
            <pc:sldMk cId="898428992" sldId="262"/>
            <ac:spMk id="3" creationId="{73D1636F-C7CC-D6DE-BCFA-A1D3E8CC1F88}"/>
          </ac:spMkLst>
        </pc:spChg>
      </pc:sldChg>
      <pc:sldChg chg="modSp mod">
        <pc:chgData name="Mohit Malik" userId="b038f0c95dfac187" providerId="LiveId" clId="{8F3D107B-AE8F-455D-8CF8-F40A04760A29}" dt="2023-09-25T19:02:10.636" v="1900" actId="27636"/>
        <pc:sldMkLst>
          <pc:docMk/>
          <pc:sldMk cId="2157875921" sldId="263"/>
        </pc:sldMkLst>
        <pc:spChg chg="mod">
          <ac:chgData name="Mohit Malik" userId="b038f0c95dfac187" providerId="LiveId" clId="{8F3D107B-AE8F-455D-8CF8-F40A04760A29}" dt="2023-09-25T19:02:10.525" v="1897"/>
          <ac:spMkLst>
            <pc:docMk/>
            <pc:sldMk cId="2157875921" sldId="263"/>
            <ac:spMk id="2" creationId="{512548DF-4BE2-9751-F46E-56F7E9E73AAD}"/>
          </ac:spMkLst>
        </pc:spChg>
        <pc:spChg chg="mod">
          <ac:chgData name="Mohit Malik" userId="b038f0c95dfac187" providerId="LiveId" clId="{8F3D107B-AE8F-455D-8CF8-F40A04760A29}" dt="2023-09-25T19:02:10.636" v="1900" actId="27636"/>
          <ac:spMkLst>
            <pc:docMk/>
            <pc:sldMk cId="2157875921" sldId="263"/>
            <ac:spMk id="3" creationId="{8B8003AE-40B4-BB52-72F6-D696F51DB7AE}"/>
          </ac:spMkLst>
        </pc:spChg>
      </pc:sldChg>
      <pc:sldChg chg="modSp mod">
        <pc:chgData name="Mohit Malik" userId="b038f0c95dfac187" providerId="LiveId" clId="{8F3D107B-AE8F-455D-8CF8-F40A04760A29}" dt="2023-09-25T19:08:05.951" v="2016" actId="20577"/>
        <pc:sldMkLst>
          <pc:docMk/>
          <pc:sldMk cId="3699559994" sldId="264"/>
        </pc:sldMkLst>
        <pc:spChg chg="mod">
          <ac:chgData name="Mohit Malik" userId="b038f0c95dfac187" providerId="LiveId" clId="{8F3D107B-AE8F-455D-8CF8-F40A04760A29}" dt="2023-09-25T19:08:05.951" v="2016" actId="20577"/>
          <ac:spMkLst>
            <pc:docMk/>
            <pc:sldMk cId="3699559994" sldId="264"/>
            <ac:spMk id="2" creationId="{E0982A08-6CF2-A803-848A-B2E00E210598}"/>
          </ac:spMkLst>
        </pc:spChg>
        <pc:spChg chg="mod">
          <ac:chgData name="Mohit Malik" userId="b038f0c95dfac187" providerId="LiveId" clId="{8F3D107B-AE8F-455D-8CF8-F40A04760A29}" dt="2023-09-25T19:02:10.525" v="1897"/>
          <ac:spMkLst>
            <pc:docMk/>
            <pc:sldMk cId="3699559994" sldId="264"/>
            <ac:spMk id="3" creationId="{DE58E5B0-4EF0-0D07-EF3D-43F903A26596}"/>
          </ac:spMkLst>
        </pc:spChg>
      </pc:sldChg>
      <pc:sldChg chg="modSp mod">
        <pc:chgData name="Mohit Malik" userId="b038f0c95dfac187" providerId="LiveId" clId="{8F3D107B-AE8F-455D-8CF8-F40A04760A29}" dt="2023-09-25T19:04:37.240" v="1984" actId="14100"/>
        <pc:sldMkLst>
          <pc:docMk/>
          <pc:sldMk cId="967214324" sldId="265"/>
        </pc:sldMkLst>
        <pc:spChg chg="mod">
          <ac:chgData name="Mohit Malik" userId="b038f0c95dfac187" providerId="LiveId" clId="{8F3D107B-AE8F-455D-8CF8-F40A04760A29}" dt="2023-09-25T19:04:37.240" v="1984" actId="14100"/>
          <ac:spMkLst>
            <pc:docMk/>
            <pc:sldMk cId="967214324" sldId="265"/>
            <ac:spMk id="2" creationId="{3B25E574-36AA-12F7-ED6D-97648CB58D35}"/>
          </ac:spMkLst>
        </pc:spChg>
        <pc:spChg chg="mod">
          <ac:chgData name="Mohit Malik" userId="b038f0c95dfac187" providerId="LiveId" clId="{8F3D107B-AE8F-455D-8CF8-F40A04760A29}" dt="2023-09-25T19:02:10.636" v="1901" actId="27636"/>
          <ac:spMkLst>
            <pc:docMk/>
            <pc:sldMk cId="967214324" sldId="265"/>
            <ac:spMk id="3" creationId="{55963271-7ACF-6794-1468-CCAAC4946120}"/>
          </ac:spMkLst>
        </pc:spChg>
      </pc:sldChg>
      <pc:sldChg chg="modSp">
        <pc:chgData name="Mohit Malik" userId="b038f0c95dfac187" providerId="LiveId" clId="{8F3D107B-AE8F-455D-8CF8-F40A04760A29}" dt="2023-09-25T19:02:10.525" v="1897"/>
        <pc:sldMkLst>
          <pc:docMk/>
          <pc:sldMk cId="0" sldId="266"/>
        </pc:sldMkLst>
        <pc:spChg chg="mod">
          <ac:chgData name="Mohit Malik" userId="b038f0c95dfac187" providerId="LiveId" clId="{8F3D107B-AE8F-455D-8CF8-F40A04760A29}" dt="2023-09-25T19:02:10.525" v="1897"/>
          <ac:spMkLst>
            <pc:docMk/>
            <pc:sldMk cId="0" sldId="266"/>
            <ac:spMk id="11266" creationId="{4AD2789D-052C-E9A3-4A13-50DCCE2B3B47}"/>
          </ac:spMkLst>
        </pc:spChg>
        <pc:spChg chg="mod">
          <ac:chgData name="Mohit Malik" userId="b038f0c95dfac187" providerId="LiveId" clId="{8F3D107B-AE8F-455D-8CF8-F40A04760A29}" dt="2023-09-25T19:02:10.525" v="1897"/>
          <ac:spMkLst>
            <pc:docMk/>
            <pc:sldMk cId="0" sldId="266"/>
            <ac:spMk id="13315" creationId="{C245522D-0E51-12ED-29E5-DEF043A81C81}"/>
          </ac:spMkLst>
        </pc:spChg>
      </pc:sldChg>
      <pc:sldChg chg="modSp mod">
        <pc:chgData name="Mohit Malik" userId="b038f0c95dfac187" providerId="LiveId" clId="{8F3D107B-AE8F-455D-8CF8-F40A04760A29}" dt="2023-09-25T19:02:10.667" v="1906" actId="27636"/>
        <pc:sldMkLst>
          <pc:docMk/>
          <pc:sldMk cId="0" sldId="267"/>
        </pc:sldMkLst>
        <pc:spChg chg="mod">
          <ac:chgData name="Mohit Malik" userId="b038f0c95dfac187" providerId="LiveId" clId="{8F3D107B-AE8F-455D-8CF8-F40A04760A29}" dt="2023-09-25T19:02:10.525" v="1897"/>
          <ac:spMkLst>
            <pc:docMk/>
            <pc:sldMk cId="0" sldId="267"/>
            <ac:spMk id="2" creationId="{F12EB351-9214-3BED-880D-83B47A0C6696}"/>
          </ac:spMkLst>
        </pc:spChg>
        <pc:spChg chg="mod">
          <ac:chgData name="Mohit Malik" userId="b038f0c95dfac187" providerId="LiveId" clId="{8F3D107B-AE8F-455D-8CF8-F40A04760A29}" dt="2023-09-25T19:02:10.667" v="1906" actId="27636"/>
          <ac:spMkLst>
            <pc:docMk/>
            <pc:sldMk cId="0" sldId="267"/>
            <ac:spMk id="14339" creationId="{013C745C-2057-9FF6-F4BA-5998437059CF}"/>
          </ac:spMkLst>
        </pc:spChg>
      </pc:sldChg>
      <pc:sldChg chg="modSp">
        <pc:chgData name="Mohit Malik" userId="b038f0c95dfac187" providerId="LiveId" clId="{8F3D107B-AE8F-455D-8CF8-F40A04760A29}" dt="2023-09-25T19:02:10.525" v="1897"/>
        <pc:sldMkLst>
          <pc:docMk/>
          <pc:sldMk cId="0" sldId="268"/>
        </pc:sldMkLst>
        <pc:spChg chg="mod">
          <ac:chgData name="Mohit Malik" userId="b038f0c95dfac187" providerId="LiveId" clId="{8F3D107B-AE8F-455D-8CF8-F40A04760A29}" dt="2023-09-25T19:02:10.525" v="1897"/>
          <ac:spMkLst>
            <pc:docMk/>
            <pc:sldMk cId="0" sldId="268"/>
            <ac:spMk id="2" creationId="{A5FE7D93-D1E6-D413-472E-49676ECBD850}"/>
          </ac:spMkLst>
        </pc:spChg>
        <pc:spChg chg="mod">
          <ac:chgData name="Mohit Malik" userId="b038f0c95dfac187" providerId="LiveId" clId="{8F3D107B-AE8F-455D-8CF8-F40A04760A29}" dt="2023-09-25T19:02:10.525" v="1897"/>
          <ac:spMkLst>
            <pc:docMk/>
            <pc:sldMk cId="0" sldId="268"/>
            <ac:spMk id="5123" creationId="{5F67BB02-398C-4A2D-E71C-C943E62870BB}"/>
          </ac:spMkLst>
        </pc:spChg>
      </pc:sldChg>
      <pc:sldChg chg="modSp mod">
        <pc:chgData name="Mohit Malik" userId="b038f0c95dfac187" providerId="LiveId" clId="{8F3D107B-AE8F-455D-8CF8-F40A04760A29}" dt="2023-09-25T19:05:32.810" v="1990" actId="14100"/>
        <pc:sldMkLst>
          <pc:docMk/>
          <pc:sldMk cId="3182817415" sldId="269"/>
        </pc:sldMkLst>
        <pc:spChg chg="mod">
          <ac:chgData name="Mohit Malik" userId="b038f0c95dfac187" providerId="LiveId" clId="{8F3D107B-AE8F-455D-8CF8-F40A04760A29}" dt="2023-09-25T19:05:21.287" v="1988" actId="14100"/>
          <ac:spMkLst>
            <pc:docMk/>
            <pc:sldMk cId="3182817415" sldId="269"/>
            <ac:spMk id="2" creationId="{6841971B-F9EB-63E8-C095-32EEA544C434}"/>
          </ac:spMkLst>
        </pc:spChg>
        <pc:spChg chg="mod">
          <ac:chgData name="Mohit Malik" userId="b038f0c95dfac187" providerId="LiveId" clId="{8F3D107B-AE8F-455D-8CF8-F40A04760A29}" dt="2023-09-25T19:02:10.525" v="1897"/>
          <ac:spMkLst>
            <pc:docMk/>
            <pc:sldMk cId="3182817415" sldId="269"/>
            <ac:spMk id="3" creationId="{E02693E7-FC74-A7A2-FBD8-0FBA486FD8FA}"/>
          </ac:spMkLst>
        </pc:spChg>
        <pc:picChg chg="mod">
          <ac:chgData name="Mohit Malik" userId="b038f0c95dfac187" providerId="LiveId" clId="{8F3D107B-AE8F-455D-8CF8-F40A04760A29}" dt="2023-09-25T19:05:32.810" v="1990" actId="14100"/>
          <ac:picMkLst>
            <pc:docMk/>
            <pc:sldMk cId="3182817415" sldId="269"/>
            <ac:picMk id="4" creationId="{2509129D-D98C-B9D5-E378-7165C1E173F8}"/>
          </ac:picMkLst>
        </pc:picChg>
      </pc:sldChg>
      <pc:sldChg chg="modSp mod">
        <pc:chgData name="Mohit Malik" userId="b038f0c95dfac187" providerId="LiveId" clId="{8F3D107B-AE8F-455D-8CF8-F40A04760A29}" dt="2023-09-25T19:06:31.229" v="1995" actId="14100"/>
        <pc:sldMkLst>
          <pc:docMk/>
          <pc:sldMk cId="0" sldId="271"/>
        </pc:sldMkLst>
        <pc:spChg chg="mod">
          <ac:chgData name="Mohit Malik" userId="b038f0c95dfac187" providerId="LiveId" clId="{8F3D107B-AE8F-455D-8CF8-F40A04760A29}" dt="2023-09-25T19:06:21.501" v="1993" actId="14100"/>
          <ac:spMkLst>
            <pc:docMk/>
            <pc:sldMk cId="0" sldId="271"/>
            <ac:spMk id="6146" creationId="{FB781EA0-55CA-D7FB-7506-9A9A6901214B}"/>
          </ac:spMkLst>
        </pc:spChg>
        <pc:spChg chg="mod">
          <ac:chgData name="Mohit Malik" userId="b038f0c95dfac187" providerId="LiveId" clId="{8F3D107B-AE8F-455D-8CF8-F40A04760A29}" dt="2023-09-25T19:02:10.525" v="1897"/>
          <ac:spMkLst>
            <pc:docMk/>
            <pc:sldMk cId="0" sldId="271"/>
            <ac:spMk id="7171" creationId="{51A9CE4B-30C4-FC56-1054-5FE845C3B9EE}"/>
          </ac:spMkLst>
        </pc:spChg>
        <pc:picChg chg="mod">
          <ac:chgData name="Mohit Malik" userId="b038f0c95dfac187" providerId="LiveId" clId="{8F3D107B-AE8F-455D-8CF8-F40A04760A29}" dt="2023-09-25T19:06:31.229" v="1995" actId="14100"/>
          <ac:picMkLst>
            <pc:docMk/>
            <pc:sldMk cId="0" sldId="271"/>
            <ac:picMk id="7172" creationId="{F21DF9B5-0B2A-C9E5-EA20-2063250520B4}"/>
          </ac:picMkLst>
        </pc:picChg>
      </pc:sldChg>
      <pc:sldChg chg="modSp mod">
        <pc:chgData name="Mohit Malik" userId="b038f0c95dfac187" providerId="LiveId" clId="{8F3D107B-AE8F-455D-8CF8-F40A04760A29}" dt="2023-09-25T19:08:28.882" v="2020" actId="27636"/>
        <pc:sldMkLst>
          <pc:docMk/>
          <pc:sldMk cId="1877372761" sldId="272"/>
        </pc:sldMkLst>
        <pc:spChg chg="mod">
          <ac:chgData name="Mohit Malik" userId="b038f0c95dfac187" providerId="LiveId" clId="{8F3D107B-AE8F-455D-8CF8-F40A04760A29}" dt="2023-09-25T19:08:28.882" v="2020" actId="27636"/>
          <ac:spMkLst>
            <pc:docMk/>
            <pc:sldMk cId="1877372761" sldId="272"/>
            <ac:spMk id="2" creationId="{34177466-A610-9D3C-F360-6FCA924DCA27}"/>
          </ac:spMkLst>
        </pc:spChg>
        <pc:picChg chg="mod">
          <ac:chgData name="Mohit Malik" userId="b038f0c95dfac187" providerId="LiveId" clId="{8F3D107B-AE8F-455D-8CF8-F40A04760A29}" dt="2023-09-25T19:07:37.467" v="2002" actId="14100"/>
          <ac:picMkLst>
            <pc:docMk/>
            <pc:sldMk cId="1877372761" sldId="272"/>
            <ac:picMk id="4" creationId="{5B183444-468F-E8D4-2FB0-18220A5C1B56}"/>
          </ac:picMkLst>
        </pc:picChg>
      </pc:sldChg>
      <pc:sldChg chg="modSp mod">
        <pc:chgData name="Mohit Malik" userId="b038f0c95dfac187" providerId="LiveId" clId="{8F3D107B-AE8F-455D-8CF8-F40A04760A29}" dt="2023-09-25T19:08:43.447" v="2033" actId="20577"/>
        <pc:sldMkLst>
          <pc:docMk/>
          <pc:sldMk cId="0" sldId="274"/>
        </pc:sldMkLst>
        <pc:spChg chg="mod">
          <ac:chgData name="Mohit Malik" userId="b038f0c95dfac187" providerId="LiveId" clId="{8F3D107B-AE8F-455D-8CF8-F40A04760A29}" dt="2023-09-25T19:08:43.447" v="2033" actId="20577"/>
          <ac:spMkLst>
            <pc:docMk/>
            <pc:sldMk cId="0" sldId="274"/>
            <ac:spMk id="2" creationId="{44C3FA0A-7B7C-B337-54EA-803026C8BFF2}"/>
          </ac:spMkLst>
        </pc:spChg>
        <pc:spChg chg="mod">
          <ac:chgData name="Mohit Malik" userId="b038f0c95dfac187" providerId="LiveId" clId="{8F3D107B-AE8F-455D-8CF8-F40A04760A29}" dt="2023-09-25T19:02:10.651" v="1903" actId="27636"/>
          <ac:spMkLst>
            <pc:docMk/>
            <pc:sldMk cId="0" sldId="274"/>
            <ac:spMk id="9219" creationId="{0F1496A5-4E3D-9E48-B80F-244E478E7D61}"/>
          </ac:spMkLst>
        </pc:spChg>
      </pc:sldChg>
      <pc:sldChg chg="modSp mod">
        <pc:chgData name="Mohit Malik" userId="b038f0c95dfac187" providerId="LiveId" clId="{8F3D107B-AE8F-455D-8CF8-F40A04760A29}" dt="2023-09-25T19:10:19.104" v="2082" actId="20577"/>
        <pc:sldMkLst>
          <pc:docMk/>
          <pc:sldMk cId="180857085" sldId="275"/>
        </pc:sldMkLst>
        <pc:spChg chg="mod">
          <ac:chgData name="Mohit Malik" userId="b038f0c95dfac187" providerId="LiveId" clId="{8F3D107B-AE8F-455D-8CF8-F40A04760A29}" dt="2023-09-25T19:10:19.104" v="2082" actId="20577"/>
          <ac:spMkLst>
            <pc:docMk/>
            <pc:sldMk cId="180857085" sldId="275"/>
            <ac:spMk id="2" creationId="{2CD91456-978B-89AC-8B7A-55609611C6EF}"/>
          </ac:spMkLst>
        </pc:spChg>
        <pc:spChg chg="mod">
          <ac:chgData name="Mohit Malik" userId="b038f0c95dfac187" providerId="LiveId" clId="{8F3D107B-AE8F-455D-8CF8-F40A04760A29}" dt="2023-09-25T19:02:10.525" v="1897"/>
          <ac:spMkLst>
            <pc:docMk/>
            <pc:sldMk cId="180857085" sldId="275"/>
            <ac:spMk id="3" creationId="{3F7C8BCF-A264-E7CC-EFF3-BF51E1526EF1}"/>
          </ac:spMkLst>
        </pc:spChg>
      </pc:sldChg>
      <pc:sldChg chg="modSp">
        <pc:chgData name="Mohit Malik" userId="b038f0c95dfac187" providerId="LiveId" clId="{8F3D107B-AE8F-455D-8CF8-F40A04760A29}" dt="2023-09-25T19:02:10.525" v="1897"/>
        <pc:sldMkLst>
          <pc:docMk/>
          <pc:sldMk cId="915574912" sldId="276"/>
        </pc:sldMkLst>
        <pc:spChg chg="mod">
          <ac:chgData name="Mohit Malik" userId="b038f0c95dfac187" providerId="LiveId" clId="{8F3D107B-AE8F-455D-8CF8-F40A04760A29}" dt="2023-09-25T19:02:10.525" v="1897"/>
          <ac:spMkLst>
            <pc:docMk/>
            <pc:sldMk cId="915574912" sldId="276"/>
            <ac:spMk id="2" creationId="{9CE521CB-2DB1-4E89-BDD9-109AA8689FB2}"/>
          </ac:spMkLst>
        </pc:spChg>
        <pc:spChg chg="mod">
          <ac:chgData name="Mohit Malik" userId="b038f0c95dfac187" providerId="LiveId" clId="{8F3D107B-AE8F-455D-8CF8-F40A04760A29}" dt="2023-09-25T19:02:10.525" v="1897"/>
          <ac:spMkLst>
            <pc:docMk/>
            <pc:sldMk cId="915574912" sldId="276"/>
            <ac:spMk id="3" creationId="{ACE29C24-0BA3-192A-3CE4-B69F64CEB30A}"/>
          </ac:spMkLst>
        </pc:spChg>
      </pc:sldChg>
      <pc:sldChg chg="modSp mod">
        <pc:chgData name="Mohit Malik" userId="b038f0c95dfac187" providerId="LiveId" clId="{8F3D107B-AE8F-455D-8CF8-F40A04760A29}" dt="2023-09-25T19:02:10.667" v="1905" actId="27636"/>
        <pc:sldMkLst>
          <pc:docMk/>
          <pc:sldMk cId="0" sldId="278"/>
        </pc:sldMkLst>
        <pc:spChg chg="mod">
          <ac:chgData name="Mohit Malik" userId="b038f0c95dfac187" providerId="LiveId" clId="{8F3D107B-AE8F-455D-8CF8-F40A04760A29}" dt="2023-09-25T19:02:10.667" v="1905" actId="27636"/>
          <ac:spMkLst>
            <pc:docMk/>
            <pc:sldMk cId="0" sldId="278"/>
            <ac:spMk id="12290" creationId="{49043E15-D55C-D4A8-5D95-D145B058FCAD}"/>
          </ac:spMkLst>
        </pc:spChg>
      </pc:sldChg>
      <pc:sldChg chg="del">
        <pc:chgData name="Mohit Malik" userId="b038f0c95dfac187" providerId="LiveId" clId="{8F3D107B-AE8F-455D-8CF8-F40A04760A29}" dt="2023-09-25T19:01:27.413" v="1894" actId="47"/>
        <pc:sldMkLst>
          <pc:docMk/>
          <pc:sldMk cId="4130842774" sldId="279"/>
        </pc:sldMkLst>
      </pc:sldChg>
      <pc:sldChg chg="modSp new mod">
        <pc:chgData name="Mohit Malik" userId="b038f0c95dfac187" providerId="LiveId" clId="{8F3D107B-AE8F-455D-8CF8-F40A04760A29}" dt="2023-09-25T19:02:10.525" v="1897"/>
        <pc:sldMkLst>
          <pc:docMk/>
          <pc:sldMk cId="2989376685" sldId="280"/>
        </pc:sldMkLst>
        <pc:spChg chg="mod">
          <ac:chgData name="Mohit Malik" userId="b038f0c95dfac187" providerId="LiveId" clId="{8F3D107B-AE8F-455D-8CF8-F40A04760A29}" dt="2023-09-25T19:02:10.525" v="1897"/>
          <ac:spMkLst>
            <pc:docMk/>
            <pc:sldMk cId="2989376685" sldId="280"/>
            <ac:spMk id="2" creationId="{3CC292CE-E482-C3B0-9862-F709F0303872}"/>
          </ac:spMkLst>
        </pc:spChg>
        <pc:spChg chg="mod">
          <ac:chgData name="Mohit Malik" userId="b038f0c95dfac187" providerId="LiveId" clId="{8F3D107B-AE8F-455D-8CF8-F40A04760A29}" dt="2023-09-25T19:02:10.525" v="1897"/>
          <ac:spMkLst>
            <pc:docMk/>
            <pc:sldMk cId="2989376685" sldId="280"/>
            <ac:spMk id="3" creationId="{0314CA54-1E0F-0812-C6DD-57109BA905CB}"/>
          </ac:spMkLst>
        </pc:spChg>
      </pc:sldChg>
      <pc:sldChg chg="addSp delSp modSp new mod">
        <pc:chgData name="Mohit Malik" userId="b038f0c95dfac187" providerId="LiveId" clId="{8F3D107B-AE8F-455D-8CF8-F40A04760A29}" dt="2023-09-25T19:04:04.129" v="1976" actId="1076"/>
        <pc:sldMkLst>
          <pc:docMk/>
          <pc:sldMk cId="2086583373" sldId="281"/>
        </pc:sldMkLst>
        <pc:spChg chg="mod">
          <ac:chgData name="Mohit Malik" userId="b038f0c95dfac187" providerId="LiveId" clId="{8F3D107B-AE8F-455D-8CF8-F40A04760A29}" dt="2023-09-25T19:04:04.129" v="1976" actId="1076"/>
          <ac:spMkLst>
            <pc:docMk/>
            <pc:sldMk cId="2086583373" sldId="281"/>
            <ac:spMk id="2" creationId="{E97D54D4-AEB8-9546-1582-96B53A3DED05}"/>
          </ac:spMkLst>
        </pc:spChg>
        <pc:spChg chg="del">
          <ac:chgData name="Mohit Malik" userId="b038f0c95dfac187" providerId="LiveId" clId="{8F3D107B-AE8F-455D-8CF8-F40A04760A29}" dt="2023-09-25T09:42:41.040" v="103"/>
          <ac:spMkLst>
            <pc:docMk/>
            <pc:sldMk cId="2086583373" sldId="281"/>
            <ac:spMk id="3" creationId="{1C12B0A9-2D76-C45F-34AD-D6110C6F1AA8}"/>
          </ac:spMkLst>
        </pc:spChg>
        <pc:picChg chg="add mod">
          <ac:chgData name="Mohit Malik" userId="b038f0c95dfac187" providerId="LiveId" clId="{8F3D107B-AE8F-455D-8CF8-F40A04760A29}" dt="2023-09-25T09:42:48.890" v="106" actId="1076"/>
          <ac:picMkLst>
            <pc:docMk/>
            <pc:sldMk cId="2086583373" sldId="281"/>
            <ac:picMk id="5" creationId="{FDD7C202-E713-4BB3-09A4-C025C7FC1F2F}"/>
          </ac:picMkLst>
        </pc:picChg>
      </pc:sldChg>
      <pc:sldChg chg="addSp delSp modSp new mod">
        <pc:chgData name="Mohit Malik" userId="b038f0c95dfac187" providerId="LiveId" clId="{8F3D107B-AE8F-455D-8CF8-F40A04760A29}" dt="2023-09-25T19:02:10.667" v="1908" actId="27636"/>
        <pc:sldMkLst>
          <pc:docMk/>
          <pc:sldMk cId="1571541975" sldId="282"/>
        </pc:sldMkLst>
        <pc:spChg chg="mod">
          <ac:chgData name="Mohit Malik" userId="b038f0c95dfac187" providerId="LiveId" clId="{8F3D107B-AE8F-455D-8CF8-F40A04760A29}" dt="2023-09-25T19:02:10.667" v="1907" actId="27636"/>
          <ac:spMkLst>
            <pc:docMk/>
            <pc:sldMk cId="1571541975" sldId="282"/>
            <ac:spMk id="2" creationId="{E554C65D-9C7D-2D35-A04F-3BF1EB1F6E07}"/>
          </ac:spMkLst>
        </pc:spChg>
        <pc:spChg chg="del">
          <ac:chgData name="Mohit Malik" userId="b038f0c95dfac187" providerId="LiveId" clId="{8F3D107B-AE8F-455D-8CF8-F40A04760A29}" dt="2023-09-25T09:49:09.743" v="291"/>
          <ac:spMkLst>
            <pc:docMk/>
            <pc:sldMk cId="1571541975" sldId="282"/>
            <ac:spMk id="3" creationId="{7AE71551-4A60-81C5-EC2E-0698119C6BE6}"/>
          </ac:spMkLst>
        </pc:spChg>
        <pc:spChg chg="add mod">
          <ac:chgData name="Mohit Malik" userId="b038f0c95dfac187" providerId="LiveId" clId="{8F3D107B-AE8F-455D-8CF8-F40A04760A29}" dt="2023-09-25T19:02:10.667" v="1908" actId="27636"/>
          <ac:spMkLst>
            <pc:docMk/>
            <pc:sldMk cId="1571541975" sldId="282"/>
            <ac:spMk id="7" creationId="{5B521D6A-77CB-F9DC-8D27-418A4CC89921}"/>
          </ac:spMkLst>
        </pc:spChg>
        <pc:picChg chg="add del mod">
          <ac:chgData name="Mohit Malik" userId="b038f0c95dfac187" providerId="LiveId" clId="{8F3D107B-AE8F-455D-8CF8-F40A04760A29}" dt="2023-09-25T09:49:15.544" v="292" actId="21"/>
          <ac:picMkLst>
            <pc:docMk/>
            <pc:sldMk cId="1571541975" sldId="282"/>
            <ac:picMk id="5" creationId="{6DC0DC3E-1BB6-C7DC-4B7B-ECB81A62F30A}"/>
          </ac:picMkLst>
        </pc:picChg>
      </pc:sldChg>
      <pc:sldChg chg="addSp delSp modSp new mod">
        <pc:chgData name="Mohit Malik" userId="b038f0c95dfac187" providerId="LiveId" clId="{8F3D107B-AE8F-455D-8CF8-F40A04760A29}" dt="2023-09-25T09:49:51.813" v="299" actId="14100"/>
        <pc:sldMkLst>
          <pc:docMk/>
          <pc:sldMk cId="640187295" sldId="283"/>
        </pc:sldMkLst>
        <pc:spChg chg="del">
          <ac:chgData name="Mohit Malik" userId="b038f0c95dfac187" providerId="LiveId" clId="{8F3D107B-AE8F-455D-8CF8-F40A04760A29}" dt="2023-09-25T09:49:39.672" v="295" actId="478"/>
          <ac:spMkLst>
            <pc:docMk/>
            <pc:sldMk cId="640187295" sldId="283"/>
            <ac:spMk id="2" creationId="{78AF4B07-3A3E-C573-BD1F-E42BEBC6FF92}"/>
          </ac:spMkLst>
        </pc:spChg>
        <pc:spChg chg="del">
          <ac:chgData name="Mohit Malik" userId="b038f0c95dfac187" providerId="LiveId" clId="{8F3D107B-AE8F-455D-8CF8-F40A04760A29}" dt="2023-09-25T09:49:32.451" v="294"/>
          <ac:spMkLst>
            <pc:docMk/>
            <pc:sldMk cId="640187295" sldId="283"/>
            <ac:spMk id="3" creationId="{A36BB90E-CBF1-D53E-CD50-B2C5627D53CF}"/>
          </ac:spMkLst>
        </pc:spChg>
        <pc:picChg chg="add mod">
          <ac:chgData name="Mohit Malik" userId="b038f0c95dfac187" providerId="LiveId" clId="{8F3D107B-AE8F-455D-8CF8-F40A04760A29}" dt="2023-09-25T09:49:51.813" v="299" actId="14100"/>
          <ac:picMkLst>
            <pc:docMk/>
            <pc:sldMk cId="640187295" sldId="283"/>
            <ac:picMk id="4" creationId="{1B874678-6F19-6F1C-6F7A-4A71C3DB5FD4}"/>
          </ac:picMkLst>
        </pc:picChg>
      </pc:sldChg>
      <pc:sldChg chg="addSp modSp new mod">
        <pc:chgData name="Mohit Malik" userId="b038f0c95dfac187" providerId="LiveId" clId="{8F3D107B-AE8F-455D-8CF8-F40A04760A29}" dt="2023-09-25T19:10:01.741" v="2070" actId="20577"/>
        <pc:sldMkLst>
          <pc:docMk/>
          <pc:sldMk cId="3683743088" sldId="284"/>
        </pc:sldMkLst>
        <pc:spChg chg="mod">
          <ac:chgData name="Mohit Malik" userId="b038f0c95dfac187" providerId="LiveId" clId="{8F3D107B-AE8F-455D-8CF8-F40A04760A29}" dt="2023-09-25T19:10:01.741" v="2070" actId="20577"/>
          <ac:spMkLst>
            <pc:docMk/>
            <pc:sldMk cId="3683743088" sldId="284"/>
            <ac:spMk id="2" creationId="{C8E6AC5D-22E2-8FA7-1524-95EE96905F82}"/>
          </ac:spMkLst>
        </pc:spChg>
        <pc:spChg chg="mod">
          <ac:chgData name="Mohit Malik" userId="b038f0c95dfac187" providerId="LiveId" clId="{8F3D107B-AE8F-455D-8CF8-F40A04760A29}" dt="2023-09-25T19:09:15.497" v="2048" actId="21"/>
          <ac:spMkLst>
            <pc:docMk/>
            <pc:sldMk cId="3683743088" sldId="284"/>
            <ac:spMk id="3" creationId="{4C7EEB94-0CB8-684A-9A91-8E7E58FEE295}"/>
          </ac:spMkLst>
        </pc:spChg>
        <pc:picChg chg="add mod">
          <ac:chgData name="Mohit Malik" userId="b038f0c95dfac187" providerId="LiveId" clId="{8F3D107B-AE8F-455D-8CF8-F40A04760A29}" dt="2023-09-25T19:09:56.397" v="2067" actId="14100"/>
          <ac:picMkLst>
            <pc:docMk/>
            <pc:sldMk cId="3683743088" sldId="284"/>
            <ac:picMk id="4" creationId="{30794470-E22D-E96E-BF8A-FE0CCAADEE91}"/>
          </ac:picMkLst>
        </pc:picChg>
      </pc:sldChg>
      <pc:sldChg chg="addSp delSp modSp new mod">
        <pc:chgData name="Mohit Malik" userId="b038f0c95dfac187" providerId="LiveId" clId="{8F3D107B-AE8F-455D-8CF8-F40A04760A29}" dt="2023-09-25T19:11:23.592" v="2110" actId="14100"/>
        <pc:sldMkLst>
          <pc:docMk/>
          <pc:sldMk cId="2714014930" sldId="285"/>
        </pc:sldMkLst>
        <pc:spChg chg="mod">
          <ac:chgData name="Mohit Malik" userId="b038f0c95dfac187" providerId="LiveId" clId="{8F3D107B-AE8F-455D-8CF8-F40A04760A29}" dt="2023-09-25T19:11:16.154" v="2109" actId="20577"/>
          <ac:spMkLst>
            <pc:docMk/>
            <pc:sldMk cId="2714014930" sldId="285"/>
            <ac:spMk id="2" creationId="{2DD9F484-6572-15D1-A2D8-A34FCA0C6735}"/>
          </ac:spMkLst>
        </pc:spChg>
        <pc:spChg chg="del mod">
          <ac:chgData name="Mohit Malik" userId="b038f0c95dfac187" providerId="LiveId" clId="{8F3D107B-AE8F-455D-8CF8-F40A04760A29}" dt="2023-09-25T10:14:06.871" v="678"/>
          <ac:spMkLst>
            <pc:docMk/>
            <pc:sldMk cId="2714014930" sldId="285"/>
            <ac:spMk id="3" creationId="{7A2F3A69-E23B-0977-8373-4D8744159583}"/>
          </ac:spMkLst>
        </pc:spChg>
        <pc:spChg chg="add mod">
          <ac:chgData name="Mohit Malik" userId="b038f0c95dfac187" providerId="LiveId" clId="{8F3D107B-AE8F-455D-8CF8-F40A04760A29}" dt="2023-09-25T19:02:10.525" v="1897"/>
          <ac:spMkLst>
            <pc:docMk/>
            <pc:sldMk cId="2714014930" sldId="285"/>
            <ac:spMk id="7" creationId="{5A4743CE-0087-428F-1F3C-A6DA21D84277}"/>
          </ac:spMkLst>
        </pc:spChg>
        <pc:picChg chg="add del mod">
          <ac:chgData name="Mohit Malik" userId="b038f0c95dfac187" providerId="LiveId" clId="{8F3D107B-AE8F-455D-8CF8-F40A04760A29}" dt="2023-09-25T10:17:15.896" v="711" actId="478"/>
          <ac:picMkLst>
            <pc:docMk/>
            <pc:sldMk cId="2714014930" sldId="285"/>
            <ac:picMk id="5" creationId="{01FD404F-486A-18CF-2687-9B38C7FF6E75}"/>
          </ac:picMkLst>
        </pc:picChg>
        <pc:picChg chg="add mod">
          <ac:chgData name="Mohit Malik" userId="b038f0c95dfac187" providerId="LiveId" clId="{8F3D107B-AE8F-455D-8CF8-F40A04760A29}" dt="2023-09-25T19:11:23.592" v="2110" actId="14100"/>
          <ac:picMkLst>
            <pc:docMk/>
            <pc:sldMk cId="2714014930" sldId="285"/>
            <ac:picMk id="9" creationId="{767AE351-2B5C-46FF-4778-A90EDC7CC200}"/>
          </ac:picMkLst>
        </pc:picChg>
      </pc:sldChg>
      <pc:sldChg chg="addSp delSp modSp new mod">
        <pc:chgData name="Mohit Malik" userId="b038f0c95dfac187" providerId="LiveId" clId="{8F3D107B-AE8F-455D-8CF8-F40A04760A29}" dt="2023-09-25T19:11:05.101" v="2101" actId="14100"/>
        <pc:sldMkLst>
          <pc:docMk/>
          <pc:sldMk cId="3141952460" sldId="286"/>
        </pc:sldMkLst>
        <pc:spChg chg="mod">
          <ac:chgData name="Mohit Malik" userId="b038f0c95dfac187" providerId="LiveId" clId="{8F3D107B-AE8F-455D-8CF8-F40A04760A29}" dt="2023-09-25T19:10:48.242" v="2097" actId="14100"/>
          <ac:spMkLst>
            <pc:docMk/>
            <pc:sldMk cId="3141952460" sldId="286"/>
            <ac:spMk id="2" creationId="{3D838570-6AFA-D2AB-6FD4-B7752F321B40}"/>
          </ac:spMkLst>
        </pc:spChg>
        <pc:spChg chg="del">
          <ac:chgData name="Mohit Malik" userId="b038f0c95dfac187" providerId="LiveId" clId="{8F3D107B-AE8F-455D-8CF8-F40A04760A29}" dt="2023-09-25T10:23:40.811" v="879"/>
          <ac:spMkLst>
            <pc:docMk/>
            <pc:sldMk cId="3141952460" sldId="286"/>
            <ac:spMk id="3" creationId="{85D8195C-042D-1887-9F47-867607173258}"/>
          </ac:spMkLst>
        </pc:spChg>
        <pc:picChg chg="add mod">
          <ac:chgData name="Mohit Malik" userId="b038f0c95dfac187" providerId="LiveId" clId="{8F3D107B-AE8F-455D-8CF8-F40A04760A29}" dt="2023-09-25T19:11:05.101" v="2101" actId="14100"/>
          <ac:picMkLst>
            <pc:docMk/>
            <pc:sldMk cId="3141952460" sldId="286"/>
            <ac:picMk id="5" creationId="{920A9A90-16EB-7BC3-9A46-F69CCD5E339B}"/>
          </ac:picMkLst>
        </pc:picChg>
      </pc:sldChg>
      <pc:sldChg chg="new del">
        <pc:chgData name="Mohit Malik" userId="b038f0c95dfac187" providerId="LiveId" clId="{8F3D107B-AE8F-455D-8CF8-F40A04760A29}" dt="2023-09-25T10:31:13.040" v="910" actId="47"/>
        <pc:sldMkLst>
          <pc:docMk/>
          <pc:sldMk cId="717646964" sldId="287"/>
        </pc:sldMkLst>
      </pc:sldChg>
      <pc:sldChg chg="modSp new mod">
        <pc:chgData name="Mohit Malik" userId="b038f0c95dfac187" providerId="LiveId" clId="{8F3D107B-AE8F-455D-8CF8-F40A04760A29}" dt="2023-09-25T19:11:36.077" v="2116" actId="20577"/>
        <pc:sldMkLst>
          <pc:docMk/>
          <pc:sldMk cId="3578148591" sldId="287"/>
        </pc:sldMkLst>
        <pc:spChg chg="mod">
          <ac:chgData name="Mohit Malik" userId="b038f0c95dfac187" providerId="LiveId" clId="{8F3D107B-AE8F-455D-8CF8-F40A04760A29}" dt="2023-09-25T19:11:36.077" v="2116" actId="20577"/>
          <ac:spMkLst>
            <pc:docMk/>
            <pc:sldMk cId="3578148591" sldId="287"/>
            <ac:spMk id="2" creationId="{3EB069C4-BE0E-EA6D-B540-CBEB581A519B}"/>
          </ac:spMkLst>
        </pc:spChg>
        <pc:spChg chg="mod">
          <ac:chgData name="Mohit Malik" userId="b038f0c95dfac187" providerId="LiveId" clId="{8F3D107B-AE8F-455D-8CF8-F40A04760A29}" dt="2023-09-25T19:02:10.698" v="1909" actId="27636"/>
          <ac:spMkLst>
            <pc:docMk/>
            <pc:sldMk cId="3578148591" sldId="287"/>
            <ac:spMk id="3" creationId="{9FDF7CD8-FE05-3F55-CA90-5FD6190C80DC}"/>
          </ac:spMkLst>
        </pc:spChg>
      </pc:sldChg>
      <pc:sldChg chg="addSp delSp modSp new mod">
        <pc:chgData name="Mohit Malik" userId="b038f0c95dfac187" providerId="LiveId" clId="{8F3D107B-AE8F-455D-8CF8-F40A04760A29}" dt="2023-09-25T19:02:10.651" v="1904" actId="27636"/>
        <pc:sldMkLst>
          <pc:docMk/>
          <pc:sldMk cId="2881092336" sldId="288"/>
        </pc:sldMkLst>
        <pc:spChg chg="mod">
          <ac:chgData name="Mohit Malik" userId="b038f0c95dfac187" providerId="LiveId" clId="{8F3D107B-AE8F-455D-8CF8-F40A04760A29}" dt="2023-09-25T19:02:10.651" v="1904" actId="27636"/>
          <ac:spMkLst>
            <pc:docMk/>
            <pc:sldMk cId="2881092336" sldId="288"/>
            <ac:spMk id="2" creationId="{CCCF8E87-AE64-825C-7CA1-4193048C3635}"/>
          </ac:spMkLst>
        </pc:spChg>
        <pc:spChg chg="del">
          <ac:chgData name="Mohit Malik" userId="b038f0c95dfac187" providerId="LiveId" clId="{8F3D107B-AE8F-455D-8CF8-F40A04760A29}" dt="2023-09-25T17:37:10.300" v="1007" actId="22"/>
          <ac:spMkLst>
            <pc:docMk/>
            <pc:sldMk cId="2881092336" sldId="288"/>
            <ac:spMk id="3" creationId="{E4F4B7B3-C969-9F3B-42F5-A52DBA441335}"/>
          </ac:spMkLst>
        </pc:spChg>
        <pc:picChg chg="add mod ord">
          <ac:chgData name="Mohit Malik" userId="b038f0c95dfac187" providerId="LiveId" clId="{8F3D107B-AE8F-455D-8CF8-F40A04760A29}" dt="2023-09-25T17:37:23.826" v="1011" actId="14100"/>
          <ac:picMkLst>
            <pc:docMk/>
            <pc:sldMk cId="2881092336" sldId="288"/>
            <ac:picMk id="5" creationId="{02B10E2D-2BF4-53D4-AEF3-5BAFA31502A7}"/>
          </ac:picMkLst>
        </pc:picChg>
      </pc:sldChg>
      <pc:sldChg chg="new del">
        <pc:chgData name="Mohit Malik" userId="b038f0c95dfac187" providerId="LiveId" clId="{8F3D107B-AE8F-455D-8CF8-F40A04760A29}" dt="2023-09-25T10:31:08.837" v="909" actId="47"/>
        <pc:sldMkLst>
          <pc:docMk/>
          <pc:sldMk cId="3639934836" sldId="288"/>
        </pc:sldMkLst>
      </pc:sldChg>
      <pc:sldChg chg="new del">
        <pc:chgData name="Mohit Malik" userId="b038f0c95dfac187" providerId="LiveId" clId="{8F3D107B-AE8F-455D-8CF8-F40A04760A29}" dt="2023-09-25T19:01:43.987" v="1896" actId="47"/>
        <pc:sldMkLst>
          <pc:docMk/>
          <pc:sldMk cId="4006149421" sldId="289"/>
        </pc:sldMkLst>
      </pc:sldChg>
      <pc:sldChg chg="addSp delSp modSp new mod">
        <pc:chgData name="Mohit Malik" userId="b038f0c95dfac187" providerId="LiveId" clId="{8F3D107B-AE8F-455D-8CF8-F40A04760A29}" dt="2023-09-25T19:02:10.525" v="1897"/>
        <pc:sldMkLst>
          <pc:docMk/>
          <pc:sldMk cId="2536227439" sldId="290"/>
        </pc:sldMkLst>
        <pc:spChg chg="mod">
          <ac:chgData name="Mohit Malik" userId="b038f0c95dfac187" providerId="LiveId" clId="{8F3D107B-AE8F-455D-8CF8-F40A04760A29}" dt="2023-09-25T19:02:10.525" v="1897"/>
          <ac:spMkLst>
            <pc:docMk/>
            <pc:sldMk cId="2536227439" sldId="290"/>
            <ac:spMk id="2" creationId="{42C48726-FF5D-48DB-E499-3138F6A88186}"/>
          </ac:spMkLst>
        </pc:spChg>
        <pc:spChg chg="del">
          <ac:chgData name="Mohit Malik" userId="b038f0c95dfac187" providerId="LiveId" clId="{8F3D107B-AE8F-455D-8CF8-F40A04760A29}" dt="2023-09-25T17:39:31.184" v="1028" actId="22"/>
          <ac:spMkLst>
            <pc:docMk/>
            <pc:sldMk cId="2536227439" sldId="290"/>
            <ac:spMk id="3" creationId="{5552CF02-C0C2-A66A-9AD3-994351B38241}"/>
          </ac:spMkLst>
        </pc:spChg>
        <pc:spChg chg="add del">
          <ac:chgData name="Mohit Malik" userId="b038f0c95dfac187" providerId="LiveId" clId="{8F3D107B-AE8F-455D-8CF8-F40A04760A29}" dt="2023-09-25T17:38:53.224" v="1015" actId="22"/>
          <ac:spMkLst>
            <pc:docMk/>
            <pc:sldMk cId="2536227439" sldId="290"/>
            <ac:spMk id="5" creationId="{06E1D2BD-C33E-F301-0D06-C438F8CFFD8E}"/>
          </ac:spMkLst>
        </pc:spChg>
        <pc:picChg chg="add mod ord">
          <ac:chgData name="Mohit Malik" userId="b038f0c95dfac187" providerId="LiveId" clId="{8F3D107B-AE8F-455D-8CF8-F40A04760A29}" dt="2023-09-25T17:39:35.127" v="1029" actId="14100"/>
          <ac:picMkLst>
            <pc:docMk/>
            <pc:sldMk cId="2536227439" sldId="290"/>
            <ac:picMk id="7" creationId="{0C0BA880-CEE7-8D98-B110-AE21C904B20E}"/>
          </ac:picMkLst>
        </pc:picChg>
      </pc:sldChg>
      <pc:sldChg chg="addSp delSp modSp new mod">
        <pc:chgData name="Mohit Malik" userId="b038f0c95dfac187" providerId="LiveId" clId="{8F3D107B-AE8F-455D-8CF8-F40A04760A29}" dt="2023-09-25T19:12:16.999" v="2124" actId="14100"/>
        <pc:sldMkLst>
          <pc:docMk/>
          <pc:sldMk cId="1404673689" sldId="291"/>
        </pc:sldMkLst>
        <pc:spChg chg="mod">
          <ac:chgData name="Mohit Malik" userId="b038f0c95dfac187" providerId="LiveId" clId="{8F3D107B-AE8F-455D-8CF8-F40A04760A29}" dt="2023-09-25T19:02:10.698" v="1910" actId="27636"/>
          <ac:spMkLst>
            <pc:docMk/>
            <pc:sldMk cId="1404673689" sldId="291"/>
            <ac:spMk id="2" creationId="{A5FB4E39-9380-23CA-78DD-472E43072A5D}"/>
          </ac:spMkLst>
        </pc:spChg>
        <pc:spChg chg="del">
          <ac:chgData name="Mohit Malik" userId="b038f0c95dfac187" providerId="LiveId" clId="{8F3D107B-AE8F-455D-8CF8-F40A04760A29}" dt="2023-09-25T17:50:33.552" v="1075"/>
          <ac:spMkLst>
            <pc:docMk/>
            <pc:sldMk cId="1404673689" sldId="291"/>
            <ac:spMk id="3" creationId="{5FA3A863-BFF1-9139-C08D-81855A185201}"/>
          </ac:spMkLst>
        </pc:spChg>
        <pc:picChg chg="add mod">
          <ac:chgData name="Mohit Malik" userId="b038f0c95dfac187" providerId="LiveId" clId="{8F3D107B-AE8F-455D-8CF8-F40A04760A29}" dt="2023-09-25T19:12:16.999" v="2124" actId="14100"/>
          <ac:picMkLst>
            <pc:docMk/>
            <pc:sldMk cId="1404673689" sldId="291"/>
            <ac:picMk id="5" creationId="{EC8503D2-CE3E-A111-9FBB-D4634FF95CFD}"/>
          </ac:picMkLst>
        </pc:picChg>
      </pc:sldChg>
      <pc:sldChg chg="modSp new mod">
        <pc:chgData name="Mohit Malik" userId="b038f0c95dfac187" providerId="LiveId" clId="{8F3D107B-AE8F-455D-8CF8-F40A04760A29}" dt="2023-09-25T19:12:48.471" v="2143" actId="5793"/>
        <pc:sldMkLst>
          <pc:docMk/>
          <pc:sldMk cId="617818299" sldId="292"/>
        </pc:sldMkLst>
        <pc:spChg chg="mod">
          <ac:chgData name="Mohit Malik" userId="b038f0c95dfac187" providerId="LiveId" clId="{8F3D107B-AE8F-455D-8CF8-F40A04760A29}" dt="2023-09-25T19:12:25.506" v="2137" actId="20577"/>
          <ac:spMkLst>
            <pc:docMk/>
            <pc:sldMk cId="617818299" sldId="292"/>
            <ac:spMk id="2" creationId="{C71D191F-A410-30DA-831A-3C35E038395E}"/>
          </ac:spMkLst>
        </pc:spChg>
        <pc:spChg chg="mod">
          <ac:chgData name="Mohit Malik" userId="b038f0c95dfac187" providerId="LiveId" clId="{8F3D107B-AE8F-455D-8CF8-F40A04760A29}" dt="2023-09-25T19:12:48.471" v="2143" actId="5793"/>
          <ac:spMkLst>
            <pc:docMk/>
            <pc:sldMk cId="617818299" sldId="292"/>
            <ac:spMk id="3" creationId="{745FAFD0-85EA-D1B3-A746-D527DC78F738}"/>
          </ac:spMkLst>
        </pc:spChg>
      </pc:sldChg>
      <pc:sldChg chg="addSp delSp modSp new mod">
        <pc:chgData name="Mohit Malik" userId="b038f0c95dfac187" providerId="LiveId" clId="{8F3D107B-AE8F-455D-8CF8-F40A04760A29}" dt="2023-09-25T19:12:01.221" v="2121" actId="14100"/>
        <pc:sldMkLst>
          <pc:docMk/>
          <pc:sldMk cId="3904523088" sldId="293"/>
        </pc:sldMkLst>
        <pc:spChg chg="mod">
          <ac:chgData name="Mohit Malik" userId="b038f0c95dfac187" providerId="LiveId" clId="{8F3D107B-AE8F-455D-8CF8-F40A04760A29}" dt="2023-09-25T19:11:45.946" v="2117" actId="14100"/>
          <ac:spMkLst>
            <pc:docMk/>
            <pc:sldMk cId="3904523088" sldId="293"/>
            <ac:spMk id="2" creationId="{56289CEF-543B-81D6-CF58-66F8F89F9B40}"/>
          </ac:spMkLst>
        </pc:spChg>
        <pc:spChg chg="del">
          <ac:chgData name="Mohit Malik" userId="b038f0c95dfac187" providerId="LiveId" clId="{8F3D107B-AE8F-455D-8CF8-F40A04760A29}" dt="2023-09-25T18:07:44.717" v="1170"/>
          <ac:spMkLst>
            <pc:docMk/>
            <pc:sldMk cId="3904523088" sldId="293"/>
            <ac:spMk id="3" creationId="{716F1112-98A5-5882-28CA-C33349E65701}"/>
          </ac:spMkLst>
        </pc:spChg>
        <pc:picChg chg="add mod">
          <ac:chgData name="Mohit Malik" userId="b038f0c95dfac187" providerId="LiveId" clId="{8F3D107B-AE8F-455D-8CF8-F40A04760A29}" dt="2023-09-25T19:12:01.221" v="2121" actId="14100"/>
          <ac:picMkLst>
            <pc:docMk/>
            <pc:sldMk cId="3904523088" sldId="293"/>
            <ac:picMk id="5" creationId="{927E6772-887B-B7CB-4770-63D556CBC088}"/>
          </ac:picMkLst>
        </pc:picChg>
      </pc:sldChg>
      <pc:sldChg chg="modSp new mod">
        <pc:chgData name="Mohit Malik" userId="b038f0c95dfac187" providerId="LiveId" clId="{8F3D107B-AE8F-455D-8CF8-F40A04760A29}" dt="2023-09-25T19:13:11.378" v="2145" actId="14100"/>
        <pc:sldMkLst>
          <pc:docMk/>
          <pc:sldMk cId="2472415356" sldId="294"/>
        </pc:sldMkLst>
        <pc:spChg chg="mod">
          <ac:chgData name="Mohit Malik" userId="b038f0c95dfac187" providerId="LiveId" clId="{8F3D107B-AE8F-455D-8CF8-F40A04760A29}" dt="2023-09-25T19:13:04.469" v="2144" actId="14100"/>
          <ac:spMkLst>
            <pc:docMk/>
            <pc:sldMk cId="2472415356" sldId="294"/>
            <ac:spMk id="2" creationId="{9F0E9735-8FFC-5B15-F39A-5AE2A1F9812E}"/>
          </ac:spMkLst>
        </pc:spChg>
        <pc:spChg chg="mod">
          <ac:chgData name="Mohit Malik" userId="b038f0c95dfac187" providerId="LiveId" clId="{8F3D107B-AE8F-455D-8CF8-F40A04760A29}" dt="2023-09-25T19:13:11.378" v="2145" actId="14100"/>
          <ac:spMkLst>
            <pc:docMk/>
            <pc:sldMk cId="2472415356" sldId="294"/>
            <ac:spMk id="3" creationId="{0277FB4D-761D-05EF-133A-0DDD3E0117F3}"/>
          </ac:spMkLst>
        </pc:spChg>
      </pc:sldChg>
      <pc:sldChg chg="addSp delSp modSp new mod">
        <pc:chgData name="Mohit Malik" userId="b038f0c95dfac187" providerId="LiveId" clId="{8F3D107B-AE8F-455D-8CF8-F40A04760A29}" dt="2023-09-25T19:13:26.924" v="2148" actId="1076"/>
        <pc:sldMkLst>
          <pc:docMk/>
          <pc:sldMk cId="3164436533" sldId="295"/>
        </pc:sldMkLst>
        <pc:spChg chg="mod">
          <ac:chgData name="Mohit Malik" userId="b038f0c95dfac187" providerId="LiveId" clId="{8F3D107B-AE8F-455D-8CF8-F40A04760A29}" dt="2023-09-25T19:13:22.748" v="2147" actId="27636"/>
          <ac:spMkLst>
            <pc:docMk/>
            <pc:sldMk cId="3164436533" sldId="295"/>
            <ac:spMk id="2" creationId="{01D6E1CB-CBD9-9445-9687-0586EB8F9F4A}"/>
          </ac:spMkLst>
        </pc:spChg>
        <pc:spChg chg="del mod">
          <ac:chgData name="Mohit Malik" userId="b038f0c95dfac187" providerId="LiveId" clId="{8F3D107B-AE8F-455D-8CF8-F40A04760A29}" dt="2023-09-25T18:58:51.496" v="1788"/>
          <ac:spMkLst>
            <pc:docMk/>
            <pc:sldMk cId="3164436533" sldId="295"/>
            <ac:spMk id="3" creationId="{0D8CB14B-3116-A890-8210-CCE1AA41B138}"/>
          </ac:spMkLst>
        </pc:spChg>
        <pc:picChg chg="add mod">
          <ac:chgData name="Mohit Malik" userId="b038f0c95dfac187" providerId="LiveId" clId="{8F3D107B-AE8F-455D-8CF8-F40A04760A29}" dt="2023-09-25T19:13:26.924" v="2148" actId="1076"/>
          <ac:picMkLst>
            <pc:docMk/>
            <pc:sldMk cId="3164436533" sldId="295"/>
            <ac:picMk id="5" creationId="{7B248757-6C2F-0BB4-9C4D-442F93C87807}"/>
          </ac:picMkLst>
        </pc:picChg>
      </pc:sldChg>
      <pc:sldChg chg="new del">
        <pc:chgData name="Mohit Malik" userId="b038f0c95dfac187" providerId="LiveId" clId="{8F3D107B-AE8F-455D-8CF8-F40A04760A29}" dt="2023-09-25T19:00:22.886" v="1891" actId="47"/>
        <pc:sldMkLst>
          <pc:docMk/>
          <pc:sldMk cId="682980914" sldId="296"/>
        </pc:sldMkLst>
      </pc:sldChg>
      <pc:sldChg chg="new del">
        <pc:chgData name="Mohit Malik" userId="b038f0c95dfac187" providerId="LiveId" clId="{8F3D107B-AE8F-455D-8CF8-F40A04760A29}" dt="2023-09-25T19:01:23.861" v="1893" actId="47"/>
        <pc:sldMkLst>
          <pc:docMk/>
          <pc:sldMk cId="3004218749" sldId="297"/>
        </pc:sldMkLst>
      </pc:sldChg>
      <pc:sldChg chg="modSp add">
        <pc:chgData name="Mohit Malik" userId="b038f0c95dfac187" providerId="LiveId" clId="{8F3D107B-AE8F-455D-8CF8-F40A04760A29}" dt="2023-09-25T19:02:10.525" v="1897"/>
        <pc:sldMkLst>
          <pc:docMk/>
          <pc:sldMk cId="1758021316" sldId="298"/>
        </pc:sldMkLst>
        <pc:spChg chg="mod">
          <ac:chgData name="Mohit Malik" userId="b038f0c95dfac187" providerId="LiveId" clId="{8F3D107B-AE8F-455D-8CF8-F40A04760A29}" dt="2023-09-25T19:02:10.525" v="1897"/>
          <ac:spMkLst>
            <pc:docMk/>
            <pc:sldMk cId="1758021316" sldId="298"/>
            <ac:spMk id="2" creationId="{5D80CE54-E072-DBFD-E2D6-16ED8E46AB6F}"/>
          </ac:spMkLst>
        </pc:spChg>
        <pc:spChg chg="mod">
          <ac:chgData name="Mohit Malik" userId="b038f0c95dfac187" providerId="LiveId" clId="{8F3D107B-AE8F-455D-8CF8-F40A04760A29}" dt="2023-09-25T19:02:10.525" v="1897"/>
          <ac:spMkLst>
            <pc:docMk/>
            <pc:sldMk cId="1758021316" sldId="298"/>
            <ac:spMk id="3" creationId="{0BFEB48E-F90C-91A8-1E38-9C15445829B0}"/>
          </ac:spMkLst>
        </pc:spChg>
      </pc:sldChg>
      <pc:sldChg chg="modSp add">
        <pc:chgData name="Mohit Malik" userId="b038f0c95dfac187" providerId="LiveId" clId="{8F3D107B-AE8F-455D-8CF8-F40A04760A29}" dt="2023-09-25T19:02:10.525" v="1897"/>
        <pc:sldMkLst>
          <pc:docMk/>
          <pc:sldMk cId="75137522" sldId="299"/>
        </pc:sldMkLst>
        <pc:spChg chg="mod">
          <ac:chgData name="Mohit Malik" userId="b038f0c95dfac187" providerId="LiveId" clId="{8F3D107B-AE8F-455D-8CF8-F40A04760A29}" dt="2023-09-25T19:02:10.525" v="1897"/>
          <ac:spMkLst>
            <pc:docMk/>
            <pc:sldMk cId="75137522" sldId="299"/>
            <ac:spMk id="2" creationId="{5D80CE54-E072-DBFD-E2D6-16ED8E46AB6F}"/>
          </ac:spMkLst>
        </pc:spChg>
        <pc:spChg chg="mod">
          <ac:chgData name="Mohit Malik" userId="b038f0c95dfac187" providerId="LiveId" clId="{8F3D107B-AE8F-455D-8CF8-F40A04760A29}" dt="2023-09-25T19:02:10.525" v="1897"/>
          <ac:spMkLst>
            <pc:docMk/>
            <pc:sldMk cId="75137522" sldId="299"/>
            <ac:spMk id="3" creationId="{0BFEB48E-F90C-91A8-1E38-9C15445829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D4C082-BD98-493B-B2E2-737B3D892F87}"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1354178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4C082-BD98-493B-B2E2-737B3D892F87}"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79269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4C082-BD98-493B-B2E2-737B3D892F87}"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E1E1CE-F59F-41F4-85E1-5238A8FEBB8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4598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D4C082-BD98-493B-B2E2-737B3D892F87}"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1152805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D4C082-BD98-493B-B2E2-737B3D892F87}"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E1E1CE-F59F-41F4-85E1-5238A8FEBB8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3899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D4C082-BD98-493B-B2E2-737B3D892F87}"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2485424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4C082-BD98-493B-B2E2-737B3D892F87}"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1101211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4C082-BD98-493B-B2E2-737B3D892F87}"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266878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4C082-BD98-493B-B2E2-737B3D892F87}"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404864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4C082-BD98-493B-B2E2-737B3D892F87}"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363911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D4C082-BD98-493B-B2E2-737B3D892F87}"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421932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D4C082-BD98-493B-B2E2-737B3D892F87}"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198073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D4C082-BD98-493B-B2E2-737B3D892F87}"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256009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4C082-BD98-493B-B2E2-737B3D892F87}"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187999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D4C082-BD98-493B-B2E2-737B3D892F87}"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718988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D4C082-BD98-493B-B2E2-737B3D892F87}"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E1E1CE-F59F-41F4-85E1-5238A8FEBB8C}" type="slidenum">
              <a:rPr lang="en-IN" smtClean="0"/>
              <a:t>‹#›</a:t>
            </a:fld>
            <a:endParaRPr lang="en-IN"/>
          </a:p>
        </p:txBody>
      </p:sp>
    </p:spTree>
    <p:extLst>
      <p:ext uri="{BB962C8B-B14F-4D97-AF65-F5344CB8AC3E}">
        <p14:creationId xmlns:p14="http://schemas.microsoft.com/office/powerpoint/2010/main" val="179111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D4C082-BD98-493B-B2E2-737B3D892F87}" type="datetimeFigureOut">
              <a:rPr lang="en-IN" smtClean="0"/>
              <a:t>27-09-2023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E1E1CE-F59F-41F4-85E1-5238A8FEBB8C}" type="slidenum">
              <a:rPr lang="en-IN" smtClean="0"/>
              <a:t>‹#›</a:t>
            </a:fld>
            <a:endParaRPr lang="en-IN"/>
          </a:p>
        </p:txBody>
      </p:sp>
    </p:spTree>
    <p:extLst>
      <p:ext uri="{BB962C8B-B14F-4D97-AF65-F5344CB8AC3E}">
        <p14:creationId xmlns:p14="http://schemas.microsoft.com/office/powerpoint/2010/main" val="141274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960C-2B58-EB6C-A6AD-F52126573542}"/>
              </a:ext>
            </a:extLst>
          </p:cNvPr>
          <p:cNvSpPr>
            <a:spLocks noGrp="1"/>
          </p:cNvSpPr>
          <p:nvPr>
            <p:ph type="title"/>
          </p:nvPr>
        </p:nvSpPr>
        <p:spPr>
          <a:xfrm>
            <a:off x="875071" y="624110"/>
            <a:ext cx="10629541" cy="1280890"/>
          </a:xfrm>
        </p:spPr>
        <p:txBody>
          <a:bodyPr/>
          <a:lstStyle/>
          <a:p>
            <a:r>
              <a:rPr lang="en-IN" dirty="0"/>
              <a:t>             LEC  -22 </a:t>
            </a:r>
            <a:br>
              <a:rPr lang="en-IN" dirty="0"/>
            </a:br>
            <a:r>
              <a:rPr lang="en-IN" dirty="0"/>
              <a:t>                                Network  Layer</a:t>
            </a:r>
          </a:p>
        </p:txBody>
      </p:sp>
      <p:sp>
        <p:nvSpPr>
          <p:cNvPr id="3" name="Content Placeholder 2">
            <a:extLst>
              <a:ext uri="{FF2B5EF4-FFF2-40B4-BE49-F238E27FC236}">
                <a16:creationId xmlns:a16="http://schemas.microsoft.com/office/drawing/2014/main" id="{3BE8D5A6-C17B-474F-05A4-2D66B88621F4}"/>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r>
              <a:rPr lang="en-IN" dirty="0"/>
              <a:t> </a:t>
            </a:r>
          </a:p>
          <a:p>
            <a:pPr marL="0" indent="0">
              <a:buNone/>
            </a:pPr>
            <a:endParaRPr lang="en-IN" dirty="0"/>
          </a:p>
        </p:txBody>
      </p:sp>
      <p:pic>
        <p:nvPicPr>
          <p:cNvPr id="7" name="Picture 6">
            <a:extLst>
              <a:ext uri="{FF2B5EF4-FFF2-40B4-BE49-F238E27FC236}">
                <a16:creationId xmlns:a16="http://schemas.microsoft.com/office/drawing/2014/main" id="{433DCC8C-698B-2920-C0E9-B987126B1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960" y="2508069"/>
            <a:ext cx="9353006" cy="3984805"/>
          </a:xfrm>
          <a:prstGeom prst="rect">
            <a:avLst/>
          </a:prstGeom>
        </p:spPr>
      </p:pic>
    </p:spTree>
    <p:extLst>
      <p:ext uri="{BB962C8B-B14F-4D97-AF65-F5344CB8AC3E}">
        <p14:creationId xmlns:p14="http://schemas.microsoft.com/office/powerpoint/2010/main" val="886509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914E-4F39-CDB4-852B-60D63A3CA84C}"/>
              </a:ext>
            </a:extLst>
          </p:cNvPr>
          <p:cNvSpPr>
            <a:spLocks noGrp="1"/>
          </p:cNvSpPr>
          <p:nvPr>
            <p:ph type="title"/>
          </p:nvPr>
        </p:nvSpPr>
        <p:spPr>
          <a:xfrm>
            <a:off x="1445623" y="624110"/>
            <a:ext cx="10746377" cy="1280890"/>
          </a:xfrm>
        </p:spPr>
        <p:txBody>
          <a:bodyPr/>
          <a:lstStyle/>
          <a:p>
            <a:r>
              <a:rPr lang="en-IN" dirty="0"/>
              <a:t>  3. Implementation of Connectionless Service </a:t>
            </a:r>
          </a:p>
        </p:txBody>
      </p:sp>
      <p:sp>
        <p:nvSpPr>
          <p:cNvPr id="3" name="Content Placeholder 2">
            <a:extLst>
              <a:ext uri="{FF2B5EF4-FFF2-40B4-BE49-F238E27FC236}">
                <a16:creationId xmlns:a16="http://schemas.microsoft.com/office/drawing/2014/main" id="{57759A03-510A-D490-9B57-9295A57694EA}"/>
              </a:ext>
            </a:extLst>
          </p:cNvPr>
          <p:cNvSpPr>
            <a:spLocks noGrp="1"/>
          </p:cNvSpPr>
          <p:nvPr>
            <p:ph idx="1"/>
          </p:nvPr>
        </p:nvSpPr>
        <p:spPr>
          <a:xfrm>
            <a:off x="330926" y="1654629"/>
            <a:ext cx="11173686" cy="4256593"/>
          </a:xfrm>
        </p:spPr>
        <p:txBody>
          <a:bodyPr/>
          <a:lstStyle/>
          <a:p>
            <a:pPr algn="just"/>
            <a:r>
              <a:rPr lang="en-US" dirty="0"/>
              <a:t>Packet are termed as “datagrams” and corresponding subnet as “datagram subnets”. When the message size that has to be transmitted is 4 times the size of the packet, then the network layer divides into 4 packets and transmits each packet to router via. a few protocol. </a:t>
            </a:r>
          </a:p>
          <a:p>
            <a:pPr algn="just"/>
            <a:endParaRPr lang="en-US" dirty="0"/>
          </a:p>
          <a:p>
            <a:pPr algn="just"/>
            <a:r>
              <a:rPr lang="en-US" dirty="0"/>
              <a:t>Each data packet has destination address and is routed independently irrespective of the packets.</a:t>
            </a:r>
          </a:p>
          <a:p>
            <a:endParaRPr lang="en-IN" dirty="0"/>
          </a:p>
        </p:txBody>
      </p:sp>
    </p:spTree>
    <p:extLst>
      <p:ext uri="{BB962C8B-B14F-4D97-AF65-F5344CB8AC3E}">
        <p14:creationId xmlns:p14="http://schemas.microsoft.com/office/powerpoint/2010/main" val="347876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0941-0E1C-1531-3C78-6B242BEC5B8B}"/>
              </a:ext>
            </a:extLst>
          </p:cNvPr>
          <p:cNvSpPr>
            <a:spLocks noGrp="1"/>
          </p:cNvSpPr>
          <p:nvPr>
            <p:ph type="title"/>
          </p:nvPr>
        </p:nvSpPr>
        <p:spPr>
          <a:xfrm>
            <a:off x="1428206" y="624110"/>
            <a:ext cx="10641873" cy="1280890"/>
          </a:xfrm>
        </p:spPr>
        <p:txBody>
          <a:bodyPr/>
          <a:lstStyle/>
          <a:p>
            <a:r>
              <a:rPr lang="en-US" dirty="0"/>
              <a:t>4.</a:t>
            </a:r>
            <a:r>
              <a:rPr lang="en-US" sz="3200" dirty="0"/>
              <a:t>Implementation of Connection-Oriented Service</a:t>
            </a:r>
            <a:endParaRPr lang="en-IN" sz="3200" dirty="0"/>
          </a:p>
        </p:txBody>
      </p:sp>
      <p:sp>
        <p:nvSpPr>
          <p:cNvPr id="3" name="Content Placeholder 2">
            <a:extLst>
              <a:ext uri="{FF2B5EF4-FFF2-40B4-BE49-F238E27FC236}">
                <a16:creationId xmlns:a16="http://schemas.microsoft.com/office/drawing/2014/main" id="{49C96660-7AA7-F8B9-B55F-E01F545A93EB}"/>
              </a:ext>
            </a:extLst>
          </p:cNvPr>
          <p:cNvSpPr>
            <a:spLocks noGrp="1"/>
          </p:cNvSpPr>
          <p:nvPr>
            <p:ph idx="1"/>
          </p:nvPr>
        </p:nvSpPr>
        <p:spPr>
          <a:xfrm>
            <a:off x="949234" y="1602377"/>
            <a:ext cx="10555378" cy="4308845"/>
          </a:xfrm>
        </p:spPr>
        <p:txBody>
          <a:bodyPr/>
          <a:lstStyle/>
          <a:p>
            <a:pPr algn="just"/>
            <a:r>
              <a:rPr lang="en-US" dirty="0"/>
              <a:t>To use a connection-oriented service, first we establishes a connection, use it and then release it. In connection-oriented services, the data packets are delivered to the receiver in the same order in which they have been sent by the sender.</a:t>
            </a:r>
          </a:p>
          <a:p>
            <a:pPr algn="just"/>
            <a:endParaRPr lang="en-US" dirty="0"/>
          </a:p>
          <a:p>
            <a:pPr algn="just"/>
            <a:r>
              <a:rPr lang="en-US" dirty="0"/>
              <a:t>It can be done in either two ways :</a:t>
            </a:r>
          </a:p>
          <a:p>
            <a:pPr algn="just"/>
            <a:endParaRPr lang="en-US" dirty="0"/>
          </a:p>
          <a:p>
            <a:pPr algn="just"/>
            <a:r>
              <a:rPr lang="en-US" dirty="0"/>
              <a:t>Circuit Switched Connection – A dedicated physical path or a circuit is established between the communicating nodes and then data stream is transferred.</a:t>
            </a:r>
          </a:p>
          <a:p>
            <a:pPr algn="just"/>
            <a:r>
              <a:rPr lang="en-US" dirty="0"/>
              <a:t>Virtual Circuit Switched Connection – The data stream is transferred over a packet switched network, in such a way that it seems to the user that there is a dedicated path from the sender to the receiver. A virtual path is established here. While, other connections may also be using the same path.</a:t>
            </a:r>
            <a:endParaRPr lang="en-IN" dirty="0"/>
          </a:p>
        </p:txBody>
      </p:sp>
    </p:spTree>
    <p:extLst>
      <p:ext uri="{BB962C8B-B14F-4D97-AF65-F5344CB8AC3E}">
        <p14:creationId xmlns:p14="http://schemas.microsoft.com/office/powerpoint/2010/main" val="3507530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7466-A610-9D3C-F360-6FCA924DCA27}"/>
              </a:ext>
            </a:extLst>
          </p:cNvPr>
          <p:cNvSpPr>
            <a:spLocks noGrp="1"/>
          </p:cNvSpPr>
          <p:nvPr>
            <p:ph type="title"/>
          </p:nvPr>
        </p:nvSpPr>
        <p:spPr>
          <a:xfrm>
            <a:off x="1111045" y="624110"/>
            <a:ext cx="10393567" cy="1280890"/>
          </a:xfrm>
        </p:spPr>
        <p:txBody>
          <a:bodyPr>
            <a:normAutofit fontScale="90000"/>
          </a:bodyPr>
          <a:lstStyle/>
          <a:p>
            <a:r>
              <a:rPr lang="en-US" dirty="0"/>
              <a:t>5. Comparison of Virtual-Circuit and Datagram </a:t>
            </a:r>
            <a:br>
              <a:rPr lang="en-US" dirty="0"/>
            </a:br>
            <a:r>
              <a:rPr lang="en-US" dirty="0"/>
              <a:t>                              Subnets.</a:t>
            </a:r>
            <a:endParaRPr lang="en-IN" dirty="0"/>
          </a:p>
        </p:txBody>
      </p:sp>
      <p:pic>
        <p:nvPicPr>
          <p:cNvPr id="4" name="Picture 6" descr="5-4">
            <a:extLst>
              <a:ext uri="{FF2B5EF4-FFF2-40B4-BE49-F238E27FC236}">
                <a16:creationId xmlns:a16="http://schemas.microsoft.com/office/drawing/2014/main" id="{5B183444-468F-E8D4-2FB0-18220A5C1B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35510" y="1905000"/>
            <a:ext cx="9773264" cy="4633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7372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FA0A-7B7C-B337-54EA-803026C8BFF2}"/>
              </a:ext>
            </a:extLst>
          </p:cNvPr>
          <p:cNvSpPr>
            <a:spLocks noGrp="1"/>
          </p:cNvSpPr>
          <p:nvPr>
            <p:ph type="title"/>
          </p:nvPr>
        </p:nvSpPr>
        <p:spPr/>
        <p:txBody>
          <a:bodyPr/>
          <a:lstStyle/>
          <a:p>
            <a:pPr>
              <a:defRPr/>
            </a:pPr>
            <a:r>
              <a:rPr lang="en-US" sz="4000" b="1" dirty="0">
                <a:solidFill>
                  <a:schemeClr val="accent6">
                    <a:lumMod val="75000"/>
                  </a:schemeClr>
                </a:solidFill>
                <a:latin typeface="Times New Roman" pitchFamily="18" charset="0"/>
                <a:cs typeface="Times New Roman" pitchFamily="18" charset="0"/>
              </a:rPr>
              <a:t>         Network Layer Services</a:t>
            </a:r>
          </a:p>
        </p:txBody>
      </p:sp>
      <p:sp>
        <p:nvSpPr>
          <p:cNvPr id="9219" name="Content Placeholder 2">
            <a:extLst>
              <a:ext uri="{FF2B5EF4-FFF2-40B4-BE49-F238E27FC236}">
                <a16:creationId xmlns:a16="http://schemas.microsoft.com/office/drawing/2014/main" id="{0F1496A5-4E3D-9E48-B80F-244E478E7D61}"/>
              </a:ext>
            </a:extLst>
          </p:cNvPr>
          <p:cNvSpPr>
            <a:spLocks noGrp="1"/>
          </p:cNvSpPr>
          <p:nvPr>
            <p:ph idx="1"/>
          </p:nvPr>
        </p:nvSpPr>
        <p:spPr/>
        <p:txBody>
          <a:bodyPr>
            <a:normAutofit fontScale="92500" lnSpcReduction="10000"/>
          </a:bodyPr>
          <a:lstStyle/>
          <a:p>
            <a:pPr algn="just"/>
            <a:r>
              <a:rPr lang="en-US" altLang="en-US" sz="2300">
                <a:latin typeface="Times New Roman" panose="02020603050405020304" pitchFamily="18" charset="0"/>
                <a:cs typeface="Times New Roman" panose="02020603050405020304" pitchFamily="18" charset="0"/>
              </a:rPr>
              <a:t>Packetizing: encapsulating the payload(data received from upper layer) at source and decapsulating at the destination.  </a:t>
            </a:r>
          </a:p>
          <a:p>
            <a:pPr algn="just"/>
            <a:endParaRPr lang="en-US" altLang="en-US" sz="2300">
              <a:latin typeface="Times New Roman" panose="02020603050405020304" pitchFamily="18" charset="0"/>
              <a:cs typeface="Times New Roman" panose="02020603050405020304" pitchFamily="18" charset="0"/>
            </a:endParaRPr>
          </a:p>
          <a:p>
            <a:pPr algn="just"/>
            <a:r>
              <a:rPr lang="en-US" altLang="en-US" sz="2300">
                <a:latin typeface="Times New Roman" panose="02020603050405020304" pitchFamily="18" charset="0"/>
                <a:cs typeface="Times New Roman" panose="02020603050405020304" pitchFamily="18" charset="0"/>
              </a:rPr>
              <a:t>Routing: To find the best path from source to destination using routing protocols.</a:t>
            </a:r>
          </a:p>
          <a:p>
            <a:pPr algn="just"/>
            <a:endParaRPr lang="en-US" altLang="en-US" sz="2300">
              <a:latin typeface="Times New Roman" panose="02020603050405020304" pitchFamily="18" charset="0"/>
              <a:cs typeface="Times New Roman" panose="02020603050405020304" pitchFamily="18" charset="0"/>
            </a:endParaRPr>
          </a:p>
          <a:p>
            <a:pPr algn="just"/>
            <a:r>
              <a:rPr lang="en-US" altLang="en-US" sz="2300">
                <a:latin typeface="Times New Roman" panose="02020603050405020304" pitchFamily="18" charset="0"/>
                <a:cs typeface="Times New Roman" panose="02020603050405020304" pitchFamily="18" charset="0"/>
              </a:rPr>
              <a:t>Forwarding: Action applied by each router when packet arrives at one of its interface using routing or forwarding table.</a:t>
            </a:r>
          </a:p>
          <a:p>
            <a:pPr algn="just"/>
            <a:endParaRPr lang="en-US" altLang="en-US" sz="2300">
              <a:latin typeface="Times New Roman" panose="02020603050405020304" pitchFamily="18" charset="0"/>
              <a:cs typeface="Times New Roman" panose="02020603050405020304" pitchFamily="18" charset="0"/>
            </a:endParaRPr>
          </a:p>
          <a:p>
            <a:pPr algn="just"/>
            <a:r>
              <a:rPr lang="en-US" altLang="en-US" sz="2300">
                <a:latin typeface="Times New Roman" panose="02020603050405020304" pitchFamily="18" charset="0"/>
                <a:cs typeface="Times New Roman" panose="02020603050405020304" pitchFamily="18" charset="0"/>
              </a:rPr>
              <a:t> Routing and Forwarding are related to each other.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1B874678-6F19-6F1C-6F7A-4A71C3DB5F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31" y="409302"/>
            <a:ext cx="11216639" cy="6662057"/>
          </a:xfrm>
        </p:spPr>
      </p:pic>
    </p:spTree>
    <p:extLst>
      <p:ext uri="{BB962C8B-B14F-4D97-AF65-F5344CB8AC3E}">
        <p14:creationId xmlns:p14="http://schemas.microsoft.com/office/powerpoint/2010/main" val="640187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8E87-AE64-825C-7CA1-4193048C3635}"/>
              </a:ext>
            </a:extLst>
          </p:cNvPr>
          <p:cNvSpPr>
            <a:spLocks noGrp="1"/>
          </p:cNvSpPr>
          <p:nvPr>
            <p:ph type="title"/>
          </p:nvPr>
        </p:nvSpPr>
        <p:spPr/>
        <p:txBody>
          <a:bodyPr>
            <a:normAutofit fontScale="90000"/>
          </a:bodyPr>
          <a:lstStyle/>
          <a:p>
            <a:r>
              <a:rPr lang="en-US" dirty="0"/>
              <a:t>Configuration and addresses in a sub-netted            </a:t>
            </a:r>
            <a:br>
              <a:rPr lang="en-US" dirty="0"/>
            </a:br>
            <a:r>
              <a:rPr lang="en-US" dirty="0"/>
              <a:t>                                 network.</a:t>
            </a:r>
            <a:endParaRPr lang="en-IN" dirty="0"/>
          </a:p>
        </p:txBody>
      </p:sp>
      <p:pic>
        <p:nvPicPr>
          <p:cNvPr id="5" name="Content Placeholder 4">
            <a:extLst>
              <a:ext uri="{FF2B5EF4-FFF2-40B4-BE49-F238E27FC236}">
                <a16:creationId xmlns:a16="http://schemas.microsoft.com/office/drawing/2014/main" id="{02B10E2D-2BF4-53D4-AEF3-5BAFA31502A7}"/>
              </a:ext>
            </a:extLst>
          </p:cNvPr>
          <p:cNvPicPr>
            <a:picLocks noGrp="1" noChangeAspect="1"/>
          </p:cNvPicPr>
          <p:nvPr>
            <p:ph idx="1"/>
          </p:nvPr>
        </p:nvPicPr>
        <p:blipFill>
          <a:blip r:embed="rId2"/>
          <a:stretch>
            <a:fillRect/>
          </a:stretch>
        </p:blipFill>
        <p:spPr>
          <a:xfrm>
            <a:off x="683624" y="1825624"/>
            <a:ext cx="10515600" cy="4940935"/>
          </a:xfrm>
        </p:spPr>
      </p:pic>
    </p:spTree>
    <p:extLst>
      <p:ext uri="{BB962C8B-B14F-4D97-AF65-F5344CB8AC3E}">
        <p14:creationId xmlns:p14="http://schemas.microsoft.com/office/powerpoint/2010/main" val="288109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CE54-E072-DBFD-E2D6-16ED8E46AB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FEB48E-F90C-91A8-1E38-9C15445829B0}"/>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352B28B3-EA98-6903-2089-715F3DF0C64D}"/>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54429"/>
            <a:ext cx="12192000" cy="698645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75137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AC5D-22E2-8FA7-1524-95EE96905F82}"/>
              </a:ext>
            </a:extLst>
          </p:cNvPr>
          <p:cNvSpPr>
            <a:spLocks noGrp="1"/>
          </p:cNvSpPr>
          <p:nvPr>
            <p:ph type="title"/>
          </p:nvPr>
        </p:nvSpPr>
        <p:spPr>
          <a:xfrm>
            <a:off x="1661653" y="624110"/>
            <a:ext cx="9842960" cy="1280890"/>
          </a:xfrm>
        </p:spPr>
        <p:txBody>
          <a:bodyPr/>
          <a:lstStyle/>
          <a:p>
            <a:r>
              <a:rPr lang="en-IN" dirty="0"/>
              <a:t>                        </a:t>
            </a:r>
            <a:r>
              <a:rPr lang="en-IN" b="1" dirty="0" err="1"/>
              <a:t>Lec</a:t>
            </a:r>
            <a:r>
              <a:rPr lang="en-IN" b="1" dirty="0"/>
              <a:t> – 23</a:t>
            </a:r>
            <a:br>
              <a:rPr lang="en-IN" b="1" dirty="0"/>
            </a:br>
            <a:r>
              <a:rPr lang="en-IN" b="1" dirty="0"/>
              <a:t>         Network  layer  Performance</a:t>
            </a:r>
          </a:p>
        </p:txBody>
      </p:sp>
      <p:sp>
        <p:nvSpPr>
          <p:cNvPr id="3" name="Content Placeholder 2">
            <a:extLst>
              <a:ext uri="{FF2B5EF4-FFF2-40B4-BE49-F238E27FC236}">
                <a16:creationId xmlns:a16="http://schemas.microsoft.com/office/drawing/2014/main" id="{4C7EEB94-0CB8-684A-9A91-8E7E58FEE295}"/>
              </a:ext>
            </a:extLst>
          </p:cNvPr>
          <p:cNvSpPr>
            <a:spLocks noGrp="1"/>
          </p:cNvSpPr>
          <p:nvPr>
            <p:ph idx="1"/>
          </p:nvPr>
        </p:nvSpPr>
        <p:spPr/>
        <p:txBody>
          <a:bodyPr/>
          <a:lstStyle/>
          <a:p>
            <a:pPr marL="0" indent="0">
              <a:buNone/>
            </a:pPr>
            <a:endParaRPr lang="en-IN" dirty="0"/>
          </a:p>
          <a:p>
            <a:pPr marL="0" indent="0">
              <a:buNone/>
            </a:pPr>
            <a:r>
              <a:rPr lang="en-IN" dirty="0"/>
              <a:t>                                  </a:t>
            </a:r>
          </a:p>
          <a:p>
            <a:pPr marL="0" indent="0">
              <a:buNone/>
            </a:pPr>
            <a:r>
              <a:rPr lang="en-IN" dirty="0"/>
              <a:t>                                   </a:t>
            </a:r>
            <a:endParaRPr lang="en-IN" b="1" dirty="0"/>
          </a:p>
        </p:txBody>
      </p:sp>
      <p:pic>
        <p:nvPicPr>
          <p:cNvPr id="4" name="Picture 3">
            <a:extLst>
              <a:ext uri="{FF2B5EF4-FFF2-40B4-BE49-F238E27FC236}">
                <a16:creationId xmlns:a16="http://schemas.microsoft.com/office/drawing/2014/main" id="{30794470-E22D-E96E-BF8A-FE0CCAADE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960" y="2064775"/>
            <a:ext cx="9353006" cy="4428100"/>
          </a:xfrm>
          <a:prstGeom prst="rect">
            <a:avLst/>
          </a:prstGeom>
        </p:spPr>
      </p:pic>
    </p:spTree>
    <p:extLst>
      <p:ext uri="{BB962C8B-B14F-4D97-AF65-F5344CB8AC3E}">
        <p14:creationId xmlns:p14="http://schemas.microsoft.com/office/powerpoint/2010/main" val="3683743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1456-978B-89AC-8B7A-55609611C6EF}"/>
              </a:ext>
            </a:extLst>
          </p:cNvPr>
          <p:cNvSpPr>
            <a:spLocks noGrp="1"/>
          </p:cNvSpPr>
          <p:nvPr>
            <p:ph type="title"/>
          </p:nvPr>
        </p:nvSpPr>
        <p:spPr/>
        <p:txBody>
          <a:bodyPr/>
          <a:lstStyle/>
          <a:p>
            <a:r>
              <a:rPr lang="en-IN" dirty="0"/>
              <a:t>  NETWORK- LAYER  PERFORMANCE .</a:t>
            </a:r>
          </a:p>
        </p:txBody>
      </p:sp>
      <p:sp>
        <p:nvSpPr>
          <p:cNvPr id="3" name="Content Placeholder 2">
            <a:extLst>
              <a:ext uri="{FF2B5EF4-FFF2-40B4-BE49-F238E27FC236}">
                <a16:creationId xmlns:a16="http://schemas.microsoft.com/office/drawing/2014/main" id="{3F7C8BCF-A264-E7CC-EFF3-BF51E1526EF1}"/>
              </a:ext>
            </a:extLst>
          </p:cNvPr>
          <p:cNvSpPr>
            <a:spLocks noGrp="1"/>
          </p:cNvSpPr>
          <p:nvPr>
            <p:ph idx="1"/>
          </p:nvPr>
        </p:nvSpPr>
        <p:spPr/>
        <p:txBody>
          <a:bodyPr/>
          <a:lstStyle/>
          <a:p>
            <a:pPr marL="0" indent="0">
              <a:buNone/>
            </a:pPr>
            <a:r>
              <a:rPr lang="en-US" dirty="0"/>
              <a:t>The performance of a network can be measured in terms of:</a:t>
            </a:r>
          </a:p>
          <a:p>
            <a:r>
              <a:rPr lang="en-US" dirty="0"/>
              <a:t>Delay</a:t>
            </a:r>
          </a:p>
          <a:p>
            <a:r>
              <a:rPr lang="en-US" dirty="0"/>
              <a:t>Throughput</a:t>
            </a:r>
          </a:p>
          <a:p>
            <a:r>
              <a:rPr lang="en-US" dirty="0"/>
              <a:t>Packet loss</a:t>
            </a:r>
          </a:p>
          <a:p>
            <a:pPr marL="0" indent="0">
              <a:buNone/>
            </a:pPr>
            <a:endParaRPr lang="en-IN" dirty="0"/>
          </a:p>
        </p:txBody>
      </p:sp>
    </p:spTree>
    <p:extLst>
      <p:ext uri="{BB962C8B-B14F-4D97-AF65-F5344CB8AC3E}">
        <p14:creationId xmlns:p14="http://schemas.microsoft.com/office/powerpoint/2010/main" val="180857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21CB-2DB1-4E89-BDD9-109AA8689FB2}"/>
              </a:ext>
            </a:extLst>
          </p:cNvPr>
          <p:cNvSpPr>
            <a:spLocks noGrp="1"/>
          </p:cNvSpPr>
          <p:nvPr>
            <p:ph type="title"/>
          </p:nvPr>
        </p:nvSpPr>
        <p:spPr/>
        <p:txBody>
          <a:bodyPr/>
          <a:lstStyle/>
          <a:p>
            <a:r>
              <a:rPr lang="en-IN" dirty="0"/>
              <a:t>                                  Delay</a:t>
            </a:r>
          </a:p>
        </p:txBody>
      </p:sp>
      <p:sp>
        <p:nvSpPr>
          <p:cNvPr id="3" name="Content Placeholder 2">
            <a:extLst>
              <a:ext uri="{FF2B5EF4-FFF2-40B4-BE49-F238E27FC236}">
                <a16:creationId xmlns:a16="http://schemas.microsoft.com/office/drawing/2014/main" id="{ACE29C24-0BA3-192A-3CE4-B69F64CEB30A}"/>
              </a:ext>
            </a:extLst>
          </p:cNvPr>
          <p:cNvSpPr>
            <a:spLocks noGrp="1"/>
          </p:cNvSpPr>
          <p:nvPr>
            <p:ph idx="1"/>
          </p:nvPr>
        </p:nvSpPr>
        <p:spPr/>
        <p:txBody>
          <a:bodyPr/>
          <a:lstStyle/>
          <a:p>
            <a:pPr algn="just">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The delays in a network can be divided into four types:</a:t>
            </a:r>
          </a:p>
          <a:p>
            <a:pPr algn="just"/>
            <a:r>
              <a:rPr lang="en-US" altLang="en-US" dirty="0">
                <a:latin typeface="Times New Roman" panose="02020603050405020304" pitchFamily="18" charset="0"/>
                <a:cs typeface="Times New Roman" panose="02020603050405020304" pitchFamily="18" charset="0"/>
              </a:rPr>
              <a:t>Transmission delay</a:t>
            </a:r>
          </a:p>
          <a:p>
            <a:pPr algn="just"/>
            <a:r>
              <a:rPr lang="en-US" altLang="en-US" dirty="0">
                <a:latin typeface="Times New Roman" panose="02020603050405020304" pitchFamily="18" charset="0"/>
                <a:cs typeface="Times New Roman" panose="02020603050405020304" pitchFamily="18" charset="0"/>
              </a:rPr>
              <a:t>Propagation delay</a:t>
            </a:r>
          </a:p>
          <a:p>
            <a:pPr algn="just"/>
            <a:r>
              <a:rPr lang="en-US" altLang="en-US" dirty="0">
                <a:latin typeface="Times New Roman" panose="02020603050405020304" pitchFamily="18" charset="0"/>
                <a:cs typeface="Times New Roman" panose="02020603050405020304" pitchFamily="18" charset="0"/>
              </a:rPr>
              <a:t>Processing delay</a:t>
            </a:r>
          </a:p>
          <a:p>
            <a:pPr algn="just"/>
            <a:r>
              <a:rPr lang="en-US" altLang="en-US" dirty="0">
                <a:latin typeface="Times New Roman" panose="02020603050405020304" pitchFamily="18" charset="0"/>
                <a:cs typeface="Times New Roman" panose="02020603050405020304" pitchFamily="18" charset="0"/>
              </a:rPr>
              <a:t>Queuing delay.</a:t>
            </a:r>
            <a:endParaRPr lang="en-IN" dirty="0"/>
          </a:p>
        </p:txBody>
      </p:sp>
    </p:spTree>
    <p:extLst>
      <p:ext uri="{BB962C8B-B14F-4D97-AF65-F5344CB8AC3E}">
        <p14:creationId xmlns:p14="http://schemas.microsoft.com/office/powerpoint/2010/main" val="91557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7301-E859-3D84-D340-8ADA8F26CCD2}"/>
              </a:ext>
            </a:extLst>
          </p:cNvPr>
          <p:cNvSpPr>
            <a:spLocks noGrp="1"/>
          </p:cNvSpPr>
          <p:nvPr>
            <p:ph type="title"/>
          </p:nvPr>
        </p:nvSpPr>
        <p:spPr/>
        <p:txBody>
          <a:bodyPr/>
          <a:lstStyle/>
          <a:p>
            <a:r>
              <a:rPr lang="en-IN" dirty="0"/>
              <a:t>            What  is  Network  layer ?</a:t>
            </a:r>
          </a:p>
        </p:txBody>
      </p:sp>
      <p:sp>
        <p:nvSpPr>
          <p:cNvPr id="3" name="Content Placeholder 2">
            <a:extLst>
              <a:ext uri="{FF2B5EF4-FFF2-40B4-BE49-F238E27FC236}">
                <a16:creationId xmlns:a16="http://schemas.microsoft.com/office/drawing/2014/main" id="{934F5254-A857-5152-417C-4E0F5B01EA75}"/>
              </a:ext>
            </a:extLst>
          </p:cNvPr>
          <p:cNvSpPr>
            <a:spLocks noGrp="1"/>
          </p:cNvSpPr>
          <p:nvPr>
            <p:ph idx="1"/>
          </p:nvPr>
        </p:nvSpPr>
        <p:spPr/>
        <p:txBody>
          <a:bodyPr>
            <a:normAutofit/>
          </a:bodyPr>
          <a:lstStyle/>
          <a:p>
            <a:pPr algn="just"/>
            <a:r>
              <a:rPr lang="en-US" dirty="0"/>
              <a:t>It   is the 3th Layer of the OSI model and  from the top and the 3rd layer from the Bottom of the OSI Model. </a:t>
            </a:r>
          </a:p>
          <a:p>
            <a:pPr algn="just"/>
            <a:r>
              <a:rPr lang="en-US" dirty="0"/>
              <a:t>It is one of the most important layers which plays a key role in data transmission. </a:t>
            </a:r>
          </a:p>
          <a:p>
            <a:pPr algn="just"/>
            <a:r>
              <a:rPr lang="en-US" dirty="0"/>
              <a:t>The main job of this layer is to maintain the quality of the data and pass and transmit it from its source to its destination. </a:t>
            </a:r>
          </a:p>
          <a:p>
            <a:pPr algn="just"/>
            <a:r>
              <a:rPr lang="en-US" dirty="0"/>
              <a:t>It also handles routing, which means that it chooses the best path to transmit the data from the source to its destination, not just transmitting the packet. </a:t>
            </a:r>
          </a:p>
        </p:txBody>
      </p:sp>
    </p:spTree>
    <p:extLst>
      <p:ext uri="{BB962C8B-B14F-4D97-AF65-F5344CB8AC3E}">
        <p14:creationId xmlns:p14="http://schemas.microsoft.com/office/powerpoint/2010/main" val="4217787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49043E15-D55C-D4A8-5D95-D145B058FCAD}"/>
              </a:ext>
            </a:extLst>
          </p:cNvPr>
          <p:cNvSpPr>
            <a:spLocks noGrp="1"/>
          </p:cNvSpPr>
          <p:nvPr>
            <p:ph idx="1"/>
          </p:nvPr>
        </p:nvSpPr>
        <p:spPr>
          <a:xfrm>
            <a:off x="1981200" y="228601"/>
            <a:ext cx="8229600" cy="5897563"/>
          </a:xfrm>
        </p:spPr>
        <p:txBody>
          <a:bodyPr>
            <a:normAutofit fontScale="92500" lnSpcReduction="20000"/>
          </a:bodyPr>
          <a:lstStyle/>
          <a:p>
            <a:r>
              <a:rPr lang="en-US" altLang="en-US" sz="2000" i="1" dirty="0">
                <a:latin typeface="Times New Roman" panose="02020603050405020304" pitchFamily="18" charset="0"/>
                <a:cs typeface="Times New Roman" panose="02020603050405020304" pitchFamily="18" charset="0"/>
              </a:rPr>
              <a:t>Transmission Delay</a:t>
            </a:r>
            <a:endParaRPr lang="en-US" alt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Delay= (Packet length) / (Transmission rate).</a:t>
            </a:r>
          </a:p>
          <a:p>
            <a:endParaRPr lang="en-US" altLang="en-US" sz="2000" dirty="0">
              <a:latin typeface="Times New Roman" panose="02020603050405020304" pitchFamily="18" charset="0"/>
              <a:cs typeface="Times New Roman" panose="02020603050405020304" pitchFamily="18" charset="0"/>
            </a:endParaRPr>
          </a:p>
          <a:p>
            <a:r>
              <a:rPr lang="en-US" altLang="en-US" sz="2000" i="1" dirty="0">
                <a:latin typeface="Times New Roman" panose="02020603050405020304" pitchFamily="18" charset="0"/>
                <a:cs typeface="Times New Roman" panose="02020603050405020304" pitchFamily="18" charset="0"/>
              </a:rPr>
              <a:t>Propagation Delay</a:t>
            </a:r>
          </a:p>
          <a:p>
            <a:pP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Delay = (Distance) / (Propagation speed).</a:t>
            </a:r>
          </a:p>
          <a:p>
            <a:endParaRPr lang="en-US" altLang="en-US" sz="2000" dirty="0">
              <a:latin typeface="Times New Roman" panose="02020603050405020304" pitchFamily="18" charset="0"/>
              <a:cs typeface="Times New Roman" panose="02020603050405020304" pitchFamily="18" charset="0"/>
            </a:endParaRPr>
          </a:p>
          <a:p>
            <a:r>
              <a:rPr lang="en-US" altLang="en-US" sz="2000" i="1" dirty="0">
                <a:latin typeface="Times New Roman" panose="02020603050405020304" pitchFamily="18" charset="0"/>
                <a:cs typeface="Times New Roman" panose="02020603050405020304" pitchFamily="18" charset="0"/>
              </a:rPr>
              <a:t>Processing Delay</a:t>
            </a:r>
          </a:p>
          <a:p>
            <a:pP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Delay = Time required to process a packet in a router or a  				destination host</a:t>
            </a:r>
          </a:p>
          <a:p>
            <a:pPr>
              <a:buFont typeface="Arial" panose="020B0604020202020204" pitchFamily="34" charset="0"/>
              <a:buNone/>
            </a:pPr>
            <a:endParaRPr lang="en-US" altLang="en-US" sz="1600" dirty="0">
              <a:latin typeface="Times New Roman" panose="02020603050405020304" pitchFamily="18" charset="0"/>
              <a:cs typeface="Times New Roman" panose="02020603050405020304" pitchFamily="18" charset="0"/>
            </a:endParaRPr>
          </a:p>
          <a:p>
            <a:r>
              <a:rPr lang="en-US" altLang="en-US" sz="2000" i="1" dirty="0">
                <a:latin typeface="Times New Roman" panose="02020603050405020304" pitchFamily="18" charset="0"/>
                <a:cs typeface="Times New Roman" panose="02020603050405020304" pitchFamily="18" charset="0"/>
              </a:rPr>
              <a:t>Queuing Delay</a:t>
            </a:r>
          </a:p>
          <a:p>
            <a:pP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Delay = The time a packet waits in input and output queues in a router</a:t>
            </a:r>
          </a:p>
          <a:p>
            <a:endParaRPr lang="en-US" altLang="en-US" sz="2000" dirty="0">
              <a:latin typeface="Times New Roman" panose="02020603050405020304" pitchFamily="18" charset="0"/>
              <a:cs typeface="Times New Roman" panose="02020603050405020304" pitchFamily="18" charset="0"/>
            </a:endParaRPr>
          </a:p>
          <a:p>
            <a:r>
              <a:rPr lang="en-US" altLang="en-US" sz="2000" i="1" dirty="0">
                <a:latin typeface="Times New Roman" panose="02020603050405020304" pitchFamily="18" charset="0"/>
                <a:cs typeface="Times New Roman" panose="02020603050405020304" pitchFamily="18" charset="0"/>
              </a:rPr>
              <a:t>Total Delay</a:t>
            </a:r>
          </a:p>
          <a:p>
            <a:endParaRPr lang="en-US" altLang="en-US" sz="2000" b="1" i="1"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	Total delay = (</a:t>
            </a:r>
            <a:r>
              <a:rPr lang="en-US" altLang="en-US" sz="2000" b="1" i="1" dirty="0">
                <a:latin typeface="Times New Roman" panose="02020603050405020304" pitchFamily="18" charset="0"/>
                <a:cs typeface="Times New Roman" panose="02020603050405020304" pitchFamily="18" charset="0"/>
              </a:rPr>
              <a:t>n + 1) (</a:t>
            </a:r>
            <a:r>
              <a:rPr lang="en-US" altLang="en-US" sz="2000" b="1" i="1" dirty="0" err="1">
                <a:latin typeface="Times New Roman" panose="02020603050405020304" pitchFamily="18" charset="0"/>
                <a:cs typeface="Times New Roman" panose="02020603050405020304" pitchFamily="18" charset="0"/>
              </a:rPr>
              <a:t>Delaytr</a:t>
            </a:r>
            <a:r>
              <a:rPr lang="en-US" altLang="en-US" sz="2000" b="1" i="1" dirty="0">
                <a:latin typeface="Times New Roman" panose="02020603050405020304" pitchFamily="18" charset="0"/>
                <a:cs typeface="Times New Roman" panose="02020603050405020304" pitchFamily="18" charset="0"/>
              </a:rPr>
              <a:t> + </a:t>
            </a:r>
            <a:r>
              <a:rPr lang="en-US" altLang="en-US" sz="2000" b="1" i="1" dirty="0" err="1">
                <a:latin typeface="Times New Roman" panose="02020603050405020304" pitchFamily="18" charset="0"/>
                <a:cs typeface="Times New Roman" panose="02020603050405020304" pitchFamily="18" charset="0"/>
              </a:rPr>
              <a:t>Delaypg</a:t>
            </a:r>
            <a:r>
              <a:rPr lang="en-US" altLang="en-US" sz="2000" b="1" i="1" dirty="0">
                <a:latin typeface="Times New Roman" panose="02020603050405020304" pitchFamily="18" charset="0"/>
                <a:cs typeface="Times New Roman" panose="02020603050405020304" pitchFamily="18" charset="0"/>
              </a:rPr>
              <a:t> + </a:t>
            </a:r>
            <a:r>
              <a:rPr lang="en-US" altLang="en-US" sz="2000" b="1" i="1" dirty="0" err="1">
                <a:latin typeface="Times New Roman" panose="02020603050405020304" pitchFamily="18" charset="0"/>
                <a:cs typeface="Times New Roman" panose="02020603050405020304" pitchFamily="18" charset="0"/>
              </a:rPr>
              <a:t>Delaypr</a:t>
            </a:r>
            <a:r>
              <a:rPr lang="en-US" altLang="en-US" sz="2000" b="1" i="1" dirty="0">
                <a:latin typeface="Times New Roman" panose="02020603050405020304" pitchFamily="18" charset="0"/>
                <a:cs typeface="Times New Roman" panose="02020603050405020304" pitchFamily="18" charset="0"/>
              </a:rPr>
              <a:t>) + (n) (</a:t>
            </a:r>
            <a:r>
              <a:rPr lang="en-US" altLang="en-US" sz="2000" b="1" i="1" dirty="0" err="1">
                <a:latin typeface="Times New Roman" panose="02020603050405020304" pitchFamily="18" charset="0"/>
                <a:cs typeface="Times New Roman" panose="02020603050405020304" pitchFamily="18" charset="0"/>
              </a:rPr>
              <a:t>Delayqu</a:t>
            </a:r>
            <a:r>
              <a:rPr lang="en-US" altLang="en-US" sz="2000" b="1" i="1" dirty="0">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AD2789D-052C-E9A3-4A13-50DCCE2B3B47}"/>
              </a:ext>
            </a:extLst>
          </p:cNvPr>
          <p:cNvSpPr>
            <a:spLocks noGrp="1"/>
          </p:cNvSpPr>
          <p:nvPr>
            <p:ph type="title"/>
          </p:nvPr>
        </p:nvSpPr>
        <p:spPr/>
        <p:txBody>
          <a:bodyPr/>
          <a:lstStyle/>
          <a:p>
            <a:pPr>
              <a:defRPr/>
            </a:pPr>
            <a:r>
              <a:rPr lang="en-US" sz="3600" b="1" dirty="0">
                <a:solidFill>
                  <a:schemeClr val="accent6">
                    <a:lumMod val="75000"/>
                  </a:schemeClr>
                </a:solidFill>
                <a:latin typeface="Times New Roman" pitchFamily="18" charset="0"/>
                <a:cs typeface="Times New Roman" pitchFamily="18" charset="0"/>
              </a:rPr>
              <a:t>Throughput</a:t>
            </a:r>
            <a:endParaRPr lang="en-US" sz="3600" dirty="0">
              <a:solidFill>
                <a:schemeClr val="accent6">
                  <a:lumMod val="75000"/>
                </a:schemeClr>
              </a:solidFill>
              <a:latin typeface="Times New Roman" pitchFamily="18" charset="0"/>
              <a:cs typeface="Times New Roman" pitchFamily="18" charset="0"/>
            </a:endParaRPr>
          </a:p>
        </p:txBody>
      </p:sp>
      <p:sp>
        <p:nvSpPr>
          <p:cNvPr id="13315" name="Content Placeholder 2">
            <a:extLst>
              <a:ext uri="{FF2B5EF4-FFF2-40B4-BE49-F238E27FC236}">
                <a16:creationId xmlns:a16="http://schemas.microsoft.com/office/drawing/2014/main" id="{C245522D-0E51-12ED-29E5-DEF043A81C81}"/>
              </a:ext>
            </a:extLst>
          </p:cNvPr>
          <p:cNvSpPr>
            <a:spLocks noGrp="1"/>
          </p:cNvSpPr>
          <p:nvPr>
            <p:ph idx="1"/>
          </p:nvPr>
        </p:nvSpPr>
        <p:spPr/>
        <p:txBody>
          <a:bodyPr/>
          <a:lstStyle/>
          <a:p>
            <a:r>
              <a:rPr lang="en-US" altLang="en-US" sz="2300" b="1">
                <a:latin typeface="Times New Roman" panose="02020603050405020304" pitchFamily="18" charset="0"/>
                <a:cs typeface="Times New Roman" panose="02020603050405020304" pitchFamily="18" charset="0"/>
              </a:rPr>
              <a:t>Throughput = minimum {TR1, TR2, . . . TRn}.</a:t>
            </a:r>
          </a:p>
          <a:p>
            <a:endParaRPr lang="en-US" altLang="en-US" sz="2300" b="1">
              <a:latin typeface="Times New Roman" panose="02020603050405020304" pitchFamily="18" charset="0"/>
              <a:cs typeface="Times New Roman" panose="02020603050405020304" pitchFamily="18" charset="0"/>
            </a:endParaRPr>
          </a:p>
          <a:p>
            <a:endParaRPr lang="en-US" altLang="en-US" sz="2300">
              <a:latin typeface="Times New Roman" panose="02020603050405020304" pitchFamily="18" charset="0"/>
              <a:cs typeface="Times New Roman" panose="02020603050405020304" pitchFamily="18" charset="0"/>
            </a:endParaRPr>
          </a:p>
        </p:txBody>
      </p:sp>
      <p:pic>
        <p:nvPicPr>
          <p:cNvPr id="13316" name="Picture 4">
            <a:extLst>
              <a:ext uri="{FF2B5EF4-FFF2-40B4-BE49-F238E27FC236}">
                <a16:creationId xmlns:a16="http://schemas.microsoft.com/office/drawing/2014/main" id="{88988473-90BA-70FD-568B-5F98FE9E7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4" y="2643189"/>
            <a:ext cx="791527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B351-9214-3BED-880D-83B47A0C6696}"/>
              </a:ext>
            </a:extLst>
          </p:cNvPr>
          <p:cNvSpPr>
            <a:spLocks noGrp="1"/>
          </p:cNvSpPr>
          <p:nvPr>
            <p:ph type="title"/>
          </p:nvPr>
        </p:nvSpPr>
        <p:spPr/>
        <p:txBody>
          <a:bodyPr/>
          <a:lstStyle/>
          <a:p>
            <a:pPr>
              <a:defRPr/>
            </a:pPr>
            <a:r>
              <a:rPr lang="en-US" sz="3600" b="1" dirty="0">
                <a:solidFill>
                  <a:schemeClr val="accent6">
                    <a:lumMod val="75000"/>
                  </a:schemeClr>
                </a:solidFill>
                <a:latin typeface="Times New Roman" pitchFamily="18" charset="0"/>
                <a:cs typeface="Times New Roman" pitchFamily="18" charset="0"/>
              </a:rPr>
              <a:t>Packet Loss</a:t>
            </a:r>
          </a:p>
        </p:txBody>
      </p:sp>
      <p:sp>
        <p:nvSpPr>
          <p:cNvPr id="14339" name="Content Placeholder 2">
            <a:extLst>
              <a:ext uri="{FF2B5EF4-FFF2-40B4-BE49-F238E27FC236}">
                <a16:creationId xmlns:a16="http://schemas.microsoft.com/office/drawing/2014/main" id="{013C745C-2057-9FF6-F4BA-5998437059CF}"/>
              </a:ext>
            </a:extLst>
          </p:cNvPr>
          <p:cNvSpPr>
            <a:spLocks noGrp="1"/>
          </p:cNvSpPr>
          <p:nvPr>
            <p:ph idx="1"/>
          </p:nvPr>
        </p:nvSpPr>
        <p:spPr/>
        <p:txBody>
          <a:bodyPr>
            <a:normAutofit lnSpcReduction="10000"/>
          </a:bodyPr>
          <a:lstStyle/>
          <a:p>
            <a:pPr algn="just"/>
            <a:r>
              <a:rPr lang="en-US" altLang="en-US" sz="2300">
                <a:latin typeface="Times New Roman" panose="02020603050405020304" pitchFamily="18" charset="0"/>
                <a:cs typeface="Times New Roman" panose="02020603050405020304" pitchFamily="18" charset="0"/>
              </a:rPr>
              <a:t>When a router receives a packet while processing another packet, the received packet needs to be stored in the input buffer waiting for its turn. </a:t>
            </a:r>
          </a:p>
          <a:p>
            <a:pPr algn="just"/>
            <a:endParaRPr lang="en-US" altLang="en-US" sz="2300">
              <a:latin typeface="Times New Roman" panose="02020603050405020304" pitchFamily="18" charset="0"/>
              <a:cs typeface="Times New Roman" panose="02020603050405020304" pitchFamily="18" charset="0"/>
            </a:endParaRPr>
          </a:p>
          <a:p>
            <a:pPr algn="just"/>
            <a:r>
              <a:rPr lang="en-US" altLang="en-US" sz="2300">
                <a:latin typeface="Times New Roman" panose="02020603050405020304" pitchFamily="18" charset="0"/>
                <a:cs typeface="Times New Roman" panose="02020603050405020304" pitchFamily="18" charset="0"/>
              </a:rPr>
              <a:t>A router, however, has an input buffer with a limited size. A time may come when the buffer is full and the next packet needs to be dropped. </a:t>
            </a:r>
          </a:p>
          <a:p>
            <a:pPr algn="just"/>
            <a:endParaRPr lang="en-US" altLang="en-US" sz="2300">
              <a:latin typeface="Times New Roman" panose="02020603050405020304" pitchFamily="18" charset="0"/>
              <a:cs typeface="Times New Roman" panose="02020603050405020304" pitchFamily="18" charset="0"/>
            </a:endParaRPr>
          </a:p>
          <a:p>
            <a:pPr algn="just"/>
            <a:r>
              <a:rPr lang="en-US" altLang="en-US" sz="2300">
                <a:latin typeface="Times New Roman" panose="02020603050405020304" pitchFamily="18" charset="0"/>
                <a:cs typeface="Times New Roman" panose="02020603050405020304" pitchFamily="18" charset="0"/>
              </a:rPr>
              <a:t>The effect of packet loss on the Internet network layer is that the packet needs to be resent, which in turn may create overflow and cause more packet loss.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C65D-9C7D-2D35-A04F-3BF1EB1F6E07}"/>
              </a:ext>
            </a:extLst>
          </p:cNvPr>
          <p:cNvSpPr>
            <a:spLocks noGrp="1"/>
          </p:cNvSpPr>
          <p:nvPr>
            <p:ph type="title"/>
          </p:nvPr>
        </p:nvSpPr>
        <p:spPr/>
        <p:txBody>
          <a:bodyPr>
            <a:normAutofit fontScale="90000"/>
          </a:bodyPr>
          <a:lstStyle/>
          <a:p>
            <a:r>
              <a:rPr lang="en-IN" dirty="0"/>
              <a:t>  Addressing  perform in network  layer both </a:t>
            </a:r>
            <a:br>
              <a:rPr lang="en-IN" dirty="0"/>
            </a:br>
            <a:r>
              <a:rPr lang="en-IN" dirty="0"/>
              <a:t>                     classful  and classless .</a:t>
            </a:r>
          </a:p>
        </p:txBody>
      </p:sp>
      <p:sp>
        <p:nvSpPr>
          <p:cNvPr id="7" name="Content Placeholder 6">
            <a:extLst>
              <a:ext uri="{FF2B5EF4-FFF2-40B4-BE49-F238E27FC236}">
                <a16:creationId xmlns:a16="http://schemas.microsoft.com/office/drawing/2014/main" id="{5B521D6A-77CB-F9DC-8D27-418A4CC89921}"/>
              </a:ext>
            </a:extLst>
          </p:cNvPr>
          <p:cNvSpPr>
            <a:spLocks noGrp="1"/>
          </p:cNvSpPr>
          <p:nvPr>
            <p:ph idx="1"/>
          </p:nvPr>
        </p:nvSpPr>
        <p:spPr/>
        <p:txBody>
          <a:bodyPr>
            <a:normAutofit/>
          </a:bodyPr>
          <a:lstStyle/>
          <a:p>
            <a:pPr marL="0" indent="0">
              <a:buNone/>
            </a:pPr>
            <a:r>
              <a:rPr lang="en-US" dirty="0"/>
              <a:t>Classful Addressing  - In  the IPv4 addressing the  concept of classes is used  for giving IP  addressing . This architecture is known as classful addressing.</a:t>
            </a:r>
          </a:p>
          <a:p>
            <a:pPr marL="0" indent="0" algn="just">
              <a:buNone/>
            </a:pPr>
            <a:r>
              <a:rPr lang="en-US" dirty="0"/>
              <a:t>In the classful addressing, there are 5 classes in which the address space is divided: A, B, C, D, and E. There  are five types of classes .</a:t>
            </a:r>
          </a:p>
          <a:p>
            <a:pPr algn="just">
              <a:buFont typeface="Wingdings" panose="05000000000000000000" pitchFamily="2" charset="2"/>
              <a:buChar char="q"/>
            </a:pPr>
            <a:r>
              <a:rPr lang="en-US" dirty="0"/>
              <a:t>Class A</a:t>
            </a:r>
          </a:p>
          <a:p>
            <a:pPr algn="just">
              <a:buFont typeface="Wingdings" panose="05000000000000000000" pitchFamily="2" charset="2"/>
              <a:buChar char="q"/>
            </a:pPr>
            <a:r>
              <a:rPr lang="en-US" dirty="0"/>
              <a:t>Class B</a:t>
            </a:r>
          </a:p>
          <a:p>
            <a:pPr algn="just">
              <a:buFont typeface="Wingdings" panose="05000000000000000000" pitchFamily="2" charset="2"/>
              <a:buChar char="q"/>
            </a:pPr>
            <a:r>
              <a:rPr lang="en-US" dirty="0"/>
              <a:t>Class C</a:t>
            </a:r>
          </a:p>
          <a:p>
            <a:pPr algn="just">
              <a:buFont typeface="Wingdings" panose="05000000000000000000" pitchFamily="2" charset="2"/>
              <a:buChar char="q"/>
            </a:pPr>
            <a:r>
              <a:rPr lang="en-US" dirty="0"/>
              <a:t>Class D</a:t>
            </a:r>
          </a:p>
          <a:p>
            <a:pPr algn="just">
              <a:buFont typeface="Wingdings" panose="05000000000000000000" pitchFamily="2" charset="2"/>
              <a:buChar char="q"/>
            </a:pPr>
            <a:r>
              <a:rPr lang="en-US" dirty="0"/>
              <a:t>Class E</a:t>
            </a:r>
            <a:endParaRPr lang="en-IN" dirty="0"/>
          </a:p>
        </p:txBody>
      </p:sp>
    </p:spTree>
    <p:extLst>
      <p:ext uri="{BB962C8B-B14F-4D97-AF65-F5344CB8AC3E}">
        <p14:creationId xmlns:p14="http://schemas.microsoft.com/office/powerpoint/2010/main" val="157154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8570-6AFA-D2AB-6FD4-B7752F321B40}"/>
              </a:ext>
            </a:extLst>
          </p:cNvPr>
          <p:cNvSpPr>
            <a:spLocks noGrp="1"/>
          </p:cNvSpPr>
          <p:nvPr>
            <p:ph type="title"/>
          </p:nvPr>
        </p:nvSpPr>
        <p:spPr>
          <a:xfrm>
            <a:off x="1809135" y="624110"/>
            <a:ext cx="9695477" cy="1280890"/>
          </a:xfrm>
        </p:spPr>
        <p:txBody>
          <a:bodyPr/>
          <a:lstStyle/>
          <a:p>
            <a:r>
              <a:rPr lang="en-IN" dirty="0"/>
              <a:t>     Different  IP  Classes   Ranges.  </a:t>
            </a:r>
          </a:p>
        </p:txBody>
      </p:sp>
      <p:pic>
        <p:nvPicPr>
          <p:cNvPr id="5" name="Content Placeholder 4">
            <a:extLst>
              <a:ext uri="{FF2B5EF4-FFF2-40B4-BE49-F238E27FC236}">
                <a16:creationId xmlns:a16="http://schemas.microsoft.com/office/drawing/2014/main" id="{920A9A90-16EB-7BC3-9A46-F69CCD5E33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484" y="1582994"/>
            <a:ext cx="9212826" cy="4994787"/>
          </a:xfrm>
        </p:spPr>
      </p:pic>
    </p:spTree>
    <p:extLst>
      <p:ext uri="{BB962C8B-B14F-4D97-AF65-F5344CB8AC3E}">
        <p14:creationId xmlns:p14="http://schemas.microsoft.com/office/powerpoint/2010/main" val="314195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8726-FF5D-48DB-E499-3138F6A88186}"/>
              </a:ext>
            </a:extLst>
          </p:cNvPr>
          <p:cNvSpPr>
            <a:spLocks noGrp="1"/>
          </p:cNvSpPr>
          <p:nvPr>
            <p:ph type="title"/>
          </p:nvPr>
        </p:nvSpPr>
        <p:spPr>
          <a:xfrm>
            <a:off x="862149" y="624110"/>
            <a:ext cx="10642463" cy="1280890"/>
          </a:xfrm>
        </p:spPr>
        <p:txBody>
          <a:bodyPr/>
          <a:lstStyle/>
          <a:p>
            <a:r>
              <a:rPr lang="en-US" dirty="0"/>
              <a:t>      Three-level hierarchy in an IPv4 address.</a:t>
            </a:r>
            <a:endParaRPr lang="en-IN" dirty="0"/>
          </a:p>
        </p:txBody>
      </p:sp>
      <p:pic>
        <p:nvPicPr>
          <p:cNvPr id="7" name="Content Placeholder 6">
            <a:extLst>
              <a:ext uri="{FF2B5EF4-FFF2-40B4-BE49-F238E27FC236}">
                <a16:creationId xmlns:a16="http://schemas.microsoft.com/office/drawing/2014/main" id="{0C0BA880-CEE7-8D98-B110-AE21C904B20E}"/>
              </a:ext>
            </a:extLst>
          </p:cNvPr>
          <p:cNvPicPr>
            <a:picLocks noGrp="1" noChangeAspect="1"/>
          </p:cNvPicPr>
          <p:nvPr>
            <p:ph idx="1"/>
          </p:nvPr>
        </p:nvPicPr>
        <p:blipFill>
          <a:blip r:embed="rId2"/>
          <a:stretch>
            <a:fillRect/>
          </a:stretch>
        </p:blipFill>
        <p:spPr>
          <a:xfrm>
            <a:off x="1246207" y="1767840"/>
            <a:ext cx="9699585" cy="3202488"/>
          </a:xfrm>
        </p:spPr>
      </p:pic>
    </p:spTree>
    <p:extLst>
      <p:ext uri="{BB962C8B-B14F-4D97-AF65-F5344CB8AC3E}">
        <p14:creationId xmlns:p14="http://schemas.microsoft.com/office/powerpoint/2010/main" val="2536227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F484-6572-15D1-A2D8-A34FCA0C6735}"/>
              </a:ext>
            </a:extLst>
          </p:cNvPr>
          <p:cNvSpPr>
            <a:spLocks noGrp="1"/>
          </p:cNvSpPr>
          <p:nvPr>
            <p:ph type="title"/>
          </p:nvPr>
        </p:nvSpPr>
        <p:spPr/>
        <p:txBody>
          <a:bodyPr/>
          <a:lstStyle/>
          <a:p>
            <a:r>
              <a:rPr lang="en-IN" dirty="0"/>
              <a:t>    What  is network ID and host ID?  </a:t>
            </a:r>
          </a:p>
        </p:txBody>
      </p:sp>
      <p:sp>
        <p:nvSpPr>
          <p:cNvPr id="7" name="Content Placeholder 6">
            <a:extLst>
              <a:ext uri="{FF2B5EF4-FFF2-40B4-BE49-F238E27FC236}">
                <a16:creationId xmlns:a16="http://schemas.microsoft.com/office/drawing/2014/main" id="{5A4743CE-0087-428F-1F3C-A6DA21D84277}"/>
              </a:ext>
            </a:extLst>
          </p:cNvPr>
          <p:cNvSpPr>
            <a:spLocks noGrp="1"/>
          </p:cNvSpPr>
          <p:nvPr>
            <p:ph idx="1"/>
          </p:nvPr>
        </p:nvSpPr>
        <p:spPr/>
        <p:txBody>
          <a:bodyPr/>
          <a:lstStyle/>
          <a:p>
            <a:pPr algn="just"/>
            <a:r>
              <a:rPr lang="en-US" dirty="0"/>
              <a:t>The class of IP address is used to determine the bits used for network ID and host ID and the number of total networks and hosts possible in that particular class. Each ISP or network administrator assigns an IP address to each device that is connected to its network. </a:t>
            </a:r>
            <a:endParaRPr lang="en-IN" dirty="0"/>
          </a:p>
        </p:txBody>
      </p:sp>
      <p:pic>
        <p:nvPicPr>
          <p:cNvPr id="9" name="Picture 8">
            <a:extLst>
              <a:ext uri="{FF2B5EF4-FFF2-40B4-BE49-F238E27FC236}">
                <a16:creationId xmlns:a16="http://schemas.microsoft.com/office/drawing/2014/main" id="{767AE351-2B5C-46FF-4778-A90EDC7CC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543" y="3631475"/>
            <a:ext cx="10417980" cy="3082834"/>
          </a:xfrm>
          <a:prstGeom prst="rect">
            <a:avLst/>
          </a:prstGeom>
        </p:spPr>
      </p:pic>
    </p:spTree>
    <p:extLst>
      <p:ext uri="{BB962C8B-B14F-4D97-AF65-F5344CB8AC3E}">
        <p14:creationId xmlns:p14="http://schemas.microsoft.com/office/powerpoint/2010/main" val="2714014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69C4-BE0E-EA6D-B540-CBEB581A519B}"/>
              </a:ext>
            </a:extLst>
          </p:cNvPr>
          <p:cNvSpPr>
            <a:spLocks noGrp="1"/>
          </p:cNvSpPr>
          <p:nvPr>
            <p:ph type="title"/>
          </p:nvPr>
        </p:nvSpPr>
        <p:spPr/>
        <p:txBody>
          <a:bodyPr/>
          <a:lstStyle/>
          <a:p>
            <a:r>
              <a:rPr lang="en-IN" dirty="0"/>
              <a:t>            Classless  Addressing </a:t>
            </a:r>
          </a:p>
        </p:txBody>
      </p:sp>
      <p:sp>
        <p:nvSpPr>
          <p:cNvPr id="3" name="Content Placeholder 2">
            <a:extLst>
              <a:ext uri="{FF2B5EF4-FFF2-40B4-BE49-F238E27FC236}">
                <a16:creationId xmlns:a16="http://schemas.microsoft.com/office/drawing/2014/main" id="{9FDF7CD8-FE05-3F55-CA90-5FD6190C80DC}"/>
              </a:ext>
            </a:extLst>
          </p:cNvPr>
          <p:cNvSpPr>
            <a:spLocks noGrp="1"/>
          </p:cNvSpPr>
          <p:nvPr>
            <p:ph idx="1"/>
          </p:nvPr>
        </p:nvSpPr>
        <p:spPr>
          <a:xfrm>
            <a:off x="838200" y="1825624"/>
            <a:ext cx="10515600" cy="4549049"/>
          </a:xfrm>
        </p:spPr>
        <p:txBody>
          <a:bodyPr>
            <a:normAutofit/>
          </a:bodyPr>
          <a:lstStyle/>
          <a:p>
            <a:pPr algn="just"/>
            <a:r>
              <a:rPr lang="en-US" b="0" i="0" dirty="0">
                <a:solidFill>
                  <a:srgbClr val="444444"/>
                </a:solidFill>
                <a:effectLst/>
                <a:latin typeface="Open Sans" panose="020B0606030504020204" pitchFamily="34" charset="0"/>
              </a:rPr>
              <a:t>Classless addressing is also know as  </a:t>
            </a:r>
            <a:r>
              <a:rPr lang="en-US" b="1" i="0" dirty="0">
                <a:solidFill>
                  <a:srgbClr val="444444"/>
                </a:solidFill>
                <a:effectLst/>
                <a:latin typeface="Open Sans" panose="020B0606030504020204" pitchFamily="34" charset="0"/>
              </a:rPr>
              <a:t>Classless Inter-Domain Routing (CIDR</a:t>
            </a:r>
            <a:r>
              <a:rPr lang="en-US" b="0" i="0" dirty="0">
                <a:solidFill>
                  <a:srgbClr val="444444"/>
                </a:solidFill>
                <a:effectLst/>
                <a:latin typeface="Open Sans" panose="020B0606030504020204" pitchFamily="34" charset="0"/>
              </a:rPr>
              <a:t>). </a:t>
            </a:r>
            <a:r>
              <a:rPr lang="en-US" dirty="0">
                <a:solidFill>
                  <a:srgbClr val="444444"/>
                </a:solidFill>
                <a:latin typeface="Open Sans" panose="020B0606030504020204" pitchFamily="34" charset="0"/>
              </a:rPr>
              <a:t>In  the classless </a:t>
            </a:r>
            <a:r>
              <a:rPr lang="en-US" b="0" i="0" dirty="0">
                <a:solidFill>
                  <a:srgbClr val="444444"/>
                </a:solidFill>
                <a:effectLst/>
                <a:latin typeface="Open Sans" panose="020B0606030504020204" pitchFamily="34" charset="0"/>
              </a:rPr>
              <a:t> addressing type helps to allocate IP addresses more efficiently. When the user requires a particular number of IP addresses, this method assigns a block of IP addresses concerning certain rules. And, this block is called a CIDR block and has the required number of IP addresses.</a:t>
            </a:r>
          </a:p>
          <a:p>
            <a:pPr marL="0" indent="0" algn="just">
              <a:buNone/>
            </a:pPr>
            <a:endParaRPr lang="en-US" b="0" i="0" dirty="0">
              <a:solidFill>
                <a:srgbClr val="444444"/>
              </a:solidFill>
              <a:effectLst/>
              <a:latin typeface="Open Sans" panose="020B0606030504020204" pitchFamily="34" charset="0"/>
            </a:endParaRPr>
          </a:p>
          <a:p>
            <a:pPr algn="just"/>
            <a:r>
              <a:rPr lang="en-US" b="0" i="0" dirty="0">
                <a:solidFill>
                  <a:srgbClr val="444444"/>
                </a:solidFill>
                <a:effectLst/>
                <a:latin typeface="Open Sans" panose="020B0606030504020204" pitchFamily="34" charset="0"/>
              </a:rPr>
              <a:t>A classless addressing system or classless interdomain routing (CIDR) was developed to alternative traditional subnetting. We can add the specification in the IP(Internet Protocol) address itself as to the number of significant bits that make up the networking portion.</a:t>
            </a:r>
          </a:p>
          <a:p>
            <a:pPr marL="0" indent="0" algn="just">
              <a:buNone/>
            </a:pPr>
            <a:endParaRPr lang="en-IN" dirty="0"/>
          </a:p>
        </p:txBody>
      </p:sp>
    </p:spTree>
    <p:extLst>
      <p:ext uri="{BB962C8B-B14F-4D97-AF65-F5344CB8AC3E}">
        <p14:creationId xmlns:p14="http://schemas.microsoft.com/office/powerpoint/2010/main" val="3578148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9CEF-543B-81D6-CF58-66F8F89F9B40}"/>
              </a:ext>
            </a:extLst>
          </p:cNvPr>
          <p:cNvSpPr>
            <a:spLocks noGrp="1"/>
          </p:cNvSpPr>
          <p:nvPr>
            <p:ph type="title"/>
          </p:nvPr>
        </p:nvSpPr>
        <p:spPr>
          <a:xfrm>
            <a:off x="1278195" y="624110"/>
            <a:ext cx="10226418" cy="1280890"/>
          </a:xfrm>
        </p:spPr>
        <p:txBody>
          <a:bodyPr/>
          <a:lstStyle/>
          <a:p>
            <a:r>
              <a:rPr lang="en-IN" dirty="0"/>
              <a:t>       Example  of  classful IP and Classless IP.</a:t>
            </a:r>
          </a:p>
        </p:txBody>
      </p:sp>
      <p:pic>
        <p:nvPicPr>
          <p:cNvPr id="5" name="Content Placeholder 4">
            <a:extLst>
              <a:ext uri="{FF2B5EF4-FFF2-40B4-BE49-F238E27FC236}">
                <a16:creationId xmlns:a16="http://schemas.microsoft.com/office/drawing/2014/main" id="{927E6772-887B-B7CB-4770-63D556CBC0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090" y="1661652"/>
            <a:ext cx="8750709" cy="4444180"/>
          </a:xfrm>
        </p:spPr>
      </p:pic>
    </p:spTree>
    <p:extLst>
      <p:ext uri="{BB962C8B-B14F-4D97-AF65-F5344CB8AC3E}">
        <p14:creationId xmlns:p14="http://schemas.microsoft.com/office/powerpoint/2010/main" val="3904523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4E39-9380-23CA-78DD-472E43072A5D}"/>
              </a:ext>
            </a:extLst>
          </p:cNvPr>
          <p:cNvSpPr>
            <a:spLocks noGrp="1"/>
          </p:cNvSpPr>
          <p:nvPr>
            <p:ph type="title"/>
          </p:nvPr>
        </p:nvSpPr>
        <p:spPr/>
        <p:txBody>
          <a:bodyPr>
            <a:normAutofit fontScale="90000"/>
          </a:bodyPr>
          <a:lstStyle/>
          <a:p>
            <a:r>
              <a:rPr lang="en-IN" dirty="0"/>
              <a:t> Difference   Between  Classful  and classless  </a:t>
            </a:r>
            <a:br>
              <a:rPr lang="en-IN" dirty="0"/>
            </a:br>
            <a:r>
              <a:rPr lang="en-IN" dirty="0"/>
              <a:t>                            addressing .</a:t>
            </a:r>
          </a:p>
        </p:txBody>
      </p:sp>
      <p:pic>
        <p:nvPicPr>
          <p:cNvPr id="5" name="Content Placeholder 4">
            <a:extLst>
              <a:ext uri="{FF2B5EF4-FFF2-40B4-BE49-F238E27FC236}">
                <a16:creationId xmlns:a16="http://schemas.microsoft.com/office/drawing/2014/main" id="{EC8503D2-CE3E-A111-9FBB-D4634FF95CFD}"/>
              </a:ext>
            </a:extLst>
          </p:cNvPr>
          <p:cNvPicPr>
            <a:picLocks noGrp="1" noChangeAspect="1"/>
          </p:cNvPicPr>
          <p:nvPr>
            <p:ph idx="1"/>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838632" y="2133600"/>
            <a:ext cx="9665979" cy="4513006"/>
          </a:xfrm>
        </p:spPr>
      </p:pic>
    </p:spTree>
    <p:extLst>
      <p:ext uri="{BB962C8B-B14F-4D97-AF65-F5344CB8AC3E}">
        <p14:creationId xmlns:p14="http://schemas.microsoft.com/office/powerpoint/2010/main" val="140467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6C93-8797-4E7A-E118-BF90C2351978}"/>
              </a:ext>
            </a:extLst>
          </p:cNvPr>
          <p:cNvSpPr>
            <a:spLocks noGrp="1"/>
          </p:cNvSpPr>
          <p:nvPr>
            <p:ph type="title"/>
          </p:nvPr>
        </p:nvSpPr>
        <p:spPr/>
        <p:txBody>
          <a:bodyPr/>
          <a:lstStyle/>
          <a:p>
            <a:r>
              <a:rPr lang="en-IN" dirty="0"/>
              <a:t>    The main function of  network  layer .</a:t>
            </a:r>
          </a:p>
        </p:txBody>
      </p:sp>
      <p:sp>
        <p:nvSpPr>
          <p:cNvPr id="3" name="Content Placeholder 2">
            <a:extLst>
              <a:ext uri="{FF2B5EF4-FFF2-40B4-BE49-F238E27FC236}">
                <a16:creationId xmlns:a16="http://schemas.microsoft.com/office/drawing/2014/main" id="{5FFBEA8A-4D8B-1F13-4291-D7BFB1307D14}"/>
              </a:ext>
            </a:extLst>
          </p:cNvPr>
          <p:cNvSpPr>
            <a:spLocks noGrp="1"/>
          </p:cNvSpPr>
          <p:nvPr>
            <p:ph idx="1"/>
          </p:nvPr>
        </p:nvSpPr>
        <p:spPr/>
        <p:txBody>
          <a:bodyPr>
            <a:normAutofit/>
          </a:bodyPr>
          <a:lstStyle/>
          <a:p>
            <a:pPr marL="0" indent="0">
              <a:buNone/>
            </a:pPr>
            <a:r>
              <a:rPr lang="en-US" dirty="0"/>
              <a:t>                              Function of Network Layer.</a:t>
            </a:r>
          </a:p>
          <a:p>
            <a:pPr marL="0" indent="0" algn="just">
              <a:buNone/>
            </a:pPr>
            <a:r>
              <a:rPr lang="en-US" dirty="0"/>
              <a:t>1.  It is the third layer of OSI model and it is used for transfer  the packet from source to destination.</a:t>
            </a:r>
          </a:p>
          <a:p>
            <a:pPr marL="0" indent="0" algn="just">
              <a:buNone/>
            </a:pPr>
            <a:r>
              <a:rPr lang="en-US" dirty="0"/>
              <a:t>2. Network layer is used for the transmission of data from  one host to the other located in different networks.</a:t>
            </a:r>
          </a:p>
          <a:p>
            <a:pPr marL="0" indent="0" algn="just">
              <a:buNone/>
            </a:pPr>
            <a:r>
              <a:rPr lang="en-US" dirty="0"/>
              <a:t>                        It performs two main functions.</a:t>
            </a:r>
          </a:p>
          <a:p>
            <a:pPr marL="0" indent="0" algn="just">
              <a:buNone/>
            </a:pPr>
            <a:r>
              <a:rPr lang="en-US" dirty="0"/>
              <a:t>1.  First is that is breaking up segments into network  packets, and second is that reassembling the packets  on the receiving end.</a:t>
            </a:r>
          </a:p>
          <a:p>
            <a:pPr marL="0" indent="0" algn="just">
              <a:buNone/>
            </a:pPr>
            <a:r>
              <a:rPr lang="en-US" dirty="0"/>
              <a:t>2. Network layer also provides network addresses (typically Internet </a:t>
            </a:r>
          </a:p>
          <a:p>
            <a:pPr marL="0" indent="0" algn="just">
              <a:buNone/>
            </a:pPr>
            <a:r>
              <a:rPr lang="en-US" dirty="0"/>
              <a:t>    Protocol addresses) to route packets to a destination node.</a:t>
            </a:r>
            <a:endParaRPr lang="en-IN" dirty="0"/>
          </a:p>
        </p:txBody>
      </p:sp>
    </p:spTree>
    <p:extLst>
      <p:ext uri="{BB962C8B-B14F-4D97-AF65-F5344CB8AC3E}">
        <p14:creationId xmlns:p14="http://schemas.microsoft.com/office/powerpoint/2010/main" val="584370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191F-A410-30DA-831A-3C35E038395E}"/>
              </a:ext>
            </a:extLst>
          </p:cNvPr>
          <p:cNvSpPr>
            <a:spLocks noGrp="1"/>
          </p:cNvSpPr>
          <p:nvPr>
            <p:ph type="title"/>
          </p:nvPr>
        </p:nvSpPr>
        <p:spPr/>
        <p:txBody>
          <a:bodyPr/>
          <a:lstStyle/>
          <a:p>
            <a:r>
              <a:rPr lang="en-IN" dirty="0"/>
              <a:t>    What is Packet Forwarding?</a:t>
            </a:r>
          </a:p>
        </p:txBody>
      </p:sp>
      <p:sp>
        <p:nvSpPr>
          <p:cNvPr id="3" name="Content Placeholder 2">
            <a:extLst>
              <a:ext uri="{FF2B5EF4-FFF2-40B4-BE49-F238E27FC236}">
                <a16:creationId xmlns:a16="http://schemas.microsoft.com/office/drawing/2014/main" id="{745FAFD0-85EA-D1B3-A746-D527DC78F738}"/>
              </a:ext>
            </a:extLst>
          </p:cNvPr>
          <p:cNvSpPr>
            <a:spLocks noGrp="1"/>
          </p:cNvSpPr>
          <p:nvPr>
            <p:ph idx="1"/>
          </p:nvPr>
        </p:nvSpPr>
        <p:spPr>
          <a:xfrm>
            <a:off x="973394" y="2133600"/>
            <a:ext cx="10531218" cy="3777622"/>
          </a:xfrm>
        </p:spPr>
        <p:txBody>
          <a:bodyPr/>
          <a:lstStyle/>
          <a:p>
            <a:pPr algn="just"/>
            <a:r>
              <a:rPr lang="en-US" dirty="0"/>
              <a:t>Packet  Forwarding   means  forwarding of incoming packets to their intended destination. </a:t>
            </a:r>
          </a:p>
          <a:p>
            <a:pPr marL="0" indent="0" algn="just">
              <a:buNone/>
            </a:pPr>
            <a:endParaRPr lang="en-US" dirty="0"/>
          </a:p>
          <a:p>
            <a:pPr algn="just"/>
            <a:r>
              <a:rPr lang="en-US" dirty="0"/>
              <a:t>In the  packet Forwarding  same network  is associated  with as the source host or may belong to a destination host in a different network.</a:t>
            </a:r>
          </a:p>
          <a:p>
            <a:pPr marL="0" indent="0" algn="just">
              <a:buNone/>
            </a:pPr>
            <a:endParaRPr lang="en-US" dirty="0"/>
          </a:p>
          <a:p>
            <a:pPr algn="just"/>
            <a:r>
              <a:rPr lang="en-US" dirty="0"/>
              <a:t> In the packet forwarding  router is responsible for the process of  forwarding the  packet . It accepts the packet from the origin host or another router in the packet’s path and places it on the route leading to the target host.</a:t>
            </a:r>
            <a:endParaRPr lang="en-IN" dirty="0"/>
          </a:p>
        </p:txBody>
      </p:sp>
    </p:spTree>
    <p:extLst>
      <p:ext uri="{BB962C8B-B14F-4D97-AF65-F5344CB8AC3E}">
        <p14:creationId xmlns:p14="http://schemas.microsoft.com/office/powerpoint/2010/main" val="617818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E9735-8FFC-5B15-F39A-5AE2A1F9812E}"/>
              </a:ext>
            </a:extLst>
          </p:cNvPr>
          <p:cNvSpPr>
            <a:spLocks noGrp="1"/>
          </p:cNvSpPr>
          <p:nvPr>
            <p:ph type="title"/>
          </p:nvPr>
        </p:nvSpPr>
        <p:spPr>
          <a:xfrm>
            <a:off x="1543665" y="624110"/>
            <a:ext cx="9960947" cy="1280890"/>
          </a:xfrm>
        </p:spPr>
        <p:txBody>
          <a:bodyPr/>
          <a:lstStyle/>
          <a:p>
            <a:r>
              <a:rPr lang="en-IN" dirty="0"/>
              <a:t>        Example  of  packet Forwarding .</a:t>
            </a:r>
          </a:p>
        </p:txBody>
      </p:sp>
      <p:sp>
        <p:nvSpPr>
          <p:cNvPr id="3" name="Content Placeholder 2">
            <a:extLst>
              <a:ext uri="{FF2B5EF4-FFF2-40B4-BE49-F238E27FC236}">
                <a16:creationId xmlns:a16="http://schemas.microsoft.com/office/drawing/2014/main" id="{0277FB4D-761D-05EF-133A-0DDD3E0117F3}"/>
              </a:ext>
            </a:extLst>
          </p:cNvPr>
          <p:cNvSpPr>
            <a:spLocks noGrp="1"/>
          </p:cNvSpPr>
          <p:nvPr>
            <p:ph idx="1"/>
          </p:nvPr>
        </p:nvSpPr>
        <p:spPr>
          <a:xfrm>
            <a:off x="904568" y="2133600"/>
            <a:ext cx="10600044" cy="3777622"/>
          </a:xfrm>
        </p:spPr>
        <p:txBody>
          <a:bodyPr/>
          <a:lstStyle/>
          <a:p>
            <a:pPr algn="just">
              <a:buFont typeface="Wingdings" panose="05000000000000000000" pitchFamily="2" charset="2"/>
              <a:buChar char="q"/>
            </a:pPr>
            <a:r>
              <a:rPr lang="en-US" dirty="0"/>
              <a:t> In the  packet forwarding  routers  are used to forward the packet from the local network to the remote network. So, the process of routing involves the packet forwarding from an entry interface out to an exit interface. </a:t>
            </a:r>
            <a:endParaRPr lang="en-IN" dirty="0"/>
          </a:p>
        </p:txBody>
      </p:sp>
    </p:spTree>
    <p:extLst>
      <p:ext uri="{BB962C8B-B14F-4D97-AF65-F5344CB8AC3E}">
        <p14:creationId xmlns:p14="http://schemas.microsoft.com/office/powerpoint/2010/main" val="2472415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E1CB-CBD9-9445-9687-0586EB8F9F4A}"/>
              </a:ext>
            </a:extLst>
          </p:cNvPr>
          <p:cNvSpPr>
            <a:spLocks noGrp="1"/>
          </p:cNvSpPr>
          <p:nvPr>
            <p:ph type="title"/>
          </p:nvPr>
        </p:nvSpPr>
        <p:spPr>
          <a:xfrm>
            <a:off x="1130711" y="624110"/>
            <a:ext cx="10373902" cy="1280890"/>
          </a:xfrm>
        </p:spPr>
        <p:txBody>
          <a:bodyPr>
            <a:normAutofit/>
          </a:bodyPr>
          <a:lstStyle/>
          <a:p>
            <a:r>
              <a:rPr lang="en-IN" dirty="0"/>
              <a:t>      Message  is  send  from source router  to  </a:t>
            </a:r>
            <a:br>
              <a:rPr lang="en-IN" dirty="0"/>
            </a:br>
            <a:r>
              <a:rPr lang="en-IN" dirty="0"/>
              <a:t>                       destination router .</a:t>
            </a:r>
          </a:p>
        </p:txBody>
      </p:sp>
      <p:pic>
        <p:nvPicPr>
          <p:cNvPr id="5" name="Content Placeholder 4">
            <a:extLst>
              <a:ext uri="{FF2B5EF4-FFF2-40B4-BE49-F238E27FC236}">
                <a16:creationId xmlns:a16="http://schemas.microsoft.com/office/drawing/2014/main" id="{7B248757-6C2F-0BB4-9C4D-442F93C878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723" y="2172469"/>
            <a:ext cx="6668553" cy="3460015"/>
          </a:xfrm>
        </p:spPr>
      </p:pic>
    </p:spTree>
    <p:extLst>
      <p:ext uri="{BB962C8B-B14F-4D97-AF65-F5344CB8AC3E}">
        <p14:creationId xmlns:p14="http://schemas.microsoft.com/office/powerpoint/2010/main" val="3164436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CE54-E072-DBFD-E2D6-16ED8E46AB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FEB48E-F90C-91A8-1E38-9C15445829B0}"/>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352B28B3-EA98-6903-2089-715F3DF0C64D}"/>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54429"/>
            <a:ext cx="12192000" cy="698645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5802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92CE-E482-C3B0-9862-F709F0303872}"/>
              </a:ext>
            </a:extLst>
          </p:cNvPr>
          <p:cNvSpPr>
            <a:spLocks noGrp="1"/>
          </p:cNvSpPr>
          <p:nvPr>
            <p:ph type="title"/>
          </p:nvPr>
        </p:nvSpPr>
        <p:spPr/>
        <p:txBody>
          <a:bodyPr/>
          <a:lstStyle/>
          <a:p>
            <a:r>
              <a:rPr lang="en-IN" dirty="0"/>
              <a:t>            Network  layer  - IP address</a:t>
            </a:r>
          </a:p>
        </p:txBody>
      </p:sp>
      <p:sp>
        <p:nvSpPr>
          <p:cNvPr id="3" name="Content Placeholder 2">
            <a:extLst>
              <a:ext uri="{FF2B5EF4-FFF2-40B4-BE49-F238E27FC236}">
                <a16:creationId xmlns:a16="http://schemas.microsoft.com/office/drawing/2014/main" id="{0314CA54-1E0F-0812-C6DD-57109BA905CB}"/>
              </a:ext>
            </a:extLst>
          </p:cNvPr>
          <p:cNvSpPr>
            <a:spLocks noGrp="1"/>
          </p:cNvSpPr>
          <p:nvPr>
            <p:ph idx="1"/>
          </p:nvPr>
        </p:nvSpPr>
        <p:spPr/>
        <p:txBody>
          <a:bodyPr/>
          <a:lstStyle/>
          <a:p>
            <a:pPr algn="just"/>
            <a:r>
              <a:rPr lang="en-US" dirty="0"/>
              <a:t>Every device  which is  assign  on the   network has an IP address by which it can be uniquely identified and addressed. </a:t>
            </a:r>
          </a:p>
          <a:p>
            <a:pPr marL="0" indent="0" algn="just">
              <a:buNone/>
            </a:pPr>
            <a:endParaRPr lang="en-US" dirty="0"/>
          </a:p>
          <a:p>
            <a:pPr algn="just"/>
            <a:r>
              <a:rPr lang="en-US" dirty="0"/>
              <a:t>An IP address is Layer-3 (Network Layer) logical address. This address may change every time a computer restarts.</a:t>
            </a:r>
          </a:p>
          <a:p>
            <a:pPr marL="0" indent="0" algn="just">
              <a:buNone/>
            </a:pPr>
            <a:r>
              <a:rPr lang="en-US" dirty="0"/>
              <a:t> </a:t>
            </a:r>
          </a:p>
          <a:p>
            <a:pPr algn="just"/>
            <a:r>
              <a:rPr lang="en-US" dirty="0"/>
              <a:t>A computer can have one IP at one instance of time and another IP at some different time.</a:t>
            </a:r>
            <a:endParaRPr lang="en-IN" dirty="0"/>
          </a:p>
        </p:txBody>
      </p:sp>
    </p:spTree>
    <p:extLst>
      <p:ext uri="{BB962C8B-B14F-4D97-AF65-F5344CB8AC3E}">
        <p14:creationId xmlns:p14="http://schemas.microsoft.com/office/powerpoint/2010/main" val="298937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54D4-AEB8-9546-1582-96B53A3DED05}"/>
              </a:ext>
            </a:extLst>
          </p:cNvPr>
          <p:cNvSpPr>
            <a:spLocks noGrp="1"/>
          </p:cNvSpPr>
          <p:nvPr>
            <p:ph type="title"/>
          </p:nvPr>
        </p:nvSpPr>
        <p:spPr>
          <a:xfrm>
            <a:off x="1386349" y="299645"/>
            <a:ext cx="9823296" cy="1280890"/>
          </a:xfrm>
        </p:spPr>
        <p:txBody>
          <a:bodyPr>
            <a:normAutofit/>
          </a:bodyPr>
          <a:lstStyle/>
          <a:p>
            <a:r>
              <a:rPr lang="en-IN" dirty="0"/>
              <a:t>    Example  of  devices  which is assign on  </a:t>
            </a:r>
            <a:br>
              <a:rPr lang="en-IN" dirty="0"/>
            </a:br>
            <a:r>
              <a:rPr lang="en-IN" dirty="0"/>
              <a:t>                    network  uses  different IP.</a:t>
            </a:r>
          </a:p>
        </p:txBody>
      </p:sp>
      <p:pic>
        <p:nvPicPr>
          <p:cNvPr id="5" name="Content Placeholder 4">
            <a:extLst>
              <a:ext uri="{FF2B5EF4-FFF2-40B4-BE49-F238E27FC236}">
                <a16:creationId xmlns:a16="http://schemas.microsoft.com/office/drawing/2014/main" id="{FDD7C202-E713-4BB3-09A4-C025C7FC1F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485" y="1912710"/>
            <a:ext cx="10038806" cy="4351338"/>
          </a:xfrm>
        </p:spPr>
      </p:pic>
    </p:spTree>
    <p:extLst>
      <p:ext uri="{BB962C8B-B14F-4D97-AF65-F5344CB8AC3E}">
        <p14:creationId xmlns:p14="http://schemas.microsoft.com/office/powerpoint/2010/main" val="208658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48DF-4BE2-9751-F46E-56F7E9E73AAD}"/>
              </a:ext>
            </a:extLst>
          </p:cNvPr>
          <p:cNvSpPr>
            <a:spLocks noGrp="1"/>
          </p:cNvSpPr>
          <p:nvPr>
            <p:ph type="title"/>
          </p:nvPr>
        </p:nvSpPr>
        <p:spPr/>
        <p:txBody>
          <a:bodyPr/>
          <a:lstStyle/>
          <a:p>
            <a:r>
              <a:rPr lang="en-US" dirty="0"/>
              <a:t>               Network Layer Functions.</a:t>
            </a:r>
            <a:endParaRPr lang="en-IN" dirty="0"/>
          </a:p>
        </p:txBody>
      </p:sp>
      <p:sp>
        <p:nvSpPr>
          <p:cNvPr id="3" name="Content Placeholder 2">
            <a:extLst>
              <a:ext uri="{FF2B5EF4-FFF2-40B4-BE49-F238E27FC236}">
                <a16:creationId xmlns:a16="http://schemas.microsoft.com/office/drawing/2014/main" id="{8B8003AE-40B4-BB52-72F6-D696F51DB7AE}"/>
              </a:ext>
            </a:extLst>
          </p:cNvPr>
          <p:cNvSpPr>
            <a:spLocks noGrp="1"/>
          </p:cNvSpPr>
          <p:nvPr>
            <p:ph idx="1"/>
          </p:nvPr>
        </p:nvSpPr>
        <p:spPr/>
        <p:txBody>
          <a:bodyPr>
            <a:normAutofit/>
          </a:bodyPr>
          <a:lstStyle/>
          <a:p>
            <a:pPr marL="0" indent="0">
              <a:buNone/>
            </a:pPr>
            <a:r>
              <a:rPr lang="en-US" dirty="0"/>
              <a:t>                             Some other function of network layer</a:t>
            </a:r>
          </a:p>
          <a:p>
            <a:pPr algn="just">
              <a:buFont typeface="Wingdings" panose="05000000000000000000" pitchFamily="2" charset="2"/>
              <a:buChar char="q"/>
            </a:pPr>
            <a:r>
              <a:rPr lang="en-US" dirty="0"/>
              <a:t> Addressing - Maintains the address at the frame header  of both source and destination and performs addressing to detect various devices in network .</a:t>
            </a:r>
          </a:p>
          <a:p>
            <a:pPr algn="just">
              <a:buFont typeface="Wingdings" panose="05000000000000000000" pitchFamily="2" charset="2"/>
              <a:buChar char="q"/>
            </a:pPr>
            <a:r>
              <a:rPr lang="en-US" dirty="0"/>
              <a:t>Packeting: It is performed by Internet Protocol. The  network layer converts the packets from its upper layer.</a:t>
            </a:r>
          </a:p>
          <a:p>
            <a:pPr algn="just">
              <a:buFont typeface="Wingdings" panose="05000000000000000000" pitchFamily="2" charset="2"/>
              <a:buChar char="q"/>
            </a:pPr>
            <a:r>
              <a:rPr lang="en-US" dirty="0"/>
              <a:t> Routing: It is the most important functionality. The network layer chooses the most relevant and best path for the data transmission from source to destination.</a:t>
            </a:r>
          </a:p>
          <a:p>
            <a:pPr algn="just">
              <a:buFont typeface="Wingdings" panose="05000000000000000000" pitchFamily="2" charset="2"/>
              <a:buChar char="q"/>
            </a:pPr>
            <a:r>
              <a:rPr lang="en-US" dirty="0"/>
              <a:t>Inter-networking: It works to deliver a logical connection across multiple devices.</a:t>
            </a:r>
            <a:endParaRPr lang="en-IN" dirty="0"/>
          </a:p>
        </p:txBody>
      </p:sp>
    </p:spTree>
    <p:extLst>
      <p:ext uri="{BB962C8B-B14F-4D97-AF65-F5344CB8AC3E}">
        <p14:creationId xmlns:p14="http://schemas.microsoft.com/office/powerpoint/2010/main" val="215787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60C6-6308-132F-D93E-5D34975B97BE}"/>
              </a:ext>
            </a:extLst>
          </p:cNvPr>
          <p:cNvSpPr>
            <a:spLocks noGrp="1"/>
          </p:cNvSpPr>
          <p:nvPr>
            <p:ph type="title"/>
          </p:nvPr>
        </p:nvSpPr>
        <p:spPr/>
        <p:txBody>
          <a:bodyPr/>
          <a:lstStyle/>
          <a:p>
            <a:r>
              <a:rPr lang="en-IN" dirty="0"/>
              <a:t>            Network Layer Design Issues.</a:t>
            </a:r>
            <a:br>
              <a:rPr lang="en-IN" dirty="0"/>
            </a:br>
            <a:endParaRPr lang="en-IN" dirty="0"/>
          </a:p>
        </p:txBody>
      </p:sp>
      <p:sp>
        <p:nvSpPr>
          <p:cNvPr id="3" name="Content Placeholder 2">
            <a:extLst>
              <a:ext uri="{FF2B5EF4-FFF2-40B4-BE49-F238E27FC236}">
                <a16:creationId xmlns:a16="http://schemas.microsoft.com/office/drawing/2014/main" id="{73D1636F-C7CC-D6DE-BCFA-A1D3E8CC1F88}"/>
              </a:ext>
            </a:extLst>
          </p:cNvPr>
          <p:cNvSpPr>
            <a:spLocks noGrp="1"/>
          </p:cNvSpPr>
          <p:nvPr>
            <p:ph idx="1"/>
          </p:nvPr>
        </p:nvSpPr>
        <p:spPr/>
        <p:txBody>
          <a:bodyPr/>
          <a:lstStyle/>
          <a:p>
            <a:pPr eaLnBrk="1" hangingPunct="1">
              <a:buFontTx/>
              <a:buChar char="•"/>
            </a:pPr>
            <a:r>
              <a:rPr lang="en-US" altLang="en-US" sz="2800" dirty="0">
                <a:latin typeface="Times New Roman" panose="02020603050405020304" pitchFamily="18" charset="0"/>
                <a:cs typeface="Times New Roman" panose="02020603050405020304" pitchFamily="18" charset="0"/>
              </a:rPr>
              <a:t>Store-and-Forward Packet Switching.</a:t>
            </a:r>
          </a:p>
          <a:p>
            <a:pPr eaLnBrk="1" hangingPunct="1">
              <a:buFontTx/>
              <a:buChar char="•"/>
            </a:pPr>
            <a:r>
              <a:rPr lang="en-US" altLang="en-US" sz="2800" dirty="0">
                <a:latin typeface="Times New Roman" panose="02020603050405020304" pitchFamily="18" charset="0"/>
                <a:cs typeface="Times New Roman" panose="02020603050405020304" pitchFamily="18" charset="0"/>
              </a:rPr>
              <a:t>Services Provided to the Transport Layer.</a:t>
            </a:r>
          </a:p>
          <a:p>
            <a:pPr eaLnBrk="1" hangingPunct="1">
              <a:buFontTx/>
              <a:buChar char="•"/>
            </a:pPr>
            <a:r>
              <a:rPr lang="en-US" altLang="en-US" sz="2800" dirty="0">
                <a:latin typeface="Times New Roman" panose="02020603050405020304" pitchFamily="18" charset="0"/>
                <a:cs typeface="Times New Roman" panose="02020603050405020304" pitchFamily="18" charset="0"/>
              </a:rPr>
              <a:t>Implementation of Connectionless Service,</a:t>
            </a:r>
          </a:p>
          <a:p>
            <a:pPr eaLnBrk="1" hangingPunct="1">
              <a:buFontTx/>
              <a:buChar char="•"/>
            </a:pPr>
            <a:r>
              <a:rPr lang="en-US" altLang="en-US" sz="2800" dirty="0">
                <a:latin typeface="Times New Roman" panose="02020603050405020304" pitchFamily="18" charset="0"/>
                <a:cs typeface="Times New Roman" panose="02020603050405020304" pitchFamily="18" charset="0"/>
              </a:rPr>
              <a:t>Implementation of Connection-Oriented Service.</a:t>
            </a:r>
          </a:p>
          <a:p>
            <a:pPr eaLnBrk="1" hangingPunct="1">
              <a:buFontTx/>
              <a:buChar char="•"/>
            </a:pPr>
            <a:r>
              <a:rPr lang="en-US" altLang="en-US" sz="2800" dirty="0">
                <a:latin typeface="Times New Roman" panose="02020603050405020304" pitchFamily="18" charset="0"/>
                <a:cs typeface="Times New Roman" panose="02020603050405020304" pitchFamily="18" charset="0"/>
              </a:rPr>
              <a:t>Comparison of Virtual-Circuit and Datagram Subnets</a:t>
            </a:r>
          </a:p>
          <a:p>
            <a:endParaRPr lang="en-IN" dirty="0"/>
          </a:p>
        </p:txBody>
      </p:sp>
    </p:spTree>
    <p:extLst>
      <p:ext uri="{BB962C8B-B14F-4D97-AF65-F5344CB8AC3E}">
        <p14:creationId xmlns:p14="http://schemas.microsoft.com/office/powerpoint/2010/main" val="89842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2A08-6CF2-A803-848A-B2E00E210598}"/>
              </a:ext>
            </a:extLst>
          </p:cNvPr>
          <p:cNvSpPr>
            <a:spLocks noGrp="1"/>
          </p:cNvSpPr>
          <p:nvPr>
            <p:ph type="title"/>
          </p:nvPr>
        </p:nvSpPr>
        <p:spPr/>
        <p:txBody>
          <a:bodyPr/>
          <a:lstStyle/>
          <a:p>
            <a:r>
              <a:rPr lang="en-US" dirty="0"/>
              <a:t>    Design Issues of Network Layer.</a:t>
            </a:r>
            <a:endParaRPr lang="en-IN" dirty="0"/>
          </a:p>
        </p:txBody>
      </p:sp>
      <p:sp>
        <p:nvSpPr>
          <p:cNvPr id="3" name="Content Placeholder 2">
            <a:extLst>
              <a:ext uri="{FF2B5EF4-FFF2-40B4-BE49-F238E27FC236}">
                <a16:creationId xmlns:a16="http://schemas.microsoft.com/office/drawing/2014/main" id="{DE58E5B0-4EF0-0D07-EF3D-43F903A26596}"/>
              </a:ext>
            </a:extLst>
          </p:cNvPr>
          <p:cNvSpPr>
            <a:spLocks noGrp="1"/>
          </p:cNvSpPr>
          <p:nvPr>
            <p:ph idx="1"/>
          </p:nvPr>
        </p:nvSpPr>
        <p:spPr>
          <a:xfrm>
            <a:off x="661851" y="1184366"/>
            <a:ext cx="10842761" cy="5673634"/>
          </a:xfrm>
        </p:spPr>
        <p:txBody>
          <a:bodyPr/>
          <a:lstStyle/>
          <a:p>
            <a:pPr algn="just">
              <a:buFont typeface="Wingdings" panose="05000000000000000000" pitchFamily="2" charset="2"/>
              <a:buChar char="q"/>
            </a:pPr>
            <a:r>
              <a:rPr lang="en-IN" dirty="0"/>
              <a:t>Store-and-Forward Packet Switching - </a:t>
            </a:r>
            <a:r>
              <a:rPr lang="en-US" dirty="0"/>
              <a:t>The host sends the packet to the nearest router and packet is stored there until it has fully arrived once the link is fully processed by verifying the checksum then it is forwarded to the next router till it reaches the destination. A checksum is a value that represents the number of bits in a transmission message .</a:t>
            </a:r>
          </a:p>
          <a:p>
            <a:pPr algn="just">
              <a:buFont typeface="Wingdings" panose="05000000000000000000" pitchFamily="2" charset="2"/>
              <a:buChar char="q"/>
            </a:pPr>
            <a:r>
              <a:rPr lang="en-US" dirty="0"/>
              <a:t>Store-and-forward Packet Switching   means  that the packet-switched network communications whereby packet switches must receive a packet in its entirety before forwarding to the next switch in the network.</a:t>
            </a:r>
          </a:p>
          <a:p>
            <a:pPr marL="0" indent="0" algn="just">
              <a:buNone/>
            </a:pPr>
            <a:endParaRPr lang="en-IN" dirty="0"/>
          </a:p>
          <a:p>
            <a:pPr marL="0" indent="0" algn="just">
              <a:buNone/>
            </a:pPr>
            <a:r>
              <a:rPr lang="en-US" altLang="en-US" dirty="0">
                <a:latin typeface="Times New Roman" panose="02020603050405020304" pitchFamily="18" charset="0"/>
                <a:cs typeface="Times New Roman" panose="02020603050405020304" pitchFamily="18" charset="0"/>
              </a:rPr>
              <a:t>                  </a:t>
            </a:r>
          </a:p>
          <a:p>
            <a:pPr marL="0" indent="0">
              <a:buNone/>
            </a:pPr>
            <a:endParaRPr lang="en-IN" dirty="0"/>
          </a:p>
        </p:txBody>
      </p:sp>
      <p:pic>
        <p:nvPicPr>
          <p:cNvPr id="5" name="Picture 6" descr="5-01">
            <a:extLst>
              <a:ext uri="{FF2B5EF4-FFF2-40B4-BE49-F238E27FC236}">
                <a16:creationId xmlns:a16="http://schemas.microsoft.com/office/drawing/2014/main" id="{31A25AD5-4B68-C236-5270-2A2F84EEC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92" y="3352800"/>
            <a:ext cx="10929258" cy="338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955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E574-36AA-12F7-ED6D-97648CB58D35}"/>
              </a:ext>
            </a:extLst>
          </p:cNvPr>
          <p:cNvSpPr>
            <a:spLocks noGrp="1"/>
          </p:cNvSpPr>
          <p:nvPr>
            <p:ph type="title"/>
          </p:nvPr>
        </p:nvSpPr>
        <p:spPr>
          <a:xfrm>
            <a:off x="1582995" y="624110"/>
            <a:ext cx="9921618" cy="1280890"/>
          </a:xfrm>
        </p:spPr>
        <p:txBody>
          <a:bodyPr/>
          <a:lstStyle/>
          <a:p>
            <a:r>
              <a:rPr lang="en-US" dirty="0"/>
              <a:t> 2. Services provided to Transport layer.</a:t>
            </a:r>
            <a:endParaRPr lang="en-IN" dirty="0"/>
          </a:p>
        </p:txBody>
      </p:sp>
      <p:sp>
        <p:nvSpPr>
          <p:cNvPr id="3" name="Content Placeholder 2">
            <a:extLst>
              <a:ext uri="{FF2B5EF4-FFF2-40B4-BE49-F238E27FC236}">
                <a16:creationId xmlns:a16="http://schemas.microsoft.com/office/drawing/2014/main" id="{55963271-7ACF-6794-1468-CCAAC4946120}"/>
              </a:ext>
            </a:extLst>
          </p:cNvPr>
          <p:cNvSpPr>
            <a:spLocks noGrp="1"/>
          </p:cNvSpPr>
          <p:nvPr>
            <p:ph idx="1"/>
          </p:nvPr>
        </p:nvSpPr>
        <p:spPr>
          <a:xfrm>
            <a:off x="838200" y="1825624"/>
            <a:ext cx="10515600" cy="4967061"/>
          </a:xfrm>
        </p:spPr>
        <p:txBody>
          <a:bodyPr>
            <a:normAutofit fontScale="55000" lnSpcReduction="20000"/>
          </a:bodyPr>
          <a:lstStyle/>
          <a:p>
            <a:pPr marL="0" indent="0" algn="just">
              <a:buNone/>
            </a:pPr>
            <a:r>
              <a:rPr lang="en-IN" altLang="en-US" sz="2800" dirty="0">
                <a:latin typeface="Times New Roman" panose="02020603050405020304" pitchFamily="18" charset="0"/>
                <a:cs typeface="Times New Roman" panose="02020603050405020304" pitchFamily="18" charset="0"/>
              </a:rPr>
              <a:t>The services need to be carefully designed with the following goals in mind:-</a:t>
            </a:r>
            <a:endParaRPr lang="en-US" altLang="en-US" sz="2800" dirty="0">
              <a:latin typeface="Times New Roman" panose="02020603050405020304" pitchFamily="18" charset="0"/>
              <a:cs typeface="Times New Roman" panose="02020603050405020304" pitchFamily="18" charset="0"/>
            </a:endParaRPr>
          </a:p>
          <a:p>
            <a:pPr marL="514350" indent="-514350" algn="just">
              <a:buAutoNum type="arabicPeriod"/>
            </a:pPr>
            <a:r>
              <a:rPr lang="en-US" altLang="en-US" sz="2800" dirty="0">
                <a:latin typeface="Times New Roman" panose="02020603050405020304" pitchFamily="18" charset="0"/>
                <a:cs typeface="Times New Roman" panose="02020603050405020304" pitchFamily="18" charset="0"/>
              </a:rPr>
              <a:t>It provides network/transport layer interface which means network layer transfers it’s services to the transport layer. </a:t>
            </a:r>
          </a:p>
          <a:p>
            <a:pPr marL="0" indent="0" algn="just">
              <a:buNone/>
            </a:pPr>
            <a:endParaRPr lang="en-US" altLang="en-US" sz="2800" dirty="0">
              <a:latin typeface="Times New Roman" panose="02020603050405020304" pitchFamily="18" charset="0"/>
              <a:cs typeface="Times New Roman" panose="02020603050405020304" pitchFamily="18" charset="0"/>
            </a:endParaRPr>
          </a:p>
          <a:p>
            <a:pPr marL="0" indent="0" algn="just">
              <a:buNone/>
            </a:pPr>
            <a:r>
              <a:rPr lang="en-US" altLang="en-US" sz="2800" dirty="0">
                <a:latin typeface="Times New Roman" panose="02020603050405020304" pitchFamily="18" charset="0"/>
                <a:cs typeface="Times New Roman" panose="02020603050405020304" pitchFamily="18" charset="0"/>
              </a:rPr>
              <a:t>These services are described below.</a:t>
            </a:r>
          </a:p>
          <a:p>
            <a:pPr marL="0" indent="0" algn="just">
              <a:buNone/>
            </a:pPr>
            <a:r>
              <a:rPr lang="en-US" altLang="en-US" sz="2800" dirty="0">
                <a:latin typeface="Times New Roman" panose="02020603050405020304" pitchFamily="18" charset="0"/>
                <a:cs typeface="Times New Roman" panose="02020603050405020304" pitchFamily="18" charset="0"/>
              </a:rPr>
              <a:t>But before providing these services to the transfer layer following goals must be kept in mind :-</a:t>
            </a:r>
          </a:p>
          <a:p>
            <a:pPr marL="0" indent="0" algn="just">
              <a:buNone/>
            </a:pPr>
            <a:endParaRPr lang="en-US"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It  is  Offering services must not depend on router technology.</a:t>
            </a:r>
          </a:p>
          <a:p>
            <a:pPr marL="0" indent="0" algn="just">
              <a:buNone/>
            </a:pPr>
            <a:endParaRPr lang="en-US"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The transport layer needs to be protected from the type, number and topology of the available router.</a:t>
            </a:r>
          </a:p>
          <a:p>
            <a:pPr marL="0" indent="0" algn="just">
              <a:buNone/>
            </a:pPr>
            <a:endParaRPr lang="en-US"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The network addresses for the transport layer should use uniform numbering pattern also at LAN and WAN connections.</a:t>
            </a:r>
          </a:p>
          <a:p>
            <a:pPr marL="0" indent="0" algn="just">
              <a:buNone/>
            </a:pPr>
            <a:endParaRPr lang="en-US"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Based on the connections there are 2 types of services provided :-</a:t>
            </a:r>
          </a:p>
          <a:p>
            <a:pPr marL="0" indent="0" algn="just">
              <a:buNone/>
            </a:pPr>
            <a:endParaRPr lang="en-US" altLang="en-US" sz="2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Connectionless – The routing and insertion of packets into subnet is done individually. No added setup is required.</a:t>
            </a:r>
          </a:p>
          <a:p>
            <a:pPr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Connection-Oriented – Subnet must offer reliable service and all the packets must be transmitted over a single route.</a:t>
            </a:r>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9672143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278</TotalTime>
  <Words>1712</Words>
  <Application>Microsoft Office PowerPoint</Application>
  <PresentationFormat>Widescreen</PresentationFormat>
  <Paragraphs>144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Century Gothic</vt:lpstr>
      <vt:lpstr>Open Sans</vt:lpstr>
      <vt:lpstr>Times New Roman</vt:lpstr>
      <vt:lpstr>Wingdings</vt:lpstr>
      <vt:lpstr>Wingdings 3</vt:lpstr>
      <vt:lpstr>Wisp</vt:lpstr>
      <vt:lpstr>             LEC  -22                                  Network  Layer</vt:lpstr>
      <vt:lpstr>            What  is  Network  layer ?</vt:lpstr>
      <vt:lpstr>    The main function of  network  layer .</vt:lpstr>
      <vt:lpstr>            Network  layer  - IP address</vt:lpstr>
      <vt:lpstr>    Example  of  devices  which is assign on                       network  uses  different IP.</vt:lpstr>
      <vt:lpstr>               Network Layer Functions.</vt:lpstr>
      <vt:lpstr>            Network Layer Design Issues. </vt:lpstr>
      <vt:lpstr>    Design Issues of Network Layer.</vt:lpstr>
      <vt:lpstr> 2. Services provided to Transport layer.</vt:lpstr>
      <vt:lpstr>  3. Implementation of Connectionless Service </vt:lpstr>
      <vt:lpstr>4.Implementation of Connection-Oriented Service</vt:lpstr>
      <vt:lpstr>5. Comparison of Virtual-Circuit and Datagram                                Subnets.</vt:lpstr>
      <vt:lpstr>         Network Layer Services</vt:lpstr>
      <vt:lpstr>PowerPoint Presentation</vt:lpstr>
      <vt:lpstr>Configuration and addresses in a sub-netted                                              network.</vt:lpstr>
      <vt:lpstr>PowerPoint Presentation</vt:lpstr>
      <vt:lpstr>                        Lec – 23          Network  layer  Performance</vt:lpstr>
      <vt:lpstr>  NETWORK- LAYER  PERFORMANCE .</vt:lpstr>
      <vt:lpstr>                                  Delay</vt:lpstr>
      <vt:lpstr>PowerPoint Presentation</vt:lpstr>
      <vt:lpstr>Throughput</vt:lpstr>
      <vt:lpstr>Packet Loss</vt:lpstr>
      <vt:lpstr>  Addressing  perform in network  layer both                       classful  and classless .</vt:lpstr>
      <vt:lpstr>     Different  IP  Classes   Ranges.  </vt:lpstr>
      <vt:lpstr>      Three-level hierarchy in an IPv4 address.</vt:lpstr>
      <vt:lpstr>    What  is network ID and host ID?  </vt:lpstr>
      <vt:lpstr>            Classless  Addressing </vt:lpstr>
      <vt:lpstr>       Example  of  classful IP and Classless IP.</vt:lpstr>
      <vt:lpstr> Difference   Between  Classful  and classless                               addressing .</vt:lpstr>
      <vt:lpstr>    What is Packet Forwarding?</vt:lpstr>
      <vt:lpstr>        Example  of  packet Forwarding .</vt:lpstr>
      <vt:lpstr>      Message  is  send  from source router  to                          destination router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-22</dc:title>
  <dc:creator>Mohit Malik</dc:creator>
  <cp:lastModifiedBy>Mohit Malik</cp:lastModifiedBy>
  <cp:revision>2</cp:revision>
  <dcterms:created xsi:type="dcterms:W3CDTF">2023-09-25T05:48:43Z</dcterms:created>
  <dcterms:modified xsi:type="dcterms:W3CDTF">2023-09-26T18:50:00Z</dcterms:modified>
</cp:coreProperties>
</file>