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62" r:id="rId4"/>
    <p:sldId id="260" r:id="rId5"/>
    <p:sldId id="263" r:id="rId6"/>
    <p:sldId id="261" r:id="rId7"/>
    <p:sldId id="258"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8" r:id="rId26"/>
    <p:sldId id="280" r:id="rId27"/>
    <p:sldId id="281" r:id="rId28"/>
    <p:sldId id="282" r:id="rId29"/>
    <p:sldId id="283" r:id="rId30"/>
    <p:sldId id="287" r:id="rId31"/>
    <p:sldId id="284" r:id="rId32"/>
    <p:sldId id="285" r:id="rId33"/>
    <p:sldId id="286" r:id="rId34"/>
    <p:sldId id="289" r:id="rId35"/>
    <p:sldId id="290" r:id="rId36"/>
    <p:sldId id="291" r:id="rId37"/>
    <p:sldId id="293" r:id="rId38"/>
    <p:sldId id="294" r:id="rId39"/>
    <p:sldId id="295" r:id="rId40"/>
    <p:sldId id="296" r:id="rId41"/>
    <p:sldId id="300" r:id="rId42"/>
    <p:sldId id="301" r:id="rId43"/>
    <p:sldId id="303" r:id="rId44"/>
    <p:sldId id="298" r:id="rId45"/>
    <p:sldId id="302" r:id="rId46"/>
    <p:sldId id="29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003D0-95F0-43A2-93AC-9B9A82705BF9}" v="15" dt="2023-08-08T07:09:52.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B9A003D0-95F0-43A2-93AC-9B9A82705BF9}"/>
    <pc:docChg chg="custSel addSld delSld modSld">
      <pc:chgData name="Mohit Malik" userId="b038f0c95dfac187" providerId="LiveId" clId="{B9A003D0-95F0-43A2-93AC-9B9A82705BF9}" dt="2023-08-08T07:09:52.827" v="334" actId="27636"/>
      <pc:docMkLst>
        <pc:docMk/>
      </pc:docMkLst>
      <pc:sldChg chg="modSp mod">
        <pc:chgData name="Mohit Malik" userId="b038f0c95dfac187" providerId="LiveId" clId="{B9A003D0-95F0-43A2-93AC-9B9A82705BF9}" dt="2023-08-08T05:35:23.261" v="279" actId="20577"/>
        <pc:sldMkLst>
          <pc:docMk/>
          <pc:sldMk cId="2389686986" sldId="256"/>
        </pc:sldMkLst>
        <pc:spChg chg="mod">
          <ac:chgData name="Mohit Malik" userId="b038f0c95dfac187" providerId="LiveId" clId="{B9A003D0-95F0-43A2-93AC-9B9A82705BF9}" dt="2023-08-08T05:35:23.261" v="279" actId="20577"/>
          <ac:spMkLst>
            <pc:docMk/>
            <pc:sldMk cId="2389686986" sldId="256"/>
            <ac:spMk id="3" creationId="{DA7D3283-EEC8-4167-DF8B-7794951F8A5F}"/>
          </ac:spMkLst>
        </pc:spChg>
      </pc:sldChg>
      <pc:sldChg chg="modSp">
        <pc:chgData name="Mohit Malik" userId="b038f0c95dfac187" providerId="LiveId" clId="{B9A003D0-95F0-43A2-93AC-9B9A82705BF9}" dt="2023-08-08T07:09:52.483" v="328"/>
        <pc:sldMkLst>
          <pc:docMk/>
          <pc:sldMk cId="2261122841" sldId="257"/>
        </pc:sldMkLst>
        <pc:spChg chg="mod">
          <ac:chgData name="Mohit Malik" userId="b038f0c95dfac187" providerId="LiveId" clId="{B9A003D0-95F0-43A2-93AC-9B9A82705BF9}" dt="2023-08-08T07:09:52.483" v="328"/>
          <ac:spMkLst>
            <pc:docMk/>
            <pc:sldMk cId="2261122841" sldId="257"/>
            <ac:spMk id="2" creationId="{CA84DA09-3B0F-228E-571D-9196D9C09AF9}"/>
          </ac:spMkLst>
        </pc:spChg>
        <pc:spChg chg="mod">
          <ac:chgData name="Mohit Malik" userId="b038f0c95dfac187" providerId="LiveId" clId="{B9A003D0-95F0-43A2-93AC-9B9A82705BF9}" dt="2023-08-08T07:09:52.483" v="328"/>
          <ac:spMkLst>
            <pc:docMk/>
            <pc:sldMk cId="2261122841" sldId="257"/>
            <ac:spMk id="3" creationId="{8BBA751E-9E53-E0D2-8005-A739835AAC8A}"/>
          </ac:spMkLst>
        </pc:spChg>
      </pc:sldChg>
      <pc:sldChg chg="modSp">
        <pc:chgData name="Mohit Malik" userId="b038f0c95dfac187" providerId="LiveId" clId="{B9A003D0-95F0-43A2-93AC-9B9A82705BF9}" dt="2023-08-08T07:09:52.483" v="328"/>
        <pc:sldMkLst>
          <pc:docMk/>
          <pc:sldMk cId="2882678589" sldId="258"/>
        </pc:sldMkLst>
        <pc:spChg chg="mod">
          <ac:chgData name="Mohit Malik" userId="b038f0c95dfac187" providerId="LiveId" clId="{B9A003D0-95F0-43A2-93AC-9B9A82705BF9}" dt="2023-08-08T07:09:52.483" v="328"/>
          <ac:spMkLst>
            <pc:docMk/>
            <pc:sldMk cId="2882678589" sldId="258"/>
            <ac:spMk id="2" creationId="{663890ED-C86F-05DD-DDC7-C6EF0D444870}"/>
          </ac:spMkLst>
        </pc:spChg>
        <pc:picChg chg="mod">
          <ac:chgData name="Mohit Malik" userId="b038f0c95dfac187" providerId="LiveId" clId="{B9A003D0-95F0-43A2-93AC-9B9A82705BF9}" dt="2023-08-08T07:09:52.483" v="328"/>
          <ac:picMkLst>
            <pc:docMk/>
            <pc:sldMk cId="2882678589" sldId="258"/>
            <ac:picMk id="5" creationId="{E62699C4-E29D-3DE3-DD55-D5F728C5765D}"/>
          </ac:picMkLst>
        </pc:picChg>
      </pc:sldChg>
      <pc:sldChg chg="modSp mod">
        <pc:chgData name="Mohit Malik" userId="b038f0c95dfac187" providerId="LiveId" clId="{B9A003D0-95F0-43A2-93AC-9B9A82705BF9}" dt="2023-08-08T07:09:52.609" v="329" actId="27636"/>
        <pc:sldMkLst>
          <pc:docMk/>
          <pc:sldMk cId="408673446" sldId="259"/>
        </pc:sldMkLst>
        <pc:spChg chg="mod">
          <ac:chgData name="Mohit Malik" userId="b038f0c95dfac187" providerId="LiveId" clId="{B9A003D0-95F0-43A2-93AC-9B9A82705BF9}" dt="2023-08-08T07:09:52.609" v="329" actId="27636"/>
          <ac:spMkLst>
            <pc:docMk/>
            <pc:sldMk cId="408673446" sldId="259"/>
            <ac:spMk id="2" creationId="{859D275B-6039-3229-27D4-71CA29019042}"/>
          </ac:spMkLst>
        </pc:spChg>
        <pc:picChg chg="mod">
          <ac:chgData name="Mohit Malik" userId="b038f0c95dfac187" providerId="LiveId" clId="{B9A003D0-95F0-43A2-93AC-9B9A82705BF9}" dt="2023-08-08T07:09:52.483" v="328"/>
          <ac:picMkLst>
            <pc:docMk/>
            <pc:sldMk cId="408673446" sldId="259"/>
            <ac:picMk id="5" creationId="{73E039FA-5BD2-E4CF-3412-F2B52EEF4855}"/>
          </ac:picMkLst>
        </pc:picChg>
      </pc:sldChg>
      <pc:sldChg chg="modSp">
        <pc:chgData name="Mohit Malik" userId="b038f0c95dfac187" providerId="LiveId" clId="{B9A003D0-95F0-43A2-93AC-9B9A82705BF9}" dt="2023-08-08T07:09:52.483" v="328"/>
        <pc:sldMkLst>
          <pc:docMk/>
          <pc:sldMk cId="3679948558" sldId="260"/>
        </pc:sldMkLst>
        <pc:picChg chg="mod">
          <ac:chgData name="Mohit Malik" userId="b038f0c95dfac187" providerId="LiveId" clId="{B9A003D0-95F0-43A2-93AC-9B9A82705BF9}" dt="2023-08-08T07:09:52.483" v="328"/>
          <ac:picMkLst>
            <pc:docMk/>
            <pc:sldMk cId="3679948558" sldId="260"/>
            <ac:picMk id="5" creationId="{39BEEE3B-1F53-F226-B0E7-AD261A4F256D}"/>
          </ac:picMkLst>
        </pc:picChg>
      </pc:sldChg>
      <pc:sldChg chg="modSp">
        <pc:chgData name="Mohit Malik" userId="b038f0c95dfac187" providerId="LiveId" clId="{B9A003D0-95F0-43A2-93AC-9B9A82705BF9}" dt="2023-08-08T07:09:52.483" v="328"/>
        <pc:sldMkLst>
          <pc:docMk/>
          <pc:sldMk cId="3359174835" sldId="261"/>
        </pc:sldMkLst>
        <pc:spChg chg="mod">
          <ac:chgData name="Mohit Malik" userId="b038f0c95dfac187" providerId="LiveId" clId="{B9A003D0-95F0-43A2-93AC-9B9A82705BF9}" dt="2023-08-08T07:09:52.483" v="328"/>
          <ac:spMkLst>
            <pc:docMk/>
            <pc:sldMk cId="3359174835" sldId="261"/>
            <ac:spMk id="2" creationId="{0FCECFF9-E608-5313-12D1-59F4C278CA0C}"/>
          </ac:spMkLst>
        </pc:spChg>
      </pc:sldChg>
      <pc:sldChg chg="modSp mod">
        <pc:chgData name="Mohit Malik" userId="b038f0c95dfac187" providerId="LiveId" clId="{B9A003D0-95F0-43A2-93AC-9B9A82705BF9}" dt="2023-08-08T07:09:52.483" v="328"/>
        <pc:sldMkLst>
          <pc:docMk/>
          <pc:sldMk cId="4239211116" sldId="262"/>
        </pc:sldMkLst>
        <pc:spChg chg="mod">
          <ac:chgData name="Mohit Malik" userId="b038f0c95dfac187" providerId="LiveId" clId="{B9A003D0-95F0-43A2-93AC-9B9A82705BF9}" dt="2023-08-08T07:09:52.483" v="328"/>
          <ac:spMkLst>
            <pc:docMk/>
            <pc:sldMk cId="4239211116" sldId="262"/>
            <ac:spMk id="2" creationId="{5C7802A7-3732-0012-7C90-5C24706C74C0}"/>
          </ac:spMkLst>
        </pc:spChg>
        <pc:spChg chg="mod">
          <ac:chgData name="Mohit Malik" userId="b038f0c95dfac187" providerId="LiveId" clId="{B9A003D0-95F0-43A2-93AC-9B9A82705BF9}" dt="2023-08-08T05:41:16.202" v="299" actId="20577"/>
          <ac:spMkLst>
            <pc:docMk/>
            <pc:sldMk cId="4239211116" sldId="262"/>
            <ac:spMk id="3" creationId="{AD81BCCA-A0F4-C820-91A0-2610A63ECDC6}"/>
          </ac:spMkLst>
        </pc:spChg>
      </pc:sldChg>
      <pc:sldChg chg="modSp">
        <pc:chgData name="Mohit Malik" userId="b038f0c95dfac187" providerId="LiveId" clId="{B9A003D0-95F0-43A2-93AC-9B9A82705BF9}" dt="2023-08-08T07:09:52.483" v="328"/>
        <pc:sldMkLst>
          <pc:docMk/>
          <pc:sldMk cId="2913135171" sldId="263"/>
        </pc:sldMkLst>
        <pc:picChg chg="mod">
          <ac:chgData name="Mohit Malik" userId="b038f0c95dfac187" providerId="LiveId" clId="{B9A003D0-95F0-43A2-93AC-9B9A82705BF9}" dt="2023-08-08T07:09:52.483" v="328"/>
          <ac:picMkLst>
            <pc:docMk/>
            <pc:sldMk cId="2913135171" sldId="263"/>
            <ac:picMk id="5" creationId="{85A7FD05-B6EA-A247-6FE7-A1BB3FA4F8F2}"/>
          </ac:picMkLst>
        </pc:picChg>
      </pc:sldChg>
      <pc:sldChg chg="modSp mod">
        <pc:chgData name="Mohit Malik" userId="b038f0c95dfac187" providerId="LiveId" clId="{B9A003D0-95F0-43A2-93AC-9B9A82705BF9}" dt="2023-08-08T07:09:52.483" v="328"/>
        <pc:sldMkLst>
          <pc:docMk/>
          <pc:sldMk cId="4153695358" sldId="264"/>
        </pc:sldMkLst>
        <pc:spChg chg="mod">
          <ac:chgData name="Mohit Malik" userId="b038f0c95dfac187" providerId="LiveId" clId="{B9A003D0-95F0-43A2-93AC-9B9A82705BF9}" dt="2023-08-08T06:11:29.237" v="312" actId="27636"/>
          <ac:spMkLst>
            <pc:docMk/>
            <pc:sldMk cId="4153695358" sldId="264"/>
            <ac:spMk id="2" creationId="{CD719B4F-C288-FEF0-2120-83952DBA3298}"/>
          </ac:spMkLst>
        </pc:spChg>
        <pc:picChg chg="mod">
          <ac:chgData name="Mohit Malik" userId="b038f0c95dfac187" providerId="LiveId" clId="{B9A003D0-95F0-43A2-93AC-9B9A82705BF9}" dt="2023-08-08T07:09:52.483" v="328"/>
          <ac:picMkLst>
            <pc:docMk/>
            <pc:sldMk cId="4153695358" sldId="264"/>
            <ac:picMk id="5" creationId="{DF9B61A7-A124-5118-540F-6AABD724146D}"/>
          </ac:picMkLst>
        </pc:picChg>
      </pc:sldChg>
      <pc:sldChg chg="modSp">
        <pc:chgData name="Mohit Malik" userId="b038f0c95dfac187" providerId="LiveId" clId="{B9A003D0-95F0-43A2-93AC-9B9A82705BF9}" dt="2023-08-08T07:09:52.483" v="328"/>
        <pc:sldMkLst>
          <pc:docMk/>
          <pc:sldMk cId="4177064823" sldId="265"/>
        </pc:sldMkLst>
        <pc:picChg chg="mod">
          <ac:chgData name="Mohit Malik" userId="b038f0c95dfac187" providerId="LiveId" clId="{B9A003D0-95F0-43A2-93AC-9B9A82705BF9}" dt="2023-08-08T07:09:52.483" v="328"/>
          <ac:picMkLst>
            <pc:docMk/>
            <pc:sldMk cId="4177064823" sldId="265"/>
            <ac:picMk id="5" creationId="{5EEB6529-D0B8-61CD-A600-371CC99F9E99}"/>
          </ac:picMkLst>
        </pc:picChg>
      </pc:sldChg>
      <pc:sldChg chg="modSp">
        <pc:chgData name="Mohit Malik" userId="b038f0c95dfac187" providerId="LiveId" clId="{B9A003D0-95F0-43A2-93AC-9B9A82705BF9}" dt="2023-08-08T07:09:52.483" v="328"/>
        <pc:sldMkLst>
          <pc:docMk/>
          <pc:sldMk cId="220631497" sldId="266"/>
        </pc:sldMkLst>
        <pc:picChg chg="mod">
          <ac:chgData name="Mohit Malik" userId="b038f0c95dfac187" providerId="LiveId" clId="{B9A003D0-95F0-43A2-93AC-9B9A82705BF9}" dt="2023-08-08T07:09:52.483" v="328"/>
          <ac:picMkLst>
            <pc:docMk/>
            <pc:sldMk cId="220631497" sldId="266"/>
            <ac:picMk id="5" creationId="{620CFC1D-07D4-8581-6F6E-39583CB81DE8}"/>
          </ac:picMkLst>
        </pc:picChg>
      </pc:sldChg>
      <pc:sldChg chg="modSp">
        <pc:chgData name="Mohit Malik" userId="b038f0c95dfac187" providerId="LiveId" clId="{B9A003D0-95F0-43A2-93AC-9B9A82705BF9}" dt="2023-08-08T07:09:52.483" v="328"/>
        <pc:sldMkLst>
          <pc:docMk/>
          <pc:sldMk cId="2594810947" sldId="267"/>
        </pc:sldMkLst>
        <pc:spChg chg="mod">
          <ac:chgData name="Mohit Malik" userId="b038f0c95dfac187" providerId="LiveId" clId="{B9A003D0-95F0-43A2-93AC-9B9A82705BF9}" dt="2023-08-08T07:09:52.483" v="328"/>
          <ac:spMkLst>
            <pc:docMk/>
            <pc:sldMk cId="2594810947" sldId="267"/>
            <ac:spMk id="2" creationId="{E2617C64-0460-AED8-B9D9-E5DF7BFFA2FC}"/>
          </ac:spMkLst>
        </pc:spChg>
        <pc:picChg chg="mod">
          <ac:chgData name="Mohit Malik" userId="b038f0c95dfac187" providerId="LiveId" clId="{B9A003D0-95F0-43A2-93AC-9B9A82705BF9}" dt="2023-08-08T07:09:52.483" v="328"/>
          <ac:picMkLst>
            <pc:docMk/>
            <pc:sldMk cId="2594810947" sldId="267"/>
            <ac:picMk id="5" creationId="{5E95C152-8357-3A70-C34D-9C94C408A936}"/>
          </ac:picMkLst>
        </pc:picChg>
      </pc:sldChg>
      <pc:sldChg chg="modSp">
        <pc:chgData name="Mohit Malik" userId="b038f0c95dfac187" providerId="LiveId" clId="{B9A003D0-95F0-43A2-93AC-9B9A82705BF9}" dt="2023-08-08T07:09:52.483" v="328"/>
        <pc:sldMkLst>
          <pc:docMk/>
          <pc:sldMk cId="2415256022" sldId="268"/>
        </pc:sldMkLst>
        <pc:spChg chg="mod">
          <ac:chgData name="Mohit Malik" userId="b038f0c95dfac187" providerId="LiveId" clId="{B9A003D0-95F0-43A2-93AC-9B9A82705BF9}" dt="2023-08-08T07:09:52.483" v="328"/>
          <ac:spMkLst>
            <pc:docMk/>
            <pc:sldMk cId="2415256022" sldId="268"/>
            <ac:spMk id="2" creationId="{5AA2BB8E-B252-DC57-2B13-EFB34CDB5901}"/>
          </ac:spMkLst>
        </pc:spChg>
        <pc:spChg chg="mod">
          <ac:chgData name="Mohit Malik" userId="b038f0c95dfac187" providerId="LiveId" clId="{B9A003D0-95F0-43A2-93AC-9B9A82705BF9}" dt="2023-08-08T07:09:52.483" v="328"/>
          <ac:spMkLst>
            <pc:docMk/>
            <pc:sldMk cId="2415256022" sldId="268"/>
            <ac:spMk id="3" creationId="{F4086F24-B252-135E-CC93-E3030A1455BC}"/>
          </ac:spMkLst>
        </pc:spChg>
      </pc:sldChg>
      <pc:sldChg chg="modSp">
        <pc:chgData name="Mohit Malik" userId="b038f0c95dfac187" providerId="LiveId" clId="{B9A003D0-95F0-43A2-93AC-9B9A82705BF9}" dt="2023-08-08T07:09:52.483" v="328"/>
        <pc:sldMkLst>
          <pc:docMk/>
          <pc:sldMk cId="1253461901" sldId="269"/>
        </pc:sldMkLst>
        <pc:picChg chg="mod">
          <ac:chgData name="Mohit Malik" userId="b038f0c95dfac187" providerId="LiveId" clId="{B9A003D0-95F0-43A2-93AC-9B9A82705BF9}" dt="2023-08-08T07:09:52.483" v="328"/>
          <ac:picMkLst>
            <pc:docMk/>
            <pc:sldMk cId="1253461901" sldId="269"/>
            <ac:picMk id="5" creationId="{9C3A372C-E443-2969-2A53-64D676D0B25B}"/>
          </ac:picMkLst>
        </pc:picChg>
      </pc:sldChg>
      <pc:sldChg chg="modSp mod">
        <pc:chgData name="Mohit Malik" userId="b038f0c95dfac187" providerId="LiveId" clId="{B9A003D0-95F0-43A2-93AC-9B9A82705BF9}" dt="2023-08-08T07:09:52.609" v="330" actId="27636"/>
        <pc:sldMkLst>
          <pc:docMk/>
          <pc:sldMk cId="1745812294" sldId="270"/>
        </pc:sldMkLst>
        <pc:spChg chg="mod">
          <ac:chgData name="Mohit Malik" userId="b038f0c95dfac187" providerId="LiveId" clId="{B9A003D0-95F0-43A2-93AC-9B9A82705BF9}" dt="2023-08-08T07:09:52.609" v="330" actId="27636"/>
          <ac:spMkLst>
            <pc:docMk/>
            <pc:sldMk cId="1745812294" sldId="270"/>
            <ac:spMk id="2" creationId="{009166A3-0318-41D5-6A37-AC8C4D974F7F}"/>
          </ac:spMkLst>
        </pc:spChg>
        <pc:spChg chg="mod">
          <ac:chgData name="Mohit Malik" userId="b038f0c95dfac187" providerId="LiveId" clId="{B9A003D0-95F0-43A2-93AC-9B9A82705BF9}" dt="2023-08-08T06:11:29.268" v="314" actId="27636"/>
          <ac:spMkLst>
            <pc:docMk/>
            <pc:sldMk cId="1745812294" sldId="270"/>
            <ac:spMk id="3" creationId="{41B87C67-EB24-C1B2-241E-21481A69735D}"/>
          </ac:spMkLst>
        </pc:spChg>
      </pc:sldChg>
      <pc:sldChg chg="modSp">
        <pc:chgData name="Mohit Malik" userId="b038f0c95dfac187" providerId="LiveId" clId="{B9A003D0-95F0-43A2-93AC-9B9A82705BF9}" dt="2023-08-08T07:09:52.483" v="328"/>
        <pc:sldMkLst>
          <pc:docMk/>
          <pc:sldMk cId="2243151448" sldId="271"/>
        </pc:sldMkLst>
        <pc:spChg chg="mod">
          <ac:chgData name="Mohit Malik" userId="b038f0c95dfac187" providerId="LiveId" clId="{B9A003D0-95F0-43A2-93AC-9B9A82705BF9}" dt="2023-08-08T07:09:52.483" v="328"/>
          <ac:spMkLst>
            <pc:docMk/>
            <pc:sldMk cId="2243151448" sldId="271"/>
            <ac:spMk id="2" creationId="{B24E535C-733E-AABB-2D44-D921627DD5A6}"/>
          </ac:spMkLst>
        </pc:spChg>
        <pc:picChg chg="mod">
          <ac:chgData name="Mohit Malik" userId="b038f0c95dfac187" providerId="LiveId" clId="{B9A003D0-95F0-43A2-93AC-9B9A82705BF9}" dt="2023-08-08T07:09:52.483" v="328"/>
          <ac:picMkLst>
            <pc:docMk/>
            <pc:sldMk cId="2243151448" sldId="271"/>
            <ac:picMk id="5" creationId="{6C0B8BA4-60BF-3C04-B4E7-4883747A8C1F}"/>
          </ac:picMkLst>
        </pc:picChg>
      </pc:sldChg>
      <pc:sldChg chg="modSp">
        <pc:chgData name="Mohit Malik" userId="b038f0c95dfac187" providerId="LiveId" clId="{B9A003D0-95F0-43A2-93AC-9B9A82705BF9}" dt="2023-08-08T07:09:52.483" v="328"/>
        <pc:sldMkLst>
          <pc:docMk/>
          <pc:sldMk cId="392663511" sldId="272"/>
        </pc:sldMkLst>
        <pc:picChg chg="mod">
          <ac:chgData name="Mohit Malik" userId="b038f0c95dfac187" providerId="LiveId" clId="{B9A003D0-95F0-43A2-93AC-9B9A82705BF9}" dt="2023-08-08T07:09:52.483" v="328"/>
          <ac:picMkLst>
            <pc:docMk/>
            <pc:sldMk cId="392663511" sldId="272"/>
            <ac:picMk id="5" creationId="{0412A883-5D03-60E0-F244-EF0C69A8BF1B}"/>
          </ac:picMkLst>
        </pc:picChg>
      </pc:sldChg>
      <pc:sldChg chg="modSp mod">
        <pc:chgData name="Mohit Malik" userId="b038f0c95dfac187" providerId="LiveId" clId="{B9A003D0-95F0-43A2-93AC-9B9A82705BF9}" dt="2023-08-08T07:09:52.483" v="328"/>
        <pc:sldMkLst>
          <pc:docMk/>
          <pc:sldMk cId="2567848771" sldId="274"/>
        </pc:sldMkLst>
        <pc:spChg chg="mod">
          <ac:chgData name="Mohit Malik" userId="b038f0c95dfac187" providerId="LiveId" clId="{B9A003D0-95F0-43A2-93AC-9B9A82705BF9}" dt="2023-08-08T07:09:52.483" v="328"/>
          <ac:spMkLst>
            <pc:docMk/>
            <pc:sldMk cId="2567848771" sldId="274"/>
            <ac:spMk id="3" creationId="{FE246D6D-9806-7BA3-62D4-1778B61FA204}"/>
          </ac:spMkLst>
        </pc:spChg>
      </pc:sldChg>
      <pc:sldChg chg="modSp">
        <pc:chgData name="Mohit Malik" userId="b038f0c95dfac187" providerId="LiveId" clId="{B9A003D0-95F0-43A2-93AC-9B9A82705BF9}" dt="2023-08-08T07:09:52.483" v="328"/>
        <pc:sldMkLst>
          <pc:docMk/>
          <pc:sldMk cId="3321816498" sldId="275"/>
        </pc:sldMkLst>
        <pc:spChg chg="mod">
          <ac:chgData name="Mohit Malik" userId="b038f0c95dfac187" providerId="LiveId" clId="{B9A003D0-95F0-43A2-93AC-9B9A82705BF9}" dt="2023-08-08T07:09:52.483" v="328"/>
          <ac:spMkLst>
            <pc:docMk/>
            <pc:sldMk cId="3321816498" sldId="275"/>
            <ac:spMk id="2" creationId="{60381D6D-1111-E30E-B250-6E6E2C199522}"/>
          </ac:spMkLst>
        </pc:spChg>
        <pc:spChg chg="mod">
          <ac:chgData name="Mohit Malik" userId="b038f0c95dfac187" providerId="LiveId" clId="{B9A003D0-95F0-43A2-93AC-9B9A82705BF9}" dt="2023-08-08T07:09:52.483" v="328"/>
          <ac:spMkLst>
            <pc:docMk/>
            <pc:sldMk cId="3321816498" sldId="275"/>
            <ac:spMk id="3" creationId="{B0CE8E4C-EB85-6A36-CF6C-41C72A0F185E}"/>
          </ac:spMkLst>
        </pc:spChg>
      </pc:sldChg>
      <pc:sldChg chg="modSp">
        <pc:chgData name="Mohit Malik" userId="b038f0c95dfac187" providerId="LiveId" clId="{B9A003D0-95F0-43A2-93AC-9B9A82705BF9}" dt="2023-08-08T07:09:52.483" v="328"/>
        <pc:sldMkLst>
          <pc:docMk/>
          <pc:sldMk cId="3104070352" sldId="276"/>
        </pc:sldMkLst>
        <pc:spChg chg="mod">
          <ac:chgData name="Mohit Malik" userId="b038f0c95dfac187" providerId="LiveId" clId="{B9A003D0-95F0-43A2-93AC-9B9A82705BF9}" dt="2023-08-08T07:09:52.483" v="328"/>
          <ac:spMkLst>
            <pc:docMk/>
            <pc:sldMk cId="3104070352" sldId="276"/>
            <ac:spMk id="2" creationId="{6C111F1A-A7DD-C136-19EA-E7CA89F6C74E}"/>
          </ac:spMkLst>
        </pc:spChg>
      </pc:sldChg>
      <pc:sldChg chg="modSp mod">
        <pc:chgData name="Mohit Malik" userId="b038f0c95dfac187" providerId="LiveId" clId="{B9A003D0-95F0-43A2-93AC-9B9A82705BF9}" dt="2023-08-08T07:09:52.734" v="331" actId="27636"/>
        <pc:sldMkLst>
          <pc:docMk/>
          <pc:sldMk cId="1776451060" sldId="277"/>
        </pc:sldMkLst>
        <pc:spChg chg="mod">
          <ac:chgData name="Mohit Malik" userId="b038f0c95dfac187" providerId="LiveId" clId="{B9A003D0-95F0-43A2-93AC-9B9A82705BF9}" dt="2023-08-08T07:09:52.734" v="331" actId="27636"/>
          <ac:spMkLst>
            <pc:docMk/>
            <pc:sldMk cId="1776451060" sldId="277"/>
            <ac:spMk id="3" creationId="{E5D16522-3A2A-0ED7-6138-5005E1F919BF}"/>
          </ac:spMkLst>
        </pc:spChg>
      </pc:sldChg>
      <pc:sldChg chg="modSp mod">
        <pc:chgData name="Mohit Malik" userId="b038f0c95dfac187" providerId="LiveId" clId="{B9A003D0-95F0-43A2-93AC-9B9A82705BF9}" dt="2023-08-08T07:09:52.483" v="328"/>
        <pc:sldMkLst>
          <pc:docMk/>
          <pc:sldMk cId="3282367821" sldId="278"/>
        </pc:sldMkLst>
        <pc:spChg chg="mod">
          <ac:chgData name="Mohit Malik" userId="b038f0c95dfac187" providerId="LiveId" clId="{B9A003D0-95F0-43A2-93AC-9B9A82705BF9}" dt="2023-08-08T07:09:52.483" v="328"/>
          <ac:spMkLst>
            <pc:docMk/>
            <pc:sldMk cId="3282367821" sldId="278"/>
            <ac:spMk id="2" creationId="{2B25A574-10FA-843D-F39E-49382E402E3E}"/>
          </ac:spMkLst>
        </pc:spChg>
        <pc:spChg chg="mod">
          <ac:chgData name="Mohit Malik" userId="b038f0c95dfac187" providerId="LiveId" clId="{B9A003D0-95F0-43A2-93AC-9B9A82705BF9}" dt="2023-08-08T07:09:52.483" v="328"/>
          <ac:spMkLst>
            <pc:docMk/>
            <pc:sldMk cId="3282367821" sldId="278"/>
            <ac:spMk id="3" creationId="{43D76187-B20F-71FF-7AB8-5906404EF4D5}"/>
          </ac:spMkLst>
        </pc:spChg>
      </pc:sldChg>
      <pc:sldChg chg="modSp">
        <pc:chgData name="Mohit Malik" userId="b038f0c95dfac187" providerId="LiveId" clId="{B9A003D0-95F0-43A2-93AC-9B9A82705BF9}" dt="2023-08-08T07:09:52.483" v="328"/>
        <pc:sldMkLst>
          <pc:docMk/>
          <pc:sldMk cId="4097799898" sldId="279"/>
        </pc:sldMkLst>
        <pc:spChg chg="mod">
          <ac:chgData name="Mohit Malik" userId="b038f0c95dfac187" providerId="LiveId" clId="{B9A003D0-95F0-43A2-93AC-9B9A82705BF9}" dt="2023-08-08T07:09:52.483" v="328"/>
          <ac:spMkLst>
            <pc:docMk/>
            <pc:sldMk cId="4097799898" sldId="279"/>
            <ac:spMk id="2" creationId="{1E2EBD55-97AF-AA61-98F3-1303EA5C2ABF}"/>
          </ac:spMkLst>
        </pc:spChg>
        <pc:picChg chg="mod">
          <ac:chgData name="Mohit Malik" userId="b038f0c95dfac187" providerId="LiveId" clId="{B9A003D0-95F0-43A2-93AC-9B9A82705BF9}" dt="2023-08-08T07:09:52.483" v="328"/>
          <ac:picMkLst>
            <pc:docMk/>
            <pc:sldMk cId="4097799898" sldId="279"/>
            <ac:picMk id="5" creationId="{5FA9122A-487F-1A4B-E27E-98C9B2269AB4}"/>
          </ac:picMkLst>
        </pc:picChg>
      </pc:sldChg>
      <pc:sldChg chg="modSp">
        <pc:chgData name="Mohit Malik" userId="b038f0c95dfac187" providerId="LiveId" clId="{B9A003D0-95F0-43A2-93AC-9B9A82705BF9}" dt="2023-08-08T07:09:52.483" v="328"/>
        <pc:sldMkLst>
          <pc:docMk/>
          <pc:sldMk cId="1468777017" sldId="280"/>
        </pc:sldMkLst>
        <pc:spChg chg="mod">
          <ac:chgData name="Mohit Malik" userId="b038f0c95dfac187" providerId="LiveId" clId="{B9A003D0-95F0-43A2-93AC-9B9A82705BF9}" dt="2023-08-08T07:09:52.483" v="328"/>
          <ac:spMkLst>
            <pc:docMk/>
            <pc:sldMk cId="1468777017" sldId="280"/>
            <ac:spMk id="2" creationId="{B420A5C3-1827-4B00-9621-BE98C944F3E3}"/>
          </ac:spMkLst>
        </pc:spChg>
      </pc:sldChg>
      <pc:sldChg chg="modSp mod">
        <pc:chgData name="Mohit Malik" userId="b038f0c95dfac187" providerId="LiveId" clId="{B9A003D0-95F0-43A2-93AC-9B9A82705BF9}" dt="2023-08-04T06:18:01.201" v="12" actId="1036"/>
        <pc:sldMkLst>
          <pc:docMk/>
          <pc:sldMk cId="4060458177" sldId="281"/>
        </pc:sldMkLst>
        <pc:spChg chg="mod">
          <ac:chgData name="Mohit Malik" userId="b038f0c95dfac187" providerId="LiveId" clId="{B9A003D0-95F0-43A2-93AC-9B9A82705BF9}" dt="2023-08-04T06:18:01.201" v="12" actId="1036"/>
          <ac:spMkLst>
            <pc:docMk/>
            <pc:sldMk cId="4060458177" sldId="281"/>
            <ac:spMk id="2" creationId="{AF213D32-8850-8BA4-FF17-D7C0D004A49B}"/>
          </ac:spMkLst>
        </pc:spChg>
      </pc:sldChg>
      <pc:sldChg chg="modSp">
        <pc:chgData name="Mohit Malik" userId="b038f0c95dfac187" providerId="LiveId" clId="{B9A003D0-95F0-43A2-93AC-9B9A82705BF9}" dt="2023-08-08T07:09:52.483" v="328"/>
        <pc:sldMkLst>
          <pc:docMk/>
          <pc:sldMk cId="1536572785" sldId="283"/>
        </pc:sldMkLst>
        <pc:picChg chg="mod">
          <ac:chgData name="Mohit Malik" userId="b038f0c95dfac187" providerId="LiveId" clId="{B9A003D0-95F0-43A2-93AC-9B9A82705BF9}" dt="2023-08-08T07:09:52.483" v="328"/>
          <ac:picMkLst>
            <pc:docMk/>
            <pc:sldMk cId="1536572785" sldId="283"/>
            <ac:picMk id="5" creationId="{71DE2BAE-B855-FB98-0E6F-4E24A641A55A}"/>
          </ac:picMkLst>
        </pc:picChg>
      </pc:sldChg>
      <pc:sldChg chg="modSp">
        <pc:chgData name="Mohit Malik" userId="b038f0c95dfac187" providerId="LiveId" clId="{B9A003D0-95F0-43A2-93AC-9B9A82705BF9}" dt="2023-08-08T07:09:52.483" v="328"/>
        <pc:sldMkLst>
          <pc:docMk/>
          <pc:sldMk cId="899989105" sldId="286"/>
        </pc:sldMkLst>
        <pc:spChg chg="mod">
          <ac:chgData name="Mohit Malik" userId="b038f0c95dfac187" providerId="LiveId" clId="{B9A003D0-95F0-43A2-93AC-9B9A82705BF9}" dt="2023-08-08T07:09:52.483" v="328"/>
          <ac:spMkLst>
            <pc:docMk/>
            <pc:sldMk cId="899989105" sldId="286"/>
            <ac:spMk id="2" creationId="{A15FA1CA-E6C4-4219-616A-645C1D245BCE}"/>
          </ac:spMkLst>
        </pc:spChg>
        <pc:spChg chg="mod">
          <ac:chgData name="Mohit Malik" userId="b038f0c95dfac187" providerId="LiveId" clId="{B9A003D0-95F0-43A2-93AC-9B9A82705BF9}" dt="2023-08-08T07:09:52.483" v="328"/>
          <ac:spMkLst>
            <pc:docMk/>
            <pc:sldMk cId="899989105" sldId="286"/>
            <ac:spMk id="3" creationId="{A2D19CA0-4724-AD76-CF78-A6CD0A1EA954}"/>
          </ac:spMkLst>
        </pc:spChg>
      </pc:sldChg>
      <pc:sldChg chg="modSp">
        <pc:chgData name="Mohit Malik" userId="b038f0c95dfac187" providerId="LiveId" clId="{B9A003D0-95F0-43A2-93AC-9B9A82705BF9}" dt="2023-08-08T07:09:52.483" v="328"/>
        <pc:sldMkLst>
          <pc:docMk/>
          <pc:sldMk cId="2856491495" sldId="287"/>
        </pc:sldMkLst>
        <pc:spChg chg="mod">
          <ac:chgData name="Mohit Malik" userId="b038f0c95dfac187" providerId="LiveId" clId="{B9A003D0-95F0-43A2-93AC-9B9A82705BF9}" dt="2023-08-08T07:09:52.483" v="328"/>
          <ac:spMkLst>
            <pc:docMk/>
            <pc:sldMk cId="2856491495" sldId="287"/>
            <ac:spMk id="2" creationId="{EC21A1E2-E0ED-47E7-9F5F-A8D85AE7A215}"/>
          </ac:spMkLst>
        </pc:spChg>
      </pc:sldChg>
      <pc:sldChg chg="modSp">
        <pc:chgData name="Mohit Malik" userId="b038f0c95dfac187" providerId="LiveId" clId="{B9A003D0-95F0-43A2-93AC-9B9A82705BF9}" dt="2023-08-08T07:09:52.483" v="328"/>
        <pc:sldMkLst>
          <pc:docMk/>
          <pc:sldMk cId="597374055" sldId="288"/>
        </pc:sldMkLst>
        <pc:picChg chg="mod">
          <ac:chgData name="Mohit Malik" userId="b038f0c95dfac187" providerId="LiveId" clId="{B9A003D0-95F0-43A2-93AC-9B9A82705BF9}" dt="2023-08-08T07:09:52.483" v="328"/>
          <ac:picMkLst>
            <pc:docMk/>
            <pc:sldMk cId="597374055" sldId="288"/>
            <ac:picMk id="9" creationId="{5C502A89-004E-406C-28A6-3A8EBC38FD5D}"/>
          </ac:picMkLst>
        </pc:picChg>
      </pc:sldChg>
      <pc:sldChg chg="modSp">
        <pc:chgData name="Mohit Malik" userId="b038f0c95dfac187" providerId="LiveId" clId="{B9A003D0-95F0-43A2-93AC-9B9A82705BF9}" dt="2023-08-08T07:09:52.483" v="328"/>
        <pc:sldMkLst>
          <pc:docMk/>
          <pc:sldMk cId="30411771" sldId="289"/>
        </pc:sldMkLst>
        <pc:spChg chg="mod">
          <ac:chgData name="Mohit Malik" userId="b038f0c95dfac187" providerId="LiveId" clId="{B9A003D0-95F0-43A2-93AC-9B9A82705BF9}" dt="2023-08-08T07:09:52.483" v="328"/>
          <ac:spMkLst>
            <pc:docMk/>
            <pc:sldMk cId="30411771" sldId="289"/>
            <ac:spMk id="2" creationId="{BC221C8B-AB0F-9F9C-60DA-77885A33018A}"/>
          </ac:spMkLst>
        </pc:spChg>
      </pc:sldChg>
      <pc:sldChg chg="modSp mod">
        <pc:chgData name="Mohit Malik" userId="b038f0c95dfac187" providerId="LiveId" clId="{B9A003D0-95F0-43A2-93AC-9B9A82705BF9}" dt="2023-08-08T07:09:52.796" v="332" actId="27636"/>
        <pc:sldMkLst>
          <pc:docMk/>
          <pc:sldMk cId="1520361790" sldId="290"/>
        </pc:sldMkLst>
        <pc:spChg chg="mod">
          <ac:chgData name="Mohit Malik" userId="b038f0c95dfac187" providerId="LiveId" clId="{B9A003D0-95F0-43A2-93AC-9B9A82705BF9}" dt="2023-08-08T07:09:52.796" v="332" actId="27636"/>
          <ac:spMkLst>
            <pc:docMk/>
            <pc:sldMk cId="1520361790" sldId="290"/>
            <ac:spMk id="3" creationId="{2FEA97DA-9FA3-1DB5-6355-098A7634B910}"/>
          </ac:spMkLst>
        </pc:spChg>
      </pc:sldChg>
      <pc:sldChg chg="modSp mod">
        <pc:chgData name="Mohit Malik" userId="b038f0c95dfac187" providerId="LiveId" clId="{B9A003D0-95F0-43A2-93AC-9B9A82705BF9}" dt="2023-08-08T07:09:52.796" v="333" actId="27636"/>
        <pc:sldMkLst>
          <pc:docMk/>
          <pc:sldMk cId="7649839" sldId="291"/>
        </pc:sldMkLst>
        <pc:spChg chg="mod">
          <ac:chgData name="Mohit Malik" userId="b038f0c95dfac187" providerId="LiveId" clId="{B9A003D0-95F0-43A2-93AC-9B9A82705BF9}" dt="2023-08-08T07:09:52.796" v="333" actId="27636"/>
          <ac:spMkLst>
            <pc:docMk/>
            <pc:sldMk cId="7649839" sldId="291"/>
            <ac:spMk id="3" creationId="{7A7B46DC-DD42-0B70-989D-3E3959235874}"/>
          </ac:spMkLst>
        </pc:spChg>
      </pc:sldChg>
      <pc:sldChg chg="modSp">
        <pc:chgData name="Mohit Malik" userId="b038f0c95dfac187" providerId="LiveId" clId="{B9A003D0-95F0-43A2-93AC-9B9A82705BF9}" dt="2023-08-08T07:09:52.483" v="328"/>
        <pc:sldMkLst>
          <pc:docMk/>
          <pc:sldMk cId="1251745792" sldId="292"/>
        </pc:sldMkLst>
        <pc:spChg chg="mod">
          <ac:chgData name="Mohit Malik" userId="b038f0c95dfac187" providerId="LiveId" clId="{B9A003D0-95F0-43A2-93AC-9B9A82705BF9}" dt="2023-08-08T07:09:52.483" v="328"/>
          <ac:spMkLst>
            <pc:docMk/>
            <pc:sldMk cId="1251745792" sldId="292"/>
            <ac:spMk id="3" creationId="{B209D94D-B53E-DF89-B304-C8F3FEB35C63}"/>
          </ac:spMkLst>
        </pc:spChg>
      </pc:sldChg>
      <pc:sldChg chg="modSp">
        <pc:chgData name="Mohit Malik" userId="b038f0c95dfac187" providerId="LiveId" clId="{B9A003D0-95F0-43A2-93AC-9B9A82705BF9}" dt="2023-08-08T07:09:52.483" v="328"/>
        <pc:sldMkLst>
          <pc:docMk/>
          <pc:sldMk cId="2559127175" sldId="293"/>
        </pc:sldMkLst>
        <pc:spChg chg="mod">
          <ac:chgData name="Mohit Malik" userId="b038f0c95dfac187" providerId="LiveId" clId="{B9A003D0-95F0-43A2-93AC-9B9A82705BF9}" dt="2023-08-08T07:09:52.483" v="328"/>
          <ac:spMkLst>
            <pc:docMk/>
            <pc:sldMk cId="2559127175" sldId="293"/>
            <ac:spMk id="2" creationId="{02463C8C-CA66-B26A-2B08-9F5751E2080E}"/>
          </ac:spMkLst>
        </pc:spChg>
        <pc:picChg chg="mod">
          <ac:chgData name="Mohit Malik" userId="b038f0c95dfac187" providerId="LiveId" clId="{B9A003D0-95F0-43A2-93AC-9B9A82705BF9}" dt="2023-08-08T07:09:52.483" v="328"/>
          <ac:picMkLst>
            <pc:docMk/>
            <pc:sldMk cId="2559127175" sldId="293"/>
            <ac:picMk id="5" creationId="{C08BF4F9-410D-1901-B269-DEF7E3E5C5FC}"/>
          </ac:picMkLst>
        </pc:picChg>
      </pc:sldChg>
      <pc:sldChg chg="modSp">
        <pc:chgData name="Mohit Malik" userId="b038f0c95dfac187" providerId="LiveId" clId="{B9A003D0-95F0-43A2-93AC-9B9A82705BF9}" dt="2023-08-08T07:09:52.483" v="328"/>
        <pc:sldMkLst>
          <pc:docMk/>
          <pc:sldMk cId="1143348477" sldId="295"/>
        </pc:sldMkLst>
        <pc:picChg chg="mod">
          <ac:chgData name="Mohit Malik" userId="b038f0c95dfac187" providerId="LiveId" clId="{B9A003D0-95F0-43A2-93AC-9B9A82705BF9}" dt="2023-08-08T07:09:52.483" v="328"/>
          <ac:picMkLst>
            <pc:docMk/>
            <pc:sldMk cId="1143348477" sldId="295"/>
            <ac:picMk id="5" creationId="{1754021E-6FBB-A996-BDA4-C308987F0F1A}"/>
          </ac:picMkLst>
        </pc:picChg>
      </pc:sldChg>
      <pc:sldChg chg="modSp mod">
        <pc:chgData name="Mohit Malik" userId="b038f0c95dfac187" providerId="LiveId" clId="{B9A003D0-95F0-43A2-93AC-9B9A82705BF9}" dt="2023-08-08T07:09:52.827" v="334" actId="27636"/>
        <pc:sldMkLst>
          <pc:docMk/>
          <pc:sldMk cId="869499344" sldId="296"/>
        </pc:sldMkLst>
        <pc:spChg chg="mod">
          <ac:chgData name="Mohit Malik" userId="b038f0c95dfac187" providerId="LiveId" clId="{B9A003D0-95F0-43A2-93AC-9B9A82705BF9}" dt="2023-08-08T06:46:50.644" v="325" actId="27636"/>
          <ac:spMkLst>
            <pc:docMk/>
            <pc:sldMk cId="869499344" sldId="296"/>
            <ac:spMk id="2" creationId="{39B97D5A-6E3D-7290-1B41-0FFB6FA1C96D}"/>
          </ac:spMkLst>
        </pc:spChg>
        <pc:spChg chg="mod">
          <ac:chgData name="Mohit Malik" userId="b038f0c95dfac187" providerId="LiveId" clId="{B9A003D0-95F0-43A2-93AC-9B9A82705BF9}" dt="2023-08-08T07:09:52.827" v="334" actId="27636"/>
          <ac:spMkLst>
            <pc:docMk/>
            <pc:sldMk cId="869499344" sldId="296"/>
            <ac:spMk id="3" creationId="{1F9E6D46-DA42-BFE2-B297-B911526C893D}"/>
          </ac:spMkLst>
        </pc:spChg>
      </pc:sldChg>
      <pc:sldChg chg="del">
        <pc:chgData name="Mohit Malik" userId="b038f0c95dfac187" providerId="LiveId" clId="{B9A003D0-95F0-43A2-93AC-9B9A82705BF9}" dt="2023-08-04T17:34:06.899" v="140" actId="47"/>
        <pc:sldMkLst>
          <pc:docMk/>
          <pc:sldMk cId="1573052246" sldId="297"/>
        </pc:sldMkLst>
      </pc:sldChg>
      <pc:sldChg chg="addSp delSp modSp mod">
        <pc:chgData name="Mohit Malik" userId="b038f0c95dfac187" providerId="LiveId" clId="{B9A003D0-95F0-43A2-93AC-9B9A82705BF9}" dt="2023-08-08T07:09:52.483" v="328"/>
        <pc:sldMkLst>
          <pc:docMk/>
          <pc:sldMk cId="545136514" sldId="298"/>
        </pc:sldMkLst>
        <pc:spChg chg="mod">
          <ac:chgData name="Mohit Malik" userId="b038f0c95dfac187" providerId="LiveId" clId="{B9A003D0-95F0-43A2-93AC-9B9A82705BF9}" dt="2023-08-04T17:33:35.086" v="138" actId="14100"/>
          <ac:spMkLst>
            <pc:docMk/>
            <pc:sldMk cId="545136514" sldId="298"/>
            <ac:spMk id="2" creationId="{D50C0D37-390E-82B2-0B4D-30049F3DA0A3}"/>
          </ac:spMkLst>
        </pc:spChg>
        <pc:spChg chg="del">
          <ac:chgData name="Mohit Malik" userId="b038f0c95dfac187" providerId="LiveId" clId="{B9A003D0-95F0-43A2-93AC-9B9A82705BF9}" dt="2023-08-04T17:31:57.808" v="77"/>
          <ac:spMkLst>
            <pc:docMk/>
            <pc:sldMk cId="545136514" sldId="298"/>
            <ac:spMk id="3" creationId="{D83F26F7-8758-2380-CA06-361C7139191E}"/>
          </ac:spMkLst>
        </pc:spChg>
        <pc:picChg chg="add mod">
          <ac:chgData name="Mohit Malik" userId="b038f0c95dfac187" providerId="LiveId" clId="{B9A003D0-95F0-43A2-93AC-9B9A82705BF9}" dt="2023-08-08T07:09:52.483" v="328"/>
          <ac:picMkLst>
            <pc:docMk/>
            <pc:sldMk cId="545136514" sldId="298"/>
            <ac:picMk id="5" creationId="{418EDFEB-6040-6E23-BE28-F1EFE0667817}"/>
          </ac:picMkLst>
        </pc:picChg>
      </pc:sldChg>
      <pc:sldChg chg="addSp delSp modSp del mod">
        <pc:chgData name="Mohit Malik" userId="b038f0c95dfac187" providerId="LiveId" clId="{B9A003D0-95F0-43A2-93AC-9B9A82705BF9}" dt="2023-08-04T17:31:52.277" v="76" actId="47"/>
        <pc:sldMkLst>
          <pc:docMk/>
          <pc:sldMk cId="2298160318" sldId="299"/>
        </pc:sldMkLst>
        <pc:picChg chg="add del mod">
          <ac:chgData name="Mohit Malik" userId="b038f0c95dfac187" providerId="LiveId" clId="{B9A003D0-95F0-43A2-93AC-9B9A82705BF9}" dt="2023-08-04T17:31:47.441" v="75" actId="478"/>
          <ac:picMkLst>
            <pc:docMk/>
            <pc:sldMk cId="2298160318" sldId="299"/>
            <ac:picMk id="5" creationId="{4C1BD8B6-DF11-DA60-DE2A-FBC01DEE3D7E}"/>
          </ac:picMkLst>
        </pc:picChg>
      </pc:sldChg>
      <pc:sldChg chg="modSp mod">
        <pc:chgData name="Mohit Malik" userId="b038f0c95dfac187" providerId="LiveId" clId="{B9A003D0-95F0-43A2-93AC-9B9A82705BF9}" dt="2023-08-08T07:09:52.483" v="328"/>
        <pc:sldMkLst>
          <pc:docMk/>
          <pc:sldMk cId="2048798511" sldId="300"/>
        </pc:sldMkLst>
        <pc:spChg chg="mod">
          <ac:chgData name="Mohit Malik" userId="b038f0c95dfac187" providerId="LiveId" clId="{B9A003D0-95F0-43A2-93AC-9B9A82705BF9}" dt="2023-08-08T07:09:52.483" v="328"/>
          <ac:spMkLst>
            <pc:docMk/>
            <pc:sldMk cId="2048798511" sldId="300"/>
            <ac:spMk id="3" creationId="{6B9F68B4-E0CD-0507-AF3C-847EA16AED9F}"/>
          </ac:spMkLst>
        </pc:spChg>
      </pc:sldChg>
      <pc:sldChg chg="addSp delSp modSp mod">
        <pc:chgData name="Mohit Malik" userId="b038f0c95dfac187" providerId="LiveId" clId="{B9A003D0-95F0-43A2-93AC-9B9A82705BF9}" dt="2023-08-04T17:25:25.419" v="66" actId="1076"/>
        <pc:sldMkLst>
          <pc:docMk/>
          <pc:sldMk cId="1052993723" sldId="301"/>
        </pc:sldMkLst>
        <pc:spChg chg="mod">
          <ac:chgData name="Mohit Malik" userId="b038f0c95dfac187" providerId="LiveId" clId="{B9A003D0-95F0-43A2-93AC-9B9A82705BF9}" dt="2023-08-04T17:23:14.004" v="63" actId="14100"/>
          <ac:spMkLst>
            <pc:docMk/>
            <pc:sldMk cId="1052993723" sldId="301"/>
            <ac:spMk id="2" creationId="{25A57BE4-81E8-4C47-7879-610140C8D75F}"/>
          </ac:spMkLst>
        </pc:spChg>
        <pc:spChg chg="add del mod">
          <ac:chgData name="Mohit Malik" userId="b038f0c95dfac187" providerId="LiveId" clId="{B9A003D0-95F0-43A2-93AC-9B9A82705BF9}" dt="2023-08-04T17:16:45.133" v="16"/>
          <ac:spMkLst>
            <pc:docMk/>
            <pc:sldMk cId="1052993723" sldId="301"/>
            <ac:spMk id="3" creationId="{260A6376-9753-19DD-37F8-6956B4054AE8}"/>
          </ac:spMkLst>
        </pc:spChg>
        <pc:spChg chg="add del mod">
          <ac:chgData name="Mohit Malik" userId="b038f0c95dfac187" providerId="LiveId" clId="{B9A003D0-95F0-43A2-93AC-9B9A82705BF9}" dt="2023-08-04T17:22:21.979" v="20"/>
          <ac:spMkLst>
            <pc:docMk/>
            <pc:sldMk cId="1052993723" sldId="301"/>
            <ac:spMk id="7" creationId="{7100AA64-D8D7-7A6D-2924-7AEFDB8EC6E2}"/>
          </ac:spMkLst>
        </pc:spChg>
        <pc:graphicFrameChg chg="add del mod">
          <ac:chgData name="Mohit Malik" userId="b038f0c95dfac187" providerId="LiveId" clId="{B9A003D0-95F0-43A2-93AC-9B9A82705BF9}" dt="2023-08-04T17:16:17.179" v="14"/>
          <ac:graphicFrameMkLst>
            <pc:docMk/>
            <pc:sldMk cId="1052993723" sldId="301"/>
            <ac:graphicFrameMk id="4" creationId="{D1202978-D731-39CB-0C49-C68C364909DB}"/>
          </ac:graphicFrameMkLst>
        </pc:graphicFrameChg>
        <pc:graphicFrameChg chg="add del mod modGraphic">
          <ac:chgData name="Mohit Malik" userId="b038f0c95dfac187" providerId="LiveId" clId="{B9A003D0-95F0-43A2-93AC-9B9A82705BF9}" dt="2023-08-04T17:17:08.289" v="19" actId="478"/>
          <ac:graphicFrameMkLst>
            <pc:docMk/>
            <pc:sldMk cId="1052993723" sldId="301"/>
            <ac:graphicFrameMk id="5" creationId="{C1B2CBE0-8038-A3C1-CF6A-9890D8C8ABD9}"/>
          </ac:graphicFrameMkLst>
        </pc:graphicFrameChg>
        <pc:picChg chg="add mod">
          <ac:chgData name="Mohit Malik" userId="b038f0c95dfac187" providerId="LiveId" clId="{B9A003D0-95F0-43A2-93AC-9B9A82705BF9}" dt="2023-08-04T17:25:25.419" v="66" actId="1076"/>
          <ac:picMkLst>
            <pc:docMk/>
            <pc:sldMk cId="1052993723" sldId="301"/>
            <ac:picMk id="9" creationId="{4C671C97-085D-B49D-B3A4-6880C1A24560}"/>
          </ac:picMkLst>
        </pc:picChg>
      </pc:sldChg>
      <pc:sldChg chg="addSp modSp new mod">
        <pc:chgData name="Mohit Malik" userId="b038f0c95dfac187" providerId="LiveId" clId="{B9A003D0-95F0-43A2-93AC-9B9A82705BF9}" dt="2023-08-08T07:09:52.483" v="328"/>
        <pc:sldMkLst>
          <pc:docMk/>
          <pc:sldMk cId="2618264670" sldId="302"/>
        </pc:sldMkLst>
        <pc:spChg chg="mod">
          <ac:chgData name="Mohit Malik" userId="b038f0c95dfac187" providerId="LiveId" clId="{B9A003D0-95F0-43A2-93AC-9B9A82705BF9}" dt="2023-08-04T17:42:12.507" v="266" actId="20577"/>
          <ac:spMkLst>
            <pc:docMk/>
            <pc:sldMk cId="2618264670" sldId="302"/>
            <ac:spMk id="2" creationId="{4C6FF0C0-F07C-D905-8A4A-A8FA64287181}"/>
          </ac:spMkLst>
        </pc:spChg>
        <pc:spChg chg="mod">
          <ac:chgData name="Mohit Malik" userId="b038f0c95dfac187" providerId="LiveId" clId="{B9A003D0-95F0-43A2-93AC-9B9A82705BF9}" dt="2023-08-08T07:09:52.483" v="328"/>
          <ac:spMkLst>
            <pc:docMk/>
            <pc:sldMk cId="2618264670" sldId="302"/>
            <ac:spMk id="3" creationId="{5F79202E-5314-BB92-3D22-F7BD58FD8CF3}"/>
          </ac:spMkLst>
        </pc:spChg>
        <pc:picChg chg="add mod">
          <ac:chgData name="Mohit Malik" userId="b038f0c95dfac187" providerId="LiveId" clId="{B9A003D0-95F0-43A2-93AC-9B9A82705BF9}" dt="2023-08-04T17:40:35.205" v="192" actId="14100"/>
          <ac:picMkLst>
            <pc:docMk/>
            <pc:sldMk cId="2618264670" sldId="302"/>
            <ac:picMk id="4" creationId="{69904AC8-9FE4-B821-5608-758ECA4CD1D5}"/>
          </ac:picMkLst>
        </pc:picChg>
      </pc:sldChg>
      <pc:sldChg chg="addSp delSp modSp new mod">
        <pc:chgData name="Mohit Malik" userId="b038f0c95dfac187" providerId="LiveId" clId="{B9A003D0-95F0-43A2-93AC-9B9A82705BF9}" dt="2023-08-08T07:09:52.483" v="328"/>
        <pc:sldMkLst>
          <pc:docMk/>
          <pc:sldMk cId="3198703248" sldId="303"/>
        </pc:sldMkLst>
        <pc:spChg chg="mod">
          <ac:chgData name="Mohit Malik" userId="b038f0c95dfac187" providerId="LiveId" clId="{B9A003D0-95F0-43A2-93AC-9B9A82705BF9}" dt="2023-08-08T07:09:52.483" v="328"/>
          <ac:spMkLst>
            <pc:docMk/>
            <pc:sldMk cId="3198703248" sldId="303"/>
            <ac:spMk id="2" creationId="{44094F71-4C8F-066F-5BFC-96DFFFE1AB74}"/>
          </ac:spMkLst>
        </pc:spChg>
        <pc:spChg chg="del mod">
          <ac:chgData name="Mohit Malik" userId="b038f0c95dfac187" providerId="LiveId" clId="{B9A003D0-95F0-43A2-93AC-9B9A82705BF9}" dt="2023-08-04T17:38:18.431" v="144"/>
          <ac:spMkLst>
            <pc:docMk/>
            <pc:sldMk cId="3198703248" sldId="303"/>
            <ac:spMk id="3" creationId="{A997558C-2CC6-B295-C6C8-E96D024265DD}"/>
          </ac:spMkLst>
        </pc:spChg>
        <pc:picChg chg="add mod">
          <ac:chgData name="Mohit Malik" userId="b038f0c95dfac187" providerId="LiveId" clId="{B9A003D0-95F0-43A2-93AC-9B9A82705BF9}" dt="2023-08-08T07:09:52.483" v="328"/>
          <ac:picMkLst>
            <pc:docMk/>
            <pc:sldMk cId="3198703248" sldId="303"/>
            <ac:picMk id="4" creationId="{B16E9154-B27B-E1A3-928F-EC90B320A9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84327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5DE7F-3DDB-4E4C-9611-EFB92A07DEB8}"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30427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231420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3799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389172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98377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351923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746321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01740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80220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429272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5DE7F-3DDB-4E4C-9611-EFB92A07DEB8}"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1426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5DE7F-3DDB-4E4C-9611-EFB92A07DEB8}"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10306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3729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151376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85DE7F-3DDB-4E4C-9611-EFB92A07DEB8}" type="datetimeFigureOut">
              <a:rPr lang="en-IN" smtClean="0"/>
              <a:t>08-08-2023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278371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5DE7F-3DDB-4E4C-9611-EFB92A07DEB8}"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2E891-05CC-41D1-BE4A-E385E87E23E9}" type="slidenum">
              <a:rPr lang="en-IN" smtClean="0"/>
              <a:t>‹#›</a:t>
            </a:fld>
            <a:endParaRPr lang="en-IN"/>
          </a:p>
        </p:txBody>
      </p:sp>
    </p:spTree>
    <p:extLst>
      <p:ext uri="{BB962C8B-B14F-4D97-AF65-F5344CB8AC3E}">
        <p14:creationId xmlns:p14="http://schemas.microsoft.com/office/powerpoint/2010/main" val="37171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85DE7F-3DDB-4E4C-9611-EFB92A07DEB8}" type="datetimeFigureOut">
              <a:rPr lang="en-IN" smtClean="0"/>
              <a:t>08-08-2023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22E891-05CC-41D1-BE4A-E385E87E23E9}" type="slidenum">
              <a:rPr lang="en-IN" smtClean="0"/>
              <a:t>‹#›</a:t>
            </a:fld>
            <a:endParaRPr lang="en-IN"/>
          </a:p>
        </p:txBody>
      </p:sp>
    </p:spTree>
    <p:extLst>
      <p:ext uri="{BB962C8B-B14F-4D97-AF65-F5344CB8AC3E}">
        <p14:creationId xmlns:p14="http://schemas.microsoft.com/office/powerpoint/2010/main" val="3161500937"/>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3B37-D8E2-FD23-4BA6-3E7F7723143C}"/>
              </a:ext>
            </a:extLst>
          </p:cNvPr>
          <p:cNvSpPr>
            <a:spLocks noGrp="1"/>
          </p:cNvSpPr>
          <p:nvPr>
            <p:ph type="ctrTitle"/>
          </p:nvPr>
        </p:nvSpPr>
        <p:spPr>
          <a:xfrm>
            <a:off x="1524000" y="1122363"/>
            <a:ext cx="9144000" cy="1141866"/>
          </a:xfrm>
        </p:spPr>
        <p:txBody>
          <a:bodyPr/>
          <a:lstStyle/>
          <a:p>
            <a:r>
              <a:rPr lang="en-IN" dirty="0" err="1"/>
              <a:t>Lec</a:t>
            </a:r>
            <a:r>
              <a:rPr lang="en-IN" dirty="0"/>
              <a:t> -3 </a:t>
            </a:r>
          </a:p>
        </p:txBody>
      </p:sp>
      <p:sp>
        <p:nvSpPr>
          <p:cNvPr id="3" name="Subtitle 2">
            <a:extLst>
              <a:ext uri="{FF2B5EF4-FFF2-40B4-BE49-F238E27FC236}">
                <a16:creationId xmlns:a16="http://schemas.microsoft.com/office/drawing/2014/main" id="{DA7D3283-EEC8-4167-DF8B-7794951F8A5F}"/>
              </a:ext>
            </a:extLst>
          </p:cNvPr>
          <p:cNvSpPr>
            <a:spLocks noGrp="1"/>
          </p:cNvSpPr>
          <p:nvPr>
            <p:ph type="subTitle" idx="1"/>
          </p:nvPr>
        </p:nvSpPr>
        <p:spPr>
          <a:xfrm>
            <a:off x="794657" y="2264229"/>
            <a:ext cx="9873343" cy="2993571"/>
          </a:xfrm>
        </p:spPr>
        <p:txBody>
          <a:bodyPr/>
          <a:lstStyle/>
          <a:p>
            <a:pPr algn="just"/>
            <a:endParaRPr lang="en-IN" sz="1800" b="0" i="0" u="none" strike="noStrike" baseline="0" dirty="0">
              <a:latin typeface="Times New Roman" panose="02020603050405020304" pitchFamily="18" charset="0"/>
            </a:endParaRPr>
          </a:p>
          <a:p>
            <a:pPr algn="just"/>
            <a:r>
              <a:rPr lang="en-IN" b="1" dirty="0">
                <a:latin typeface="Times New Roman" panose="02020603050405020304" pitchFamily="18" charset="0"/>
              </a:rPr>
              <a:t>                                                            </a:t>
            </a:r>
            <a:r>
              <a:rPr lang="en-IN" b="1" i="0" u="none" strike="noStrike" baseline="0" dirty="0">
                <a:latin typeface="Times New Roman" panose="02020603050405020304" pitchFamily="18" charset="0"/>
              </a:rPr>
              <a:t>INTRODUCTION </a:t>
            </a:r>
          </a:p>
          <a:p>
            <a:pPr algn="just"/>
            <a:r>
              <a:rPr lang="en-IN" b="1" i="0" u="none" strike="noStrike" baseline="0" dirty="0">
                <a:latin typeface="Times New Roman" panose="02020603050405020304" pitchFamily="18" charset="0"/>
              </a:rPr>
              <a:t>         (Network   hardware architecture and its   topologies and </a:t>
            </a:r>
          </a:p>
          <a:p>
            <a:pPr algn="just"/>
            <a:r>
              <a:rPr lang="en-IN" b="1" dirty="0">
                <a:latin typeface="Times New Roman" panose="02020603050405020304" pitchFamily="18" charset="0"/>
              </a:rPr>
              <a:t>                                     </a:t>
            </a:r>
            <a:r>
              <a:rPr lang="en-IN" b="1" i="0" u="none" strike="noStrike" baseline="0" dirty="0">
                <a:latin typeface="Times New Roman" panose="02020603050405020304" pitchFamily="18" charset="0"/>
              </a:rPr>
              <a:t>device like   </a:t>
            </a:r>
            <a:r>
              <a:rPr lang="en-IN" b="1" dirty="0">
                <a:latin typeface="Times New Roman" panose="02020603050405020304" pitchFamily="18" charset="0"/>
              </a:rPr>
              <a:t> </a:t>
            </a:r>
            <a:r>
              <a:rPr lang="en-IN" b="1" i="0" u="none" strike="noStrike" baseline="0" dirty="0">
                <a:latin typeface="Times New Roman" panose="02020603050405020304" pitchFamily="18" charset="0"/>
              </a:rPr>
              <a:t>HUB, Switch and Routers)</a:t>
            </a:r>
            <a:endParaRPr lang="en-IN" b="1" dirty="0"/>
          </a:p>
        </p:txBody>
      </p:sp>
    </p:spTree>
    <p:extLst>
      <p:ext uri="{BB962C8B-B14F-4D97-AF65-F5344CB8AC3E}">
        <p14:creationId xmlns:p14="http://schemas.microsoft.com/office/powerpoint/2010/main" val="238968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194D-3659-28A4-5888-CC4A4153AE87}"/>
              </a:ext>
            </a:extLst>
          </p:cNvPr>
          <p:cNvSpPr>
            <a:spLocks noGrp="1"/>
          </p:cNvSpPr>
          <p:nvPr>
            <p:ph type="title"/>
          </p:nvPr>
        </p:nvSpPr>
        <p:spPr>
          <a:xfrm>
            <a:off x="646111" y="452718"/>
            <a:ext cx="11154003" cy="1400530"/>
          </a:xfrm>
        </p:spPr>
        <p:txBody>
          <a:bodyPr>
            <a:normAutofit fontScale="90000"/>
          </a:bodyPr>
          <a:lstStyle/>
          <a:p>
            <a:r>
              <a:rPr lang="en-IN" dirty="0"/>
              <a:t>          Metropolitan Area Networks (MANs)-</a:t>
            </a:r>
            <a:br>
              <a:rPr lang="en-IN" dirty="0"/>
            </a:br>
            <a:r>
              <a:rPr lang="en-IN" b="1" dirty="0"/>
              <a:t>                  </a:t>
            </a:r>
            <a:r>
              <a:rPr lang="en-US" sz="1800" b="1" i="0" u="none" strike="noStrike" baseline="0" dirty="0">
                <a:solidFill>
                  <a:srgbClr val="000000"/>
                </a:solidFill>
                <a:latin typeface="Times New Roman" panose="02020603050405020304" pitchFamily="18" charset="0"/>
              </a:rPr>
              <a:t>Provide connectivity over areas such as a city, a campus</a:t>
            </a:r>
            <a:br>
              <a:rPr lang="en-US" sz="1800" b="1"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                                           A metropolitan area network based on cable TV or telephone cable using DSL</a:t>
            </a:r>
            <a:br>
              <a:rPr lang="en-US" sz="1800" b="1" i="0" u="none" strike="noStrike" baseline="0" dirty="0">
                <a:solidFill>
                  <a:srgbClr val="000000"/>
                </a:solidFill>
                <a:latin typeface="Times New Roman" panose="02020603050405020304" pitchFamily="18" charset="0"/>
              </a:rPr>
            </a:br>
            <a:br>
              <a:rPr lang="en-IN" dirty="0"/>
            </a:br>
            <a:endParaRPr lang="en-IN" dirty="0"/>
          </a:p>
        </p:txBody>
      </p:sp>
      <p:pic>
        <p:nvPicPr>
          <p:cNvPr id="5" name="Content Placeholder 4">
            <a:extLst>
              <a:ext uri="{FF2B5EF4-FFF2-40B4-BE49-F238E27FC236}">
                <a16:creationId xmlns:a16="http://schemas.microsoft.com/office/drawing/2014/main" id="{5EEB6529-D0B8-61CD-A600-371CC99F9E99}"/>
              </a:ext>
            </a:extLst>
          </p:cNvPr>
          <p:cNvPicPr>
            <a:picLocks noGrp="1" noChangeAspect="1"/>
          </p:cNvPicPr>
          <p:nvPr>
            <p:ph idx="1"/>
          </p:nvPr>
        </p:nvPicPr>
        <p:blipFill>
          <a:blip r:embed="rId2"/>
          <a:stretch>
            <a:fillRect/>
          </a:stretch>
        </p:blipFill>
        <p:spPr>
          <a:xfrm>
            <a:off x="3099905" y="2724285"/>
            <a:ext cx="4953965" cy="2852468"/>
          </a:xfrm>
        </p:spPr>
      </p:pic>
    </p:spTree>
    <p:extLst>
      <p:ext uri="{BB962C8B-B14F-4D97-AF65-F5344CB8AC3E}">
        <p14:creationId xmlns:p14="http://schemas.microsoft.com/office/powerpoint/2010/main" val="417706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0D06-6D0A-498E-7FDA-7DB59AA68D4D}"/>
              </a:ext>
            </a:extLst>
          </p:cNvPr>
          <p:cNvSpPr>
            <a:spLocks noGrp="1"/>
          </p:cNvSpPr>
          <p:nvPr>
            <p:ph type="title"/>
          </p:nvPr>
        </p:nvSpPr>
        <p:spPr>
          <a:xfrm>
            <a:off x="838200" y="299811"/>
            <a:ext cx="10515600" cy="1325563"/>
          </a:xfrm>
        </p:spPr>
        <p:txBody>
          <a:bodyPr>
            <a:normAutofit fontScale="90000"/>
          </a:bodyPr>
          <a:lstStyle/>
          <a:p>
            <a:r>
              <a:rPr lang="en-IN" dirty="0"/>
              <a:t>                        Wireless Networks .</a:t>
            </a:r>
            <a:br>
              <a:rPr lang="en-IN" dirty="0"/>
            </a:br>
            <a:r>
              <a:rPr lang="en-IN" sz="2200" b="1" i="0" u="none" strike="noStrike" baseline="0" dirty="0">
                <a:solidFill>
                  <a:srgbClr val="000000"/>
                </a:solidFill>
                <a:latin typeface="Arial" panose="020B0604020202020204" pitchFamily="34" charset="0"/>
              </a:rPr>
              <a:t>•</a:t>
            </a:r>
            <a:r>
              <a:rPr lang="en-IN" sz="2200" b="1" i="0" u="none" strike="noStrike" baseline="0" dirty="0">
                <a:solidFill>
                  <a:srgbClr val="3232CC"/>
                </a:solidFill>
                <a:latin typeface="Times New Roman" panose="02020603050405020304" pitchFamily="18" charset="0"/>
              </a:rPr>
              <a:t>(a)</a:t>
            </a:r>
            <a:r>
              <a:rPr lang="en-IN" sz="2200" b="1" i="0" u="none" strike="noStrike" baseline="0" dirty="0">
                <a:solidFill>
                  <a:srgbClr val="000000"/>
                </a:solidFill>
                <a:latin typeface="Times New Roman" panose="02020603050405020304" pitchFamily="18" charset="0"/>
              </a:rPr>
              <a:t>Bluetooth configuration</a:t>
            </a:r>
            <a:br>
              <a:rPr lang="en-IN" sz="2200" b="1" i="0" u="none" strike="noStrike" baseline="0" dirty="0">
                <a:solidFill>
                  <a:srgbClr val="000000"/>
                </a:solidFill>
                <a:latin typeface="Times New Roman" panose="02020603050405020304" pitchFamily="18" charset="0"/>
              </a:rPr>
            </a:br>
            <a:r>
              <a:rPr lang="en-IN" sz="2200" b="1" i="0" u="none" strike="noStrike" baseline="0" dirty="0">
                <a:solidFill>
                  <a:srgbClr val="000000"/>
                </a:solidFill>
                <a:latin typeface="Arial" panose="020B0604020202020204" pitchFamily="34" charset="0"/>
              </a:rPr>
              <a:t>•</a:t>
            </a:r>
            <a:r>
              <a:rPr lang="en-IN" sz="2200" b="1" i="0" u="none" strike="noStrike" baseline="0" dirty="0">
                <a:solidFill>
                  <a:srgbClr val="3232CC"/>
                </a:solidFill>
                <a:latin typeface="Times New Roman" panose="02020603050405020304" pitchFamily="18" charset="0"/>
              </a:rPr>
              <a:t>(b)</a:t>
            </a:r>
            <a:r>
              <a:rPr lang="en-IN" sz="2200" b="1" i="0" u="none" strike="noStrike" baseline="0" dirty="0">
                <a:solidFill>
                  <a:srgbClr val="000000"/>
                </a:solidFill>
                <a:latin typeface="Times New Roman" panose="02020603050405020304" pitchFamily="18" charset="0"/>
              </a:rPr>
              <a:t>Wireless LAN</a:t>
            </a:r>
            <a:br>
              <a:rPr lang="en-IN" sz="1800" b="0" i="0" u="none" strike="noStrike" baseline="0" dirty="0">
                <a:solidFill>
                  <a:srgbClr val="000000"/>
                </a:solidFill>
                <a:latin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20CFC1D-07D4-8581-6F6E-39583CB81DE8}"/>
              </a:ext>
            </a:extLst>
          </p:cNvPr>
          <p:cNvPicPr>
            <a:picLocks noGrp="1" noChangeAspect="1"/>
          </p:cNvPicPr>
          <p:nvPr>
            <p:ph idx="1"/>
          </p:nvPr>
        </p:nvPicPr>
        <p:blipFill>
          <a:blip r:embed="rId2"/>
          <a:stretch>
            <a:fillRect/>
          </a:stretch>
        </p:blipFill>
        <p:spPr>
          <a:xfrm>
            <a:off x="1224807" y="2232579"/>
            <a:ext cx="8704162" cy="3835879"/>
          </a:xfrm>
        </p:spPr>
      </p:pic>
    </p:spTree>
    <p:extLst>
      <p:ext uri="{BB962C8B-B14F-4D97-AF65-F5344CB8AC3E}">
        <p14:creationId xmlns:p14="http://schemas.microsoft.com/office/powerpoint/2010/main" val="22063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7C64-0460-AED8-B9D9-E5DF7BFFA2FC}"/>
              </a:ext>
            </a:extLst>
          </p:cNvPr>
          <p:cNvSpPr>
            <a:spLocks noGrp="1"/>
          </p:cNvSpPr>
          <p:nvPr>
            <p:ph type="title"/>
          </p:nvPr>
        </p:nvSpPr>
        <p:spPr/>
        <p:txBody>
          <a:bodyPr>
            <a:normAutofit fontScale="90000"/>
          </a:bodyPr>
          <a:lstStyle/>
          <a:p>
            <a:r>
              <a:rPr lang="en-IN" dirty="0"/>
              <a:t>                    </a:t>
            </a:r>
            <a:br>
              <a:rPr lang="en-IN" dirty="0"/>
            </a:br>
            <a:r>
              <a:rPr lang="en-IN" dirty="0"/>
              <a:t>                        Wireless Networks.</a:t>
            </a:r>
            <a:br>
              <a:rPr lang="en-IN" dirty="0"/>
            </a:br>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r>
              <a:rPr lang="en-IN" sz="1800" b="0" i="0" u="none" strike="noStrike" baseline="0" dirty="0">
                <a:solidFill>
                  <a:srgbClr val="3232CC"/>
                </a:solidFill>
                <a:latin typeface="Times New Roman" panose="02020603050405020304" pitchFamily="18" charset="0"/>
              </a:rPr>
              <a:t>(a)</a:t>
            </a:r>
            <a:r>
              <a:rPr lang="en-IN" sz="1800" b="0" i="0" u="none" strike="noStrike" baseline="0" dirty="0">
                <a:solidFill>
                  <a:srgbClr val="000000"/>
                </a:solidFill>
                <a:latin typeface="Times New Roman" panose="02020603050405020304" pitchFamily="18" charset="0"/>
              </a:rPr>
              <a:t>Individual mobile computers</a:t>
            </a:r>
            <a:br>
              <a:rPr lang="en-IN" sz="1800" b="0" i="0" u="none" strike="noStrike" baseline="0" dirty="0">
                <a:solidFill>
                  <a:srgbClr val="000000"/>
                </a:solidFill>
                <a:latin typeface="Times New Roman" panose="02020603050405020304" pitchFamily="18" charset="0"/>
              </a:rPr>
            </a:br>
            <a:r>
              <a:rPr lang="en-IN" sz="1800" dirty="0">
                <a:solidFill>
                  <a:srgbClr val="000000"/>
                </a:solidFill>
                <a:latin typeface="Arial" panose="020B0604020202020204" pitchFamily="34" charset="0"/>
              </a:rPr>
              <a:t>  </a:t>
            </a:r>
            <a:r>
              <a:rPr lang="en-IN" sz="1800" b="0" i="0" u="none" strike="noStrike" baseline="0" dirty="0">
                <a:solidFill>
                  <a:srgbClr val="3232CC"/>
                </a:solidFill>
                <a:latin typeface="Times New Roman" panose="02020603050405020304" pitchFamily="18" charset="0"/>
              </a:rPr>
              <a:t>(b)</a:t>
            </a:r>
            <a:r>
              <a:rPr lang="en-IN" sz="1800" b="0" i="0" u="none" strike="noStrike" baseline="0" dirty="0">
                <a:solidFill>
                  <a:srgbClr val="000000"/>
                </a:solidFill>
                <a:latin typeface="Times New Roman" panose="02020603050405020304" pitchFamily="18" charset="0"/>
              </a:rPr>
              <a:t>A flying LAN</a:t>
            </a:r>
            <a:br>
              <a:rPr lang="en-IN" sz="1800" b="0" i="0" u="none" strike="noStrike" baseline="0" dirty="0">
                <a:solidFill>
                  <a:srgbClr val="000000"/>
                </a:solidFill>
                <a:latin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5E95C152-8357-3A70-C34D-9C94C408A936}"/>
              </a:ext>
            </a:extLst>
          </p:cNvPr>
          <p:cNvPicPr>
            <a:picLocks noGrp="1" noChangeAspect="1"/>
          </p:cNvPicPr>
          <p:nvPr>
            <p:ph idx="1"/>
          </p:nvPr>
        </p:nvPicPr>
        <p:blipFill>
          <a:blip r:embed="rId2"/>
          <a:stretch>
            <a:fillRect/>
          </a:stretch>
        </p:blipFill>
        <p:spPr>
          <a:xfrm>
            <a:off x="1224807" y="2985953"/>
            <a:ext cx="8704162" cy="2329132"/>
          </a:xfrm>
        </p:spPr>
      </p:pic>
    </p:spTree>
    <p:extLst>
      <p:ext uri="{BB962C8B-B14F-4D97-AF65-F5344CB8AC3E}">
        <p14:creationId xmlns:p14="http://schemas.microsoft.com/office/powerpoint/2010/main" val="259481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BB8E-B252-DC57-2B13-EFB34CDB5901}"/>
              </a:ext>
            </a:extLst>
          </p:cNvPr>
          <p:cNvSpPr>
            <a:spLocks noGrp="1"/>
          </p:cNvSpPr>
          <p:nvPr>
            <p:ph type="title"/>
          </p:nvPr>
        </p:nvSpPr>
        <p:spPr/>
        <p:txBody>
          <a:bodyPr/>
          <a:lstStyle/>
          <a:p>
            <a:r>
              <a:rPr lang="en-IN" dirty="0"/>
              <a:t>             Home Network Categories.</a:t>
            </a:r>
            <a:br>
              <a:rPr lang="en-IN" dirty="0"/>
            </a:br>
            <a:endParaRPr lang="en-IN" dirty="0"/>
          </a:p>
        </p:txBody>
      </p:sp>
      <p:sp>
        <p:nvSpPr>
          <p:cNvPr id="3" name="Content Placeholder 2">
            <a:extLst>
              <a:ext uri="{FF2B5EF4-FFF2-40B4-BE49-F238E27FC236}">
                <a16:creationId xmlns:a16="http://schemas.microsoft.com/office/drawing/2014/main" id="{F4086F24-B252-135E-CC93-E3030A1455BC}"/>
              </a:ext>
            </a:extLst>
          </p:cNvPr>
          <p:cNvSpPr>
            <a:spLocks noGrp="1"/>
          </p:cNvSpPr>
          <p:nvPr>
            <p:ph idx="1"/>
          </p:nvPr>
        </p:nvSpPr>
        <p:spPr/>
        <p:txBody>
          <a:bodyPr/>
          <a:lstStyle/>
          <a:p>
            <a:r>
              <a:rPr lang="en-IN" dirty="0"/>
              <a:t> Computers(desktop PC  ,PDA ,shared peripherals</a:t>
            </a:r>
          </a:p>
          <a:p>
            <a:pPr marL="0" indent="0">
              <a:buNone/>
            </a:pPr>
            <a:r>
              <a:rPr lang="en-IN" dirty="0"/>
              <a:t>• Entertainment(TV,DVD,VCR,camera,stereo,MP3)</a:t>
            </a:r>
          </a:p>
          <a:p>
            <a:pPr marL="0" indent="0">
              <a:buNone/>
            </a:pPr>
            <a:r>
              <a:rPr lang="en-IN" dirty="0"/>
              <a:t>•Telecomm(telephone, </a:t>
            </a:r>
            <a:r>
              <a:rPr lang="en-IN" dirty="0" err="1"/>
              <a:t>cellphone,intercom</a:t>
            </a:r>
            <a:r>
              <a:rPr lang="en-IN" dirty="0"/>
              <a:t> ,fax)</a:t>
            </a:r>
          </a:p>
          <a:p>
            <a:pPr marL="0" indent="0">
              <a:buNone/>
            </a:pPr>
            <a:r>
              <a:rPr lang="en-IN" dirty="0"/>
              <a:t>•Appliances( microwave, fridge, clock, furnace, </a:t>
            </a:r>
            <a:r>
              <a:rPr lang="en-IN" dirty="0" err="1"/>
              <a:t>airco</a:t>
            </a:r>
            <a:r>
              <a:rPr lang="en-IN" dirty="0"/>
              <a:t>)</a:t>
            </a:r>
          </a:p>
          <a:p>
            <a:pPr marL="0" indent="0">
              <a:buNone/>
            </a:pPr>
            <a:r>
              <a:rPr lang="en-IN" dirty="0"/>
              <a:t>•Telemetry( utility meter, burglar alarm, </a:t>
            </a:r>
            <a:r>
              <a:rPr lang="en-IN" dirty="0" err="1"/>
              <a:t>babycam</a:t>
            </a:r>
            <a:r>
              <a:rPr lang="en-IN" dirty="0"/>
              <a:t>).</a:t>
            </a:r>
          </a:p>
        </p:txBody>
      </p:sp>
    </p:spTree>
    <p:extLst>
      <p:ext uri="{BB962C8B-B14F-4D97-AF65-F5344CB8AC3E}">
        <p14:creationId xmlns:p14="http://schemas.microsoft.com/office/powerpoint/2010/main" val="241525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F659-26BC-D1A2-5A47-C6FE7CFA396D}"/>
              </a:ext>
            </a:extLst>
          </p:cNvPr>
          <p:cNvSpPr>
            <a:spLocks noGrp="1"/>
          </p:cNvSpPr>
          <p:nvPr>
            <p:ph type="title"/>
          </p:nvPr>
        </p:nvSpPr>
        <p:spPr>
          <a:xfrm>
            <a:off x="195943" y="452718"/>
            <a:ext cx="11811000" cy="1400530"/>
          </a:xfrm>
        </p:spPr>
        <p:txBody>
          <a:bodyPr/>
          <a:lstStyle/>
          <a:p>
            <a:r>
              <a:rPr lang="en-IN" dirty="0"/>
              <a:t>What  is  Network   hardware architecture ?   </a:t>
            </a:r>
          </a:p>
        </p:txBody>
      </p:sp>
      <p:pic>
        <p:nvPicPr>
          <p:cNvPr id="5" name="Content Placeholder 4">
            <a:extLst>
              <a:ext uri="{FF2B5EF4-FFF2-40B4-BE49-F238E27FC236}">
                <a16:creationId xmlns:a16="http://schemas.microsoft.com/office/drawing/2014/main" id="{9C3A372C-E443-2969-2A53-64D676D0B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13" y="2052638"/>
            <a:ext cx="5594349" cy="4195762"/>
          </a:xfrm>
        </p:spPr>
      </p:pic>
    </p:spTree>
    <p:extLst>
      <p:ext uri="{BB962C8B-B14F-4D97-AF65-F5344CB8AC3E}">
        <p14:creationId xmlns:p14="http://schemas.microsoft.com/office/powerpoint/2010/main" val="125346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66A3-0318-41D5-6A37-AC8C4D974F7F}"/>
              </a:ext>
            </a:extLst>
          </p:cNvPr>
          <p:cNvSpPr>
            <a:spLocks noGrp="1"/>
          </p:cNvSpPr>
          <p:nvPr>
            <p:ph type="title"/>
          </p:nvPr>
        </p:nvSpPr>
        <p:spPr/>
        <p:txBody>
          <a:bodyPr>
            <a:normAutofit fontScale="90000"/>
          </a:bodyPr>
          <a:lstStyle/>
          <a:p>
            <a:r>
              <a:rPr lang="en-IN" sz="4400" b="1" i="0" u="none" strike="noStrike" baseline="0" dirty="0">
                <a:solidFill>
                  <a:srgbClr val="C00000"/>
                </a:solidFill>
                <a:latin typeface="Times New Roman" panose="02020603050405020304" pitchFamily="18" charset="0"/>
              </a:rPr>
              <a:t>                </a:t>
            </a:r>
            <a:r>
              <a:rPr lang="en-IN" sz="4400" b="1" i="0" u="none" strike="noStrike" baseline="0" dirty="0">
                <a:solidFill>
                  <a:srgbClr val="C00000"/>
                </a:solidFill>
                <a:highlight>
                  <a:srgbClr val="000000"/>
                </a:highlight>
                <a:latin typeface="Times New Roman" panose="02020603050405020304" pitchFamily="18" charset="0"/>
              </a:rPr>
              <a:t>What is  Internet </a:t>
            </a:r>
            <a:r>
              <a:rPr lang="en-IN" sz="4400" b="1" dirty="0">
                <a:solidFill>
                  <a:srgbClr val="C00000"/>
                </a:solidFill>
                <a:highlight>
                  <a:srgbClr val="000000"/>
                </a:highlight>
                <a:latin typeface="Times New Roman" panose="02020603050405020304" pitchFamily="18" charset="0"/>
              </a:rPr>
              <a:t>?</a:t>
            </a:r>
            <a:br>
              <a:rPr lang="en-IN" sz="4400" b="0" i="0" u="none" strike="noStrike" baseline="0" dirty="0">
                <a:solidFill>
                  <a:srgbClr val="C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B87C67-EB24-C1B2-241E-21481A69735D}"/>
              </a:ext>
            </a:extLst>
          </p:cNvPr>
          <p:cNvSpPr>
            <a:spLocks noGrp="1"/>
          </p:cNvSpPr>
          <p:nvPr>
            <p:ph idx="1"/>
          </p:nvPr>
        </p:nvSpPr>
        <p:spPr>
          <a:xfrm>
            <a:off x="1103312" y="2052918"/>
            <a:ext cx="10424659" cy="4195481"/>
          </a:xfrm>
        </p:spPr>
        <p:txBody>
          <a:bodyPr>
            <a:normAutofit/>
          </a:bodyPr>
          <a:lstStyle/>
          <a:p>
            <a:r>
              <a:rPr lang="en-IN" sz="2400" dirty="0">
                <a:solidFill>
                  <a:srgbClr val="000000"/>
                </a:solidFill>
                <a:latin typeface="Times New Roman" panose="02020603050405020304" pitchFamily="18" charset="0"/>
              </a:rPr>
              <a:t> It  is  a collection  of two or more  networks .</a:t>
            </a:r>
          </a:p>
          <a:p>
            <a:pPr marL="0" indent="0">
              <a:buNone/>
            </a:pPr>
            <a:endParaRPr lang="en-IN" sz="2400" b="0" i="0" u="none" strike="noStrike" baseline="0" dirty="0">
              <a:solidFill>
                <a:srgbClr val="000000"/>
              </a:solidFill>
              <a:latin typeface="Times New Roman" panose="02020603050405020304" pitchFamily="18" charset="0"/>
            </a:endParaRPr>
          </a:p>
          <a:p>
            <a:pPr algn="just"/>
            <a:r>
              <a:rPr lang="en-US" dirty="0"/>
              <a:t>The Internet is  called a globally connected network system that facilitates communication and data services through a vast collection of private, public, business, academic, and government networks.</a:t>
            </a:r>
          </a:p>
          <a:p>
            <a:endParaRPr lang="en-US" dirty="0"/>
          </a:p>
          <a:p>
            <a:pPr algn="just"/>
            <a:r>
              <a:rPr lang="en-US" dirty="0"/>
              <a:t> It is  a collection of  millions of computers, webpages, websites, and servers. </a:t>
            </a:r>
          </a:p>
          <a:p>
            <a:endParaRPr lang="en-US" dirty="0"/>
          </a:p>
          <a:p>
            <a:pPr algn="just"/>
            <a:r>
              <a:rPr lang="en-US" dirty="0"/>
              <a:t>Using the internet we can send emails, photos, videos, messages to our loved ones.</a:t>
            </a:r>
          </a:p>
          <a:p>
            <a:endParaRPr lang="en-IN" dirty="0"/>
          </a:p>
        </p:txBody>
      </p:sp>
    </p:spTree>
    <p:extLst>
      <p:ext uri="{BB962C8B-B14F-4D97-AF65-F5344CB8AC3E}">
        <p14:creationId xmlns:p14="http://schemas.microsoft.com/office/powerpoint/2010/main" val="174581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535C-733E-AABB-2D44-D921627DD5A6}"/>
              </a:ext>
            </a:extLst>
          </p:cNvPr>
          <p:cNvSpPr>
            <a:spLocks noGrp="1"/>
          </p:cNvSpPr>
          <p:nvPr>
            <p:ph type="title"/>
          </p:nvPr>
        </p:nvSpPr>
        <p:spPr/>
        <p:txBody>
          <a:bodyPr/>
          <a:lstStyle/>
          <a:p>
            <a:r>
              <a:rPr lang="en-IN" dirty="0"/>
              <a:t>                    Network Topology.</a:t>
            </a:r>
            <a:br>
              <a:rPr lang="en-IN" dirty="0"/>
            </a:br>
            <a:endParaRPr lang="en-IN" dirty="0"/>
          </a:p>
        </p:txBody>
      </p:sp>
      <p:pic>
        <p:nvPicPr>
          <p:cNvPr id="5" name="Content Placeholder 4">
            <a:extLst>
              <a:ext uri="{FF2B5EF4-FFF2-40B4-BE49-F238E27FC236}">
                <a16:creationId xmlns:a16="http://schemas.microsoft.com/office/drawing/2014/main" id="{6C0B8BA4-60BF-3C04-B4E7-4883747A8C1F}"/>
              </a:ext>
            </a:extLst>
          </p:cNvPr>
          <p:cNvPicPr>
            <a:picLocks noGrp="1" noChangeAspect="1"/>
          </p:cNvPicPr>
          <p:nvPr>
            <p:ph idx="1"/>
          </p:nvPr>
        </p:nvPicPr>
        <p:blipFill>
          <a:blip r:embed="rId2"/>
          <a:stretch>
            <a:fillRect/>
          </a:stretch>
        </p:blipFill>
        <p:spPr>
          <a:xfrm>
            <a:off x="1103313" y="2401946"/>
            <a:ext cx="8947150" cy="3497146"/>
          </a:xfrm>
        </p:spPr>
      </p:pic>
    </p:spTree>
    <p:extLst>
      <p:ext uri="{BB962C8B-B14F-4D97-AF65-F5344CB8AC3E}">
        <p14:creationId xmlns:p14="http://schemas.microsoft.com/office/powerpoint/2010/main" val="224315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8A5-9177-F95A-E1AC-7AE65152B3AF}"/>
              </a:ext>
            </a:extLst>
          </p:cNvPr>
          <p:cNvSpPr>
            <a:spLocks noGrp="1"/>
          </p:cNvSpPr>
          <p:nvPr>
            <p:ph type="title"/>
          </p:nvPr>
        </p:nvSpPr>
        <p:spPr>
          <a:xfrm>
            <a:off x="646111" y="452718"/>
            <a:ext cx="10979832" cy="1400530"/>
          </a:xfrm>
        </p:spPr>
        <p:txBody>
          <a:bodyPr>
            <a:normAutofit/>
          </a:bodyPr>
          <a:lstStyle/>
          <a:p>
            <a:br>
              <a:rPr lang="en-US" dirty="0"/>
            </a:br>
            <a:r>
              <a:rPr lang="en-US" dirty="0"/>
              <a:t>       A fully connected mesh topology .</a:t>
            </a:r>
            <a:endParaRPr lang="en-IN" dirty="0"/>
          </a:p>
        </p:txBody>
      </p:sp>
      <p:pic>
        <p:nvPicPr>
          <p:cNvPr id="5" name="Content Placeholder 4">
            <a:extLst>
              <a:ext uri="{FF2B5EF4-FFF2-40B4-BE49-F238E27FC236}">
                <a16:creationId xmlns:a16="http://schemas.microsoft.com/office/drawing/2014/main" id="{0412A883-5D03-60E0-F244-EF0C69A8BF1B}"/>
              </a:ext>
            </a:extLst>
          </p:cNvPr>
          <p:cNvPicPr>
            <a:picLocks noGrp="1" noChangeAspect="1"/>
          </p:cNvPicPr>
          <p:nvPr>
            <p:ph idx="1"/>
          </p:nvPr>
        </p:nvPicPr>
        <p:blipFill>
          <a:blip r:embed="rId2"/>
          <a:stretch>
            <a:fillRect/>
          </a:stretch>
        </p:blipFill>
        <p:spPr>
          <a:xfrm>
            <a:off x="3400847" y="2557507"/>
            <a:ext cx="4352081" cy="3186023"/>
          </a:xfrm>
        </p:spPr>
      </p:pic>
    </p:spTree>
    <p:extLst>
      <p:ext uri="{BB962C8B-B14F-4D97-AF65-F5344CB8AC3E}">
        <p14:creationId xmlns:p14="http://schemas.microsoft.com/office/powerpoint/2010/main" val="39266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6E3-FB06-4B4F-B886-2B3FE7351E9B}"/>
              </a:ext>
            </a:extLst>
          </p:cNvPr>
          <p:cNvSpPr>
            <a:spLocks noGrp="1"/>
          </p:cNvSpPr>
          <p:nvPr>
            <p:ph type="title"/>
          </p:nvPr>
        </p:nvSpPr>
        <p:spPr>
          <a:xfrm>
            <a:off x="646111" y="452718"/>
            <a:ext cx="10577060" cy="1400530"/>
          </a:xfrm>
        </p:spPr>
        <p:txBody>
          <a:bodyPr/>
          <a:lstStyle/>
          <a:p>
            <a:r>
              <a:rPr lang="en-IN" dirty="0"/>
              <a:t>             What  is mesh  topology?</a:t>
            </a:r>
          </a:p>
        </p:txBody>
      </p:sp>
      <p:sp>
        <p:nvSpPr>
          <p:cNvPr id="3" name="Content Placeholder 2">
            <a:extLst>
              <a:ext uri="{FF2B5EF4-FFF2-40B4-BE49-F238E27FC236}">
                <a16:creationId xmlns:a16="http://schemas.microsoft.com/office/drawing/2014/main" id="{5335388B-39EA-DA23-B383-A0BFB096D241}"/>
              </a:ext>
            </a:extLst>
          </p:cNvPr>
          <p:cNvSpPr>
            <a:spLocks noGrp="1"/>
          </p:cNvSpPr>
          <p:nvPr>
            <p:ph idx="1"/>
          </p:nvPr>
        </p:nvSpPr>
        <p:spPr>
          <a:xfrm>
            <a:off x="1103312" y="2052918"/>
            <a:ext cx="10577060" cy="4195481"/>
          </a:xfrm>
        </p:spPr>
        <p:txBody>
          <a:bodyPr/>
          <a:lstStyle/>
          <a:p>
            <a:pPr marL="0" indent="0" algn="just">
              <a:buNone/>
            </a:pPr>
            <a:endParaRPr lang="en-US" dirty="0"/>
          </a:p>
          <a:p>
            <a:pPr marL="0" indent="0" algn="just">
              <a:buNone/>
            </a:pPr>
            <a:r>
              <a:rPr lang="en-US" dirty="0"/>
              <a:t>A mesh topology is a type of computer network in which each node (computer or other device) is connected to every other node in the network. </a:t>
            </a:r>
          </a:p>
          <a:p>
            <a:pPr marL="0" indent="0" algn="just">
              <a:buNone/>
            </a:pPr>
            <a:endParaRPr lang="en-US" dirty="0"/>
          </a:p>
          <a:p>
            <a:pPr marL="0" indent="0" algn="just">
              <a:buNone/>
            </a:pPr>
            <a:r>
              <a:rPr lang="en-US" dirty="0"/>
              <a:t>This type of network is often used in large </a:t>
            </a:r>
            <a:r>
              <a:rPr lang="en-US" dirty="0" err="1"/>
              <a:t>organisations</a:t>
            </a:r>
            <a:r>
              <a:rPr lang="en-US" dirty="0"/>
              <a:t>  or companies because it can handle a large amount of data traffic and can be easily expanded.</a:t>
            </a:r>
            <a:endParaRPr lang="en-IN" dirty="0"/>
          </a:p>
        </p:txBody>
      </p:sp>
    </p:spTree>
    <p:extLst>
      <p:ext uri="{BB962C8B-B14F-4D97-AF65-F5344CB8AC3E}">
        <p14:creationId xmlns:p14="http://schemas.microsoft.com/office/powerpoint/2010/main" val="319720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E926-A2D0-5980-0E7E-496060C2259F}"/>
              </a:ext>
            </a:extLst>
          </p:cNvPr>
          <p:cNvSpPr>
            <a:spLocks noGrp="1"/>
          </p:cNvSpPr>
          <p:nvPr>
            <p:ph type="title"/>
          </p:nvPr>
        </p:nvSpPr>
        <p:spPr>
          <a:xfrm>
            <a:off x="646111" y="452718"/>
            <a:ext cx="10718575" cy="1400530"/>
          </a:xfrm>
        </p:spPr>
        <p:txBody>
          <a:bodyPr/>
          <a:lstStyle/>
          <a:p>
            <a:r>
              <a:rPr lang="en-IN" dirty="0"/>
              <a:t>                    Advantages of Mesh .</a:t>
            </a:r>
          </a:p>
        </p:txBody>
      </p:sp>
      <p:sp>
        <p:nvSpPr>
          <p:cNvPr id="3" name="Content Placeholder 2">
            <a:extLst>
              <a:ext uri="{FF2B5EF4-FFF2-40B4-BE49-F238E27FC236}">
                <a16:creationId xmlns:a16="http://schemas.microsoft.com/office/drawing/2014/main" id="{FE246D6D-9806-7BA3-62D4-1778B61FA204}"/>
              </a:ext>
            </a:extLst>
          </p:cNvPr>
          <p:cNvSpPr>
            <a:spLocks noGrp="1"/>
          </p:cNvSpPr>
          <p:nvPr>
            <p:ph idx="1"/>
          </p:nvPr>
        </p:nvSpPr>
        <p:spPr/>
        <p:txBody>
          <a:bodyPr>
            <a:normAutofit/>
          </a:bodyPr>
          <a:lstStyle/>
          <a:p>
            <a:pPr marL="0" indent="0" algn="just">
              <a:buNone/>
            </a:pPr>
            <a:r>
              <a:rPr lang="en-US" b="1" i="0" dirty="0">
                <a:solidFill>
                  <a:srgbClr val="333333"/>
                </a:solidFill>
                <a:effectLst/>
                <a:latin typeface="inter-bold"/>
              </a:rPr>
              <a:t>1. High-level traffic management of mesh topology: -</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There is no hierarchical relationship exists between mesh topology. For instance, let us consider a device that is connected to it and attempts to contact any other one by directly taking advantage of the routing ability of the device. In this case, it will be able to do it.</a:t>
            </a:r>
          </a:p>
          <a:p>
            <a:pPr marL="0" indent="0" algn="just">
              <a:buNone/>
            </a:pPr>
            <a:r>
              <a:rPr lang="en-US" b="1" i="0" dirty="0">
                <a:solidFill>
                  <a:srgbClr val="333333"/>
                </a:solidFill>
                <a:effectLst/>
                <a:latin typeface="inter-bold"/>
              </a:rPr>
              <a:t>2. Failure of one single device does not affect the network:-</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When the mesh topology is resistant to problems, it is exceptional. All the notes after the network translate and receive the information within it. With sufficient redundancy, the structure provides its users that they can keep it in running condition even if some malfunction occurs. If one of the nodes malfunctions, then the network has the strength to use other nodes and complete the mesh.</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56784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DA09-3B0F-228E-571D-9196D9C09AF9}"/>
              </a:ext>
            </a:extLst>
          </p:cNvPr>
          <p:cNvSpPr>
            <a:spLocks noGrp="1"/>
          </p:cNvSpPr>
          <p:nvPr>
            <p:ph type="title"/>
          </p:nvPr>
        </p:nvSpPr>
        <p:spPr/>
        <p:txBody>
          <a:bodyPr/>
          <a:lstStyle/>
          <a:p>
            <a:r>
              <a:rPr lang="en-IN" dirty="0"/>
              <a:t>                     Categories of Networks</a:t>
            </a:r>
            <a:br>
              <a:rPr lang="en-IN" dirty="0"/>
            </a:br>
            <a:endParaRPr lang="en-IN" dirty="0"/>
          </a:p>
        </p:txBody>
      </p:sp>
      <p:sp>
        <p:nvSpPr>
          <p:cNvPr id="3" name="Content Placeholder 2">
            <a:extLst>
              <a:ext uri="{FF2B5EF4-FFF2-40B4-BE49-F238E27FC236}">
                <a16:creationId xmlns:a16="http://schemas.microsoft.com/office/drawing/2014/main" id="{8BBA751E-9E53-E0D2-8005-A739835AAC8A}"/>
              </a:ext>
            </a:extLst>
          </p:cNvPr>
          <p:cNvSpPr>
            <a:spLocks noGrp="1"/>
          </p:cNvSpPr>
          <p:nvPr>
            <p:ph idx="1"/>
          </p:nvPr>
        </p:nvSpPr>
        <p:spPr/>
        <p:txBody>
          <a:bodyPr/>
          <a:lstStyle/>
          <a:p>
            <a:pPr marL="0" indent="0">
              <a:buNone/>
            </a:pPr>
            <a:r>
              <a:rPr lang="en-IN" dirty="0"/>
              <a:t>•Personal  area  networks .</a:t>
            </a:r>
          </a:p>
          <a:p>
            <a:pPr marL="0" indent="0">
              <a:buNone/>
            </a:pPr>
            <a:r>
              <a:rPr lang="en-IN" dirty="0"/>
              <a:t>•Local   Area   networks .</a:t>
            </a:r>
          </a:p>
          <a:p>
            <a:pPr marL="0" indent="0">
              <a:buNone/>
            </a:pPr>
            <a:r>
              <a:rPr lang="en-IN" dirty="0"/>
              <a:t>•Metropolitan   Area networks .</a:t>
            </a:r>
          </a:p>
          <a:p>
            <a:pPr marL="0" indent="0">
              <a:buNone/>
            </a:pPr>
            <a:r>
              <a:rPr lang="en-IN" dirty="0"/>
              <a:t>•Wide  Area  networks .</a:t>
            </a:r>
          </a:p>
          <a:p>
            <a:pPr marL="0" indent="0">
              <a:buNone/>
            </a:pPr>
            <a:r>
              <a:rPr lang="en-IN" dirty="0"/>
              <a:t>•Wireless  Networks .</a:t>
            </a:r>
          </a:p>
          <a:p>
            <a:pPr marL="0" indent="0">
              <a:buNone/>
            </a:pPr>
            <a:r>
              <a:rPr lang="en-IN" dirty="0"/>
              <a:t>•Home  Networks .</a:t>
            </a:r>
          </a:p>
          <a:p>
            <a:pPr marL="0" indent="0">
              <a:buNone/>
            </a:pPr>
            <a:r>
              <a:rPr lang="en-IN" dirty="0"/>
              <a:t>•Internetworks-The  Internet .</a:t>
            </a:r>
          </a:p>
        </p:txBody>
      </p:sp>
    </p:spTree>
    <p:extLst>
      <p:ext uri="{BB962C8B-B14F-4D97-AF65-F5344CB8AC3E}">
        <p14:creationId xmlns:p14="http://schemas.microsoft.com/office/powerpoint/2010/main" val="226112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1D6D-1111-E30E-B250-6E6E2C199522}"/>
              </a:ext>
            </a:extLst>
          </p:cNvPr>
          <p:cNvSpPr>
            <a:spLocks noGrp="1"/>
          </p:cNvSpPr>
          <p:nvPr>
            <p:ph type="title"/>
          </p:nvPr>
        </p:nvSpPr>
        <p:spPr/>
        <p:txBody>
          <a:bodyPr>
            <a:normAutofit/>
          </a:bodyPr>
          <a:lstStyle/>
          <a:p>
            <a:r>
              <a:rPr lang="en-IN" b="0" i="0" dirty="0">
                <a:solidFill>
                  <a:srgbClr val="610B38"/>
                </a:solidFill>
                <a:effectLst/>
                <a:latin typeface="erdana"/>
              </a:rPr>
              <a:t>          </a:t>
            </a:r>
            <a:r>
              <a:rPr lang="en-IN" i="0" dirty="0">
                <a:solidFill>
                  <a:srgbClr val="610B38"/>
                </a:solidFill>
                <a:effectLst/>
                <a:latin typeface="erdana"/>
              </a:rPr>
              <a:t>Disadvantages of mesh topology.</a:t>
            </a:r>
            <a:br>
              <a:rPr lang="en-IN"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0CE8E4C-EB85-6A36-CF6C-41C72A0F185E}"/>
              </a:ext>
            </a:extLst>
          </p:cNvPr>
          <p:cNvSpPr>
            <a:spLocks noGrp="1"/>
          </p:cNvSpPr>
          <p:nvPr>
            <p:ph idx="1"/>
          </p:nvPr>
        </p:nvSpPr>
        <p:spPr/>
        <p:txBody>
          <a:bodyPr/>
          <a:lstStyle/>
          <a:p>
            <a:pPr marL="0" indent="0" algn="just">
              <a:buNone/>
            </a:pPr>
            <a:r>
              <a:rPr lang="en-US" b="1" i="0" dirty="0">
                <a:solidFill>
                  <a:srgbClr val="333333"/>
                </a:solidFill>
                <a:effectLst/>
                <a:latin typeface="inter-bold"/>
              </a:rPr>
              <a:t>1. High cost:-</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The implementing cost in this topology is very high compared to others. This is due to the requirement of various parts of very extensive equipment. To operate correctly, we need to have all the hardware, Internet bandwidth, cabling, etc., connected properly.</a:t>
            </a:r>
          </a:p>
          <a:p>
            <a:pPr marL="0" indent="0" algn="just">
              <a:buNone/>
            </a:pPr>
            <a:r>
              <a:rPr lang="en-US" b="1" dirty="0">
                <a:solidFill>
                  <a:srgbClr val="333333"/>
                </a:solidFill>
                <a:latin typeface="inter-bold"/>
              </a:rPr>
              <a:t>2</a:t>
            </a:r>
            <a:r>
              <a:rPr lang="en-US" b="1" i="0" dirty="0">
                <a:solidFill>
                  <a:srgbClr val="333333"/>
                </a:solidFill>
                <a:effectLst/>
                <a:latin typeface="inter-bold"/>
              </a:rPr>
              <a:t>. High risk of redundant connection:-</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Due to a large number of networks can be handled by miss topology, it is a chance of setting redundant connections.</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332181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F1A-A7DD-C136-19EA-E7CA89F6C74E}"/>
              </a:ext>
            </a:extLst>
          </p:cNvPr>
          <p:cNvSpPr>
            <a:spLocks noGrp="1"/>
          </p:cNvSpPr>
          <p:nvPr>
            <p:ph type="title"/>
          </p:nvPr>
        </p:nvSpPr>
        <p:spPr/>
        <p:txBody>
          <a:bodyPr/>
          <a:lstStyle/>
          <a:p>
            <a:r>
              <a:rPr lang="en-IN" dirty="0"/>
              <a:t>                        Star topology .</a:t>
            </a:r>
          </a:p>
        </p:txBody>
      </p:sp>
      <p:sp>
        <p:nvSpPr>
          <p:cNvPr id="3" name="Content Placeholder 2">
            <a:extLst>
              <a:ext uri="{FF2B5EF4-FFF2-40B4-BE49-F238E27FC236}">
                <a16:creationId xmlns:a16="http://schemas.microsoft.com/office/drawing/2014/main" id="{CDE5454A-9F01-9E88-FD61-A7BD550C6A7A}"/>
              </a:ext>
            </a:extLst>
          </p:cNvPr>
          <p:cNvSpPr>
            <a:spLocks noGrp="1"/>
          </p:cNvSpPr>
          <p:nvPr>
            <p:ph idx="1"/>
          </p:nvPr>
        </p:nvSpPr>
        <p:spPr>
          <a:xfrm>
            <a:off x="1103312" y="1338944"/>
            <a:ext cx="10522631" cy="4909456"/>
          </a:xfrm>
        </p:spPr>
        <p:txBody>
          <a:bodyPr/>
          <a:lstStyle/>
          <a:p>
            <a:pPr marL="0" indent="0">
              <a:buNone/>
            </a:pPr>
            <a:endParaRPr lang="en-IN" sz="1800" b="0" i="0" u="none" strike="noStrike" baseline="0" dirty="0">
              <a:solidFill>
                <a:srgbClr val="000000"/>
              </a:solidFill>
              <a:latin typeface="Times New Roman" panose="02020603050405020304" pitchFamily="18" charset="0"/>
            </a:endParaRPr>
          </a:p>
          <a:p>
            <a:pPr algn="just"/>
            <a:r>
              <a:rPr lang="en-US" dirty="0"/>
              <a:t>Star topology is a network topology in which each network component is physically connected to a central node such as a router, hub or switch. In a star topology, the central hub acts like a server and the connecting nodes act like clients.</a:t>
            </a:r>
          </a:p>
          <a:p>
            <a:endParaRPr lang="en-IN" dirty="0"/>
          </a:p>
        </p:txBody>
      </p:sp>
      <p:pic>
        <p:nvPicPr>
          <p:cNvPr id="5" name="Picture 4">
            <a:extLst>
              <a:ext uri="{FF2B5EF4-FFF2-40B4-BE49-F238E27FC236}">
                <a16:creationId xmlns:a16="http://schemas.microsoft.com/office/drawing/2014/main" id="{EC348BDB-C313-C151-8C33-1A1EABB15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63" y="3759200"/>
            <a:ext cx="5842907" cy="2552700"/>
          </a:xfrm>
          <a:prstGeom prst="rect">
            <a:avLst/>
          </a:prstGeom>
        </p:spPr>
      </p:pic>
    </p:spTree>
    <p:extLst>
      <p:ext uri="{BB962C8B-B14F-4D97-AF65-F5344CB8AC3E}">
        <p14:creationId xmlns:p14="http://schemas.microsoft.com/office/powerpoint/2010/main" val="310407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7A95-4520-9049-7C6E-E02323A87D3B}"/>
              </a:ext>
            </a:extLst>
          </p:cNvPr>
          <p:cNvSpPr>
            <a:spLocks noGrp="1"/>
          </p:cNvSpPr>
          <p:nvPr>
            <p:ph type="title"/>
          </p:nvPr>
        </p:nvSpPr>
        <p:spPr>
          <a:xfrm>
            <a:off x="646111" y="452718"/>
            <a:ext cx="10718575" cy="1400530"/>
          </a:xfrm>
        </p:spPr>
        <p:txBody>
          <a:bodyPr/>
          <a:lstStyle/>
          <a:p>
            <a:r>
              <a:rPr lang="en-IN" dirty="0"/>
              <a:t>        Advantages  of Star Topology .</a:t>
            </a:r>
          </a:p>
        </p:txBody>
      </p:sp>
      <p:sp>
        <p:nvSpPr>
          <p:cNvPr id="3" name="Content Placeholder 2">
            <a:extLst>
              <a:ext uri="{FF2B5EF4-FFF2-40B4-BE49-F238E27FC236}">
                <a16:creationId xmlns:a16="http://schemas.microsoft.com/office/drawing/2014/main" id="{E5D16522-3A2A-0ED7-6138-5005E1F919BF}"/>
              </a:ext>
            </a:extLst>
          </p:cNvPr>
          <p:cNvSpPr>
            <a:spLocks noGrp="1"/>
          </p:cNvSpPr>
          <p:nvPr>
            <p:ph idx="1"/>
          </p:nvPr>
        </p:nvSpPr>
        <p:spPr>
          <a:xfrm>
            <a:off x="1103312" y="2052918"/>
            <a:ext cx="10598831" cy="4195481"/>
          </a:xfrm>
        </p:spPr>
        <p:txBody>
          <a:bodyPr>
            <a:normAutofit fontScale="85000" lnSpcReduction="20000"/>
          </a:bodyPr>
          <a:lstStyle/>
          <a:p>
            <a:pPr marL="0" indent="0" algn="just">
              <a:buNone/>
            </a:pPr>
            <a:r>
              <a:rPr lang="en-US" b="1" i="0" dirty="0">
                <a:solidFill>
                  <a:srgbClr val="333333"/>
                </a:solidFill>
                <a:effectLst/>
                <a:latin typeface="inter-bold"/>
              </a:rPr>
              <a:t>1. User friendly:</a:t>
            </a:r>
            <a:endParaRPr lang="en-US" b="0" i="0" dirty="0">
              <a:solidFill>
                <a:srgbClr val="333333"/>
              </a:solidFill>
              <a:effectLst/>
              <a:latin typeface="inter-regular"/>
            </a:endParaRPr>
          </a:p>
          <a:p>
            <a:pPr algn="just"/>
            <a:r>
              <a:rPr lang="en-US" b="0" i="0" dirty="0">
                <a:solidFill>
                  <a:srgbClr val="333333"/>
                </a:solidFill>
                <a:effectLst/>
                <a:latin typeface="inter-regular"/>
              </a:rPr>
              <a:t>Without affecting the rest of the network, the new nodes can be added easily to the star topology. In that manner, we can easily remove the components in it. So it is convenient to add more computers to the network. It also becomes easier to replace a damaged unit to maintain our productivity levels.</a:t>
            </a:r>
          </a:p>
          <a:p>
            <a:pPr marL="0" indent="0" algn="just">
              <a:buNone/>
            </a:pPr>
            <a:r>
              <a:rPr lang="en-US" b="1" i="0" dirty="0">
                <a:solidFill>
                  <a:srgbClr val="333333"/>
                </a:solidFill>
                <a:effectLst/>
                <a:latin typeface="inter-bold"/>
              </a:rPr>
              <a:t>2. Centralized network:</a:t>
            </a:r>
            <a:endParaRPr lang="en-US" b="0" i="0" dirty="0">
              <a:solidFill>
                <a:srgbClr val="333333"/>
              </a:solidFill>
              <a:effectLst/>
              <a:latin typeface="inter-regular"/>
            </a:endParaRPr>
          </a:p>
          <a:p>
            <a:pPr algn="just"/>
            <a:r>
              <a:rPr lang="en-US" b="0" i="0" dirty="0">
                <a:solidFill>
                  <a:srgbClr val="333333"/>
                </a:solidFill>
                <a:effectLst/>
                <a:latin typeface="inter-regular"/>
              </a:rPr>
              <a:t>The network is monitored with the help of a centralized management system using the hub, central computer, or switch.</a:t>
            </a:r>
          </a:p>
          <a:p>
            <a:pPr marL="0" indent="0" algn="just">
              <a:buNone/>
            </a:pPr>
            <a:r>
              <a:rPr lang="en-US" b="1" i="0" dirty="0">
                <a:solidFill>
                  <a:srgbClr val="333333"/>
                </a:solidFill>
                <a:effectLst/>
                <a:latin typeface="inter-bold"/>
              </a:rPr>
              <a:t>3. Very reliable:</a:t>
            </a:r>
            <a:endParaRPr lang="en-US" b="0" i="0" dirty="0">
              <a:solidFill>
                <a:srgbClr val="333333"/>
              </a:solidFill>
              <a:effectLst/>
              <a:latin typeface="inter-regular"/>
            </a:endParaRPr>
          </a:p>
          <a:p>
            <a:pPr algn="just"/>
            <a:r>
              <a:rPr lang="en-US" b="0" i="0" dirty="0">
                <a:solidFill>
                  <a:srgbClr val="333333"/>
                </a:solidFill>
                <a:effectLst/>
                <a:latin typeface="inter-regular"/>
              </a:rPr>
              <a:t>When a device or a cable fails, then the other devices which are connected to it will Work. Hence the rest of the network is not affected by the failure of one node or link.</a:t>
            </a:r>
          </a:p>
          <a:p>
            <a:pPr marL="0" indent="0" algn="just">
              <a:buNone/>
            </a:pPr>
            <a:r>
              <a:rPr lang="en-US" b="1" i="0" dirty="0">
                <a:solidFill>
                  <a:srgbClr val="333333"/>
                </a:solidFill>
                <a:effectLst/>
                <a:latin typeface="inter-bold"/>
              </a:rPr>
              <a:t>4. Highly efficient:</a:t>
            </a:r>
            <a:endParaRPr lang="en-US" b="0" i="0" dirty="0">
              <a:solidFill>
                <a:srgbClr val="333333"/>
              </a:solidFill>
              <a:effectLst/>
              <a:latin typeface="inter-regular"/>
            </a:endParaRPr>
          </a:p>
          <a:p>
            <a:pPr algn="just"/>
            <a:r>
              <a:rPr lang="en-US" b="0" i="0" dirty="0">
                <a:solidFill>
                  <a:srgbClr val="333333"/>
                </a:solidFill>
                <a:effectLst/>
                <a:latin typeface="inter-regular"/>
              </a:rPr>
              <a:t>Within the star topology, when each device is connected to the central core with the help of cables, then the chances of collision of data are relatively lower. From that, it means the system's performance level is higher than expected compared to other network designs.</a:t>
            </a:r>
          </a:p>
          <a:p>
            <a:pPr marL="0" indent="0">
              <a:buNone/>
            </a:pPr>
            <a:endParaRPr lang="en-IN" dirty="0"/>
          </a:p>
        </p:txBody>
      </p:sp>
    </p:spTree>
    <p:extLst>
      <p:ext uri="{BB962C8B-B14F-4D97-AF65-F5344CB8AC3E}">
        <p14:creationId xmlns:p14="http://schemas.microsoft.com/office/powerpoint/2010/main" val="177645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A574-10FA-843D-F39E-49382E402E3E}"/>
              </a:ext>
            </a:extLst>
          </p:cNvPr>
          <p:cNvSpPr>
            <a:spLocks noGrp="1"/>
          </p:cNvSpPr>
          <p:nvPr>
            <p:ph type="title"/>
          </p:nvPr>
        </p:nvSpPr>
        <p:spPr/>
        <p:txBody>
          <a:bodyPr>
            <a:normAutofit/>
          </a:bodyPr>
          <a:lstStyle/>
          <a:p>
            <a:r>
              <a:rPr lang="en-US" b="0" i="0" dirty="0">
                <a:solidFill>
                  <a:srgbClr val="610B38"/>
                </a:solidFill>
                <a:effectLst/>
                <a:latin typeface="erdana"/>
              </a:rPr>
              <a:t>           Disadvantages of Star Topology:</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3D76187-B20F-71FF-7AB8-5906404EF4D5}"/>
              </a:ext>
            </a:extLst>
          </p:cNvPr>
          <p:cNvSpPr>
            <a:spLocks noGrp="1"/>
          </p:cNvSpPr>
          <p:nvPr>
            <p:ph idx="1"/>
          </p:nvPr>
        </p:nvSpPr>
        <p:spPr/>
        <p:txBody>
          <a:bodyPr>
            <a:normAutofit/>
          </a:bodyPr>
          <a:lstStyle/>
          <a:p>
            <a:pPr marL="0" indent="0" algn="just">
              <a:buNone/>
            </a:pPr>
            <a:r>
              <a:rPr lang="en-US" b="1" i="0" dirty="0">
                <a:solidFill>
                  <a:srgbClr val="333333"/>
                </a:solidFill>
                <a:effectLst/>
                <a:latin typeface="inter-bold"/>
              </a:rPr>
              <a:t>1. High cost: -</a:t>
            </a:r>
            <a:endParaRPr lang="en-US" b="0" i="0" dirty="0">
              <a:solidFill>
                <a:srgbClr val="333333"/>
              </a:solidFill>
              <a:effectLst/>
              <a:latin typeface="inter-regular"/>
            </a:endParaRPr>
          </a:p>
          <a:p>
            <a:pPr algn="just"/>
            <a:r>
              <a:rPr lang="en-US" b="0" i="0" dirty="0">
                <a:solidFill>
                  <a:srgbClr val="333333"/>
                </a:solidFill>
                <a:effectLst/>
                <a:latin typeface="inter-regular"/>
              </a:rPr>
              <a:t>Within the star topology implementation of a router or switch, it's very costly, especially when using a router or a switch as the central network device.</a:t>
            </a:r>
          </a:p>
          <a:p>
            <a:pPr marL="0" indent="0" algn="just">
              <a:buNone/>
            </a:pPr>
            <a:r>
              <a:rPr lang="en-US" b="1" i="0" dirty="0">
                <a:solidFill>
                  <a:srgbClr val="333333"/>
                </a:solidFill>
                <a:effectLst/>
                <a:latin typeface="inter-bold"/>
              </a:rPr>
              <a:t>2. Central device Dependency:-</a:t>
            </a:r>
            <a:endParaRPr lang="en-US" b="0" i="0" dirty="0">
              <a:solidFill>
                <a:srgbClr val="333333"/>
              </a:solidFill>
              <a:effectLst/>
              <a:latin typeface="inter-regular"/>
            </a:endParaRPr>
          </a:p>
          <a:p>
            <a:pPr algn="just"/>
            <a:r>
              <a:rPr lang="en-US" b="0" i="0" dirty="0">
                <a:solidFill>
                  <a:srgbClr val="333333"/>
                </a:solidFill>
                <a:effectLst/>
                <a:latin typeface="inter-regular"/>
              </a:rPr>
              <a:t>Within the star topology, when a hub malfunctions, then everything goes down because no devices can work without a hub. The main negative point in this whole network is when the central device goes down or fails, the whole system goes down.</a:t>
            </a:r>
          </a:p>
          <a:p>
            <a:pPr marL="0" indent="0" algn="just">
              <a:buNone/>
            </a:pPr>
            <a:r>
              <a:rPr lang="en-US" b="1" i="0" dirty="0">
                <a:solidFill>
                  <a:srgbClr val="333333"/>
                </a:solidFill>
                <a:effectLst/>
                <a:latin typeface="inter-bold"/>
              </a:rPr>
              <a:t>3. High maintenance:-</a:t>
            </a:r>
            <a:endParaRPr lang="en-US" b="0" i="0" dirty="0">
              <a:solidFill>
                <a:srgbClr val="333333"/>
              </a:solidFill>
              <a:effectLst/>
              <a:latin typeface="inter-regular"/>
            </a:endParaRPr>
          </a:p>
          <a:p>
            <a:pPr algn="just"/>
            <a:r>
              <a:rPr lang="en-US" b="0" i="0" dirty="0">
                <a:solidFill>
                  <a:srgbClr val="333333"/>
                </a:solidFill>
                <a:effectLst/>
                <a:latin typeface="inter-regular"/>
              </a:rPr>
              <a:t>Within the star topology, regular maintenance and more resources are required by the hub because it is the central system of the star.</a:t>
            </a:r>
          </a:p>
          <a:p>
            <a:pPr marL="0" indent="0">
              <a:buNone/>
            </a:pPr>
            <a:endParaRPr lang="en-IN" dirty="0"/>
          </a:p>
        </p:txBody>
      </p:sp>
    </p:spTree>
    <p:extLst>
      <p:ext uri="{BB962C8B-B14F-4D97-AF65-F5344CB8AC3E}">
        <p14:creationId xmlns:p14="http://schemas.microsoft.com/office/powerpoint/2010/main" val="328236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BD55-97AF-AA61-98F3-1303EA5C2ABF}"/>
              </a:ext>
            </a:extLst>
          </p:cNvPr>
          <p:cNvSpPr>
            <a:spLocks noGrp="1"/>
          </p:cNvSpPr>
          <p:nvPr>
            <p:ph type="title"/>
          </p:nvPr>
        </p:nvSpPr>
        <p:spPr/>
        <p:txBody>
          <a:bodyPr/>
          <a:lstStyle/>
          <a:p>
            <a:r>
              <a:rPr lang="en-IN" dirty="0"/>
              <a:t>                     Tree  Topology</a:t>
            </a:r>
          </a:p>
        </p:txBody>
      </p:sp>
      <p:pic>
        <p:nvPicPr>
          <p:cNvPr id="5" name="Content Placeholder 4">
            <a:extLst>
              <a:ext uri="{FF2B5EF4-FFF2-40B4-BE49-F238E27FC236}">
                <a16:creationId xmlns:a16="http://schemas.microsoft.com/office/drawing/2014/main" id="{5FA9122A-487F-1A4B-E27E-98C9B2269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375" y="2478881"/>
            <a:ext cx="6677025" cy="3343275"/>
          </a:xfrm>
        </p:spPr>
      </p:pic>
    </p:spTree>
    <p:extLst>
      <p:ext uri="{BB962C8B-B14F-4D97-AF65-F5344CB8AC3E}">
        <p14:creationId xmlns:p14="http://schemas.microsoft.com/office/powerpoint/2010/main" val="409779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7B63-563D-464C-622C-F49BEB9C1DE0}"/>
              </a:ext>
            </a:extLst>
          </p:cNvPr>
          <p:cNvSpPr>
            <a:spLocks noGrp="1"/>
          </p:cNvSpPr>
          <p:nvPr>
            <p:ph type="title"/>
          </p:nvPr>
        </p:nvSpPr>
        <p:spPr>
          <a:xfrm>
            <a:off x="646111" y="452718"/>
            <a:ext cx="10870975" cy="1400530"/>
          </a:xfrm>
        </p:spPr>
        <p:txBody>
          <a:bodyPr/>
          <a:lstStyle/>
          <a:p>
            <a:r>
              <a:rPr lang="en-IN" dirty="0"/>
              <a:t>              How  tree topology  works.</a:t>
            </a:r>
          </a:p>
        </p:txBody>
      </p:sp>
      <p:pic>
        <p:nvPicPr>
          <p:cNvPr id="9" name="Content Placeholder 8">
            <a:extLst>
              <a:ext uri="{FF2B5EF4-FFF2-40B4-BE49-F238E27FC236}">
                <a16:creationId xmlns:a16="http://schemas.microsoft.com/office/drawing/2014/main" id="{5C502A89-004E-406C-28A6-3A8EBC38FD5D}"/>
              </a:ext>
            </a:extLst>
          </p:cNvPr>
          <p:cNvPicPr>
            <a:picLocks noGrp="1" noChangeAspect="1"/>
          </p:cNvPicPr>
          <p:nvPr>
            <p:ph idx="1"/>
          </p:nvPr>
        </p:nvPicPr>
        <p:blipFill>
          <a:blip r:embed="rId2"/>
          <a:stretch>
            <a:fillRect/>
          </a:stretch>
        </p:blipFill>
        <p:spPr>
          <a:xfrm>
            <a:off x="2309143" y="2052638"/>
            <a:ext cx="6535490" cy="4195762"/>
          </a:xfrm>
        </p:spPr>
      </p:pic>
    </p:spTree>
    <p:extLst>
      <p:ext uri="{BB962C8B-B14F-4D97-AF65-F5344CB8AC3E}">
        <p14:creationId xmlns:p14="http://schemas.microsoft.com/office/powerpoint/2010/main" val="597374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A5C3-1827-4B00-9621-BE98C944F3E3}"/>
              </a:ext>
            </a:extLst>
          </p:cNvPr>
          <p:cNvSpPr>
            <a:spLocks noGrp="1"/>
          </p:cNvSpPr>
          <p:nvPr>
            <p:ph type="title"/>
          </p:nvPr>
        </p:nvSpPr>
        <p:spPr/>
        <p:txBody>
          <a:bodyPr/>
          <a:lstStyle/>
          <a:p>
            <a:r>
              <a:rPr lang="en-IN" dirty="0"/>
              <a:t>             What  is  Tree  Topology?</a:t>
            </a:r>
          </a:p>
        </p:txBody>
      </p:sp>
      <p:sp>
        <p:nvSpPr>
          <p:cNvPr id="3" name="Content Placeholder 2">
            <a:extLst>
              <a:ext uri="{FF2B5EF4-FFF2-40B4-BE49-F238E27FC236}">
                <a16:creationId xmlns:a16="http://schemas.microsoft.com/office/drawing/2014/main" id="{DD6B09B6-1147-5C57-3A0E-47B4DD07B7DB}"/>
              </a:ext>
            </a:extLst>
          </p:cNvPr>
          <p:cNvSpPr>
            <a:spLocks noGrp="1"/>
          </p:cNvSpPr>
          <p:nvPr>
            <p:ph idx="1"/>
          </p:nvPr>
        </p:nvSpPr>
        <p:spPr>
          <a:xfrm>
            <a:off x="1103312" y="2052918"/>
            <a:ext cx="10642374" cy="4195481"/>
          </a:xfrm>
        </p:spPr>
        <p:txBody>
          <a:bodyPr/>
          <a:lstStyle/>
          <a:p>
            <a:pPr algn="just">
              <a:buFont typeface="Wingdings" panose="05000000000000000000" pitchFamily="2" charset="2"/>
              <a:buChar char="q"/>
            </a:pPr>
            <a:r>
              <a:rPr lang="en-US" dirty="0"/>
              <a:t>Tree topology is  define  as  geometrical representation of devices in a network, that are connected to each other in such a way that, it forms a tree like structure. </a:t>
            </a:r>
          </a:p>
          <a:p>
            <a:pPr marL="0" indent="0" algn="just">
              <a:buNone/>
            </a:pPr>
            <a:endParaRPr lang="en-US" dirty="0"/>
          </a:p>
          <a:p>
            <a:pPr algn="just">
              <a:buFont typeface="Wingdings" panose="05000000000000000000" pitchFamily="2" charset="2"/>
              <a:buChar char="q"/>
            </a:pPr>
            <a:r>
              <a:rPr lang="en-US" dirty="0"/>
              <a:t>Tree Topology is an classic example of hybrid topology. </a:t>
            </a:r>
          </a:p>
          <a:p>
            <a:pPr marL="0" indent="0" algn="just">
              <a:buNone/>
            </a:pPr>
            <a:endParaRPr lang="en-US" dirty="0"/>
          </a:p>
          <a:p>
            <a:pPr algn="just">
              <a:buFont typeface="Wingdings" panose="05000000000000000000" pitchFamily="2" charset="2"/>
              <a:buChar char="q"/>
            </a:pPr>
            <a:r>
              <a:rPr lang="en-US" dirty="0"/>
              <a:t>A hybrid topology is a combination of two or more computer network topologies. </a:t>
            </a:r>
            <a:endParaRPr lang="en-IN" dirty="0"/>
          </a:p>
        </p:txBody>
      </p:sp>
    </p:spTree>
    <p:extLst>
      <p:ext uri="{BB962C8B-B14F-4D97-AF65-F5344CB8AC3E}">
        <p14:creationId xmlns:p14="http://schemas.microsoft.com/office/powerpoint/2010/main" val="146877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3D32-8850-8BA4-FF17-D7C0D004A49B}"/>
              </a:ext>
            </a:extLst>
          </p:cNvPr>
          <p:cNvSpPr>
            <a:spLocks noGrp="1"/>
          </p:cNvSpPr>
          <p:nvPr>
            <p:ph type="title"/>
          </p:nvPr>
        </p:nvSpPr>
        <p:spPr>
          <a:xfrm>
            <a:off x="646111" y="463604"/>
            <a:ext cx="9404723" cy="1400530"/>
          </a:xfrm>
        </p:spPr>
        <p:txBody>
          <a:bodyPr/>
          <a:lstStyle/>
          <a:p>
            <a:r>
              <a:rPr lang="en-US" b="1" dirty="0">
                <a:solidFill>
                  <a:srgbClr val="FFFFFF"/>
                </a:solidFill>
                <a:latin typeface="Nunito" pitchFamily="2" charset="0"/>
              </a:rPr>
              <a:t>      </a:t>
            </a:r>
            <a:r>
              <a:rPr lang="en-US" b="1" i="0" dirty="0">
                <a:solidFill>
                  <a:srgbClr val="FFFFFF"/>
                </a:solidFill>
                <a:effectLst/>
                <a:latin typeface="Nunito" pitchFamily="2" charset="0"/>
              </a:rPr>
              <a:t>  </a:t>
            </a:r>
            <a:r>
              <a:rPr lang="en-US" dirty="0"/>
              <a:t>Advantages of Tree Topology :-</a:t>
            </a:r>
            <a:br>
              <a:rPr lang="en-US" dirty="0"/>
            </a:br>
            <a:endParaRPr lang="en-IN" dirty="0"/>
          </a:p>
        </p:txBody>
      </p:sp>
      <p:sp>
        <p:nvSpPr>
          <p:cNvPr id="7" name="Content Placeholder 6">
            <a:extLst>
              <a:ext uri="{FF2B5EF4-FFF2-40B4-BE49-F238E27FC236}">
                <a16:creationId xmlns:a16="http://schemas.microsoft.com/office/drawing/2014/main" id="{8D840D8C-FA72-BED2-4E96-11577B744D11}"/>
              </a:ext>
            </a:extLst>
          </p:cNvPr>
          <p:cNvSpPr>
            <a:spLocks noGrp="1"/>
          </p:cNvSpPr>
          <p:nvPr>
            <p:ph idx="1"/>
          </p:nvPr>
        </p:nvSpPr>
        <p:spPr>
          <a:xfrm>
            <a:off x="1103312" y="2052918"/>
            <a:ext cx="10675031" cy="4195481"/>
          </a:xfrm>
        </p:spPr>
        <p:txBody>
          <a:bodyPr>
            <a:normAutofit/>
          </a:bodyPr>
          <a:lstStyle/>
          <a:p>
            <a:pPr algn="l" fontAlgn="base"/>
            <a:r>
              <a:rPr lang="en-US" b="1" i="0" dirty="0">
                <a:solidFill>
                  <a:srgbClr val="FFFFFF"/>
                </a:solidFill>
                <a:effectLst/>
                <a:latin typeface="Nunito" pitchFamily="2" charset="0"/>
              </a:rPr>
              <a:t>Advantages</a:t>
            </a:r>
            <a:endParaRPr lang="en-US" dirty="0"/>
          </a:p>
          <a:p>
            <a:pPr algn="just"/>
            <a:r>
              <a:rPr lang="en-US" dirty="0"/>
              <a:t>This topology is the combination of bus and star topology.</a:t>
            </a:r>
          </a:p>
          <a:p>
            <a:pPr algn="just"/>
            <a:r>
              <a:rPr lang="en-US" dirty="0"/>
              <a:t>This topology provides a hierarchical as well as central data arrangement of the nodes.</a:t>
            </a:r>
          </a:p>
          <a:p>
            <a:pPr algn="just"/>
            <a:r>
              <a:rPr lang="en-US" dirty="0"/>
              <a:t>As the leaf nodes can add one or more nodes in the hierarchical chain, this topology provides high scalability.</a:t>
            </a:r>
          </a:p>
          <a:p>
            <a:pPr algn="just"/>
            <a:r>
              <a:rPr lang="en-US" dirty="0"/>
              <a:t>The other nodes in a network are not affected if one of their nodes gets damaged or does not work.</a:t>
            </a:r>
            <a:endParaRPr lang="en-IN" dirty="0"/>
          </a:p>
        </p:txBody>
      </p:sp>
    </p:spTree>
    <p:extLst>
      <p:ext uri="{BB962C8B-B14F-4D97-AF65-F5344CB8AC3E}">
        <p14:creationId xmlns:p14="http://schemas.microsoft.com/office/powerpoint/2010/main" val="4060458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7EC1-61E7-6BAD-D458-41AF104FD571}"/>
              </a:ext>
            </a:extLst>
          </p:cNvPr>
          <p:cNvSpPr>
            <a:spLocks noGrp="1"/>
          </p:cNvSpPr>
          <p:nvPr>
            <p:ph type="title"/>
          </p:nvPr>
        </p:nvSpPr>
        <p:spPr>
          <a:xfrm>
            <a:off x="646111" y="452718"/>
            <a:ext cx="10794775" cy="1400530"/>
          </a:xfrm>
        </p:spPr>
        <p:txBody>
          <a:bodyPr/>
          <a:lstStyle/>
          <a:p>
            <a:r>
              <a:rPr lang="en-IN" dirty="0"/>
              <a:t>      Disadvantages of Tree Topology :-</a:t>
            </a:r>
          </a:p>
        </p:txBody>
      </p:sp>
      <p:sp>
        <p:nvSpPr>
          <p:cNvPr id="3" name="Content Placeholder 2">
            <a:extLst>
              <a:ext uri="{FF2B5EF4-FFF2-40B4-BE49-F238E27FC236}">
                <a16:creationId xmlns:a16="http://schemas.microsoft.com/office/drawing/2014/main" id="{B50A1AA4-F4E8-72E0-D89E-61949D4C9B4C}"/>
              </a:ext>
            </a:extLst>
          </p:cNvPr>
          <p:cNvSpPr>
            <a:spLocks noGrp="1"/>
          </p:cNvSpPr>
          <p:nvPr>
            <p:ph idx="1"/>
          </p:nvPr>
        </p:nvSpPr>
        <p:spPr>
          <a:xfrm>
            <a:off x="1103312" y="2052918"/>
            <a:ext cx="10794775" cy="4195481"/>
          </a:xfrm>
        </p:spPr>
        <p:txBody>
          <a:bodyPr/>
          <a:lstStyle/>
          <a:p>
            <a:pPr algn="just"/>
            <a:r>
              <a:rPr lang="en-US" dirty="0"/>
              <a:t>This network is very difficult to configure as compared to the other network topologies.</a:t>
            </a:r>
          </a:p>
          <a:p>
            <a:pPr algn="just"/>
            <a:r>
              <a:rPr lang="en-US" dirty="0"/>
              <a:t>The length of a segment is limited &amp; the limit of the segment depends on the type of cabling used.</a:t>
            </a:r>
          </a:p>
          <a:p>
            <a:pPr algn="just"/>
            <a:r>
              <a:rPr lang="en-US" dirty="0"/>
              <a:t>Due to the presence of a large number of nodes, the network performance of tree topology becomes a bit slow.</a:t>
            </a:r>
          </a:p>
          <a:p>
            <a:pPr algn="just"/>
            <a:r>
              <a:rPr lang="en-US" dirty="0"/>
              <a:t>If the computer on the first level is erroneous, the next-level computer will also go under problems.</a:t>
            </a:r>
            <a:endParaRPr lang="en-IN" dirty="0"/>
          </a:p>
        </p:txBody>
      </p:sp>
    </p:spTree>
    <p:extLst>
      <p:ext uri="{BB962C8B-B14F-4D97-AF65-F5344CB8AC3E}">
        <p14:creationId xmlns:p14="http://schemas.microsoft.com/office/powerpoint/2010/main" val="4089166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F645-B950-365D-84C1-E3BA01FB782F}"/>
              </a:ext>
            </a:extLst>
          </p:cNvPr>
          <p:cNvSpPr>
            <a:spLocks noGrp="1"/>
          </p:cNvSpPr>
          <p:nvPr>
            <p:ph type="title"/>
          </p:nvPr>
        </p:nvSpPr>
        <p:spPr>
          <a:xfrm>
            <a:off x="646111" y="452718"/>
            <a:ext cx="10881860" cy="1400530"/>
          </a:xfrm>
        </p:spPr>
        <p:txBody>
          <a:bodyPr/>
          <a:lstStyle/>
          <a:p>
            <a:r>
              <a:rPr lang="en-IN" dirty="0"/>
              <a:t>           Diagram of  Bus Topology.</a:t>
            </a:r>
          </a:p>
        </p:txBody>
      </p:sp>
      <p:pic>
        <p:nvPicPr>
          <p:cNvPr id="5" name="Content Placeholder 4">
            <a:extLst>
              <a:ext uri="{FF2B5EF4-FFF2-40B4-BE49-F238E27FC236}">
                <a16:creationId xmlns:a16="http://schemas.microsoft.com/office/drawing/2014/main" id="{71DE2BAE-B855-FB98-0E6F-4E24A641A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865" y="2052638"/>
            <a:ext cx="5204045" cy="4195762"/>
          </a:xfrm>
        </p:spPr>
      </p:pic>
    </p:spTree>
    <p:extLst>
      <p:ext uri="{BB962C8B-B14F-4D97-AF65-F5344CB8AC3E}">
        <p14:creationId xmlns:p14="http://schemas.microsoft.com/office/powerpoint/2010/main" val="15365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02A7-3732-0012-7C90-5C24706C74C0}"/>
              </a:ext>
            </a:extLst>
          </p:cNvPr>
          <p:cNvSpPr>
            <a:spLocks noGrp="1"/>
          </p:cNvSpPr>
          <p:nvPr>
            <p:ph type="title"/>
          </p:nvPr>
        </p:nvSpPr>
        <p:spPr/>
        <p:txBody>
          <a:bodyPr/>
          <a:lstStyle/>
          <a:p>
            <a:r>
              <a:rPr lang="en-US" dirty="0"/>
              <a:t>               Local Area Network (LAN)</a:t>
            </a:r>
            <a:br>
              <a:rPr lang="en-US" dirty="0"/>
            </a:br>
            <a:endParaRPr lang="en-IN" dirty="0"/>
          </a:p>
        </p:txBody>
      </p:sp>
      <p:sp>
        <p:nvSpPr>
          <p:cNvPr id="3" name="Content Placeholder 2">
            <a:extLst>
              <a:ext uri="{FF2B5EF4-FFF2-40B4-BE49-F238E27FC236}">
                <a16:creationId xmlns:a16="http://schemas.microsoft.com/office/drawing/2014/main" id="{AD81BCCA-A0F4-C820-91A0-2610A63ECDC6}"/>
              </a:ext>
            </a:extLst>
          </p:cNvPr>
          <p:cNvSpPr>
            <a:spLocks noGrp="1"/>
          </p:cNvSpPr>
          <p:nvPr>
            <p:ph idx="1"/>
          </p:nvPr>
        </p:nvSpPr>
        <p:spPr>
          <a:xfrm>
            <a:off x="1103312" y="2052918"/>
            <a:ext cx="10762117" cy="4195481"/>
          </a:xfrm>
        </p:spPr>
        <p:txBody>
          <a:bodyPr/>
          <a:lstStyle/>
          <a:p>
            <a:pPr marL="0" indent="0">
              <a:buNone/>
            </a:pPr>
            <a:r>
              <a:rPr lang="en-US" dirty="0"/>
              <a:t>                                Local Area Network (LAN)</a:t>
            </a:r>
          </a:p>
          <a:p>
            <a:pPr marL="0" indent="0">
              <a:buNone/>
            </a:pPr>
            <a:endParaRPr lang="en-US" dirty="0"/>
          </a:p>
          <a:p>
            <a:pPr marL="0" indent="0" algn="just">
              <a:buNone/>
            </a:pPr>
            <a:r>
              <a:rPr lang="en-US" dirty="0"/>
              <a:t>LAN is the most frequently used network. A LAN is a computer network that connects computers through a common communication path, contained within a limited area, that is, locally. Examples of LAN are networking in a home, school, library, laboratory, college, office, etc.</a:t>
            </a:r>
          </a:p>
          <a:p>
            <a:pPr marL="0" indent="0">
              <a:buNone/>
            </a:pPr>
            <a:endParaRPr lang="en-IN" dirty="0"/>
          </a:p>
        </p:txBody>
      </p:sp>
    </p:spTree>
    <p:extLst>
      <p:ext uri="{BB962C8B-B14F-4D97-AF65-F5344CB8AC3E}">
        <p14:creationId xmlns:p14="http://schemas.microsoft.com/office/powerpoint/2010/main" val="4239211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1E2-E0ED-47E7-9F5F-A8D85AE7A215}"/>
              </a:ext>
            </a:extLst>
          </p:cNvPr>
          <p:cNvSpPr>
            <a:spLocks noGrp="1"/>
          </p:cNvSpPr>
          <p:nvPr>
            <p:ph type="title"/>
          </p:nvPr>
        </p:nvSpPr>
        <p:spPr/>
        <p:txBody>
          <a:bodyPr/>
          <a:lstStyle/>
          <a:p>
            <a:r>
              <a:rPr lang="en-IN" dirty="0"/>
              <a:t>            How  bus  topology  works.</a:t>
            </a:r>
          </a:p>
        </p:txBody>
      </p:sp>
      <p:pic>
        <p:nvPicPr>
          <p:cNvPr id="5" name="Content Placeholder 4">
            <a:extLst>
              <a:ext uri="{FF2B5EF4-FFF2-40B4-BE49-F238E27FC236}">
                <a16:creationId xmlns:a16="http://schemas.microsoft.com/office/drawing/2014/main" id="{3CDBA6F8-E699-12A2-B437-F5650D7B094B}"/>
              </a:ext>
            </a:extLst>
          </p:cNvPr>
          <p:cNvPicPr>
            <a:picLocks noGrp="1" noChangeAspect="1"/>
          </p:cNvPicPr>
          <p:nvPr>
            <p:ph idx="1"/>
          </p:nvPr>
        </p:nvPicPr>
        <p:blipFill>
          <a:blip r:embed="rId2"/>
          <a:stretch>
            <a:fillRect/>
          </a:stretch>
        </p:blipFill>
        <p:spPr>
          <a:xfrm>
            <a:off x="1963838" y="2035629"/>
            <a:ext cx="8264324" cy="2825431"/>
          </a:xfrm>
        </p:spPr>
      </p:pic>
    </p:spTree>
    <p:extLst>
      <p:ext uri="{BB962C8B-B14F-4D97-AF65-F5344CB8AC3E}">
        <p14:creationId xmlns:p14="http://schemas.microsoft.com/office/powerpoint/2010/main" val="2856491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6441-F0A9-4FDB-F665-24580E522045}"/>
              </a:ext>
            </a:extLst>
          </p:cNvPr>
          <p:cNvSpPr>
            <a:spLocks noGrp="1"/>
          </p:cNvSpPr>
          <p:nvPr>
            <p:ph type="title"/>
          </p:nvPr>
        </p:nvSpPr>
        <p:spPr>
          <a:xfrm>
            <a:off x="646111" y="452718"/>
            <a:ext cx="10958060" cy="1400530"/>
          </a:xfrm>
        </p:spPr>
        <p:txBody>
          <a:bodyPr/>
          <a:lstStyle/>
          <a:p>
            <a:r>
              <a:rPr lang="en-IN" dirty="0"/>
              <a:t>       Advantages  of  bus  topology .</a:t>
            </a:r>
          </a:p>
        </p:txBody>
      </p:sp>
      <p:sp>
        <p:nvSpPr>
          <p:cNvPr id="3" name="Content Placeholder 2">
            <a:extLst>
              <a:ext uri="{FF2B5EF4-FFF2-40B4-BE49-F238E27FC236}">
                <a16:creationId xmlns:a16="http://schemas.microsoft.com/office/drawing/2014/main" id="{57951219-F0E0-B14E-07C9-2FE69D45253C}"/>
              </a:ext>
            </a:extLst>
          </p:cNvPr>
          <p:cNvSpPr>
            <a:spLocks noGrp="1"/>
          </p:cNvSpPr>
          <p:nvPr>
            <p:ph idx="1"/>
          </p:nvPr>
        </p:nvSpPr>
        <p:spPr>
          <a:xfrm>
            <a:off x="1103312" y="2052918"/>
            <a:ext cx="10664145" cy="4195481"/>
          </a:xfrm>
        </p:spPr>
        <p:txBody>
          <a:bodyPr/>
          <a:lstStyle/>
          <a:p>
            <a:pPr algn="just"/>
            <a:r>
              <a:rPr lang="en-US" dirty="0"/>
              <a:t>In the  bus  topology  every computer is linked to a single connection line or cable through an interface and  each computer can directly communicate with other computer or device in the network.</a:t>
            </a:r>
          </a:p>
          <a:p>
            <a:pPr marL="0" indent="0" algn="just">
              <a:buNone/>
            </a:pPr>
            <a:r>
              <a:rPr lang="en-US" dirty="0"/>
              <a:t>Advantages  of  tree topology.</a:t>
            </a:r>
          </a:p>
          <a:p>
            <a:pPr marL="0" indent="0" algn="just">
              <a:buNone/>
            </a:pPr>
            <a:r>
              <a:rPr lang="en-US" b="0" i="0" dirty="0">
                <a:solidFill>
                  <a:srgbClr val="610B4B"/>
                </a:solidFill>
                <a:effectLst/>
                <a:latin typeface="erdana"/>
              </a:rPr>
              <a:t>1. Cheaper than other Alternative Topologies -</a:t>
            </a:r>
          </a:p>
          <a:p>
            <a:pPr algn="just"/>
            <a:r>
              <a:rPr lang="en-US" b="0" i="0" dirty="0">
                <a:solidFill>
                  <a:srgbClr val="333333"/>
                </a:solidFill>
                <a:effectLst/>
                <a:latin typeface="inter-regular"/>
              </a:rPr>
              <a:t>Compared to the other network topologies such as mesh, star or tree topology available to establish the network. It is cheaper as it does not require any additional device to set up. Moreover, the cable length required to establish bus topology is also comparatively less.</a:t>
            </a:r>
          </a:p>
          <a:p>
            <a:pPr algn="just"/>
            <a:endParaRPr lang="en-IN" dirty="0"/>
          </a:p>
        </p:txBody>
      </p:sp>
    </p:spTree>
    <p:extLst>
      <p:ext uri="{BB962C8B-B14F-4D97-AF65-F5344CB8AC3E}">
        <p14:creationId xmlns:p14="http://schemas.microsoft.com/office/powerpoint/2010/main" val="217328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41C7-93BD-C912-2717-637575EBAC76}"/>
              </a:ext>
            </a:extLst>
          </p:cNvPr>
          <p:cNvSpPr>
            <a:spLocks noGrp="1"/>
          </p:cNvSpPr>
          <p:nvPr>
            <p:ph type="title"/>
          </p:nvPr>
        </p:nvSpPr>
        <p:spPr>
          <a:xfrm>
            <a:off x="646111" y="452718"/>
            <a:ext cx="10805660" cy="1400530"/>
          </a:xfrm>
        </p:spPr>
        <p:txBody>
          <a:bodyPr/>
          <a:lstStyle/>
          <a:p>
            <a:r>
              <a:rPr lang="en-IN" dirty="0"/>
              <a:t>         Advantages  of bus  topology.</a:t>
            </a:r>
          </a:p>
        </p:txBody>
      </p:sp>
      <p:sp>
        <p:nvSpPr>
          <p:cNvPr id="3" name="Content Placeholder 2">
            <a:extLst>
              <a:ext uri="{FF2B5EF4-FFF2-40B4-BE49-F238E27FC236}">
                <a16:creationId xmlns:a16="http://schemas.microsoft.com/office/drawing/2014/main" id="{D1FF333C-8C2F-AAD3-A471-4F3EB8067028}"/>
              </a:ext>
            </a:extLst>
          </p:cNvPr>
          <p:cNvSpPr>
            <a:spLocks noGrp="1"/>
          </p:cNvSpPr>
          <p:nvPr>
            <p:ph idx="1"/>
          </p:nvPr>
        </p:nvSpPr>
        <p:spPr>
          <a:xfrm>
            <a:off x="1103312" y="2052918"/>
            <a:ext cx="10805660" cy="4195481"/>
          </a:xfrm>
        </p:spPr>
        <p:txBody>
          <a:bodyPr>
            <a:normAutofit/>
          </a:bodyPr>
          <a:lstStyle/>
          <a:p>
            <a:pPr algn="just">
              <a:buFont typeface="Wingdings" panose="05000000000000000000" pitchFamily="2" charset="2"/>
              <a:buChar char="q"/>
            </a:pPr>
            <a:r>
              <a:rPr lang="en-US" b="0" i="0" dirty="0">
                <a:solidFill>
                  <a:srgbClr val="610B4B"/>
                </a:solidFill>
                <a:effectLst/>
                <a:latin typeface="erdana"/>
              </a:rPr>
              <a:t> Easy to Establish Bus Topology-</a:t>
            </a:r>
          </a:p>
          <a:p>
            <a:pPr marL="0" indent="0" algn="just">
              <a:buNone/>
            </a:pPr>
            <a:r>
              <a:rPr lang="en-US" b="0" i="0" dirty="0">
                <a:solidFill>
                  <a:srgbClr val="333333"/>
                </a:solidFill>
                <a:effectLst/>
                <a:latin typeface="inter-regular"/>
              </a:rPr>
              <a:t>The user can easily use an Ethernet cable and some connectors to connect the nodes in the network. It is simple to establish bus topology as the nodes are connected using drop cables with the bus cable. The nodes are linked linearly, requiring minimum time to establish bus topology.</a:t>
            </a:r>
          </a:p>
          <a:p>
            <a:pPr algn="just">
              <a:buFont typeface="Wingdings" panose="05000000000000000000" pitchFamily="2" charset="2"/>
              <a:buChar char="q"/>
            </a:pPr>
            <a:r>
              <a:rPr lang="en-US" b="0" i="0" dirty="0">
                <a:solidFill>
                  <a:srgbClr val="610B4B"/>
                </a:solidFill>
                <a:effectLst/>
                <a:latin typeface="erdana"/>
              </a:rPr>
              <a:t>Easy to Attach Multiple Nodes</a:t>
            </a:r>
          </a:p>
          <a:p>
            <a:pPr marL="0" indent="0" algn="just">
              <a:buNone/>
            </a:pPr>
            <a:r>
              <a:rPr lang="en-US" b="0" i="0" dirty="0">
                <a:solidFill>
                  <a:srgbClr val="333333"/>
                </a:solidFill>
                <a:effectLst/>
                <a:latin typeface="inter-regular"/>
              </a:rPr>
              <a:t>The user can easily connect different types of nodes in the network. The operation of the nodes is simpler in the network. It also enhances the team's productivity by allowing them to use different types of nodes in the network.</a:t>
            </a:r>
          </a:p>
          <a:p>
            <a:endParaRPr lang="en-IN" dirty="0"/>
          </a:p>
        </p:txBody>
      </p:sp>
    </p:spTree>
    <p:extLst>
      <p:ext uri="{BB962C8B-B14F-4D97-AF65-F5344CB8AC3E}">
        <p14:creationId xmlns:p14="http://schemas.microsoft.com/office/powerpoint/2010/main" val="1264324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1CA-E6C4-4219-616A-645C1D245BCE}"/>
              </a:ext>
            </a:extLst>
          </p:cNvPr>
          <p:cNvSpPr>
            <a:spLocks noGrp="1"/>
          </p:cNvSpPr>
          <p:nvPr>
            <p:ph type="title"/>
          </p:nvPr>
        </p:nvSpPr>
        <p:spPr/>
        <p:txBody>
          <a:bodyPr/>
          <a:lstStyle/>
          <a:p>
            <a:r>
              <a:rPr lang="en-IN" dirty="0"/>
              <a:t>                             Ring  Topology</a:t>
            </a:r>
          </a:p>
        </p:txBody>
      </p:sp>
      <p:sp>
        <p:nvSpPr>
          <p:cNvPr id="3" name="Content Placeholder 2">
            <a:extLst>
              <a:ext uri="{FF2B5EF4-FFF2-40B4-BE49-F238E27FC236}">
                <a16:creationId xmlns:a16="http://schemas.microsoft.com/office/drawing/2014/main" id="{A2D19CA0-4724-AD76-CF78-A6CD0A1EA954}"/>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893A93A-6C5D-6CDB-D28E-C1C4EE94D6C5}"/>
              </a:ext>
            </a:extLst>
          </p:cNvPr>
          <p:cNvPicPr>
            <a:picLocks noChangeAspect="1"/>
          </p:cNvPicPr>
          <p:nvPr/>
        </p:nvPicPr>
        <p:blipFill>
          <a:blip r:embed="rId2"/>
          <a:stretch>
            <a:fillRect/>
          </a:stretch>
        </p:blipFill>
        <p:spPr>
          <a:xfrm>
            <a:off x="1361954" y="1749724"/>
            <a:ext cx="9468091" cy="3358551"/>
          </a:xfrm>
          <a:prstGeom prst="rect">
            <a:avLst/>
          </a:prstGeom>
        </p:spPr>
      </p:pic>
    </p:spTree>
    <p:extLst>
      <p:ext uri="{BB962C8B-B14F-4D97-AF65-F5344CB8AC3E}">
        <p14:creationId xmlns:p14="http://schemas.microsoft.com/office/powerpoint/2010/main" val="899989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1C8B-AB0F-9F9C-60DA-77885A33018A}"/>
              </a:ext>
            </a:extLst>
          </p:cNvPr>
          <p:cNvSpPr>
            <a:spLocks noGrp="1"/>
          </p:cNvSpPr>
          <p:nvPr>
            <p:ph type="title"/>
          </p:nvPr>
        </p:nvSpPr>
        <p:spPr/>
        <p:txBody>
          <a:bodyPr/>
          <a:lstStyle/>
          <a:p>
            <a:r>
              <a:rPr lang="en-IN" dirty="0"/>
              <a:t>             How  ring  topology  works .</a:t>
            </a:r>
          </a:p>
        </p:txBody>
      </p:sp>
      <p:sp>
        <p:nvSpPr>
          <p:cNvPr id="3" name="Content Placeholder 2">
            <a:extLst>
              <a:ext uri="{FF2B5EF4-FFF2-40B4-BE49-F238E27FC236}">
                <a16:creationId xmlns:a16="http://schemas.microsoft.com/office/drawing/2014/main" id="{38CEC883-CA0A-5B76-52A9-288989101CCA}"/>
              </a:ext>
            </a:extLst>
          </p:cNvPr>
          <p:cNvSpPr>
            <a:spLocks noGrp="1"/>
          </p:cNvSpPr>
          <p:nvPr>
            <p:ph idx="1"/>
          </p:nvPr>
        </p:nvSpPr>
        <p:spPr>
          <a:xfrm>
            <a:off x="1103312" y="2052918"/>
            <a:ext cx="10762117" cy="4195481"/>
          </a:xfrm>
        </p:spPr>
        <p:txBody>
          <a:bodyPr/>
          <a:lstStyle/>
          <a:p>
            <a:pPr marL="0" indent="0" algn="just">
              <a:buNone/>
            </a:pPr>
            <a:r>
              <a:rPr lang="en-US" dirty="0"/>
              <a:t>Ring topology is a type of network configuration in which each device on the network is connected to two other devices, forming a “ring.” Data travels around the ring in one direction only, from device to device, until it reaches its destination.</a:t>
            </a:r>
          </a:p>
          <a:p>
            <a:pPr marL="0" indent="0" algn="just">
              <a:buNone/>
            </a:pPr>
            <a:endParaRPr lang="en-IN" dirty="0"/>
          </a:p>
        </p:txBody>
      </p:sp>
      <p:pic>
        <p:nvPicPr>
          <p:cNvPr id="5" name="Picture 4">
            <a:extLst>
              <a:ext uri="{FF2B5EF4-FFF2-40B4-BE49-F238E27FC236}">
                <a16:creationId xmlns:a16="http://schemas.microsoft.com/office/drawing/2014/main" id="{E88E8A39-3422-3224-F622-3528F6325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02" y="3621879"/>
            <a:ext cx="2553282" cy="3010586"/>
          </a:xfrm>
          <a:prstGeom prst="rect">
            <a:avLst/>
          </a:prstGeom>
        </p:spPr>
      </p:pic>
    </p:spTree>
    <p:extLst>
      <p:ext uri="{BB962C8B-B14F-4D97-AF65-F5344CB8AC3E}">
        <p14:creationId xmlns:p14="http://schemas.microsoft.com/office/powerpoint/2010/main" val="30411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96A2-5002-C38A-052C-91A2232A6DB1}"/>
              </a:ext>
            </a:extLst>
          </p:cNvPr>
          <p:cNvSpPr>
            <a:spLocks noGrp="1"/>
          </p:cNvSpPr>
          <p:nvPr>
            <p:ph type="title"/>
          </p:nvPr>
        </p:nvSpPr>
        <p:spPr>
          <a:xfrm>
            <a:off x="646111" y="452718"/>
            <a:ext cx="11056032" cy="1400530"/>
          </a:xfrm>
        </p:spPr>
        <p:txBody>
          <a:bodyPr/>
          <a:lstStyle/>
          <a:p>
            <a:r>
              <a:rPr lang="en-US" dirty="0"/>
              <a:t>           Advantages of Ring topology .</a:t>
            </a:r>
            <a:br>
              <a:rPr lang="en-US" dirty="0"/>
            </a:br>
            <a:endParaRPr lang="en-IN" dirty="0"/>
          </a:p>
        </p:txBody>
      </p:sp>
      <p:sp>
        <p:nvSpPr>
          <p:cNvPr id="3" name="Content Placeholder 2">
            <a:extLst>
              <a:ext uri="{FF2B5EF4-FFF2-40B4-BE49-F238E27FC236}">
                <a16:creationId xmlns:a16="http://schemas.microsoft.com/office/drawing/2014/main" id="{2FEA97DA-9FA3-1DB5-6355-098A7634B910}"/>
              </a:ext>
            </a:extLst>
          </p:cNvPr>
          <p:cNvSpPr>
            <a:spLocks noGrp="1"/>
          </p:cNvSpPr>
          <p:nvPr>
            <p:ph idx="1"/>
          </p:nvPr>
        </p:nvSpPr>
        <p:spPr>
          <a:xfrm>
            <a:off x="838200" y="1825625"/>
            <a:ext cx="10515600" cy="4667250"/>
          </a:xfrm>
        </p:spPr>
        <p:txBody>
          <a:bodyPr>
            <a:normAutofit fontScale="92500" lnSpcReduction="20000"/>
          </a:bodyPr>
          <a:lstStyle/>
          <a:p>
            <a:pPr marL="0" indent="0">
              <a:buNone/>
            </a:pPr>
            <a:endParaRPr lang="en-US" dirty="0"/>
          </a:p>
          <a:p>
            <a:pPr algn="just"/>
            <a:r>
              <a:rPr lang="en-US" dirty="0"/>
              <a:t>In this data flows in one direction which reduces the chance of packet collisions.</a:t>
            </a:r>
          </a:p>
          <a:p>
            <a:pPr algn="just"/>
            <a:r>
              <a:rPr lang="en-US" dirty="0"/>
              <a:t>In this topology additional workstations can be added after without impacting performance of the network.</a:t>
            </a:r>
          </a:p>
          <a:p>
            <a:pPr marL="0" indent="0" algn="just">
              <a:buNone/>
            </a:pPr>
            <a:endParaRPr lang="en-US" dirty="0"/>
          </a:p>
          <a:p>
            <a:pPr algn="just"/>
            <a:r>
              <a:rPr lang="en-US" dirty="0"/>
              <a:t>Equal access to the resources.</a:t>
            </a:r>
          </a:p>
          <a:p>
            <a:pPr marL="0" indent="0" algn="just">
              <a:buNone/>
            </a:pPr>
            <a:endParaRPr lang="en-US" dirty="0"/>
          </a:p>
          <a:p>
            <a:pPr algn="just"/>
            <a:r>
              <a:rPr lang="en-US" dirty="0"/>
              <a:t>There is no need of server to control the connectivity among the nodes in the topology.</a:t>
            </a:r>
          </a:p>
          <a:p>
            <a:pPr marL="0" indent="0" algn="just">
              <a:buNone/>
            </a:pPr>
            <a:endParaRPr lang="en-US" dirty="0"/>
          </a:p>
          <a:p>
            <a:pPr algn="just"/>
            <a:r>
              <a:rPr lang="en-US" dirty="0"/>
              <a:t>It is cheap to install and expand.</a:t>
            </a:r>
          </a:p>
          <a:p>
            <a:pPr marL="0" indent="0" algn="just">
              <a:buNone/>
            </a:pPr>
            <a:endParaRPr lang="en-US" dirty="0"/>
          </a:p>
          <a:p>
            <a:pPr algn="just"/>
            <a:r>
              <a:rPr lang="en-US" dirty="0"/>
              <a:t>Minimum collision.</a:t>
            </a:r>
            <a:endParaRPr lang="en-IN" dirty="0"/>
          </a:p>
        </p:txBody>
      </p:sp>
    </p:spTree>
    <p:extLst>
      <p:ext uri="{BB962C8B-B14F-4D97-AF65-F5344CB8AC3E}">
        <p14:creationId xmlns:p14="http://schemas.microsoft.com/office/powerpoint/2010/main" val="152036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6CE9-9CC3-21A5-A508-7323DAFCB081}"/>
              </a:ext>
            </a:extLst>
          </p:cNvPr>
          <p:cNvSpPr>
            <a:spLocks noGrp="1"/>
          </p:cNvSpPr>
          <p:nvPr>
            <p:ph type="title"/>
          </p:nvPr>
        </p:nvSpPr>
        <p:spPr>
          <a:xfrm>
            <a:off x="646111" y="452718"/>
            <a:ext cx="10968946" cy="1400530"/>
          </a:xfrm>
        </p:spPr>
        <p:txBody>
          <a:bodyPr/>
          <a:lstStyle/>
          <a:p>
            <a:r>
              <a:rPr lang="en-US" dirty="0"/>
              <a:t>         Disadvantages of Ring topology .</a:t>
            </a:r>
            <a:br>
              <a:rPr lang="en-US" dirty="0"/>
            </a:br>
            <a:endParaRPr lang="en-IN" dirty="0"/>
          </a:p>
        </p:txBody>
      </p:sp>
      <p:sp>
        <p:nvSpPr>
          <p:cNvPr id="3" name="Content Placeholder 2">
            <a:extLst>
              <a:ext uri="{FF2B5EF4-FFF2-40B4-BE49-F238E27FC236}">
                <a16:creationId xmlns:a16="http://schemas.microsoft.com/office/drawing/2014/main" id="{7A7B46DC-DD42-0B70-989D-3E3959235874}"/>
              </a:ext>
            </a:extLst>
          </p:cNvPr>
          <p:cNvSpPr>
            <a:spLocks noGrp="1"/>
          </p:cNvSpPr>
          <p:nvPr>
            <p:ph idx="1"/>
          </p:nvPr>
        </p:nvSpPr>
        <p:spPr>
          <a:xfrm>
            <a:off x="1103312" y="2052918"/>
            <a:ext cx="10511745" cy="4195481"/>
          </a:xfrm>
        </p:spPr>
        <p:txBody>
          <a:bodyPr>
            <a:normAutofit fontScale="70000" lnSpcReduction="20000"/>
          </a:bodyPr>
          <a:lstStyle/>
          <a:p>
            <a:pPr marL="0" indent="0">
              <a:buNone/>
            </a:pPr>
            <a:endParaRPr lang="en-US" dirty="0"/>
          </a:p>
          <a:p>
            <a:pPr algn="just">
              <a:buFont typeface="Wingdings" panose="05000000000000000000" pitchFamily="2" charset="2"/>
              <a:buChar char="q"/>
            </a:pPr>
            <a:r>
              <a:rPr lang="en-US" dirty="0"/>
              <a:t>Due to the Uni-directional Ring, a data packet (token) must have to pass through all the nodes.</a:t>
            </a:r>
          </a:p>
          <a:p>
            <a:pPr marL="0" indent="0" algn="just">
              <a:buNone/>
            </a:pPr>
            <a:endParaRPr lang="en-US" dirty="0"/>
          </a:p>
          <a:p>
            <a:pPr algn="just">
              <a:buFont typeface="Wingdings" panose="05000000000000000000" pitchFamily="2" charset="2"/>
              <a:buChar char="q"/>
            </a:pPr>
            <a:r>
              <a:rPr lang="en-US" dirty="0"/>
              <a:t>If one workstation shuts down, it affects whole network or if a node goes down entire network goes down.</a:t>
            </a:r>
          </a:p>
          <a:p>
            <a:pPr marL="0" indent="0" algn="just">
              <a:buNone/>
            </a:pPr>
            <a:endParaRPr lang="en-US" dirty="0"/>
          </a:p>
          <a:p>
            <a:pPr algn="just">
              <a:buFont typeface="Wingdings" panose="05000000000000000000" pitchFamily="2" charset="2"/>
              <a:buChar char="q"/>
            </a:pPr>
            <a:r>
              <a:rPr lang="en-US" dirty="0"/>
              <a:t>It is slower in performance as compared to the bus topology.</a:t>
            </a:r>
          </a:p>
          <a:p>
            <a:pPr marL="0" indent="0" algn="just">
              <a:buNone/>
            </a:pPr>
            <a:endParaRPr lang="en-US" dirty="0"/>
          </a:p>
          <a:p>
            <a:pPr algn="just">
              <a:buFont typeface="Wingdings" panose="05000000000000000000" pitchFamily="2" charset="2"/>
              <a:buChar char="q"/>
            </a:pPr>
            <a:r>
              <a:rPr lang="en-US" dirty="0"/>
              <a:t>It is Expensive.</a:t>
            </a:r>
          </a:p>
          <a:p>
            <a:pPr marL="0" indent="0" algn="just">
              <a:buNone/>
            </a:pPr>
            <a:endParaRPr lang="en-US" dirty="0"/>
          </a:p>
          <a:p>
            <a:pPr algn="just">
              <a:buFont typeface="Wingdings" panose="05000000000000000000" pitchFamily="2" charset="2"/>
              <a:buChar char="q"/>
            </a:pPr>
            <a:r>
              <a:rPr lang="en-US" dirty="0"/>
              <a:t>Addition and removal of any node during a network is difficult and may cause issue in network activity.</a:t>
            </a:r>
          </a:p>
          <a:p>
            <a:pPr marL="0" indent="0" algn="just">
              <a:buNone/>
            </a:pPr>
            <a:endParaRPr lang="en-US" dirty="0"/>
          </a:p>
          <a:p>
            <a:pPr algn="just">
              <a:buFont typeface="Wingdings" panose="05000000000000000000" pitchFamily="2" charset="2"/>
              <a:buChar char="q"/>
            </a:pPr>
            <a:r>
              <a:rPr lang="en-US" dirty="0"/>
              <a:t>Difficult to troubleshoot the ring.</a:t>
            </a:r>
            <a:endParaRPr lang="en-IN" dirty="0"/>
          </a:p>
        </p:txBody>
      </p:sp>
    </p:spTree>
    <p:extLst>
      <p:ext uri="{BB962C8B-B14F-4D97-AF65-F5344CB8AC3E}">
        <p14:creationId xmlns:p14="http://schemas.microsoft.com/office/powerpoint/2010/main" val="764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3C8C-CA66-B26A-2B08-9F5751E2080E}"/>
              </a:ext>
            </a:extLst>
          </p:cNvPr>
          <p:cNvSpPr>
            <a:spLocks noGrp="1"/>
          </p:cNvSpPr>
          <p:nvPr>
            <p:ph type="title"/>
          </p:nvPr>
        </p:nvSpPr>
        <p:spPr/>
        <p:txBody>
          <a:bodyPr/>
          <a:lstStyle/>
          <a:p>
            <a:r>
              <a:rPr lang="en-IN" dirty="0"/>
              <a:t>              What  is Hybrid Topology ?</a:t>
            </a:r>
          </a:p>
        </p:txBody>
      </p:sp>
      <p:pic>
        <p:nvPicPr>
          <p:cNvPr id="5" name="Content Placeholder 4">
            <a:extLst>
              <a:ext uri="{FF2B5EF4-FFF2-40B4-BE49-F238E27FC236}">
                <a16:creationId xmlns:a16="http://schemas.microsoft.com/office/drawing/2014/main" id="{C08BF4F9-410D-1901-B269-DEF7E3E5C5FC}"/>
              </a:ext>
            </a:extLst>
          </p:cNvPr>
          <p:cNvPicPr>
            <a:picLocks noGrp="1" noChangeAspect="1"/>
          </p:cNvPicPr>
          <p:nvPr>
            <p:ph idx="1"/>
          </p:nvPr>
        </p:nvPicPr>
        <p:blipFill>
          <a:blip r:embed="rId2"/>
          <a:stretch>
            <a:fillRect/>
          </a:stretch>
        </p:blipFill>
        <p:spPr>
          <a:xfrm>
            <a:off x="2042189" y="2052638"/>
            <a:ext cx="7069398" cy="4195762"/>
          </a:xfrm>
        </p:spPr>
      </p:pic>
    </p:spTree>
    <p:extLst>
      <p:ext uri="{BB962C8B-B14F-4D97-AF65-F5344CB8AC3E}">
        <p14:creationId xmlns:p14="http://schemas.microsoft.com/office/powerpoint/2010/main" val="2559127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48954-44E8-330B-9D60-8257FF85AB65}"/>
              </a:ext>
            </a:extLst>
          </p:cNvPr>
          <p:cNvSpPr>
            <a:spLocks noGrp="1"/>
          </p:cNvSpPr>
          <p:nvPr>
            <p:ph idx="1"/>
          </p:nvPr>
        </p:nvSpPr>
        <p:spPr>
          <a:xfrm>
            <a:off x="457200" y="228600"/>
            <a:ext cx="10853058" cy="6019799"/>
          </a:xfrm>
        </p:spPr>
        <p:txBody>
          <a:bodyPr/>
          <a:lstStyle/>
          <a:p>
            <a:pPr algn="just">
              <a:buFont typeface="Wingdings" panose="05000000000000000000" pitchFamily="2" charset="2"/>
              <a:buChar char="q"/>
            </a:pPr>
            <a:r>
              <a:rPr lang="en-US" dirty="0"/>
              <a:t>Hybrid topology is a type of network topology in which two or more different topologies are integrated or combined to lay out a network.</a:t>
            </a:r>
          </a:p>
          <a:p>
            <a:pPr marL="0" indent="0" algn="just">
              <a:buNone/>
            </a:pPr>
            <a:endParaRPr lang="en-US" dirty="0"/>
          </a:p>
          <a:p>
            <a:pPr algn="just">
              <a:buFont typeface="Wingdings" panose="05000000000000000000" pitchFamily="2" charset="2"/>
              <a:buChar char="q"/>
            </a:pPr>
            <a:r>
              <a:rPr lang="en-US" dirty="0"/>
              <a:t>A hybrid topology is a kind of network topology that is a combination of two or more network topologies, such as mesh topology, bus topology, and ring topology. Its usage and choice are dependent on its deployments and requirements like the performance of the desired network, and the number of computers, their location.</a:t>
            </a:r>
          </a:p>
          <a:p>
            <a:pPr marL="0" indent="0" algn="just">
              <a:buNone/>
            </a:pPr>
            <a:endParaRPr lang="en-IN" dirty="0"/>
          </a:p>
        </p:txBody>
      </p:sp>
      <p:pic>
        <p:nvPicPr>
          <p:cNvPr id="6" name="Picture 5">
            <a:extLst>
              <a:ext uri="{FF2B5EF4-FFF2-40B4-BE49-F238E27FC236}">
                <a16:creationId xmlns:a16="http://schemas.microsoft.com/office/drawing/2014/main" id="{D405F65A-6F37-C67C-656A-7711D3417BE2}"/>
              </a:ext>
            </a:extLst>
          </p:cNvPr>
          <p:cNvPicPr>
            <a:picLocks noChangeAspect="1"/>
          </p:cNvPicPr>
          <p:nvPr/>
        </p:nvPicPr>
        <p:blipFill>
          <a:blip r:embed="rId2"/>
          <a:stretch>
            <a:fillRect/>
          </a:stretch>
        </p:blipFill>
        <p:spPr>
          <a:xfrm>
            <a:off x="1045029" y="3015342"/>
            <a:ext cx="10265229" cy="3614057"/>
          </a:xfrm>
          <a:prstGeom prst="rect">
            <a:avLst/>
          </a:prstGeom>
        </p:spPr>
      </p:pic>
    </p:spTree>
    <p:extLst>
      <p:ext uri="{BB962C8B-B14F-4D97-AF65-F5344CB8AC3E}">
        <p14:creationId xmlns:p14="http://schemas.microsoft.com/office/powerpoint/2010/main" val="2780103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285B-A10B-2736-F8D3-63473E7E261C}"/>
              </a:ext>
            </a:extLst>
          </p:cNvPr>
          <p:cNvSpPr>
            <a:spLocks noGrp="1"/>
          </p:cNvSpPr>
          <p:nvPr>
            <p:ph type="title"/>
          </p:nvPr>
        </p:nvSpPr>
        <p:spPr>
          <a:xfrm>
            <a:off x="646111" y="452718"/>
            <a:ext cx="10337575" cy="1267225"/>
          </a:xfrm>
        </p:spPr>
        <p:txBody>
          <a:bodyPr/>
          <a:lstStyle/>
          <a:p>
            <a:pPr algn="just"/>
            <a:r>
              <a:rPr lang="en-IN" dirty="0"/>
              <a:t>  How  to Connect different  devices  </a:t>
            </a:r>
            <a:br>
              <a:rPr lang="en-IN" dirty="0"/>
            </a:br>
            <a:r>
              <a:rPr lang="en-IN" dirty="0"/>
              <a:t>                        on layers.</a:t>
            </a:r>
          </a:p>
        </p:txBody>
      </p:sp>
      <p:pic>
        <p:nvPicPr>
          <p:cNvPr id="5" name="Content Placeholder 4">
            <a:extLst>
              <a:ext uri="{FF2B5EF4-FFF2-40B4-BE49-F238E27FC236}">
                <a16:creationId xmlns:a16="http://schemas.microsoft.com/office/drawing/2014/main" id="{1754021E-6FBB-A996-BDA4-C308987F0F1A}"/>
              </a:ext>
            </a:extLst>
          </p:cNvPr>
          <p:cNvPicPr>
            <a:picLocks noGrp="1" noChangeAspect="1"/>
          </p:cNvPicPr>
          <p:nvPr>
            <p:ph idx="1"/>
          </p:nvPr>
        </p:nvPicPr>
        <p:blipFill>
          <a:blip r:embed="rId2"/>
          <a:stretch>
            <a:fillRect/>
          </a:stretch>
        </p:blipFill>
        <p:spPr>
          <a:xfrm>
            <a:off x="1282680" y="3331009"/>
            <a:ext cx="8588415" cy="1639019"/>
          </a:xfrm>
        </p:spPr>
      </p:pic>
    </p:spTree>
    <p:extLst>
      <p:ext uri="{BB962C8B-B14F-4D97-AF65-F5344CB8AC3E}">
        <p14:creationId xmlns:p14="http://schemas.microsoft.com/office/powerpoint/2010/main" val="114334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35D7-4713-4F08-A14C-C6A08D64DDD4}"/>
              </a:ext>
            </a:extLst>
          </p:cNvPr>
          <p:cNvSpPr>
            <a:spLocks noGrp="1"/>
          </p:cNvSpPr>
          <p:nvPr>
            <p:ph type="title"/>
          </p:nvPr>
        </p:nvSpPr>
        <p:spPr>
          <a:xfrm>
            <a:off x="838200" y="299810"/>
            <a:ext cx="10515600" cy="2193018"/>
          </a:xfrm>
        </p:spPr>
        <p:txBody>
          <a:bodyPr>
            <a:normAutofit fontScale="90000"/>
          </a:bodyPr>
          <a:lstStyle/>
          <a:p>
            <a:pPr marL="571500" indent="-571500">
              <a:buFont typeface="Arial" panose="020B0604020202020204" pitchFamily="34" charset="0"/>
              <a:buChar char="•"/>
            </a:pPr>
            <a:r>
              <a:rPr lang="en-IN" dirty="0"/>
              <a:t>            </a:t>
            </a:r>
            <a:br>
              <a:rPr lang="en-IN" dirty="0"/>
            </a:br>
            <a:r>
              <a:rPr lang="en-IN" dirty="0"/>
              <a:t>              Local Area Networks (LANs) </a:t>
            </a:r>
            <a:br>
              <a:rPr lang="en-IN" dirty="0"/>
            </a:br>
            <a:r>
              <a:rPr lang="en-IN" dirty="0"/>
              <a:t>   </a:t>
            </a:r>
            <a:r>
              <a:rPr lang="en-US" dirty="0"/>
              <a:t>Wireless and wired LANs. (a) 802.11. (b)  </a:t>
            </a:r>
            <a:br>
              <a:rPr lang="en-US" dirty="0"/>
            </a:br>
            <a:r>
              <a:rPr lang="en-US" dirty="0"/>
              <a:t>                         Switched Ethernet.</a:t>
            </a:r>
            <a:br>
              <a:rPr lang="en-IN" dirty="0"/>
            </a:br>
            <a:endParaRPr lang="en-IN" dirty="0"/>
          </a:p>
        </p:txBody>
      </p:sp>
      <p:pic>
        <p:nvPicPr>
          <p:cNvPr id="5" name="Content Placeholder 4">
            <a:extLst>
              <a:ext uri="{FF2B5EF4-FFF2-40B4-BE49-F238E27FC236}">
                <a16:creationId xmlns:a16="http://schemas.microsoft.com/office/drawing/2014/main" id="{39BEEE3B-1F53-F226-B0E7-AD261A4F256D}"/>
              </a:ext>
            </a:extLst>
          </p:cNvPr>
          <p:cNvPicPr>
            <a:picLocks noGrp="1" noChangeAspect="1"/>
          </p:cNvPicPr>
          <p:nvPr>
            <p:ph idx="1"/>
          </p:nvPr>
        </p:nvPicPr>
        <p:blipFill>
          <a:blip r:embed="rId2"/>
          <a:stretch>
            <a:fillRect/>
          </a:stretch>
        </p:blipFill>
        <p:spPr>
          <a:xfrm>
            <a:off x="3007308" y="3057840"/>
            <a:ext cx="5139159" cy="2185358"/>
          </a:xfrm>
        </p:spPr>
      </p:pic>
    </p:spTree>
    <p:extLst>
      <p:ext uri="{BB962C8B-B14F-4D97-AF65-F5344CB8AC3E}">
        <p14:creationId xmlns:p14="http://schemas.microsoft.com/office/powerpoint/2010/main" val="367994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7D5A-6E3D-7290-1B41-0FFB6FA1C96D}"/>
              </a:ext>
            </a:extLst>
          </p:cNvPr>
          <p:cNvSpPr>
            <a:spLocks noGrp="1"/>
          </p:cNvSpPr>
          <p:nvPr>
            <p:ph type="title"/>
          </p:nvPr>
        </p:nvSpPr>
        <p:spPr>
          <a:xfrm>
            <a:off x="646111" y="452718"/>
            <a:ext cx="9404723" cy="831796"/>
          </a:xfrm>
        </p:spPr>
        <p:txBody>
          <a:bodyPr>
            <a:normAutofit/>
          </a:bodyPr>
          <a:lstStyle/>
          <a:p>
            <a:r>
              <a:rPr lang="en-IN" dirty="0"/>
              <a:t>  Different  networking  devices are-</a:t>
            </a:r>
          </a:p>
        </p:txBody>
      </p:sp>
      <p:sp>
        <p:nvSpPr>
          <p:cNvPr id="3" name="Content Placeholder 2">
            <a:extLst>
              <a:ext uri="{FF2B5EF4-FFF2-40B4-BE49-F238E27FC236}">
                <a16:creationId xmlns:a16="http://schemas.microsoft.com/office/drawing/2014/main" id="{1F9E6D46-DA42-BFE2-B297-B911526C893D}"/>
              </a:ext>
            </a:extLst>
          </p:cNvPr>
          <p:cNvSpPr>
            <a:spLocks noGrp="1"/>
          </p:cNvSpPr>
          <p:nvPr>
            <p:ph idx="1"/>
          </p:nvPr>
        </p:nvSpPr>
        <p:spPr>
          <a:xfrm>
            <a:off x="283030" y="1513114"/>
            <a:ext cx="10972800" cy="5344886"/>
          </a:xfrm>
        </p:spPr>
        <p:txBody>
          <a:bodyPr>
            <a:normAutofit fontScale="92500" lnSpcReduction="10000"/>
          </a:bodyPr>
          <a:lstStyle/>
          <a:p>
            <a:pPr marL="0" indent="0" algn="just">
              <a:buNone/>
            </a:pPr>
            <a:r>
              <a:rPr lang="en-US" b="1" i="0" dirty="0">
                <a:solidFill>
                  <a:srgbClr val="FFFFFF"/>
                </a:solidFill>
                <a:effectLst/>
                <a:latin typeface="Nunito" pitchFamily="2" charset="0"/>
              </a:rPr>
              <a:t> 1.  Repeater</a:t>
            </a:r>
            <a:r>
              <a:rPr lang="en-US" b="0" i="0" dirty="0">
                <a:solidFill>
                  <a:srgbClr val="FFFFFF"/>
                </a:solidFill>
                <a:effectLst/>
                <a:latin typeface="Nunito" pitchFamily="2" charset="0"/>
              </a:rPr>
              <a:t> – A repeater  is  a network  device  which operates at the physical layer. </a:t>
            </a:r>
          </a:p>
          <a:p>
            <a:pPr algn="just">
              <a:buFont typeface="Arial" panose="020B0604020202020204" pitchFamily="34" charset="0"/>
              <a:buChar char="•"/>
            </a:pPr>
            <a:r>
              <a:rPr lang="en-US" b="0" i="0" dirty="0">
                <a:solidFill>
                  <a:srgbClr val="FFFFFF"/>
                </a:solidFill>
                <a:effectLst/>
                <a:latin typeface="Nunito" pitchFamily="2" charset="0"/>
              </a:rPr>
              <a:t> Its  main function   is to regenerate the signal over the same network before the signal becomes too weak or corrupted to extend the length to which the signal can be transmitted over the same network. </a:t>
            </a:r>
          </a:p>
          <a:p>
            <a:pPr marL="0" indent="0" algn="just">
              <a:buNone/>
            </a:pPr>
            <a:r>
              <a:rPr lang="en-US" b="1" i="0" dirty="0">
                <a:solidFill>
                  <a:srgbClr val="FFFFFF"/>
                </a:solidFill>
                <a:effectLst/>
                <a:latin typeface="Nunito" pitchFamily="2" charset="0"/>
              </a:rPr>
              <a:t> 2.  Hub</a:t>
            </a:r>
            <a:r>
              <a:rPr lang="en-US" b="0" i="0" dirty="0">
                <a:solidFill>
                  <a:srgbClr val="FFFFFF"/>
                </a:solidFill>
                <a:effectLst/>
                <a:latin typeface="Nunito" pitchFamily="2" charset="0"/>
              </a:rPr>
              <a:t> –  It works  on physical layer .  A hub is a  basically multi-port   repeater.  A   hub  </a:t>
            </a:r>
          </a:p>
          <a:p>
            <a:pPr marL="0" indent="0" algn="just">
              <a:buNone/>
            </a:pPr>
            <a:r>
              <a:rPr lang="en-US" dirty="0">
                <a:solidFill>
                  <a:srgbClr val="FFFFFF"/>
                </a:solidFill>
                <a:latin typeface="Nunito" pitchFamily="2" charset="0"/>
              </a:rPr>
              <a:t>       </a:t>
            </a:r>
            <a:r>
              <a:rPr lang="en-US" b="0" i="0" dirty="0">
                <a:solidFill>
                  <a:srgbClr val="FFFFFF"/>
                </a:solidFill>
                <a:effectLst/>
                <a:latin typeface="Nunito" pitchFamily="2" charset="0"/>
              </a:rPr>
              <a:t>connects   multiple wires coming from different branches.</a:t>
            </a:r>
          </a:p>
          <a:p>
            <a:pPr marL="0" indent="0" algn="just">
              <a:buNone/>
            </a:pPr>
            <a:r>
              <a:rPr lang="en-IN" b="1" i="0" dirty="0">
                <a:solidFill>
                  <a:srgbClr val="FFFFFF"/>
                </a:solidFill>
                <a:effectLst/>
                <a:latin typeface="Nunito" pitchFamily="2" charset="0"/>
              </a:rPr>
              <a:t>                                                           Types of Hub</a:t>
            </a:r>
          </a:p>
          <a:p>
            <a:pPr algn="just" fontAlgn="base">
              <a:buFont typeface="Arial" panose="020B0604020202020204" pitchFamily="34" charset="0"/>
              <a:buChar char="•"/>
            </a:pPr>
            <a:r>
              <a:rPr lang="en-US" b="1" i="0" dirty="0">
                <a:solidFill>
                  <a:srgbClr val="FFFFFF"/>
                </a:solidFill>
                <a:effectLst/>
                <a:latin typeface="Nunito" pitchFamily="2" charset="0"/>
              </a:rPr>
              <a:t>Active Hub:- </a:t>
            </a:r>
            <a:r>
              <a:rPr lang="en-US" b="0" i="0" dirty="0">
                <a:solidFill>
                  <a:srgbClr val="FFFFFF"/>
                </a:solidFill>
                <a:effectLst/>
                <a:latin typeface="Nunito" pitchFamily="2" charset="0"/>
              </a:rPr>
              <a:t>These are the hubs that have their power supply and can clean, boost, and relay the signal along with the network. It serves both as a repeater as well as a wiring center. These are used to extend the maximum distance between nodes.</a:t>
            </a:r>
          </a:p>
          <a:p>
            <a:pPr algn="just" fontAlgn="base">
              <a:buFont typeface="Arial" panose="020B0604020202020204" pitchFamily="34" charset="0"/>
              <a:buChar char="•"/>
            </a:pPr>
            <a:r>
              <a:rPr lang="en-US" b="1" i="0" dirty="0">
                <a:solidFill>
                  <a:srgbClr val="FFFFFF"/>
                </a:solidFill>
                <a:effectLst/>
                <a:latin typeface="Nunito" pitchFamily="2" charset="0"/>
              </a:rPr>
              <a:t>Passive Hub:- </a:t>
            </a:r>
            <a:r>
              <a:rPr lang="en-US" b="0" i="0" dirty="0">
                <a:solidFill>
                  <a:srgbClr val="FFFFFF"/>
                </a:solidFill>
                <a:effectLst/>
                <a:latin typeface="Nunito" pitchFamily="2" charset="0"/>
              </a:rPr>
              <a:t>These are the hubs that collect wiring from nodes and power supply from the active hub. These hubs relay signals onto the network without cleaning and boosting them and can’t be used to extend the distance between nodes.</a:t>
            </a:r>
          </a:p>
          <a:p>
            <a:pPr algn="just" fontAlgn="base">
              <a:buFont typeface="Arial" panose="020B0604020202020204" pitchFamily="34" charset="0"/>
              <a:buChar char="•"/>
            </a:pPr>
            <a:r>
              <a:rPr lang="en-US" b="1" i="0" dirty="0">
                <a:solidFill>
                  <a:srgbClr val="FFFFFF"/>
                </a:solidFill>
                <a:effectLst/>
                <a:latin typeface="Nunito" pitchFamily="2" charset="0"/>
              </a:rPr>
              <a:t>Intelligent Hub:- </a:t>
            </a:r>
            <a:r>
              <a:rPr lang="en-US" b="0" i="0" dirty="0">
                <a:solidFill>
                  <a:srgbClr val="FFFFFF"/>
                </a:solidFill>
                <a:effectLst/>
                <a:latin typeface="Nunito" pitchFamily="2" charset="0"/>
              </a:rPr>
              <a:t>It works like an active hub and includes remote management capabilities. They also provide flexible data rates to network devices. It also enables an administrator to monitor the traffic passing through the hub and to configure each port in the hub.</a:t>
            </a:r>
          </a:p>
          <a:p>
            <a:pPr marL="0" indent="0" algn="just">
              <a:buNone/>
            </a:pPr>
            <a:endParaRPr lang="en-IN" dirty="0"/>
          </a:p>
        </p:txBody>
      </p:sp>
    </p:spTree>
    <p:extLst>
      <p:ext uri="{BB962C8B-B14F-4D97-AF65-F5344CB8AC3E}">
        <p14:creationId xmlns:p14="http://schemas.microsoft.com/office/powerpoint/2010/main" val="8694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F68B4-E0CD-0507-AF3C-847EA16AED9F}"/>
              </a:ext>
            </a:extLst>
          </p:cNvPr>
          <p:cNvSpPr>
            <a:spLocks noGrp="1"/>
          </p:cNvSpPr>
          <p:nvPr>
            <p:ph idx="1"/>
          </p:nvPr>
        </p:nvSpPr>
        <p:spPr/>
        <p:txBody>
          <a:bodyPr>
            <a:normAutofit/>
          </a:bodyPr>
          <a:lstStyle/>
          <a:p>
            <a:pPr marL="0" indent="0" algn="just">
              <a:buNone/>
            </a:pPr>
            <a:endParaRPr lang="en-US" b="0" i="0" dirty="0">
              <a:solidFill>
                <a:srgbClr val="FFFFFF"/>
              </a:solidFill>
              <a:effectLst/>
              <a:latin typeface="Nunito" pitchFamily="2" charset="0"/>
            </a:endParaRPr>
          </a:p>
          <a:p>
            <a:pPr marL="457200" indent="-457200" algn="just">
              <a:buAutoNum type="arabicPeriod" startAt="4"/>
            </a:pPr>
            <a:r>
              <a:rPr lang="en-US" b="1" i="0" dirty="0">
                <a:solidFill>
                  <a:srgbClr val="FFFFFF"/>
                </a:solidFill>
                <a:effectLst/>
                <a:latin typeface="Nunito" pitchFamily="2" charset="0"/>
              </a:rPr>
              <a:t>Gateway</a:t>
            </a:r>
            <a:r>
              <a:rPr lang="en-US" b="0" i="0" dirty="0">
                <a:solidFill>
                  <a:srgbClr val="FFFFFF"/>
                </a:solidFill>
                <a:effectLst/>
                <a:latin typeface="Nunito" pitchFamily="2" charset="0"/>
              </a:rPr>
              <a:t> – A gateway, as the name suggests, is a passage to connect two networks that may work upon different networking models. They work as messenger agents that take data from one system, interpret it and transfer it to another system. Gateways are also called protocol converters and can operate at any network layer.</a:t>
            </a:r>
          </a:p>
          <a:p>
            <a:pPr marL="457200" indent="-457200" algn="just">
              <a:buAutoNum type="arabicPeriod" startAt="4"/>
            </a:pPr>
            <a:endParaRPr lang="en-US" b="1" i="0" dirty="0">
              <a:solidFill>
                <a:srgbClr val="FFFFFF"/>
              </a:solidFill>
              <a:effectLst/>
              <a:latin typeface="Nunito" pitchFamily="2" charset="0"/>
            </a:endParaRPr>
          </a:p>
          <a:p>
            <a:pPr marL="457200" indent="-457200" algn="just">
              <a:buAutoNum type="arabicPeriod" startAt="4"/>
            </a:pPr>
            <a:r>
              <a:rPr lang="en-US" b="1" i="0" dirty="0" err="1">
                <a:solidFill>
                  <a:srgbClr val="FFFFFF"/>
                </a:solidFill>
                <a:effectLst/>
                <a:latin typeface="Nunito" pitchFamily="2" charset="0"/>
              </a:rPr>
              <a:t>Brouter</a:t>
            </a:r>
            <a:r>
              <a:rPr lang="en-US" b="0" i="0" dirty="0">
                <a:solidFill>
                  <a:srgbClr val="FFFFFF"/>
                </a:solidFill>
                <a:effectLst/>
                <a:latin typeface="Nunito" pitchFamily="2" charset="0"/>
              </a:rPr>
              <a:t> – It is also known as the bridging router is a device that combines features of both bridge and router. It can work either at the data link layer or a network layer. Working as a router, it is capable of routing packets across networks and working as the bridge, it is capable of filtering local area network traffic. </a:t>
            </a:r>
            <a:endParaRPr lang="en-IN" dirty="0"/>
          </a:p>
          <a:p>
            <a:endParaRPr lang="en-IN" dirty="0"/>
          </a:p>
        </p:txBody>
      </p:sp>
    </p:spTree>
    <p:extLst>
      <p:ext uri="{BB962C8B-B14F-4D97-AF65-F5344CB8AC3E}">
        <p14:creationId xmlns:p14="http://schemas.microsoft.com/office/powerpoint/2010/main" val="2048798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7BE4-81E8-4C47-7879-610140C8D75F}"/>
              </a:ext>
            </a:extLst>
          </p:cNvPr>
          <p:cNvSpPr>
            <a:spLocks noGrp="1"/>
          </p:cNvSpPr>
          <p:nvPr>
            <p:ph type="title"/>
          </p:nvPr>
        </p:nvSpPr>
        <p:spPr>
          <a:xfrm>
            <a:off x="646111" y="452718"/>
            <a:ext cx="10916624" cy="1400530"/>
          </a:xfrm>
        </p:spPr>
        <p:txBody>
          <a:bodyPr/>
          <a:lstStyle/>
          <a:p>
            <a:r>
              <a:rPr lang="en-IN" dirty="0"/>
              <a:t>Difference  between  Router  and Switch</a:t>
            </a:r>
          </a:p>
        </p:txBody>
      </p:sp>
      <p:pic>
        <p:nvPicPr>
          <p:cNvPr id="9" name="Content Placeholder 8">
            <a:extLst>
              <a:ext uri="{FF2B5EF4-FFF2-40B4-BE49-F238E27FC236}">
                <a16:creationId xmlns:a16="http://schemas.microsoft.com/office/drawing/2014/main" id="{4C671C97-085D-B49D-B3A4-6880C1A2456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189703" y="1152983"/>
            <a:ext cx="9497961" cy="4928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2993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4F71-4C8F-066F-5BFC-96DFFFE1AB74}"/>
              </a:ext>
            </a:extLst>
          </p:cNvPr>
          <p:cNvSpPr>
            <a:spLocks noGrp="1"/>
          </p:cNvSpPr>
          <p:nvPr>
            <p:ph type="title"/>
          </p:nvPr>
        </p:nvSpPr>
        <p:spPr/>
        <p:txBody>
          <a:bodyPr/>
          <a:lstStyle/>
          <a:p>
            <a:r>
              <a:rPr lang="en-IN" dirty="0"/>
              <a:t>                Diagram of Hub .</a:t>
            </a:r>
          </a:p>
        </p:txBody>
      </p:sp>
      <p:pic>
        <p:nvPicPr>
          <p:cNvPr id="4" name="Content Placeholder 3">
            <a:extLst>
              <a:ext uri="{FF2B5EF4-FFF2-40B4-BE49-F238E27FC236}">
                <a16:creationId xmlns:a16="http://schemas.microsoft.com/office/drawing/2014/main" id="{B16E9154-B27B-E1A3-928F-EC90B320A9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638" y="2131219"/>
            <a:ext cx="4762500" cy="4038600"/>
          </a:xfrm>
          <a:prstGeom prst="rect">
            <a:avLst/>
          </a:prstGeom>
        </p:spPr>
      </p:pic>
    </p:spTree>
    <p:extLst>
      <p:ext uri="{BB962C8B-B14F-4D97-AF65-F5344CB8AC3E}">
        <p14:creationId xmlns:p14="http://schemas.microsoft.com/office/powerpoint/2010/main" val="3198703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0D37-390E-82B2-0B4D-30049F3DA0A3}"/>
              </a:ext>
            </a:extLst>
          </p:cNvPr>
          <p:cNvSpPr>
            <a:spLocks noGrp="1"/>
          </p:cNvSpPr>
          <p:nvPr>
            <p:ph type="title"/>
          </p:nvPr>
        </p:nvSpPr>
        <p:spPr>
          <a:xfrm>
            <a:off x="646111" y="452718"/>
            <a:ext cx="10896960" cy="1400530"/>
          </a:xfrm>
        </p:spPr>
        <p:txBody>
          <a:bodyPr/>
          <a:lstStyle/>
          <a:p>
            <a:r>
              <a:rPr lang="en-IN" dirty="0"/>
              <a:t>  Original  View of  Networking  devices.  </a:t>
            </a:r>
          </a:p>
        </p:txBody>
      </p:sp>
      <p:pic>
        <p:nvPicPr>
          <p:cNvPr id="5" name="Content Placeholder 4">
            <a:extLst>
              <a:ext uri="{FF2B5EF4-FFF2-40B4-BE49-F238E27FC236}">
                <a16:creationId xmlns:a16="http://schemas.microsoft.com/office/drawing/2014/main" id="{418EDFEB-6040-6E23-BE28-F1EFE0667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795" y="2052638"/>
            <a:ext cx="7644186" cy="4195762"/>
          </a:xfrm>
        </p:spPr>
      </p:pic>
    </p:spTree>
    <p:extLst>
      <p:ext uri="{BB962C8B-B14F-4D97-AF65-F5344CB8AC3E}">
        <p14:creationId xmlns:p14="http://schemas.microsoft.com/office/powerpoint/2010/main" val="545136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F0C0-F07C-D905-8A4A-A8FA64287181}"/>
              </a:ext>
            </a:extLst>
          </p:cNvPr>
          <p:cNvSpPr>
            <a:spLocks noGrp="1"/>
          </p:cNvSpPr>
          <p:nvPr>
            <p:ph type="title"/>
          </p:nvPr>
        </p:nvSpPr>
        <p:spPr>
          <a:xfrm>
            <a:off x="646111" y="452718"/>
            <a:ext cx="10413775" cy="1400530"/>
          </a:xfrm>
        </p:spPr>
        <p:txBody>
          <a:bodyPr/>
          <a:lstStyle/>
          <a:p>
            <a:r>
              <a:rPr lang="en-IN" dirty="0"/>
              <a:t>     Repeater  are connected  in Ring   </a:t>
            </a:r>
            <a:br>
              <a:rPr lang="en-IN" dirty="0"/>
            </a:br>
            <a:r>
              <a:rPr lang="en-IN" dirty="0"/>
              <a:t>                       Topology.</a:t>
            </a:r>
          </a:p>
        </p:txBody>
      </p:sp>
      <p:sp>
        <p:nvSpPr>
          <p:cNvPr id="3" name="Content Placeholder 2">
            <a:extLst>
              <a:ext uri="{FF2B5EF4-FFF2-40B4-BE49-F238E27FC236}">
                <a16:creationId xmlns:a16="http://schemas.microsoft.com/office/drawing/2014/main" id="{5F79202E-5314-BB92-3D22-F7BD58FD8C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9904AC8-9FE4-B821-5608-758ECA4CD1D5}"/>
              </a:ext>
            </a:extLst>
          </p:cNvPr>
          <p:cNvPicPr>
            <a:picLocks noChangeAspect="1"/>
          </p:cNvPicPr>
          <p:nvPr/>
        </p:nvPicPr>
        <p:blipFill>
          <a:blip r:embed="rId2"/>
          <a:stretch>
            <a:fillRect/>
          </a:stretch>
        </p:blipFill>
        <p:spPr>
          <a:xfrm>
            <a:off x="1103312" y="2052918"/>
            <a:ext cx="8946541" cy="4043082"/>
          </a:xfrm>
          <a:prstGeom prst="rect">
            <a:avLst/>
          </a:prstGeom>
        </p:spPr>
      </p:pic>
    </p:spTree>
    <p:extLst>
      <p:ext uri="{BB962C8B-B14F-4D97-AF65-F5344CB8AC3E}">
        <p14:creationId xmlns:p14="http://schemas.microsoft.com/office/powerpoint/2010/main" val="2618264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9D94D-B53E-DF89-B304-C8F3FEB35C63}"/>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a:t>
            </a:r>
            <a:r>
              <a:rPr lang="en-IN" sz="4800" dirty="0"/>
              <a:t>Thanks </a:t>
            </a:r>
          </a:p>
        </p:txBody>
      </p:sp>
    </p:spTree>
    <p:extLst>
      <p:ext uri="{BB962C8B-B14F-4D97-AF65-F5344CB8AC3E}">
        <p14:creationId xmlns:p14="http://schemas.microsoft.com/office/powerpoint/2010/main" val="125174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905E-2510-40C3-55F9-2EC3D93AC7D6}"/>
              </a:ext>
            </a:extLst>
          </p:cNvPr>
          <p:cNvSpPr>
            <a:spLocks noGrp="1"/>
          </p:cNvSpPr>
          <p:nvPr>
            <p:ph type="title"/>
          </p:nvPr>
        </p:nvSpPr>
        <p:spPr>
          <a:xfrm>
            <a:off x="646111" y="452718"/>
            <a:ext cx="11099575" cy="1400530"/>
          </a:xfrm>
        </p:spPr>
        <p:txBody>
          <a:bodyPr>
            <a:normAutofit/>
          </a:bodyPr>
          <a:lstStyle/>
          <a:p>
            <a:r>
              <a:rPr lang="en-US" dirty="0"/>
              <a:t>  Isolated LAN connecting 12 computers </a:t>
            </a:r>
            <a:br>
              <a:rPr lang="en-US" dirty="0"/>
            </a:br>
            <a:r>
              <a:rPr lang="en-US" dirty="0"/>
              <a:t>                to a    hub in a closet.</a:t>
            </a:r>
            <a:endParaRPr lang="en-IN" dirty="0"/>
          </a:p>
        </p:txBody>
      </p:sp>
      <p:pic>
        <p:nvPicPr>
          <p:cNvPr id="5" name="Content Placeholder 4">
            <a:extLst>
              <a:ext uri="{FF2B5EF4-FFF2-40B4-BE49-F238E27FC236}">
                <a16:creationId xmlns:a16="http://schemas.microsoft.com/office/drawing/2014/main" id="{85A7FD05-B6EA-A247-6FE7-A1BB3FA4F8F2}"/>
              </a:ext>
            </a:extLst>
          </p:cNvPr>
          <p:cNvPicPr>
            <a:picLocks noGrp="1" noChangeAspect="1"/>
          </p:cNvPicPr>
          <p:nvPr>
            <p:ph idx="1"/>
          </p:nvPr>
        </p:nvPicPr>
        <p:blipFill>
          <a:blip r:embed="rId2"/>
          <a:stretch>
            <a:fillRect/>
          </a:stretch>
        </p:blipFill>
        <p:spPr>
          <a:xfrm>
            <a:off x="2359126" y="2157817"/>
            <a:ext cx="6435524" cy="3985404"/>
          </a:xfrm>
        </p:spPr>
      </p:pic>
    </p:spTree>
    <p:extLst>
      <p:ext uri="{BB962C8B-B14F-4D97-AF65-F5344CB8AC3E}">
        <p14:creationId xmlns:p14="http://schemas.microsoft.com/office/powerpoint/2010/main" val="291313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CFF9-E608-5313-12D1-59F4C278CA0C}"/>
              </a:ext>
            </a:extLst>
          </p:cNvPr>
          <p:cNvSpPr>
            <a:spLocks noGrp="1"/>
          </p:cNvSpPr>
          <p:nvPr>
            <p:ph type="title"/>
          </p:nvPr>
        </p:nvSpPr>
        <p:spPr/>
        <p:txBody>
          <a:bodyPr/>
          <a:lstStyle/>
          <a:p>
            <a:r>
              <a:rPr lang="en-US" b="1" dirty="0">
                <a:solidFill>
                  <a:srgbClr val="FFFFFF"/>
                </a:solidFill>
                <a:latin typeface="Nunito" panose="020F0502020204030204" pitchFamily="2" charset="0"/>
              </a:rPr>
              <a:t>       </a:t>
            </a:r>
            <a:r>
              <a:rPr lang="en-US" b="1" i="0" dirty="0">
                <a:solidFill>
                  <a:srgbClr val="FFFFFF"/>
                </a:solidFill>
                <a:effectLst/>
                <a:latin typeface="Nunito" panose="020F0502020204030204" pitchFamily="2" charset="0"/>
              </a:rPr>
              <a:t> </a:t>
            </a:r>
            <a:r>
              <a:rPr lang="en-US" dirty="0"/>
              <a:t>Personal  Area Network (PAN)</a:t>
            </a:r>
            <a:br>
              <a:rPr lang="en-US" dirty="0"/>
            </a:br>
            <a:endParaRPr lang="en-IN" dirty="0"/>
          </a:p>
        </p:txBody>
      </p:sp>
      <p:sp>
        <p:nvSpPr>
          <p:cNvPr id="3" name="Content Placeholder 2">
            <a:extLst>
              <a:ext uri="{FF2B5EF4-FFF2-40B4-BE49-F238E27FC236}">
                <a16:creationId xmlns:a16="http://schemas.microsoft.com/office/drawing/2014/main" id="{3F8D1629-5D13-B37C-A186-61E90DB7189B}"/>
              </a:ext>
            </a:extLst>
          </p:cNvPr>
          <p:cNvSpPr>
            <a:spLocks noGrp="1"/>
          </p:cNvSpPr>
          <p:nvPr>
            <p:ph idx="1"/>
          </p:nvPr>
        </p:nvSpPr>
        <p:spPr>
          <a:xfrm>
            <a:off x="348344" y="2052918"/>
            <a:ext cx="11517086" cy="4195481"/>
          </a:xfrm>
        </p:spPr>
        <p:txBody>
          <a:bodyPr>
            <a:normAutofit/>
          </a:bodyPr>
          <a:lstStyle/>
          <a:p>
            <a:pPr algn="just" fontAlgn="base">
              <a:buFont typeface="Wingdings" panose="05000000000000000000" pitchFamily="2" charset="2"/>
              <a:buChar char="q"/>
            </a:pPr>
            <a:r>
              <a:rPr lang="en-US" dirty="0"/>
              <a:t> PAN is the most basic type of computer network. This network is restrained to a single person, that is, communication between the computer devices is centered only on an individual’s workspace. PAN offers a network range of 1 to 100 meters from person to device providing communication. Its transmission speed is very high with very easy maintenance and very low cost.</a:t>
            </a:r>
          </a:p>
          <a:p>
            <a:pPr marL="0" indent="0" algn="just">
              <a:buNone/>
            </a:pPr>
            <a:endParaRPr lang="en-US" dirty="0"/>
          </a:p>
          <a:p>
            <a:pPr marL="0" indent="0" algn="just">
              <a:buNone/>
            </a:pPr>
            <a:r>
              <a:rPr lang="en-US" dirty="0"/>
              <a:t>       Examples of PAN are USB, computer, phone, tablet, printer, PDA, etc.</a:t>
            </a:r>
          </a:p>
          <a:p>
            <a:pPr marL="0" indent="0">
              <a:buNone/>
            </a:pPr>
            <a:endParaRPr lang="en-IN" dirty="0"/>
          </a:p>
        </p:txBody>
      </p:sp>
    </p:spTree>
    <p:extLst>
      <p:ext uri="{BB962C8B-B14F-4D97-AF65-F5344CB8AC3E}">
        <p14:creationId xmlns:p14="http://schemas.microsoft.com/office/powerpoint/2010/main" val="335917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90ED-C86F-05DD-DDC7-C6EF0D444870}"/>
              </a:ext>
            </a:extLst>
          </p:cNvPr>
          <p:cNvSpPr>
            <a:spLocks noGrp="1"/>
          </p:cNvSpPr>
          <p:nvPr>
            <p:ph type="title"/>
          </p:nvPr>
        </p:nvSpPr>
        <p:spPr/>
        <p:txBody>
          <a:bodyPr/>
          <a:lstStyle/>
          <a:p>
            <a:r>
              <a:rPr lang="en-IN" dirty="0"/>
              <a:t>            Personal Area Network -</a:t>
            </a:r>
            <a:br>
              <a:rPr lang="en-IN" dirty="0"/>
            </a:br>
            <a:r>
              <a:rPr lang="en-IN" dirty="0"/>
              <a:t>         Bluetooth PAN configuration.</a:t>
            </a:r>
          </a:p>
        </p:txBody>
      </p:sp>
      <p:pic>
        <p:nvPicPr>
          <p:cNvPr id="5" name="Content Placeholder 4">
            <a:extLst>
              <a:ext uri="{FF2B5EF4-FFF2-40B4-BE49-F238E27FC236}">
                <a16:creationId xmlns:a16="http://schemas.microsoft.com/office/drawing/2014/main" id="{E62699C4-E29D-3DE3-DD55-D5F728C5765D}"/>
              </a:ext>
            </a:extLst>
          </p:cNvPr>
          <p:cNvPicPr>
            <a:picLocks noGrp="1" noChangeAspect="1"/>
          </p:cNvPicPr>
          <p:nvPr>
            <p:ph idx="1"/>
          </p:nvPr>
        </p:nvPicPr>
        <p:blipFill>
          <a:blip r:embed="rId2"/>
          <a:stretch>
            <a:fillRect/>
          </a:stretch>
        </p:blipFill>
        <p:spPr>
          <a:xfrm>
            <a:off x="3910133" y="2730036"/>
            <a:ext cx="3333509" cy="2840966"/>
          </a:xfrm>
        </p:spPr>
      </p:pic>
    </p:spTree>
    <p:extLst>
      <p:ext uri="{BB962C8B-B14F-4D97-AF65-F5344CB8AC3E}">
        <p14:creationId xmlns:p14="http://schemas.microsoft.com/office/powerpoint/2010/main" val="288267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B4F-C288-FEF0-2120-83952DBA3298}"/>
              </a:ext>
            </a:extLst>
          </p:cNvPr>
          <p:cNvSpPr>
            <a:spLocks noGrp="1"/>
          </p:cNvSpPr>
          <p:nvPr>
            <p:ph type="title"/>
          </p:nvPr>
        </p:nvSpPr>
        <p:spPr>
          <a:xfrm>
            <a:off x="646111" y="452718"/>
            <a:ext cx="11143118" cy="2040112"/>
          </a:xfrm>
        </p:spPr>
        <p:txBody>
          <a:bodyPr>
            <a:normAutofit fontScale="90000"/>
          </a:bodyPr>
          <a:lstStyle/>
          <a:p>
            <a:r>
              <a:rPr lang="en-IN" dirty="0"/>
              <a:t>             Wide Area Networks (WANs).</a:t>
            </a:r>
            <a:br>
              <a:rPr lang="en-IN" dirty="0"/>
            </a:br>
            <a:r>
              <a:rPr lang="en-US" dirty="0"/>
              <a:t>WANs: a switched WAN and a point-to-point  </a:t>
            </a:r>
            <a:br>
              <a:rPr lang="en-US" dirty="0"/>
            </a:br>
            <a:r>
              <a:rPr lang="en-US" dirty="0"/>
              <a:t>                                 WAN. </a:t>
            </a:r>
            <a:br>
              <a:rPr lang="en-IN" dirty="0"/>
            </a:br>
            <a:endParaRPr lang="en-IN" dirty="0"/>
          </a:p>
        </p:txBody>
      </p:sp>
      <p:pic>
        <p:nvPicPr>
          <p:cNvPr id="5" name="Content Placeholder 4">
            <a:extLst>
              <a:ext uri="{FF2B5EF4-FFF2-40B4-BE49-F238E27FC236}">
                <a16:creationId xmlns:a16="http://schemas.microsoft.com/office/drawing/2014/main" id="{DF9B61A7-A124-5118-540F-6AABD724146D}"/>
              </a:ext>
            </a:extLst>
          </p:cNvPr>
          <p:cNvPicPr>
            <a:picLocks noGrp="1" noChangeAspect="1"/>
          </p:cNvPicPr>
          <p:nvPr>
            <p:ph idx="1"/>
          </p:nvPr>
        </p:nvPicPr>
        <p:blipFill>
          <a:blip r:embed="rId2"/>
          <a:stretch>
            <a:fillRect/>
          </a:stretch>
        </p:blipFill>
        <p:spPr>
          <a:xfrm>
            <a:off x="2576122" y="2052638"/>
            <a:ext cx="6001532" cy="4195762"/>
          </a:xfrm>
        </p:spPr>
      </p:pic>
    </p:spTree>
    <p:extLst>
      <p:ext uri="{BB962C8B-B14F-4D97-AF65-F5344CB8AC3E}">
        <p14:creationId xmlns:p14="http://schemas.microsoft.com/office/powerpoint/2010/main" val="415369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275B-6039-3229-27D4-71CA29019042}"/>
              </a:ext>
            </a:extLst>
          </p:cNvPr>
          <p:cNvSpPr>
            <a:spLocks noGrp="1"/>
          </p:cNvSpPr>
          <p:nvPr>
            <p:ph type="title"/>
          </p:nvPr>
        </p:nvSpPr>
        <p:spPr>
          <a:xfrm>
            <a:off x="646111" y="452718"/>
            <a:ext cx="11154003" cy="1400530"/>
          </a:xfrm>
        </p:spPr>
        <p:txBody>
          <a:bodyPr>
            <a:normAutofit fontScale="90000"/>
          </a:bodyPr>
          <a:lstStyle/>
          <a:p>
            <a:r>
              <a:rPr lang="en-US" dirty="0"/>
              <a:t>1.8 -A heterogeneous network made of four        </a:t>
            </a:r>
            <a:br>
              <a:rPr lang="en-US" dirty="0"/>
            </a:br>
            <a:r>
              <a:rPr lang="en-US" dirty="0"/>
              <a:t>                  WANs and two LANs.</a:t>
            </a:r>
            <a:endParaRPr lang="en-IN" dirty="0"/>
          </a:p>
        </p:txBody>
      </p:sp>
      <p:pic>
        <p:nvPicPr>
          <p:cNvPr id="5" name="Content Placeholder 4">
            <a:extLst>
              <a:ext uri="{FF2B5EF4-FFF2-40B4-BE49-F238E27FC236}">
                <a16:creationId xmlns:a16="http://schemas.microsoft.com/office/drawing/2014/main" id="{73E039FA-5BD2-E4CF-3412-F2B52EEF4855}"/>
              </a:ext>
            </a:extLst>
          </p:cNvPr>
          <p:cNvPicPr>
            <a:picLocks noGrp="1" noChangeAspect="1"/>
          </p:cNvPicPr>
          <p:nvPr>
            <p:ph idx="1"/>
          </p:nvPr>
        </p:nvPicPr>
        <p:blipFill>
          <a:blip r:embed="rId2"/>
          <a:stretch>
            <a:fillRect/>
          </a:stretch>
        </p:blipFill>
        <p:spPr>
          <a:xfrm>
            <a:off x="3287032" y="2052638"/>
            <a:ext cx="4579712" cy="4195762"/>
          </a:xfrm>
        </p:spPr>
      </p:pic>
    </p:spTree>
    <p:extLst>
      <p:ext uri="{BB962C8B-B14F-4D97-AF65-F5344CB8AC3E}">
        <p14:creationId xmlns:p14="http://schemas.microsoft.com/office/powerpoint/2010/main" val="40867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405</TotalTime>
  <Words>2412</Words>
  <Application>Microsoft Office PowerPoint</Application>
  <PresentationFormat>Widescreen</PresentationFormat>
  <Paragraphs>164</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Century Gothic</vt:lpstr>
      <vt:lpstr>erdana</vt:lpstr>
      <vt:lpstr>inter-bold</vt:lpstr>
      <vt:lpstr>inter-regular</vt:lpstr>
      <vt:lpstr>Nunito</vt:lpstr>
      <vt:lpstr>Times New Roman</vt:lpstr>
      <vt:lpstr>Wingdings</vt:lpstr>
      <vt:lpstr>Wingdings 3</vt:lpstr>
      <vt:lpstr>Ion</vt:lpstr>
      <vt:lpstr>Lec -3 </vt:lpstr>
      <vt:lpstr>                     Categories of Networks </vt:lpstr>
      <vt:lpstr>               Local Area Network (LAN) </vt:lpstr>
      <vt:lpstr>                           Local Area Networks (LANs)     Wireless and wired LANs. (a) 802.11. (b)                            Switched Ethernet. </vt:lpstr>
      <vt:lpstr>  Isolated LAN connecting 12 computers                  to a    hub in a closet.</vt:lpstr>
      <vt:lpstr>        Personal  Area Network (PAN) </vt:lpstr>
      <vt:lpstr>            Personal Area Network -          Bluetooth PAN configuration.</vt:lpstr>
      <vt:lpstr>             Wide Area Networks (WANs). WANs: a switched WAN and a point-to-point                                    WAN.  </vt:lpstr>
      <vt:lpstr>1.8 -A heterogeneous network made of four                           WANs and two LANs.</vt:lpstr>
      <vt:lpstr>          Metropolitan Area Networks (MANs)-                   Provide connectivity over areas such as a city, a campus                                            A metropolitan area network based on cable TV or telephone cable using DSL  </vt:lpstr>
      <vt:lpstr>                        Wireless Networks . •(a)Bluetooth configuration •(b)Wireless LAN </vt:lpstr>
      <vt:lpstr>                                             Wireless Networks.    (a)Individual mobile computers   (b)A flying LAN </vt:lpstr>
      <vt:lpstr>             Home Network Categories. </vt:lpstr>
      <vt:lpstr>What  is  Network   hardware architecture ?   </vt:lpstr>
      <vt:lpstr>                What is  Internet ? </vt:lpstr>
      <vt:lpstr>                    Network Topology. </vt:lpstr>
      <vt:lpstr>        A fully connected mesh topology .</vt:lpstr>
      <vt:lpstr>             What  is mesh  topology?</vt:lpstr>
      <vt:lpstr>                    Advantages of Mesh .</vt:lpstr>
      <vt:lpstr>          Disadvantages of mesh topology. </vt:lpstr>
      <vt:lpstr>                        Star topology .</vt:lpstr>
      <vt:lpstr>        Advantages  of Star Topology .</vt:lpstr>
      <vt:lpstr>           Disadvantages of Star Topology: </vt:lpstr>
      <vt:lpstr>                     Tree  Topology</vt:lpstr>
      <vt:lpstr>              How  tree topology  works.</vt:lpstr>
      <vt:lpstr>             What  is  Tree  Topology?</vt:lpstr>
      <vt:lpstr>        Advantages of Tree Topology :- </vt:lpstr>
      <vt:lpstr>      Disadvantages of Tree Topology :-</vt:lpstr>
      <vt:lpstr>           Diagram of  Bus Topology.</vt:lpstr>
      <vt:lpstr>            How  bus  topology  works.</vt:lpstr>
      <vt:lpstr>       Advantages  of  bus  topology .</vt:lpstr>
      <vt:lpstr>         Advantages  of bus  topology.</vt:lpstr>
      <vt:lpstr>                             Ring  Topology</vt:lpstr>
      <vt:lpstr>             How  ring  topology  works .</vt:lpstr>
      <vt:lpstr>           Advantages of Ring topology . </vt:lpstr>
      <vt:lpstr>         Disadvantages of Ring topology . </vt:lpstr>
      <vt:lpstr>              What  is Hybrid Topology ?</vt:lpstr>
      <vt:lpstr>PowerPoint Presentation</vt:lpstr>
      <vt:lpstr>  How  to Connect different  devices                           on layers.</vt:lpstr>
      <vt:lpstr>  Different  networking  devices are-</vt:lpstr>
      <vt:lpstr>PowerPoint Presentation</vt:lpstr>
      <vt:lpstr>Difference  between  Router  and Switch</vt:lpstr>
      <vt:lpstr>                Diagram of Hub .</vt:lpstr>
      <vt:lpstr>  Original  View of  Networking  devices.  </vt:lpstr>
      <vt:lpstr>     Repeater  are connected  in Ring                           Topology.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-3</dc:title>
  <dc:creator>Mohit Malik</dc:creator>
  <cp:lastModifiedBy>Mohit Malik</cp:lastModifiedBy>
  <cp:revision>5</cp:revision>
  <dcterms:created xsi:type="dcterms:W3CDTF">2023-08-03T16:01:01Z</dcterms:created>
  <dcterms:modified xsi:type="dcterms:W3CDTF">2023-08-08T07:10:01Z</dcterms:modified>
</cp:coreProperties>
</file>