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59" r:id="rId6"/>
    <p:sldId id="262" r:id="rId7"/>
    <p:sldId id="263" r:id="rId8"/>
    <p:sldId id="260" r:id="rId9"/>
    <p:sldId id="264" r:id="rId10"/>
    <p:sldId id="265" r:id="rId11"/>
    <p:sldId id="266" r:id="rId12"/>
    <p:sldId id="267" r:id="rId13"/>
    <p:sldId id="269" r:id="rId14"/>
    <p:sldId id="270" r:id="rId15"/>
    <p:sldId id="268"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180679-D366-4D6B-8090-33D41D2E1A0B}" v="95" dt="2023-10-10T19:27:44.858"/>
    <p1510:client id="{E3DBCAC2-6568-40CA-91F6-B89BE1646292}" v="2" dt="2023-10-11T08:18:33.9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3" d="100"/>
          <a:sy n="73" d="100"/>
        </p:scale>
        <p:origin x="38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it Malik" userId="b038f0c95dfac187" providerId="LiveId" clId="{58180679-D366-4D6B-8090-33D41D2E1A0B}"/>
    <pc:docChg chg="undo redo custSel addSld delSld modSld">
      <pc:chgData name="Mohit Malik" userId="b038f0c95dfac187" providerId="LiveId" clId="{58180679-D366-4D6B-8090-33D41D2E1A0B}" dt="2023-10-10T19:27:44.858" v="2470"/>
      <pc:docMkLst>
        <pc:docMk/>
      </pc:docMkLst>
      <pc:sldChg chg="modSp new mod">
        <pc:chgData name="Mohit Malik" userId="b038f0c95dfac187" providerId="LiveId" clId="{58180679-D366-4D6B-8090-33D41D2E1A0B}" dt="2023-10-10T19:26:40.784" v="2468" actId="20577"/>
        <pc:sldMkLst>
          <pc:docMk/>
          <pc:sldMk cId="1673832365" sldId="256"/>
        </pc:sldMkLst>
        <pc:spChg chg="mod">
          <ac:chgData name="Mohit Malik" userId="b038f0c95dfac187" providerId="LiveId" clId="{58180679-D366-4D6B-8090-33D41D2E1A0B}" dt="2023-10-10T19:26:40.784" v="2468" actId="20577"/>
          <ac:spMkLst>
            <pc:docMk/>
            <pc:sldMk cId="1673832365" sldId="256"/>
            <ac:spMk id="2" creationId="{55688531-06D0-4B3B-9BC0-EEA1228470EF}"/>
          </ac:spMkLst>
        </pc:spChg>
        <pc:spChg chg="mod">
          <ac:chgData name="Mohit Malik" userId="b038f0c95dfac187" providerId="LiveId" clId="{58180679-D366-4D6B-8090-33D41D2E1A0B}" dt="2023-10-10T15:50:14.531" v="129" actId="20577"/>
          <ac:spMkLst>
            <pc:docMk/>
            <pc:sldMk cId="1673832365" sldId="256"/>
            <ac:spMk id="3" creationId="{F4F0D538-DB3B-E604-6423-54E333558299}"/>
          </ac:spMkLst>
        </pc:spChg>
      </pc:sldChg>
      <pc:sldChg chg="modSp new mod">
        <pc:chgData name="Mohit Malik" userId="b038f0c95dfac187" providerId="LiveId" clId="{58180679-D366-4D6B-8090-33D41D2E1A0B}" dt="2023-10-10T15:57:29.322" v="278" actId="5793"/>
        <pc:sldMkLst>
          <pc:docMk/>
          <pc:sldMk cId="1576899410" sldId="257"/>
        </pc:sldMkLst>
        <pc:spChg chg="mod">
          <ac:chgData name="Mohit Malik" userId="b038f0c95dfac187" providerId="LiveId" clId="{58180679-D366-4D6B-8090-33D41D2E1A0B}" dt="2023-10-10T15:53:02.598" v="184" actId="20577"/>
          <ac:spMkLst>
            <pc:docMk/>
            <pc:sldMk cId="1576899410" sldId="257"/>
            <ac:spMk id="2" creationId="{510A4255-469A-76FC-48A8-8A4EDE9625EC}"/>
          </ac:spMkLst>
        </pc:spChg>
        <pc:spChg chg="mod">
          <ac:chgData name="Mohit Malik" userId="b038f0c95dfac187" providerId="LiveId" clId="{58180679-D366-4D6B-8090-33D41D2E1A0B}" dt="2023-10-10T15:57:29.322" v="278" actId="5793"/>
          <ac:spMkLst>
            <pc:docMk/>
            <pc:sldMk cId="1576899410" sldId="257"/>
            <ac:spMk id="3" creationId="{DA25C35A-88AD-213F-FA1E-3AD6611B6301}"/>
          </ac:spMkLst>
        </pc:spChg>
      </pc:sldChg>
      <pc:sldChg chg="modSp new mod">
        <pc:chgData name="Mohit Malik" userId="b038f0c95dfac187" providerId="LiveId" clId="{58180679-D366-4D6B-8090-33D41D2E1A0B}" dt="2023-10-10T16:06:22.933" v="635" actId="5793"/>
        <pc:sldMkLst>
          <pc:docMk/>
          <pc:sldMk cId="1168624984" sldId="258"/>
        </pc:sldMkLst>
        <pc:spChg chg="mod">
          <ac:chgData name="Mohit Malik" userId="b038f0c95dfac187" providerId="LiveId" clId="{58180679-D366-4D6B-8090-33D41D2E1A0B}" dt="2023-10-10T15:59:50.880" v="329" actId="20577"/>
          <ac:spMkLst>
            <pc:docMk/>
            <pc:sldMk cId="1168624984" sldId="258"/>
            <ac:spMk id="2" creationId="{66BFF675-41CD-E7DF-56EB-DB1B0C485FA5}"/>
          </ac:spMkLst>
        </pc:spChg>
        <pc:spChg chg="mod">
          <ac:chgData name="Mohit Malik" userId="b038f0c95dfac187" providerId="LiveId" clId="{58180679-D366-4D6B-8090-33D41D2E1A0B}" dt="2023-10-10T16:06:22.933" v="635" actId="5793"/>
          <ac:spMkLst>
            <pc:docMk/>
            <pc:sldMk cId="1168624984" sldId="258"/>
            <ac:spMk id="3" creationId="{4998283A-655F-DDE9-D197-A80468F41AD9}"/>
          </ac:spMkLst>
        </pc:spChg>
      </pc:sldChg>
      <pc:sldChg chg="addSp modSp new mod">
        <pc:chgData name="Mohit Malik" userId="b038f0c95dfac187" providerId="LiveId" clId="{58180679-D366-4D6B-8090-33D41D2E1A0B}" dt="2023-10-10T16:09:37.326" v="665"/>
        <pc:sldMkLst>
          <pc:docMk/>
          <pc:sldMk cId="1464145157" sldId="259"/>
        </pc:sldMkLst>
        <pc:spChg chg="mod">
          <ac:chgData name="Mohit Malik" userId="b038f0c95dfac187" providerId="LiveId" clId="{58180679-D366-4D6B-8090-33D41D2E1A0B}" dt="2023-10-10T16:09:16.863" v="664" actId="20577"/>
          <ac:spMkLst>
            <pc:docMk/>
            <pc:sldMk cId="1464145157" sldId="259"/>
            <ac:spMk id="2" creationId="{48EB8514-E82F-6C47-08E0-487DCB086EB6}"/>
          </ac:spMkLst>
        </pc:spChg>
        <pc:spChg chg="mod">
          <ac:chgData name="Mohit Malik" userId="b038f0c95dfac187" providerId="LiveId" clId="{58180679-D366-4D6B-8090-33D41D2E1A0B}" dt="2023-10-10T16:08:31.085" v="646" actId="20577"/>
          <ac:spMkLst>
            <pc:docMk/>
            <pc:sldMk cId="1464145157" sldId="259"/>
            <ac:spMk id="3" creationId="{F6B802F0-8BB5-E0C5-0659-38EC3FD608DD}"/>
          </ac:spMkLst>
        </pc:spChg>
        <pc:spChg chg="add">
          <ac:chgData name="Mohit Malik" userId="b038f0c95dfac187" providerId="LiveId" clId="{58180679-D366-4D6B-8090-33D41D2E1A0B}" dt="2023-10-10T16:07:52.432" v="640" actId="22"/>
          <ac:spMkLst>
            <pc:docMk/>
            <pc:sldMk cId="1464145157" sldId="259"/>
            <ac:spMk id="5" creationId="{44482ECE-C285-63F5-EA6C-C66332FA137B}"/>
          </ac:spMkLst>
        </pc:spChg>
        <pc:spChg chg="add">
          <ac:chgData name="Mohit Malik" userId="b038f0c95dfac187" providerId="LiveId" clId="{58180679-D366-4D6B-8090-33D41D2E1A0B}" dt="2023-10-10T16:08:02.772" v="641" actId="22"/>
          <ac:spMkLst>
            <pc:docMk/>
            <pc:sldMk cId="1464145157" sldId="259"/>
            <ac:spMk id="7" creationId="{E8C93F2F-9A6F-1589-F3DA-1742DDF5A71F}"/>
          </ac:spMkLst>
        </pc:spChg>
        <pc:picChg chg="add">
          <ac:chgData name="Mohit Malik" userId="b038f0c95dfac187" providerId="LiveId" clId="{58180679-D366-4D6B-8090-33D41D2E1A0B}" dt="2023-10-10T16:09:37.326" v="665"/>
          <ac:picMkLst>
            <pc:docMk/>
            <pc:sldMk cId="1464145157" sldId="259"/>
            <ac:picMk id="1026" creationId="{D0D2AB16-0BB9-349C-DDB6-72760D643E9A}"/>
          </ac:picMkLst>
        </pc:picChg>
      </pc:sldChg>
      <pc:sldChg chg="addSp new del mod">
        <pc:chgData name="Mohit Malik" userId="b038f0c95dfac187" providerId="LiveId" clId="{58180679-D366-4D6B-8090-33D41D2E1A0B}" dt="2023-10-10T16:07:31.539" v="638" actId="47"/>
        <pc:sldMkLst>
          <pc:docMk/>
          <pc:sldMk cId="3990353450" sldId="259"/>
        </pc:sldMkLst>
        <pc:spChg chg="add">
          <ac:chgData name="Mohit Malik" userId="b038f0c95dfac187" providerId="LiveId" clId="{58180679-D366-4D6B-8090-33D41D2E1A0B}" dt="2023-10-10T16:07:25.832" v="637" actId="22"/>
          <ac:spMkLst>
            <pc:docMk/>
            <pc:sldMk cId="3990353450" sldId="259"/>
            <ac:spMk id="5" creationId="{73925A79-4395-F9A6-3F30-08C1A050DB56}"/>
          </ac:spMkLst>
        </pc:spChg>
      </pc:sldChg>
      <pc:sldChg chg="addSp modSp new mod">
        <pc:chgData name="Mohit Malik" userId="b038f0c95dfac187" providerId="LiveId" clId="{58180679-D366-4D6B-8090-33D41D2E1A0B}" dt="2023-10-10T16:19:30.876" v="821" actId="20577"/>
        <pc:sldMkLst>
          <pc:docMk/>
          <pc:sldMk cId="3298017470" sldId="260"/>
        </pc:sldMkLst>
        <pc:spChg chg="mod">
          <ac:chgData name="Mohit Malik" userId="b038f0c95dfac187" providerId="LiveId" clId="{58180679-D366-4D6B-8090-33D41D2E1A0B}" dt="2023-10-10T16:18:13.113" v="812" actId="20577"/>
          <ac:spMkLst>
            <pc:docMk/>
            <pc:sldMk cId="3298017470" sldId="260"/>
            <ac:spMk id="2" creationId="{55F5B07A-AE27-7110-26F4-587A966F59D6}"/>
          </ac:spMkLst>
        </pc:spChg>
        <pc:spChg chg="mod">
          <ac:chgData name="Mohit Malik" userId="b038f0c95dfac187" providerId="LiveId" clId="{58180679-D366-4D6B-8090-33D41D2E1A0B}" dt="2023-10-10T16:19:30.876" v="821" actId="20577"/>
          <ac:spMkLst>
            <pc:docMk/>
            <pc:sldMk cId="3298017470" sldId="260"/>
            <ac:spMk id="3" creationId="{B1FE0666-992A-F704-081B-6A0F44D959CA}"/>
          </ac:spMkLst>
        </pc:spChg>
        <pc:spChg chg="add">
          <ac:chgData name="Mohit Malik" userId="b038f0c95dfac187" providerId="LiveId" clId="{58180679-D366-4D6B-8090-33D41D2E1A0B}" dt="2023-10-10T16:08:36.651" v="648" actId="22"/>
          <ac:spMkLst>
            <pc:docMk/>
            <pc:sldMk cId="3298017470" sldId="260"/>
            <ac:spMk id="5" creationId="{F12B2CF9-DD4C-63A1-4439-72BCA5874512}"/>
          </ac:spMkLst>
        </pc:spChg>
        <pc:spChg chg="add">
          <ac:chgData name="Mohit Malik" userId="b038f0c95dfac187" providerId="LiveId" clId="{58180679-D366-4D6B-8090-33D41D2E1A0B}" dt="2023-10-10T16:10:31.062" v="666" actId="22"/>
          <ac:spMkLst>
            <pc:docMk/>
            <pc:sldMk cId="3298017470" sldId="260"/>
            <ac:spMk id="7" creationId="{CB00BA30-4BFB-76B4-0ACC-7283C48FB80C}"/>
          </ac:spMkLst>
        </pc:spChg>
      </pc:sldChg>
      <pc:sldChg chg="modSp new mod">
        <pc:chgData name="Mohit Malik" userId="b038f0c95dfac187" providerId="LiveId" clId="{58180679-D366-4D6B-8090-33D41D2E1A0B}" dt="2023-10-10T16:13:02.434" v="726" actId="20577"/>
        <pc:sldMkLst>
          <pc:docMk/>
          <pc:sldMk cId="2913689725" sldId="261"/>
        </pc:sldMkLst>
        <pc:spChg chg="mod">
          <ac:chgData name="Mohit Malik" userId="b038f0c95dfac187" providerId="LiveId" clId="{58180679-D366-4D6B-8090-33D41D2E1A0B}" dt="2023-10-10T16:13:02.434" v="726" actId="20577"/>
          <ac:spMkLst>
            <pc:docMk/>
            <pc:sldMk cId="2913689725" sldId="261"/>
            <ac:spMk id="2" creationId="{55610747-F1A3-D782-E4B7-02169AA77E70}"/>
          </ac:spMkLst>
        </pc:spChg>
        <pc:spChg chg="mod">
          <ac:chgData name="Mohit Malik" userId="b038f0c95dfac187" providerId="LiveId" clId="{58180679-D366-4D6B-8090-33D41D2E1A0B}" dt="2023-10-10T16:11:49.330" v="673" actId="123"/>
          <ac:spMkLst>
            <pc:docMk/>
            <pc:sldMk cId="2913689725" sldId="261"/>
            <ac:spMk id="3" creationId="{82CF2B63-206B-2675-1DB1-5D6D58EBCA80}"/>
          </ac:spMkLst>
        </pc:spChg>
      </pc:sldChg>
      <pc:sldChg chg="addSp modSp new mod">
        <pc:chgData name="Mohit Malik" userId="b038f0c95dfac187" providerId="LiveId" clId="{58180679-D366-4D6B-8090-33D41D2E1A0B}" dt="2023-10-10T16:15:43.147" v="747" actId="5793"/>
        <pc:sldMkLst>
          <pc:docMk/>
          <pc:sldMk cId="2787117939" sldId="262"/>
        </pc:sldMkLst>
        <pc:spChg chg="mod">
          <ac:chgData name="Mohit Malik" userId="b038f0c95dfac187" providerId="LiveId" clId="{58180679-D366-4D6B-8090-33D41D2E1A0B}" dt="2023-10-10T16:15:40.309" v="746" actId="27636"/>
          <ac:spMkLst>
            <pc:docMk/>
            <pc:sldMk cId="2787117939" sldId="262"/>
            <ac:spMk id="2" creationId="{D056F7C9-AB43-2812-7C5C-55677D56B378}"/>
          </ac:spMkLst>
        </pc:spChg>
        <pc:spChg chg="mod">
          <ac:chgData name="Mohit Malik" userId="b038f0c95dfac187" providerId="LiveId" clId="{58180679-D366-4D6B-8090-33D41D2E1A0B}" dt="2023-10-10T16:15:43.147" v="747" actId="5793"/>
          <ac:spMkLst>
            <pc:docMk/>
            <pc:sldMk cId="2787117939" sldId="262"/>
            <ac:spMk id="3" creationId="{FFB558D5-97A3-8C7D-E7A6-9604110D68A4}"/>
          </ac:spMkLst>
        </pc:spChg>
        <pc:spChg chg="add">
          <ac:chgData name="Mohit Malik" userId="b038f0c95dfac187" providerId="LiveId" clId="{58180679-D366-4D6B-8090-33D41D2E1A0B}" dt="2023-10-10T16:14:44.877" v="728" actId="22"/>
          <ac:spMkLst>
            <pc:docMk/>
            <pc:sldMk cId="2787117939" sldId="262"/>
            <ac:spMk id="5" creationId="{C8711D42-A165-727E-4E88-41D5365EF56B}"/>
          </ac:spMkLst>
        </pc:spChg>
        <pc:picChg chg="add mod">
          <ac:chgData name="Mohit Malik" userId="b038f0c95dfac187" providerId="LiveId" clId="{58180679-D366-4D6B-8090-33D41D2E1A0B}" dt="2023-10-10T16:15:40.309" v="746" actId="27636"/>
          <ac:picMkLst>
            <pc:docMk/>
            <pc:sldMk cId="2787117939" sldId="262"/>
            <ac:picMk id="2050" creationId="{5EEC9299-35B9-7B70-86B3-5F5839C6CC90}"/>
          </ac:picMkLst>
        </pc:picChg>
      </pc:sldChg>
      <pc:sldChg chg="addSp delSp modSp new mod">
        <pc:chgData name="Mohit Malik" userId="b038f0c95dfac187" providerId="LiveId" clId="{58180679-D366-4D6B-8090-33D41D2E1A0B}" dt="2023-10-10T16:17:30.760" v="786" actId="20577"/>
        <pc:sldMkLst>
          <pc:docMk/>
          <pc:sldMk cId="2784061715" sldId="263"/>
        </pc:sldMkLst>
        <pc:spChg chg="mod">
          <ac:chgData name="Mohit Malik" userId="b038f0c95dfac187" providerId="LiveId" clId="{58180679-D366-4D6B-8090-33D41D2E1A0B}" dt="2023-10-10T16:17:30.760" v="786" actId="20577"/>
          <ac:spMkLst>
            <pc:docMk/>
            <pc:sldMk cId="2784061715" sldId="263"/>
            <ac:spMk id="2" creationId="{98C7E53F-253C-A747-B476-1CDD3CB6CED9}"/>
          </ac:spMkLst>
        </pc:spChg>
        <pc:spChg chg="del mod">
          <ac:chgData name="Mohit Malik" userId="b038f0c95dfac187" providerId="LiveId" clId="{58180679-D366-4D6B-8090-33D41D2E1A0B}" dt="2023-10-10T16:16:43.653" v="750"/>
          <ac:spMkLst>
            <pc:docMk/>
            <pc:sldMk cId="2784061715" sldId="263"/>
            <ac:spMk id="3" creationId="{E9FACF46-AF3A-046E-88D6-1E0120DD5A9A}"/>
          </ac:spMkLst>
        </pc:spChg>
        <pc:picChg chg="add mod">
          <ac:chgData name="Mohit Malik" userId="b038f0c95dfac187" providerId="LiveId" clId="{58180679-D366-4D6B-8090-33D41D2E1A0B}" dt="2023-10-10T16:16:43.653" v="750"/>
          <ac:picMkLst>
            <pc:docMk/>
            <pc:sldMk cId="2784061715" sldId="263"/>
            <ac:picMk id="3074" creationId="{36E04B97-A4E5-88EC-64F4-BF6E7ECDD098}"/>
          </ac:picMkLst>
        </pc:picChg>
      </pc:sldChg>
      <pc:sldChg chg="addSp modSp new mod">
        <pc:chgData name="Mohit Malik" userId="b038f0c95dfac187" providerId="LiveId" clId="{58180679-D366-4D6B-8090-33D41D2E1A0B}" dt="2023-10-10T16:22:06.659" v="836" actId="14100"/>
        <pc:sldMkLst>
          <pc:docMk/>
          <pc:sldMk cId="3482816343" sldId="264"/>
        </pc:sldMkLst>
        <pc:spChg chg="mod">
          <ac:chgData name="Mohit Malik" userId="b038f0c95dfac187" providerId="LiveId" clId="{58180679-D366-4D6B-8090-33D41D2E1A0B}" dt="2023-10-10T16:21:48.194" v="833" actId="20577"/>
          <ac:spMkLst>
            <pc:docMk/>
            <pc:sldMk cId="3482816343" sldId="264"/>
            <ac:spMk id="2" creationId="{A4D399A9-F3DF-E678-86C9-019E908268BB}"/>
          </ac:spMkLst>
        </pc:spChg>
        <pc:spChg chg="mod">
          <ac:chgData name="Mohit Malik" userId="b038f0c95dfac187" providerId="LiveId" clId="{58180679-D366-4D6B-8090-33D41D2E1A0B}" dt="2023-10-10T16:21:17.924" v="825" actId="5793"/>
          <ac:spMkLst>
            <pc:docMk/>
            <pc:sldMk cId="3482816343" sldId="264"/>
            <ac:spMk id="3" creationId="{BBB8F3EE-3BA8-5279-208D-A8B3434C79B5}"/>
          </ac:spMkLst>
        </pc:spChg>
        <pc:picChg chg="add mod">
          <ac:chgData name="Mohit Malik" userId="b038f0c95dfac187" providerId="LiveId" clId="{58180679-D366-4D6B-8090-33D41D2E1A0B}" dt="2023-10-10T16:22:06.659" v="836" actId="14100"/>
          <ac:picMkLst>
            <pc:docMk/>
            <pc:sldMk cId="3482816343" sldId="264"/>
            <ac:picMk id="4098" creationId="{ADF3FA69-DD6A-7CBF-5D40-3201393C3341}"/>
          </ac:picMkLst>
        </pc:picChg>
      </pc:sldChg>
      <pc:sldChg chg="modSp new mod">
        <pc:chgData name="Mohit Malik" userId="b038f0c95dfac187" providerId="LiveId" clId="{58180679-D366-4D6B-8090-33D41D2E1A0B}" dt="2023-10-10T16:30:14.005" v="875" actId="20577"/>
        <pc:sldMkLst>
          <pc:docMk/>
          <pc:sldMk cId="3790407396" sldId="265"/>
        </pc:sldMkLst>
        <pc:spChg chg="mod">
          <ac:chgData name="Mohit Malik" userId="b038f0c95dfac187" providerId="LiveId" clId="{58180679-D366-4D6B-8090-33D41D2E1A0B}" dt="2023-10-10T16:29:22.705" v="866" actId="20577"/>
          <ac:spMkLst>
            <pc:docMk/>
            <pc:sldMk cId="3790407396" sldId="265"/>
            <ac:spMk id="2" creationId="{A7F51D95-304D-9667-6844-FA81E0F854E0}"/>
          </ac:spMkLst>
        </pc:spChg>
        <pc:spChg chg="mod">
          <ac:chgData name="Mohit Malik" userId="b038f0c95dfac187" providerId="LiveId" clId="{58180679-D366-4D6B-8090-33D41D2E1A0B}" dt="2023-10-10T16:30:14.005" v="875" actId="20577"/>
          <ac:spMkLst>
            <pc:docMk/>
            <pc:sldMk cId="3790407396" sldId="265"/>
            <ac:spMk id="3" creationId="{DEBB3203-A32D-E603-CDD1-C3C97027A576}"/>
          </ac:spMkLst>
        </pc:spChg>
      </pc:sldChg>
      <pc:sldChg chg="modSp new mod">
        <pc:chgData name="Mohit Malik" userId="b038f0c95dfac187" providerId="LiveId" clId="{58180679-D366-4D6B-8090-33D41D2E1A0B}" dt="2023-10-10T16:33:44.803" v="988" actId="20577"/>
        <pc:sldMkLst>
          <pc:docMk/>
          <pc:sldMk cId="88918398" sldId="266"/>
        </pc:sldMkLst>
        <pc:spChg chg="mod">
          <ac:chgData name="Mohit Malik" userId="b038f0c95dfac187" providerId="LiveId" clId="{58180679-D366-4D6B-8090-33D41D2E1A0B}" dt="2023-10-10T16:33:44.803" v="988" actId="20577"/>
          <ac:spMkLst>
            <pc:docMk/>
            <pc:sldMk cId="88918398" sldId="266"/>
            <ac:spMk id="2" creationId="{75F4B50E-7233-B9EE-59D6-0A89D1290E7A}"/>
          </ac:spMkLst>
        </pc:spChg>
        <pc:spChg chg="mod">
          <ac:chgData name="Mohit Malik" userId="b038f0c95dfac187" providerId="LiveId" clId="{58180679-D366-4D6B-8090-33D41D2E1A0B}" dt="2023-10-10T16:31:20.799" v="878" actId="27636"/>
          <ac:spMkLst>
            <pc:docMk/>
            <pc:sldMk cId="88918398" sldId="266"/>
            <ac:spMk id="3" creationId="{AFF7F340-75C6-3771-2008-083A3AB4FD28}"/>
          </ac:spMkLst>
        </pc:spChg>
      </pc:sldChg>
      <pc:sldChg chg="modSp new mod">
        <pc:chgData name="Mohit Malik" userId="b038f0c95dfac187" providerId="LiveId" clId="{58180679-D366-4D6B-8090-33D41D2E1A0B}" dt="2023-10-10T17:12:05.505" v="1056" actId="20577"/>
        <pc:sldMkLst>
          <pc:docMk/>
          <pc:sldMk cId="3053954835" sldId="267"/>
        </pc:sldMkLst>
        <pc:spChg chg="mod">
          <ac:chgData name="Mohit Malik" userId="b038f0c95dfac187" providerId="LiveId" clId="{58180679-D366-4D6B-8090-33D41D2E1A0B}" dt="2023-10-10T17:08:54.867" v="1021" actId="20577"/>
          <ac:spMkLst>
            <pc:docMk/>
            <pc:sldMk cId="3053954835" sldId="267"/>
            <ac:spMk id="2" creationId="{6EFD2424-3C8C-9E68-8D7E-32D294430460}"/>
          </ac:spMkLst>
        </pc:spChg>
        <pc:spChg chg="mod">
          <ac:chgData name="Mohit Malik" userId="b038f0c95dfac187" providerId="LiveId" clId="{58180679-D366-4D6B-8090-33D41D2E1A0B}" dt="2023-10-10T17:12:05.505" v="1056" actId="20577"/>
          <ac:spMkLst>
            <pc:docMk/>
            <pc:sldMk cId="3053954835" sldId="267"/>
            <ac:spMk id="3" creationId="{46492FAE-1A46-F2FD-8A3D-A1DD2847970D}"/>
          </ac:spMkLst>
        </pc:spChg>
      </pc:sldChg>
      <pc:sldChg chg="modSp new mod">
        <pc:chgData name="Mohit Malik" userId="b038f0c95dfac187" providerId="LiveId" clId="{58180679-D366-4D6B-8090-33D41D2E1A0B}" dt="2023-10-10T17:17:16.921" v="1211" actId="20577"/>
        <pc:sldMkLst>
          <pc:docMk/>
          <pc:sldMk cId="1452673105" sldId="268"/>
        </pc:sldMkLst>
        <pc:spChg chg="mod">
          <ac:chgData name="Mohit Malik" userId="b038f0c95dfac187" providerId="LiveId" clId="{58180679-D366-4D6B-8090-33D41D2E1A0B}" dt="2023-10-10T17:17:11.328" v="1210" actId="20577"/>
          <ac:spMkLst>
            <pc:docMk/>
            <pc:sldMk cId="1452673105" sldId="268"/>
            <ac:spMk id="2" creationId="{A890AEBF-1AAC-9DBF-BEAE-AFA40AFB1A43}"/>
          </ac:spMkLst>
        </pc:spChg>
        <pc:spChg chg="mod">
          <ac:chgData name="Mohit Malik" userId="b038f0c95dfac187" providerId="LiveId" clId="{58180679-D366-4D6B-8090-33D41D2E1A0B}" dt="2023-10-10T17:17:16.921" v="1211" actId="20577"/>
          <ac:spMkLst>
            <pc:docMk/>
            <pc:sldMk cId="1452673105" sldId="268"/>
            <ac:spMk id="3" creationId="{77532C95-3356-24E1-CE6D-F176FA583EEE}"/>
          </ac:spMkLst>
        </pc:spChg>
      </pc:sldChg>
      <pc:sldChg chg="modSp new mod">
        <pc:chgData name="Mohit Malik" userId="b038f0c95dfac187" providerId="LiveId" clId="{58180679-D366-4D6B-8090-33D41D2E1A0B}" dt="2023-10-10T17:14:13.102" v="1100" actId="5793"/>
        <pc:sldMkLst>
          <pc:docMk/>
          <pc:sldMk cId="1053548260" sldId="269"/>
        </pc:sldMkLst>
        <pc:spChg chg="mod">
          <ac:chgData name="Mohit Malik" userId="b038f0c95dfac187" providerId="LiveId" clId="{58180679-D366-4D6B-8090-33D41D2E1A0B}" dt="2023-10-10T17:13:49.982" v="1093" actId="20577"/>
          <ac:spMkLst>
            <pc:docMk/>
            <pc:sldMk cId="1053548260" sldId="269"/>
            <ac:spMk id="2" creationId="{4B256804-2916-02CE-2135-407E51F5E84E}"/>
          </ac:spMkLst>
        </pc:spChg>
        <pc:spChg chg="mod">
          <ac:chgData name="Mohit Malik" userId="b038f0c95dfac187" providerId="LiveId" clId="{58180679-D366-4D6B-8090-33D41D2E1A0B}" dt="2023-10-10T17:14:13.102" v="1100" actId="5793"/>
          <ac:spMkLst>
            <pc:docMk/>
            <pc:sldMk cId="1053548260" sldId="269"/>
            <ac:spMk id="3" creationId="{19AF566E-AA20-1494-6755-4BB0E59BAA92}"/>
          </ac:spMkLst>
        </pc:spChg>
      </pc:sldChg>
      <pc:sldChg chg="modSp new mod">
        <pc:chgData name="Mohit Malik" userId="b038f0c95dfac187" providerId="LiveId" clId="{58180679-D366-4D6B-8090-33D41D2E1A0B}" dt="2023-10-10T17:15:42.819" v="1176" actId="20577"/>
        <pc:sldMkLst>
          <pc:docMk/>
          <pc:sldMk cId="357465992" sldId="270"/>
        </pc:sldMkLst>
        <pc:spChg chg="mod">
          <ac:chgData name="Mohit Malik" userId="b038f0c95dfac187" providerId="LiveId" clId="{58180679-D366-4D6B-8090-33D41D2E1A0B}" dt="2023-10-10T17:15:07.535" v="1123" actId="20577"/>
          <ac:spMkLst>
            <pc:docMk/>
            <pc:sldMk cId="357465992" sldId="270"/>
            <ac:spMk id="2" creationId="{9580FCB1-15AD-F25A-2B43-2E2ADBC64088}"/>
          </ac:spMkLst>
        </pc:spChg>
        <pc:spChg chg="mod">
          <ac:chgData name="Mohit Malik" userId="b038f0c95dfac187" providerId="LiveId" clId="{58180679-D366-4D6B-8090-33D41D2E1A0B}" dt="2023-10-10T17:15:42.819" v="1176" actId="20577"/>
          <ac:spMkLst>
            <pc:docMk/>
            <pc:sldMk cId="357465992" sldId="270"/>
            <ac:spMk id="3" creationId="{F3D61CD2-0DAA-FA09-3B68-675682634999}"/>
          </ac:spMkLst>
        </pc:spChg>
      </pc:sldChg>
      <pc:sldChg chg="modSp new mod">
        <pc:chgData name="Mohit Malik" userId="b038f0c95dfac187" providerId="LiveId" clId="{58180679-D366-4D6B-8090-33D41D2E1A0B}" dt="2023-10-10T17:36:17.172" v="1499" actId="27636"/>
        <pc:sldMkLst>
          <pc:docMk/>
          <pc:sldMk cId="3396168201" sldId="271"/>
        </pc:sldMkLst>
        <pc:spChg chg="mod">
          <ac:chgData name="Mohit Malik" userId="b038f0c95dfac187" providerId="LiveId" clId="{58180679-D366-4D6B-8090-33D41D2E1A0B}" dt="2023-10-10T17:18:11.045" v="1229" actId="20577"/>
          <ac:spMkLst>
            <pc:docMk/>
            <pc:sldMk cId="3396168201" sldId="271"/>
            <ac:spMk id="2" creationId="{8156E446-92F0-212D-5EB0-41040EA60B03}"/>
          </ac:spMkLst>
        </pc:spChg>
        <pc:spChg chg="mod">
          <ac:chgData name="Mohit Malik" userId="b038f0c95dfac187" providerId="LiveId" clId="{58180679-D366-4D6B-8090-33D41D2E1A0B}" dt="2023-10-10T17:36:17.172" v="1499" actId="27636"/>
          <ac:spMkLst>
            <pc:docMk/>
            <pc:sldMk cId="3396168201" sldId="271"/>
            <ac:spMk id="3" creationId="{7AC26FC9-5D43-511D-AADE-16306D3511DA}"/>
          </ac:spMkLst>
        </pc:spChg>
      </pc:sldChg>
      <pc:sldChg chg="addSp delSp modSp new mod">
        <pc:chgData name="Mohit Malik" userId="b038f0c95dfac187" providerId="LiveId" clId="{58180679-D366-4D6B-8090-33D41D2E1A0B}" dt="2023-10-10T17:25:50.106" v="1356" actId="20577"/>
        <pc:sldMkLst>
          <pc:docMk/>
          <pc:sldMk cId="3248157284" sldId="272"/>
        </pc:sldMkLst>
        <pc:spChg chg="mod">
          <ac:chgData name="Mohit Malik" userId="b038f0c95dfac187" providerId="LiveId" clId="{58180679-D366-4D6B-8090-33D41D2E1A0B}" dt="2023-10-10T17:25:50.106" v="1356" actId="20577"/>
          <ac:spMkLst>
            <pc:docMk/>
            <pc:sldMk cId="3248157284" sldId="272"/>
            <ac:spMk id="2" creationId="{FC2A8D73-6413-BC2D-B3A3-1BD0D69A9DE5}"/>
          </ac:spMkLst>
        </pc:spChg>
        <pc:spChg chg="add del">
          <ac:chgData name="Mohit Malik" userId="b038f0c95dfac187" providerId="LiveId" clId="{58180679-D366-4D6B-8090-33D41D2E1A0B}" dt="2023-10-10T17:24:51.704" v="1308"/>
          <ac:spMkLst>
            <pc:docMk/>
            <pc:sldMk cId="3248157284" sldId="272"/>
            <ac:spMk id="3" creationId="{E2EA04A5-003E-8F77-43F6-9C5C464715A1}"/>
          </ac:spMkLst>
        </pc:spChg>
        <pc:picChg chg="add del mod">
          <ac:chgData name="Mohit Malik" userId="b038f0c95dfac187" providerId="LiveId" clId="{58180679-D366-4D6B-8090-33D41D2E1A0B}" dt="2023-10-10T17:25:00.120" v="1310" actId="1076"/>
          <ac:picMkLst>
            <pc:docMk/>
            <pc:sldMk cId="3248157284" sldId="272"/>
            <ac:picMk id="5122" creationId="{7E9AB36D-684A-6729-0B7F-3BCEA511D5AA}"/>
          </ac:picMkLst>
        </pc:picChg>
      </pc:sldChg>
      <pc:sldChg chg="addSp delSp modSp new mod">
        <pc:chgData name="Mohit Malik" userId="b038f0c95dfac187" providerId="LiveId" clId="{58180679-D366-4D6B-8090-33D41D2E1A0B}" dt="2023-10-10T17:29:30.992" v="1404"/>
        <pc:sldMkLst>
          <pc:docMk/>
          <pc:sldMk cId="1817501458" sldId="273"/>
        </pc:sldMkLst>
        <pc:spChg chg="mod">
          <ac:chgData name="Mohit Malik" userId="b038f0c95dfac187" providerId="LiveId" clId="{58180679-D366-4D6B-8090-33D41D2E1A0B}" dt="2023-10-10T17:27:49.929" v="1389" actId="20577"/>
          <ac:spMkLst>
            <pc:docMk/>
            <pc:sldMk cId="1817501458" sldId="273"/>
            <ac:spMk id="2" creationId="{B6DAF9DC-C3A1-8DCD-B91E-56AAAD87A320}"/>
          </ac:spMkLst>
        </pc:spChg>
        <pc:spChg chg="mod">
          <ac:chgData name="Mohit Malik" userId="b038f0c95dfac187" providerId="LiveId" clId="{58180679-D366-4D6B-8090-33D41D2E1A0B}" dt="2023-10-10T17:29:30.113" v="1403" actId="14100"/>
          <ac:spMkLst>
            <pc:docMk/>
            <pc:sldMk cId="1817501458" sldId="273"/>
            <ac:spMk id="3" creationId="{92830F2C-7D56-3A55-290C-B846854CA1EE}"/>
          </ac:spMkLst>
        </pc:spChg>
        <pc:picChg chg="add del mod">
          <ac:chgData name="Mohit Malik" userId="b038f0c95dfac187" providerId="LiveId" clId="{58180679-D366-4D6B-8090-33D41D2E1A0B}" dt="2023-10-10T17:29:13.369" v="1395"/>
          <ac:picMkLst>
            <pc:docMk/>
            <pc:sldMk cId="1817501458" sldId="273"/>
            <ac:picMk id="6146" creationId="{F5D9EB00-C032-C6D1-045F-3ED691DEC57E}"/>
          </ac:picMkLst>
        </pc:picChg>
        <pc:picChg chg="add del mod">
          <ac:chgData name="Mohit Malik" userId="b038f0c95dfac187" providerId="LiveId" clId="{58180679-D366-4D6B-8090-33D41D2E1A0B}" dt="2023-10-10T17:29:30.992" v="1404"/>
          <ac:picMkLst>
            <pc:docMk/>
            <pc:sldMk cId="1817501458" sldId="273"/>
            <ac:picMk id="6148" creationId="{0E089202-406A-7D53-9EA4-FEAC69D57E13}"/>
          </ac:picMkLst>
        </pc:picChg>
      </pc:sldChg>
      <pc:sldChg chg="addSp delSp modSp new mod">
        <pc:chgData name="Mohit Malik" userId="b038f0c95dfac187" providerId="LiveId" clId="{58180679-D366-4D6B-8090-33D41D2E1A0B}" dt="2023-10-10T17:30:13.711" v="1448" actId="20577"/>
        <pc:sldMkLst>
          <pc:docMk/>
          <pc:sldMk cId="359212034" sldId="274"/>
        </pc:sldMkLst>
        <pc:spChg chg="mod">
          <ac:chgData name="Mohit Malik" userId="b038f0c95dfac187" providerId="LiveId" clId="{58180679-D366-4D6B-8090-33D41D2E1A0B}" dt="2023-10-10T17:30:13.711" v="1448" actId="20577"/>
          <ac:spMkLst>
            <pc:docMk/>
            <pc:sldMk cId="359212034" sldId="274"/>
            <ac:spMk id="2" creationId="{767D587C-AE37-C101-D790-BA233D831436}"/>
          </ac:spMkLst>
        </pc:spChg>
        <pc:spChg chg="del">
          <ac:chgData name="Mohit Malik" userId="b038f0c95dfac187" providerId="LiveId" clId="{58180679-D366-4D6B-8090-33D41D2E1A0B}" dt="2023-10-10T17:29:51.038" v="1406"/>
          <ac:spMkLst>
            <pc:docMk/>
            <pc:sldMk cId="359212034" sldId="274"/>
            <ac:spMk id="3" creationId="{B74767F9-5407-94D2-8C0F-872FF8C65CB3}"/>
          </ac:spMkLst>
        </pc:spChg>
        <pc:picChg chg="add mod">
          <ac:chgData name="Mohit Malik" userId="b038f0c95dfac187" providerId="LiveId" clId="{58180679-D366-4D6B-8090-33D41D2E1A0B}" dt="2023-10-10T17:29:53.918" v="1407" actId="1076"/>
          <ac:picMkLst>
            <pc:docMk/>
            <pc:sldMk cId="359212034" sldId="274"/>
            <ac:picMk id="7170" creationId="{BB6E671C-7BFA-3634-06A4-2C0C666A3346}"/>
          </ac:picMkLst>
        </pc:picChg>
      </pc:sldChg>
      <pc:sldChg chg="modSp new mod">
        <pc:chgData name="Mohit Malik" userId="b038f0c95dfac187" providerId="LiveId" clId="{58180679-D366-4D6B-8090-33D41D2E1A0B}" dt="2023-10-10T17:38:18.694" v="1563" actId="20577"/>
        <pc:sldMkLst>
          <pc:docMk/>
          <pc:sldMk cId="1997642331" sldId="275"/>
        </pc:sldMkLst>
        <pc:spChg chg="mod">
          <ac:chgData name="Mohit Malik" userId="b038f0c95dfac187" providerId="LiveId" clId="{58180679-D366-4D6B-8090-33D41D2E1A0B}" dt="2023-10-10T17:33:16.862" v="1483" actId="20577"/>
          <ac:spMkLst>
            <pc:docMk/>
            <pc:sldMk cId="1997642331" sldId="275"/>
            <ac:spMk id="2" creationId="{408C4894-A2C4-E74D-B81E-89681694B284}"/>
          </ac:spMkLst>
        </pc:spChg>
        <pc:spChg chg="mod">
          <ac:chgData name="Mohit Malik" userId="b038f0c95dfac187" providerId="LiveId" clId="{58180679-D366-4D6B-8090-33D41D2E1A0B}" dt="2023-10-10T17:38:18.694" v="1563" actId="20577"/>
          <ac:spMkLst>
            <pc:docMk/>
            <pc:sldMk cId="1997642331" sldId="275"/>
            <ac:spMk id="3" creationId="{8ED85A15-40C3-47D4-B1A6-DF8974983C3E}"/>
          </ac:spMkLst>
        </pc:spChg>
      </pc:sldChg>
      <pc:sldChg chg="addSp delSp modSp new mod">
        <pc:chgData name="Mohit Malik" userId="b038f0c95dfac187" providerId="LiveId" clId="{58180679-D366-4D6B-8090-33D41D2E1A0B}" dt="2023-10-10T17:41:49.995" v="1646" actId="5793"/>
        <pc:sldMkLst>
          <pc:docMk/>
          <pc:sldMk cId="4060142586" sldId="276"/>
        </pc:sldMkLst>
        <pc:spChg chg="mod">
          <ac:chgData name="Mohit Malik" userId="b038f0c95dfac187" providerId="LiveId" clId="{58180679-D366-4D6B-8090-33D41D2E1A0B}" dt="2023-10-10T17:39:10.260" v="1602" actId="20577"/>
          <ac:spMkLst>
            <pc:docMk/>
            <pc:sldMk cId="4060142586" sldId="276"/>
            <ac:spMk id="2" creationId="{9DAAE146-B537-1582-7C95-B9EA53A8DAC0}"/>
          </ac:spMkLst>
        </pc:spChg>
        <pc:spChg chg="mod">
          <ac:chgData name="Mohit Malik" userId="b038f0c95dfac187" providerId="LiveId" clId="{58180679-D366-4D6B-8090-33D41D2E1A0B}" dt="2023-10-10T17:41:49.995" v="1646" actId="5793"/>
          <ac:spMkLst>
            <pc:docMk/>
            <pc:sldMk cId="4060142586" sldId="276"/>
            <ac:spMk id="3" creationId="{23E09327-4071-9921-7F59-0B19E4B294C2}"/>
          </ac:spMkLst>
        </pc:spChg>
        <pc:spChg chg="add del mod">
          <ac:chgData name="Mohit Malik" userId="b038f0c95dfac187" providerId="LiveId" clId="{58180679-D366-4D6B-8090-33D41D2E1A0B}" dt="2023-10-10T17:37:18.072" v="1532" actId="22"/>
          <ac:spMkLst>
            <pc:docMk/>
            <pc:sldMk cId="4060142586" sldId="276"/>
            <ac:spMk id="5" creationId="{96707B24-8E48-933A-F2D9-304B58D38136}"/>
          </ac:spMkLst>
        </pc:spChg>
      </pc:sldChg>
      <pc:sldChg chg="modSp new mod">
        <pc:chgData name="Mohit Malik" userId="b038f0c95dfac187" providerId="LiveId" clId="{58180679-D366-4D6B-8090-33D41D2E1A0B}" dt="2023-10-10T17:44:07.432" v="1688" actId="123"/>
        <pc:sldMkLst>
          <pc:docMk/>
          <pc:sldMk cId="18068063" sldId="277"/>
        </pc:sldMkLst>
        <pc:spChg chg="mod">
          <ac:chgData name="Mohit Malik" userId="b038f0c95dfac187" providerId="LiveId" clId="{58180679-D366-4D6B-8090-33D41D2E1A0B}" dt="2023-10-10T17:42:33.352" v="1672" actId="20577"/>
          <ac:spMkLst>
            <pc:docMk/>
            <pc:sldMk cId="18068063" sldId="277"/>
            <ac:spMk id="2" creationId="{CB61692E-75BF-ED63-AB2B-D36C1F989C96}"/>
          </ac:spMkLst>
        </pc:spChg>
        <pc:spChg chg="mod">
          <ac:chgData name="Mohit Malik" userId="b038f0c95dfac187" providerId="LiveId" clId="{58180679-D366-4D6B-8090-33D41D2E1A0B}" dt="2023-10-10T17:44:07.432" v="1688" actId="123"/>
          <ac:spMkLst>
            <pc:docMk/>
            <pc:sldMk cId="18068063" sldId="277"/>
            <ac:spMk id="3" creationId="{D0520B2A-2D08-1C44-8456-268E43208917}"/>
          </ac:spMkLst>
        </pc:spChg>
      </pc:sldChg>
      <pc:sldChg chg="modSp new mod">
        <pc:chgData name="Mohit Malik" userId="b038f0c95dfac187" providerId="LiveId" clId="{58180679-D366-4D6B-8090-33D41D2E1A0B}" dt="2023-10-10T17:49:09.012" v="1747" actId="27636"/>
        <pc:sldMkLst>
          <pc:docMk/>
          <pc:sldMk cId="536210914" sldId="278"/>
        </pc:sldMkLst>
        <pc:spChg chg="mod">
          <ac:chgData name="Mohit Malik" userId="b038f0c95dfac187" providerId="LiveId" clId="{58180679-D366-4D6B-8090-33D41D2E1A0B}" dt="2023-10-10T17:46:17.693" v="1708" actId="20577"/>
          <ac:spMkLst>
            <pc:docMk/>
            <pc:sldMk cId="536210914" sldId="278"/>
            <ac:spMk id="2" creationId="{F8A59B68-467A-5685-0E08-E016D21839EE}"/>
          </ac:spMkLst>
        </pc:spChg>
        <pc:spChg chg="mod">
          <ac:chgData name="Mohit Malik" userId="b038f0c95dfac187" providerId="LiveId" clId="{58180679-D366-4D6B-8090-33D41D2E1A0B}" dt="2023-10-10T17:49:09.012" v="1747" actId="27636"/>
          <ac:spMkLst>
            <pc:docMk/>
            <pc:sldMk cId="536210914" sldId="278"/>
            <ac:spMk id="3" creationId="{CCB8326B-F41E-8348-45EE-2124976F1B2C}"/>
          </ac:spMkLst>
        </pc:spChg>
      </pc:sldChg>
      <pc:sldChg chg="addSp delSp modSp new mod">
        <pc:chgData name="Mohit Malik" userId="b038f0c95dfac187" providerId="LiveId" clId="{58180679-D366-4D6B-8090-33D41D2E1A0B}" dt="2023-10-10T18:32:56.067" v="1796" actId="20577"/>
        <pc:sldMkLst>
          <pc:docMk/>
          <pc:sldMk cId="2351619307" sldId="279"/>
        </pc:sldMkLst>
        <pc:spChg chg="mod">
          <ac:chgData name="Mohit Malik" userId="b038f0c95dfac187" providerId="LiveId" clId="{58180679-D366-4D6B-8090-33D41D2E1A0B}" dt="2023-10-10T18:31:09.032" v="1773" actId="20577"/>
          <ac:spMkLst>
            <pc:docMk/>
            <pc:sldMk cId="2351619307" sldId="279"/>
            <ac:spMk id="2" creationId="{CCE13416-FC6F-C5E9-E345-5683E51473FF}"/>
          </ac:spMkLst>
        </pc:spChg>
        <pc:spChg chg="mod">
          <ac:chgData name="Mohit Malik" userId="b038f0c95dfac187" providerId="LiveId" clId="{58180679-D366-4D6B-8090-33D41D2E1A0B}" dt="2023-10-10T18:32:56.067" v="1796" actId="20577"/>
          <ac:spMkLst>
            <pc:docMk/>
            <pc:sldMk cId="2351619307" sldId="279"/>
            <ac:spMk id="3" creationId="{F1A05B2B-8734-D818-878D-39C676E9173F}"/>
          </ac:spMkLst>
        </pc:spChg>
        <pc:spChg chg="add del">
          <ac:chgData name="Mohit Malik" userId="b038f0c95dfac187" providerId="LiveId" clId="{58180679-D366-4D6B-8090-33D41D2E1A0B}" dt="2023-10-10T18:31:33.214" v="1776"/>
          <ac:spMkLst>
            <pc:docMk/>
            <pc:sldMk cId="2351619307" sldId="279"/>
            <ac:spMk id="4" creationId="{2CD221A8-9D31-0F4E-76A3-FFAED32F1445}"/>
          </ac:spMkLst>
        </pc:spChg>
        <pc:spChg chg="add del">
          <ac:chgData name="Mohit Malik" userId="b038f0c95dfac187" providerId="LiveId" clId="{58180679-D366-4D6B-8090-33D41D2E1A0B}" dt="2023-10-10T18:31:55.722" v="1778"/>
          <ac:spMkLst>
            <pc:docMk/>
            <pc:sldMk cId="2351619307" sldId="279"/>
            <ac:spMk id="5" creationId="{12F518D4-5C7B-2E88-BEFE-C09F2886ACF1}"/>
          </ac:spMkLst>
        </pc:spChg>
      </pc:sldChg>
      <pc:sldChg chg="addSp delSp modSp new mod">
        <pc:chgData name="Mohit Malik" userId="b038f0c95dfac187" providerId="LiveId" clId="{58180679-D366-4D6B-8090-33D41D2E1A0B}" dt="2023-10-10T18:35:46.468" v="1848" actId="5793"/>
        <pc:sldMkLst>
          <pc:docMk/>
          <pc:sldMk cId="2658628752" sldId="280"/>
        </pc:sldMkLst>
        <pc:spChg chg="mod">
          <ac:chgData name="Mohit Malik" userId="b038f0c95dfac187" providerId="LiveId" clId="{58180679-D366-4D6B-8090-33D41D2E1A0B}" dt="2023-10-10T18:33:28.836" v="1824" actId="20577"/>
          <ac:spMkLst>
            <pc:docMk/>
            <pc:sldMk cId="2658628752" sldId="280"/>
            <ac:spMk id="2" creationId="{EE52515F-322F-8721-CE52-9ED27DF011AA}"/>
          </ac:spMkLst>
        </pc:spChg>
        <pc:spChg chg="mod">
          <ac:chgData name="Mohit Malik" userId="b038f0c95dfac187" providerId="LiveId" clId="{58180679-D366-4D6B-8090-33D41D2E1A0B}" dt="2023-10-10T18:35:46.468" v="1848" actId="5793"/>
          <ac:spMkLst>
            <pc:docMk/>
            <pc:sldMk cId="2658628752" sldId="280"/>
            <ac:spMk id="3" creationId="{5A53979E-4728-76AD-E67F-2E63AA9D9D13}"/>
          </ac:spMkLst>
        </pc:spChg>
        <pc:picChg chg="add del mod">
          <ac:chgData name="Mohit Malik" userId="b038f0c95dfac187" providerId="LiveId" clId="{58180679-D366-4D6B-8090-33D41D2E1A0B}" dt="2023-10-10T18:35:12.166" v="1837"/>
          <ac:picMkLst>
            <pc:docMk/>
            <pc:sldMk cId="2658628752" sldId="280"/>
            <ac:picMk id="9218" creationId="{DC43A88D-3817-956B-70B7-E12A62E2EE32}"/>
          </ac:picMkLst>
        </pc:picChg>
        <pc:picChg chg="add del mod">
          <ac:chgData name="Mohit Malik" userId="b038f0c95dfac187" providerId="LiveId" clId="{58180679-D366-4D6B-8090-33D41D2E1A0B}" dt="2023-10-10T18:35:41.265" v="1846"/>
          <ac:picMkLst>
            <pc:docMk/>
            <pc:sldMk cId="2658628752" sldId="280"/>
            <ac:picMk id="9220" creationId="{D3CBD2C1-DB5F-BD3C-E992-B94E55427CBB}"/>
          </ac:picMkLst>
        </pc:picChg>
      </pc:sldChg>
      <pc:sldChg chg="addSp modSp new mod">
        <pc:chgData name="Mohit Malik" userId="b038f0c95dfac187" providerId="LiveId" clId="{58180679-D366-4D6B-8090-33D41D2E1A0B}" dt="2023-10-10T18:36:55.589" v="1889" actId="20577"/>
        <pc:sldMkLst>
          <pc:docMk/>
          <pc:sldMk cId="1993671668" sldId="281"/>
        </pc:sldMkLst>
        <pc:spChg chg="mod">
          <ac:chgData name="Mohit Malik" userId="b038f0c95dfac187" providerId="LiveId" clId="{58180679-D366-4D6B-8090-33D41D2E1A0B}" dt="2023-10-10T18:36:55.589" v="1889" actId="20577"/>
          <ac:spMkLst>
            <pc:docMk/>
            <pc:sldMk cId="1993671668" sldId="281"/>
            <ac:spMk id="2" creationId="{F20EDAFE-4282-5342-0A97-78711DA986C8}"/>
          </ac:spMkLst>
        </pc:spChg>
        <pc:spChg chg="mod">
          <ac:chgData name="Mohit Malik" userId="b038f0c95dfac187" providerId="LiveId" clId="{58180679-D366-4D6B-8090-33D41D2E1A0B}" dt="2023-10-10T18:35:57.202" v="1851" actId="5793"/>
          <ac:spMkLst>
            <pc:docMk/>
            <pc:sldMk cId="1993671668" sldId="281"/>
            <ac:spMk id="3" creationId="{84B007E2-DDA1-32B5-953E-97713451AEE8}"/>
          </ac:spMkLst>
        </pc:spChg>
        <pc:picChg chg="add mod">
          <ac:chgData name="Mohit Malik" userId="b038f0c95dfac187" providerId="LiveId" clId="{58180679-D366-4D6B-8090-33D41D2E1A0B}" dt="2023-10-10T18:36:04.015" v="1852" actId="1076"/>
          <ac:picMkLst>
            <pc:docMk/>
            <pc:sldMk cId="1993671668" sldId="281"/>
            <ac:picMk id="10242" creationId="{93F6451E-1A02-F23F-2970-918BD75266D7}"/>
          </ac:picMkLst>
        </pc:picChg>
      </pc:sldChg>
      <pc:sldChg chg="modSp new mod">
        <pc:chgData name="Mohit Malik" userId="b038f0c95dfac187" providerId="LiveId" clId="{58180679-D366-4D6B-8090-33D41D2E1A0B}" dt="2023-10-10T18:40:01.301" v="1955" actId="20577"/>
        <pc:sldMkLst>
          <pc:docMk/>
          <pc:sldMk cId="976496850" sldId="282"/>
        </pc:sldMkLst>
        <pc:spChg chg="mod">
          <ac:chgData name="Mohit Malik" userId="b038f0c95dfac187" providerId="LiveId" clId="{58180679-D366-4D6B-8090-33D41D2E1A0B}" dt="2023-10-10T18:37:45.898" v="1917" actId="20577"/>
          <ac:spMkLst>
            <pc:docMk/>
            <pc:sldMk cId="976496850" sldId="282"/>
            <ac:spMk id="2" creationId="{5B9754B6-3601-ECC7-CB6B-B4B62A68FCBC}"/>
          </ac:spMkLst>
        </pc:spChg>
        <pc:spChg chg="mod">
          <ac:chgData name="Mohit Malik" userId="b038f0c95dfac187" providerId="LiveId" clId="{58180679-D366-4D6B-8090-33D41D2E1A0B}" dt="2023-10-10T18:40:01.301" v="1955" actId="20577"/>
          <ac:spMkLst>
            <pc:docMk/>
            <pc:sldMk cId="976496850" sldId="282"/>
            <ac:spMk id="3" creationId="{29200BC7-51AE-C887-8712-934F0D9FAC98}"/>
          </ac:spMkLst>
        </pc:spChg>
      </pc:sldChg>
      <pc:sldChg chg="addSp delSp modSp new mod">
        <pc:chgData name="Mohit Malik" userId="b038f0c95dfac187" providerId="LiveId" clId="{58180679-D366-4D6B-8090-33D41D2E1A0B}" dt="2023-10-10T18:41:05.281" v="1987" actId="20577"/>
        <pc:sldMkLst>
          <pc:docMk/>
          <pc:sldMk cId="1628095702" sldId="283"/>
        </pc:sldMkLst>
        <pc:spChg chg="mod">
          <ac:chgData name="Mohit Malik" userId="b038f0c95dfac187" providerId="LiveId" clId="{58180679-D366-4D6B-8090-33D41D2E1A0B}" dt="2023-10-10T18:41:05.281" v="1987" actId="20577"/>
          <ac:spMkLst>
            <pc:docMk/>
            <pc:sldMk cId="1628095702" sldId="283"/>
            <ac:spMk id="2" creationId="{D50B2376-8418-D700-4584-DD740D741D05}"/>
          </ac:spMkLst>
        </pc:spChg>
        <pc:spChg chg="del">
          <ac:chgData name="Mohit Malik" userId="b038f0c95dfac187" providerId="LiveId" clId="{58180679-D366-4D6B-8090-33D41D2E1A0B}" dt="2023-10-10T18:40:33.369" v="1957"/>
          <ac:spMkLst>
            <pc:docMk/>
            <pc:sldMk cId="1628095702" sldId="283"/>
            <ac:spMk id="3" creationId="{4B9E178A-8091-B333-A402-246D3B373E13}"/>
          </ac:spMkLst>
        </pc:spChg>
        <pc:picChg chg="add mod">
          <ac:chgData name="Mohit Malik" userId="b038f0c95dfac187" providerId="LiveId" clId="{58180679-D366-4D6B-8090-33D41D2E1A0B}" dt="2023-10-10T18:40:37.483" v="1958" actId="1076"/>
          <ac:picMkLst>
            <pc:docMk/>
            <pc:sldMk cId="1628095702" sldId="283"/>
            <ac:picMk id="11266" creationId="{F4B73EBD-19EC-A471-B315-D0B82B04B212}"/>
          </ac:picMkLst>
        </pc:picChg>
      </pc:sldChg>
      <pc:sldChg chg="modSp new mod">
        <pc:chgData name="Mohit Malik" userId="b038f0c95dfac187" providerId="LiveId" clId="{58180679-D366-4D6B-8090-33D41D2E1A0B}" dt="2023-10-10T18:42:52.226" v="2016" actId="123"/>
        <pc:sldMkLst>
          <pc:docMk/>
          <pc:sldMk cId="761798790" sldId="284"/>
        </pc:sldMkLst>
        <pc:spChg chg="mod">
          <ac:chgData name="Mohit Malik" userId="b038f0c95dfac187" providerId="LiveId" clId="{58180679-D366-4D6B-8090-33D41D2E1A0B}" dt="2023-10-10T18:42:23.290" v="2009" actId="20577"/>
          <ac:spMkLst>
            <pc:docMk/>
            <pc:sldMk cId="761798790" sldId="284"/>
            <ac:spMk id="2" creationId="{F079FEE4-CD25-14EB-48BC-87DC3408BDFF}"/>
          </ac:spMkLst>
        </pc:spChg>
        <pc:spChg chg="mod">
          <ac:chgData name="Mohit Malik" userId="b038f0c95dfac187" providerId="LiveId" clId="{58180679-D366-4D6B-8090-33D41D2E1A0B}" dt="2023-10-10T18:42:52.226" v="2016" actId="123"/>
          <ac:spMkLst>
            <pc:docMk/>
            <pc:sldMk cId="761798790" sldId="284"/>
            <ac:spMk id="3" creationId="{1275DDF6-FB3F-1044-3C97-AFB99C363AAF}"/>
          </ac:spMkLst>
        </pc:spChg>
      </pc:sldChg>
      <pc:sldChg chg="addSp modSp new">
        <pc:chgData name="Mohit Malik" userId="b038f0c95dfac187" providerId="LiveId" clId="{58180679-D366-4D6B-8090-33D41D2E1A0B}" dt="2023-10-10T18:45:10.533" v="2024" actId="14100"/>
        <pc:sldMkLst>
          <pc:docMk/>
          <pc:sldMk cId="2238875183" sldId="285"/>
        </pc:sldMkLst>
        <pc:picChg chg="add mod">
          <ac:chgData name="Mohit Malik" userId="b038f0c95dfac187" providerId="LiveId" clId="{58180679-D366-4D6B-8090-33D41D2E1A0B}" dt="2023-10-10T18:45:10.533" v="2024" actId="14100"/>
          <ac:picMkLst>
            <pc:docMk/>
            <pc:sldMk cId="2238875183" sldId="285"/>
            <ac:picMk id="12290" creationId="{D305FF7A-CAFB-30BF-41B9-348FDFE39189}"/>
          </ac:picMkLst>
        </pc:picChg>
      </pc:sldChg>
      <pc:sldChg chg="addSp delSp modSp new mod">
        <pc:chgData name="Mohit Malik" userId="b038f0c95dfac187" providerId="LiveId" clId="{58180679-D366-4D6B-8090-33D41D2E1A0B}" dt="2023-10-10T18:49:14.123" v="2124" actId="20577"/>
        <pc:sldMkLst>
          <pc:docMk/>
          <pc:sldMk cId="2575462105" sldId="286"/>
        </pc:sldMkLst>
        <pc:spChg chg="add del mod">
          <ac:chgData name="Mohit Malik" userId="b038f0c95dfac187" providerId="LiveId" clId="{58180679-D366-4D6B-8090-33D41D2E1A0B}" dt="2023-10-10T18:47:22.834" v="2101" actId="20577"/>
          <ac:spMkLst>
            <pc:docMk/>
            <pc:sldMk cId="2575462105" sldId="286"/>
            <ac:spMk id="2" creationId="{1235CFCC-8AAF-7CC6-C2F5-0F6F1994DFEB}"/>
          </ac:spMkLst>
        </pc:spChg>
        <pc:spChg chg="mod">
          <ac:chgData name="Mohit Malik" userId="b038f0c95dfac187" providerId="LiveId" clId="{58180679-D366-4D6B-8090-33D41D2E1A0B}" dt="2023-10-10T18:49:14.123" v="2124" actId="20577"/>
          <ac:spMkLst>
            <pc:docMk/>
            <pc:sldMk cId="2575462105" sldId="286"/>
            <ac:spMk id="3" creationId="{C776F294-9A17-408D-5CCE-9C5DE431DD8E}"/>
          </ac:spMkLst>
        </pc:spChg>
        <pc:spChg chg="add del mod">
          <ac:chgData name="Mohit Malik" userId="b038f0c95dfac187" providerId="LiveId" clId="{58180679-D366-4D6B-8090-33D41D2E1A0B}" dt="2023-10-10T18:46:55.106" v="2055"/>
          <ac:spMkLst>
            <pc:docMk/>
            <pc:sldMk cId="2575462105" sldId="286"/>
            <ac:spMk id="4" creationId="{3107F57B-5DC6-B358-04BD-CBC091FB42C8}"/>
          </ac:spMkLst>
        </pc:spChg>
      </pc:sldChg>
      <pc:sldChg chg="modSp new mod">
        <pc:chgData name="Mohit Malik" userId="b038f0c95dfac187" providerId="LiveId" clId="{58180679-D366-4D6B-8090-33D41D2E1A0B}" dt="2023-10-10T18:53:58.346" v="2170" actId="20577"/>
        <pc:sldMkLst>
          <pc:docMk/>
          <pc:sldMk cId="3951636199" sldId="287"/>
        </pc:sldMkLst>
        <pc:spChg chg="mod">
          <ac:chgData name="Mohit Malik" userId="b038f0c95dfac187" providerId="LiveId" clId="{58180679-D366-4D6B-8090-33D41D2E1A0B}" dt="2023-10-10T18:53:58.346" v="2170" actId="20577"/>
          <ac:spMkLst>
            <pc:docMk/>
            <pc:sldMk cId="3951636199" sldId="287"/>
            <ac:spMk id="2" creationId="{B7F3E786-2E3E-B2CE-5ED2-DDE4F321F5B5}"/>
          </ac:spMkLst>
        </pc:spChg>
        <pc:spChg chg="mod">
          <ac:chgData name="Mohit Malik" userId="b038f0c95dfac187" providerId="LiveId" clId="{58180679-D366-4D6B-8090-33D41D2E1A0B}" dt="2023-10-10T18:53:17.061" v="2136" actId="20577"/>
          <ac:spMkLst>
            <pc:docMk/>
            <pc:sldMk cId="3951636199" sldId="287"/>
            <ac:spMk id="3" creationId="{5A3873DD-7FDE-9FC1-5533-A966B380E509}"/>
          </ac:spMkLst>
        </pc:spChg>
      </pc:sldChg>
      <pc:sldChg chg="addSp modSp new">
        <pc:chgData name="Mohit Malik" userId="b038f0c95dfac187" providerId="LiveId" clId="{58180679-D366-4D6B-8090-33D41D2E1A0B}" dt="2023-10-10T18:54:51.879" v="2175" actId="14100"/>
        <pc:sldMkLst>
          <pc:docMk/>
          <pc:sldMk cId="2328051549" sldId="288"/>
        </pc:sldMkLst>
        <pc:picChg chg="add mod">
          <ac:chgData name="Mohit Malik" userId="b038f0c95dfac187" providerId="LiveId" clId="{58180679-D366-4D6B-8090-33D41D2E1A0B}" dt="2023-10-10T18:54:51.879" v="2175" actId="14100"/>
          <ac:picMkLst>
            <pc:docMk/>
            <pc:sldMk cId="2328051549" sldId="288"/>
            <ac:picMk id="14338" creationId="{7F25E919-D301-00E8-169A-667939DE00B3}"/>
          </ac:picMkLst>
        </pc:picChg>
      </pc:sldChg>
      <pc:sldChg chg="addSp delSp modSp new mod">
        <pc:chgData name="Mohit Malik" userId="b038f0c95dfac187" providerId="LiveId" clId="{58180679-D366-4D6B-8090-33D41D2E1A0B}" dt="2023-10-10T19:04:49.988" v="2207" actId="20577"/>
        <pc:sldMkLst>
          <pc:docMk/>
          <pc:sldMk cId="1832512270" sldId="289"/>
        </pc:sldMkLst>
        <pc:spChg chg="del mod">
          <ac:chgData name="Mohit Malik" userId="b038f0c95dfac187" providerId="LiveId" clId="{58180679-D366-4D6B-8090-33D41D2E1A0B}" dt="2023-10-10T19:03:02.660" v="2193" actId="478"/>
          <ac:spMkLst>
            <pc:docMk/>
            <pc:sldMk cId="1832512270" sldId="289"/>
            <ac:spMk id="2" creationId="{DC12968E-CB19-7410-5C28-98D8F8DA272B}"/>
          </ac:spMkLst>
        </pc:spChg>
        <pc:spChg chg="mod">
          <ac:chgData name="Mohit Malik" userId="b038f0c95dfac187" providerId="LiveId" clId="{58180679-D366-4D6B-8090-33D41D2E1A0B}" dt="2023-10-10T19:04:49.988" v="2207" actId="20577"/>
          <ac:spMkLst>
            <pc:docMk/>
            <pc:sldMk cId="1832512270" sldId="289"/>
            <ac:spMk id="3" creationId="{7FA6C1CA-F2D7-CAD6-59D2-AC1612EE834F}"/>
          </ac:spMkLst>
        </pc:spChg>
        <pc:picChg chg="add del mod">
          <ac:chgData name="Mohit Malik" userId="b038f0c95dfac187" providerId="LiveId" clId="{58180679-D366-4D6B-8090-33D41D2E1A0B}" dt="2023-10-10T19:03:52.351" v="2200"/>
          <ac:picMkLst>
            <pc:docMk/>
            <pc:sldMk cId="1832512270" sldId="289"/>
            <ac:picMk id="15362" creationId="{872345C0-317D-28FB-119F-CF590813FCA2}"/>
          </ac:picMkLst>
        </pc:picChg>
      </pc:sldChg>
      <pc:sldChg chg="addSp modSp new">
        <pc:chgData name="Mohit Malik" userId="b038f0c95dfac187" providerId="LiveId" clId="{58180679-D366-4D6B-8090-33D41D2E1A0B}" dt="2023-10-10T19:04:11.633" v="2204" actId="14100"/>
        <pc:sldMkLst>
          <pc:docMk/>
          <pc:sldMk cId="3154879309" sldId="290"/>
        </pc:sldMkLst>
        <pc:picChg chg="add mod">
          <ac:chgData name="Mohit Malik" userId="b038f0c95dfac187" providerId="LiveId" clId="{58180679-D366-4D6B-8090-33D41D2E1A0B}" dt="2023-10-10T19:04:11.633" v="2204" actId="14100"/>
          <ac:picMkLst>
            <pc:docMk/>
            <pc:sldMk cId="3154879309" sldId="290"/>
            <ac:picMk id="16386" creationId="{E6741811-09B9-BF2E-E6C7-E2A4E48A5A43}"/>
          </ac:picMkLst>
        </pc:picChg>
      </pc:sldChg>
      <pc:sldChg chg="modSp new mod">
        <pc:chgData name="Mohit Malik" userId="b038f0c95dfac187" providerId="LiveId" clId="{58180679-D366-4D6B-8090-33D41D2E1A0B}" dt="2023-10-10T19:10:55.315" v="2284" actId="113"/>
        <pc:sldMkLst>
          <pc:docMk/>
          <pc:sldMk cId="3816049502" sldId="291"/>
        </pc:sldMkLst>
        <pc:spChg chg="mod">
          <ac:chgData name="Mohit Malik" userId="b038f0c95dfac187" providerId="LiveId" clId="{58180679-D366-4D6B-8090-33D41D2E1A0B}" dt="2023-10-10T19:07:39.085" v="2242" actId="20577"/>
          <ac:spMkLst>
            <pc:docMk/>
            <pc:sldMk cId="3816049502" sldId="291"/>
            <ac:spMk id="2" creationId="{F3A5F988-7198-6FC0-6E42-302C0795FC97}"/>
          </ac:spMkLst>
        </pc:spChg>
        <pc:spChg chg="mod">
          <ac:chgData name="Mohit Malik" userId="b038f0c95dfac187" providerId="LiveId" clId="{58180679-D366-4D6B-8090-33D41D2E1A0B}" dt="2023-10-10T19:10:55.315" v="2284" actId="113"/>
          <ac:spMkLst>
            <pc:docMk/>
            <pc:sldMk cId="3816049502" sldId="291"/>
            <ac:spMk id="3" creationId="{9EE7C56B-7AC5-4D43-D817-BCC87F77218E}"/>
          </ac:spMkLst>
        </pc:spChg>
      </pc:sldChg>
      <pc:sldChg chg="addSp delSp modSp new mod">
        <pc:chgData name="Mohit Malik" userId="b038f0c95dfac187" providerId="LiveId" clId="{58180679-D366-4D6B-8090-33D41D2E1A0B}" dt="2023-10-10T19:12:50.356" v="2317" actId="14100"/>
        <pc:sldMkLst>
          <pc:docMk/>
          <pc:sldMk cId="2833701951" sldId="292"/>
        </pc:sldMkLst>
        <pc:spChg chg="mod">
          <ac:chgData name="Mohit Malik" userId="b038f0c95dfac187" providerId="LiveId" clId="{58180679-D366-4D6B-8090-33D41D2E1A0B}" dt="2023-10-10T19:11:40.894" v="2312" actId="20577"/>
          <ac:spMkLst>
            <pc:docMk/>
            <pc:sldMk cId="2833701951" sldId="292"/>
            <ac:spMk id="2" creationId="{9F681095-785C-D8D7-27A4-154196D4BA00}"/>
          </ac:spMkLst>
        </pc:spChg>
        <pc:spChg chg="del mod">
          <ac:chgData name="Mohit Malik" userId="b038f0c95dfac187" providerId="LiveId" clId="{58180679-D366-4D6B-8090-33D41D2E1A0B}" dt="2023-10-10T19:12:40.775" v="2314"/>
          <ac:spMkLst>
            <pc:docMk/>
            <pc:sldMk cId="2833701951" sldId="292"/>
            <ac:spMk id="3" creationId="{9E226584-0E3C-7483-0546-0CDA5C2A2B33}"/>
          </ac:spMkLst>
        </pc:spChg>
        <pc:picChg chg="add mod">
          <ac:chgData name="Mohit Malik" userId="b038f0c95dfac187" providerId="LiveId" clId="{58180679-D366-4D6B-8090-33D41D2E1A0B}" dt="2023-10-10T19:12:50.356" v="2317" actId="14100"/>
          <ac:picMkLst>
            <pc:docMk/>
            <pc:sldMk cId="2833701951" sldId="292"/>
            <ac:picMk id="5" creationId="{31F93A6D-974A-4938-C23D-B30305764BF1}"/>
          </ac:picMkLst>
        </pc:picChg>
      </pc:sldChg>
      <pc:sldChg chg="addSp delSp modSp new mod">
        <pc:chgData name="Mohit Malik" userId="b038f0c95dfac187" providerId="LiveId" clId="{58180679-D366-4D6B-8090-33D41D2E1A0B}" dt="2023-10-10T19:16:23.049" v="2354" actId="20577"/>
        <pc:sldMkLst>
          <pc:docMk/>
          <pc:sldMk cId="969364754" sldId="293"/>
        </pc:sldMkLst>
        <pc:spChg chg="del mod">
          <ac:chgData name="Mohit Malik" userId="b038f0c95dfac187" providerId="LiveId" clId="{58180679-D366-4D6B-8090-33D41D2E1A0B}" dt="2023-10-10T19:15:48.523" v="2329" actId="478"/>
          <ac:spMkLst>
            <pc:docMk/>
            <pc:sldMk cId="969364754" sldId="293"/>
            <ac:spMk id="2" creationId="{032446AB-0BA0-53C5-B714-17C468D4CFFF}"/>
          </ac:spMkLst>
        </pc:spChg>
        <pc:spChg chg="mod">
          <ac:chgData name="Mohit Malik" userId="b038f0c95dfac187" providerId="LiveId" clId="{58180679-D366-4D6B-8090-33D41D2E1A0B}" dt="2023-10-10T19:16:23.049" v="2354" actId="20577"/>
          <ac:spMkLst>
            <pc:docMk/>
            <pc:sldMk cId="969364754" sldId="293"/>
            <ac:spMk id="3" creationId="{BE631748-F538-EDF4-89C5-F880AF2BD134}"/>
          </ac:spMkLst>
        </pc:spChg>
        <pc:spChg chg="add del mod">
          <ac:chgData name="Mohit Malik" userId="b038f0c95dfac187" providerId="LiveId" clId="{58180679-D366-4D6B-8090-33D41D2E1A0B}" dt="2023-10-10T19:15:16.732" v="2324" actId="22"/>
          <ac:spMkLst>
            <pc:docMk/>
            <pc:sldMk cId="969364754" sldId="293"/>
            <ac:spMk id="5" creationId="{9BC2F373-4413-0499-EA28-9905D213A05C}"/>
          </ac:spMkLst>
        </pc:spChg>
      </pc:sldChg>
      <pc:sldChg chg="addSp delSp modSp new mod">
        <pc:chgData name="Mohit Malik" userId="b038f0c95dfac187" providerId="LiveId" clId="{58180679-D366-4D6B-8090-33D41D2E1A0B}" dt="2023-10-10T19:18:46.021" v="2377" actId="20577"/>
        <pc:sldMkLst>
          <pc:docMk/>
          <pc:sldMk cId="441658057" sldId="294"/>
        </pc:sldMkLst>
        <pc:spChg chg="mod">
          <ac:chgData name="Mohit Malik" userId="b038f0c95dfac187" providerId="LiveId" clId="{58180679-D366-4D6B-8090-33D41D2E1A0B}" dt="2023-10-10T19:18:46.021" v="2377" actId="20577"/>
          <ac:spMkLst>
            <pc:docMk/>
            <pc:sldMk cId="441658057" sldId="294"/>
            <ac:spMk id="2" creationId="{69121771-206F-EDFF-D772-0D94A49D1F74}"/>
          </ac:spMkLst>
        </pc:spChg>
        <pc:spChg chg="del mod">
          <ac:chgData name="Mohit Malik" userId="b038f0c95dfac187" providerId="LiveId" clId="{58180679-D366-4D6B-8090-33D41D2E1A0B}" dt="2023-10-10T19:18:06.299" v="2357"/>
          <ac:spMkLst>
            <pc:docMk/>
            <pc:sldMk cId="441658057" sldId="294"/>
            <ac:spMk id="3" creationId="{83105182-97C8-E8B4-AAD7-9C63D178C8FD}"/>
          </ac:spMkLst>
        </pc:spChg>
        <pc:picChg chg="add mod">
          <ac:chgData name="Mohit Malik" userId="b038f0c95dfac187" providerId="LiveId" clId="{58180679-D366-4D6B-8090-33D41D2E1A0B}" dt="2023-10-10T19:18:12.751" v="2359" actId="14100"/>
          <ac:picMkLst>
            <pc:docMk/>
            <pc:sldMk cId="441658057" sldId="294"/>
            <ac:picMk id="17410" creationId="{A123726F-9497-55DA-25E1-CAD5E17B0AA8}"/>
          </ac:picMkLst>
        </pc:picChg>
      </pc:sldChg>
      <pc:sldChg chg="addSp delSp modSp new mod">
        <pc:chgData name="Mohit Malik" userId="b038f0c95dfac187" providerId="LiveId" clId="{58180679-D366-4D6B-8090-33D41D2E1A0B}" dt="2023-10-10T19:23:42.295" v="2426"/>
        <pc:sldMkLst>
          <pc:docMk/>
          <pc:sldMk cId="1234671493" sldId="295"/>
        </pc:sldMkLst>
        <pc:spChg chg="add del mod">
          <ac:chgData name="Mohit Malik" userId="b038f0c95dfac187" providerId="LiveId" clId="{58180679-D366-4D6B-8090-33D41D2E1A0B}" dt="2023-10-10T19:22:08.038" v="2416" actId="20577"/>
          <ac:spMkLst>
            <pc:docMk/>
            <pc:sldMk cId="1234671493" sldId="295"/>
            <ac:spMk id="2" creationId="{B4A90334-A7A9-E2A1-F141-BEABF657965C}"/>
          </ac:spMkLst>
        </pc:spChg>
        <pc:spChg chg="mod">
          <ac:chgData name="Mohit Malik" userId="b038f0c95dfac187" providerId="LiveId" clId="{58180679-D366-4D6B-8090-33D41D2E1A0B}" dt="2023-10-10T19:23:38.447" v="2424" actId="20577"/>
          <ac:spMkLst>
            <pc:docMk/>
            <pc:sldMk cId="1234671493" sldId="295"/>
            <ac:spMk id="3" creationId="{F42B7C41-D258-5997-9DAB-8B5E83EABA20}"/>
          </ac:spMkLst>
        </pc:spChg>
        <pc:spChg chg="add del mod">
          <ac:chgData name="Mohit Malik" userId="b038f0c95dfac187" providerId="LiveId" clId="{58180679-D366-4D6B-8090-33D41D2E1A0B}" dt="2023-10-10T19:21:56.542" v="2386"/>
          <ac:spMkLst>
            <pc:docMk/>
            <pc:sldMk cId="1234671493" sldId="295"/>
            <ac:spMk id="4" creationId="{BE1E952C-EA7E-B69E-ACA3-BB46FEE352A7}"/>
          </ac:spMkLst>
        </pc:spChg>
        <pc:spChg chg="add del">
          <ac:chgData name="Mohit Malik" userId="b038f0c95dfac187" providerId="LiveId" clId="{58180679-D366-4D6B-8090-33D41D2E1A0B}" dt="2023-10-10T19:23:42.295" v="2426"/>
          <ac:spMkLst>
            <pc:docMk/>
            <pc:sldMk cId="1234671493" sldId="295"/>
            <ac:spMk id="5" creationId="{4425D10A-0EF0-A836-B7E6-130632A94A9F}"/>
          </ac:spMkLst>
        </pc:spChg>
      </pc:sldChg>
      <pc:sldChg chg="modSp new del mod">
        <pc:chgData name="Mohit Malik" userId="b038f0c95dfac187" providerId="LiveId" clId="{58180679-D366-4D6B-8090-33D41D2E1A0B}" dt="2023-10-10T19:20:21.120" v="2381" actId="47"/>
        <pc:sldMkLst>
          <pc:docMk/>
          <pc:sldMk cId="1997018798" sldId="295"/>
        </pc:sldMkLst>
        <pc:spChg chg="mod">
          <ac:chgData name="Mohit Malik" userId="b038f0c95dfac187" providerId="LiveId" clId="{58180679-D366-4D6B-8090-33D41D2E1A0B}" dt="2023-10-10T19:20:16.446" v="2380" actId="6549"/>
          <ac:spMkLst>
            <pc:docMk/>
            <pc:sldMk cId="1997018798" sldId="295"/>
            <ac:spMk id="3" creationId="{8282947F-C693-B962-320E-3852DB5ABF03}"/>
          </ac:spMkLst>
        </pc:spChg>
      </pc:sldChg>
      <pc:sldChg chg="addSp delSp modSp new mod">
        <pc:chgData name="Mohit Malik" userId="b038f0c95dfac187" providerId="LiveId" clId="{58180679-D366-4D6B-8090-33D41D2E1A0B}" dt="2023-10-10T19:25:19.522" v="2462" actId="123"/>
        <pc:sldMkLst>
          <pc:docMk/>
          <pc:sldMk cId="4101659987" sldId="296"/>
        </pc:sldMkLst>
        <pc:spChg chg="mod">
          <ac:chgData name="Mohit Malik" userId="b038f0c95dfac187" providerId="LiveId" clId="{58180679-D366-4D6B-8090-33D41D2E1A0B}" dt="2023-10-10T19:24:35.052" v="2456" actId="20577"/>
          <ac:spMkLst>
            <pc:docMk/>
            <pc:sldMk cId="4101659987" sldId="296"/>
            <ac:spMk id="2" creationId="{0FE6021C-23B5-904E-3B8F-A26FAFC1C756}"/>
          </ac:spMkLst>
        </pc:spChg>
        <pc:spChg chg="add del mod">
          <ac:chgData name="Mohit Malik" userId="b038f0c95dfac187" providerId="LiveId" clId="{58180679-D366-4D6B-8090-33D41D2E1A0B}" dt="2023-10-10T19:25:19.522" v="2462" actId="123"/>
          <ac:spMkLst>
            <pc:docMk/>
            <pc:sldMk cId="4101659987" sldId="296"/>
            <ac:spMk id="3" creationId="{AD728CC9-B62D-D31B-FC88-B6316C5D212F}"/>
          </ac:spMkLst>
        </pc:spChg>
        <pc:spChg chg="add del mod">
          <ac:chgData name="Mohit Malik" userId="b038f0c95dfac187" providerId="LiveId" clId="{58180679-D366-4D6B-8090-33D41D2E1A0B}" dt="2023-10-10T19:23:52.464" v="2429"/>
          <ac:spMkLst>
            <pc:docMk/>
            <pc:sldMk cId="4101659987" sldId="296"/>
            <ac:spMk id="4" creationId="{0B40D66B-3EFE-0C5B-022C-BC8CD854D46F}"/>
          </ac:spMkLst>
        </pc:spChg>
        <pc:spChg chg="add del mod">
          <ac:chgData name="Mohit Malik" userId="b038f0c95dfac187" providerId="LiveId" clId="{58180679-D366-4D6B-8090-33D41D2E1A0B}" dt="2023-10-10T19:24:11.022" v="2431"/>
          <ac:spMkLst>
            <pc:docMk/>
            <pc:sldMk cId="4101659987" sldId="296"/>
            <ac:spMk id="5" creationId="{74898AE9-F62F-B3E4-25DE-6A72FE267EDB}"/>
          </ac:spMkLst>
        </pc:spChg>
      </pc:sldChg>
      <pc:sldChg chg="addSp modSp new">
        <pc:chgData name="Mohit Malik" userId="b038f0c95dfac187" providerId="LiveId" clId="{58180679-D366-4D6B-8090-33D41D2E1A0B}" dt="2023-10-10T19:27:44.858" v="2470"/>
        <pc:sldMkLst>
          <pc:docMk/>
          <pc:sldMk cId="3251979038" sldId="297"/>
        </pc:sldMkLst>
        <pc:picChg chg="add mod">
          <ac:chgData name="Mohit Malik" userId="b038f0c95dfac187" providerId="LiveId" clId="{58180679-D366-4D6B-8090-33D41D2E1A0B}" dt="2023-10-10T19:27:44.858" v="2470"/>
          <ac:picMkLst>
            <pc:docMk/>
            <pc:sldMk cId="3251979038" sldId="297"/>
            <ac:picMk id="4" creationId="{A684D119-088A-367D-6B7C-C3A85DB61D99}"/>
          </ac:picMkLst>
        </pc:picChg>
      </pc:sldChg>
    </pc:docChg>
  </pc:docChgLst>
  <pc:docChgLst>
    <pc:chgData name="Mohit Malik" userId="b038f0c95dfac187" providerId="LiveId" clId="{E3DBCAC2-6568-40CA-91F6-B89BE1646292}"/>
    <pc:docChg chg="custSel modSld">
      <pc:chgData name="Mohit Malik" userId="b038f0c95dfac187" providerId="LiveId" clId="{E3DBCAC2-6568-40CA-91F6-B89BE1646292}" dt="2023-10-11T08:20:47.126" v="264" actId="20577"/>
      <pc:docMkLst>
        <pc:docMk/>
      </pc:docMkLst>
      <pc:sldChg chg="modSp mod">
        <pc:chgData name="Mohit Malik" userId="b038f0c95dfac187" providerId="LiveId" clId="{E3DBCAC2-6568-40CA-91F6-B89BE1646292}" dt="2023-10-11T08:16:35.490" v="17" actId="20577"/>
        <pc:sldMkLst>
          <pc:docMk/>
          <pc:sldMk cId="1673832365" sldId="256"/>
        </pc:sldMkLst>
        <pc:spChg chg="mod">
          <ac:chgData name="Mohit Malik" userId="b038f0c95dfac187" providerId="LiveId" clId="{E3DBCAC2-6568-40CA-91F6-B89BE1646292}" dt="2023-10-11T08:16:35.490" v="17" actId="20577"/>
          <ac:spMkLst>
            <pc:docMk/>
            <pc:sldMk cId="1673832365" sldId="256"/>
            <ac:spMk id="2" creationId="{55688531-06D0-4B3B-9BC0-EEA1228470EF}"/>
          </ac:spMkLst>
        </pc:spChg>
        <pc:spChg chg="mod">
          <ac:chgData name="Mohit Malik" userId="b038f0c95dfac187" providerId="LiveId" clId="{E3DBCAC2-6568-40CA-91F6-B89BE1646292}" dt="2023-10-11T08:16:28.776" v="0"/>
          <ac:spMkLst>
            <pc:docMk/>
            <pc:sldMk cId="1673832365" sldId="256"/>
            <ac:spMk id="3" creationId="{F4F0D538-DB3B-E604-6423-54E333558299}"/>
          </ac:spMkLst>
        </pc:spChg>
      </pc:sldChg>
      <pc:sldChg chg="modSp mod">
        <pc:chgData name="Mohit Malik" userId="b038f0c95dfac187" providerId="LiveId" clId="{E3DBCAC2-6568-40CA-91F6-B89BE1646292}" dt="2023-10-11T08:16:28.917" v="1" actId="27636"/>
        <pc:sldMkLst>
          <pc:docMk/>
          <pc:sldMk cId="1576899410" sldId="257"/>
        </pc:sldMkLst>
        <pc:spChg chg="mod">
          <ac:chgData name="Mohit Malik" userId="b038f0c95dfac187" providerId="LiveId" clId="{E3DBCAC2-6568-40CA-91F6-B89BE1646292}" dt="2023-10-11T08:16:28.776" v="0"/>
          <ac:spMkLst>
            <pc:docMk/>
            <pc:sldMk cId="1576899410" sldId="257"/>
            <ac:spMk id="2" creationId="{510A4255-469A-76FC-48A8-8A4EDE9625EC}"/>
          </ac:spMkLst>
        </pc:spChg>
        <pc:spChg chg="mod">
          <ac:chgData name="Mohit Malik" userId="b038f0c95dfac187" providerId="LiveId" clId="{E3DBCAC2-6568-40CA-91F6-B89BE1646292}" dt="2023-10-11T08:16:28.917" v="1" actId="27636"/>
          <ac:spMkLst>
            <pc:docMk/>
            <pc:sldMk cId="1576899410" sldId="257"/>
            <ac:spMk id="3" creationId="{DA25C35A-88AD-213F-FA1E-3AD6611B6301}"/>
          </ac:spMkLst>
        </pc:spChg>
      </pc:sldChg>
      <pc:sldChg chg="modSp">
        <pc:chgData name="Mohit Malik" userId="b038f0c95dfac187" providerId="LiveId" clId="{E3DBCAC2-6568-40CA-91F6-B89BE1646292}" dt="2023-10-11T08:16:28.776" v="0"/>
        <pc:sldMkLst>
          <pc:docMk/>
          <pc:sldMk cId="1168624984" sldId="258"/>
        </pc:sldMkLst>
        <pc:spChg chg="mod">
          <ac:chgData name="Mohit Malik" userId="b038f0c95dfac187" providerId="LiveId" clId="{E3DBCAC2-6568-40CA-91F6-B89BE1646292}" dt="2023-10-11T08:16:28.776" v="0"/>
          <ac:spMkLst>
            <pc:docMk/>
            <pc:sldMk cId="1168624984" sldId="258"/>
            <ac:spMk id="2" creationId="{66BFF675-41CD-E7DF-56EB-DB1B0C485FA5}"/>
          </ac:spMkLst>
        </pc:spChg>
        <pc:spChg chg="mod">
          <ac:chgData name="Mohit Malik" userId="b038f0c95dfac187" providerId="LiveId" clId="{E3DBCAC2-6568-40CA-91F6-B89BE1646292}" dt="2023-10-11T08:16:28.776" v="0"/>
          <ac:spMkLst>
            <pc:docMk/>
            <pc:sldMk cId="1168624984" sldId="258"/>
            <ac:spMk id="3" creationId="{4998283A-655F-DDE9-D197-A80468F41AD9}"/>
          </ac:spMkLst>
        </pc:spChg>
      </pc:sldChg>
      <pc:sldChg chg="modSp">
        <pc:chgData name="Mohit Malik" userId="b038f0c95dfac187" providerId="LiveId" clId="{E3DBCAC2-6568-40CA-91F6-B89BE1646292}" dt="2023-10-11T08:16:28.776" v="0"/>
        <pc:sldMkLst>
          <pc:docMk/>
          <pc:sldMk cId="1464145157" sldId="259"/>
        </pc:sldMkLst>
        <pc:spChg chg="mod">
          <ac:chgData name="Mohit Malik" userId="b038f0c95dfac187" providerId="LiveId" clId="{E3DBCAC2-6568-40CA-91F6-B89BE1646292}" dt="2023-10-11T08:16:28.776" v="0"/>
          <ac:spMkLst>
            <pc:docMk/>
            <pc:sldMk cId="1464145157" sldId="259"/>
            <ac:spMk id="2" creationId="{48EB8514-E82F-6C47-08E0-487DCB086EB6}"/>
          </ac:spMkLst>
        </pc:spChg>
        <pc:spChg chg="mod">
          <ac:chgData name="Mohit Malik" userId="b038f0c95dfac187" providerId="LiveId" clId="{E3DBCAC2-6568-40CA-91F6-B89BE1646292}" dt="2023-10-11T08:16:28.776" v="0"/>
          <ac:spMkLst>
            <pc:docMk/>
            <pc:sldMk cId="1464145157" sldId="259"/>
            <ac:spMk id="3" creationId="{F6B802F0-8BB5-E0C5-0659-38EC3FD608DD}"/>
          </ac:spMkLst>
        </pc:spChg>
      </pc:sldChg>
      <pc:sldChg chg="modSp mod">
        <pc:chgData name="Mohit Malik" userId="b038f0c95dfac187" providerId="LiveId" clId="{E3DBCAC2-6568-40CA-91F6-B89BE1646292}" dt="2023-10-11T08:18:16.764" v="155" actId="14100"/>
        <pc:sldMkLst>
          <pc:docMk/>
          <pc:sldMk cId="3298017470" sldId="260"/>
        </pc:sldMkLst>
        <pc:spChg chg="mod">
          <ac:chgData name="Mohit Malik" userId="b038f0c95dfac187" providerId="LiveId" clId="{E3DBCAC2-6568-40CA-91F6-B89BE1646292}" dt="2023-10-11T08:18:09.900" v="154" actId="14100"/>
          <ac:spMkLst>
            <pc:docMk/>
            <pc:sldMk cId="3298017470" sldId="260"/>
            <ac:spMk id="2" creationId="{55F5B07A-AE27-7110-26F4-587A966F59D6}"/>
          </ac:spMkLst>
        </pc:spChg>
        <pc:spChg chg="mod">
          <ac:chgData name="Mohit Malik" userId="b038f0c95dfac187" providerId="LiveId" clId="{E3DBCAC2-6568-40CA-91F6-B89BE1646292}" dt="2023-10-11T08:18:16.764" v="155" actId="14100"/>
          <ac:spMkLst>
            <pc:docMk/>
            <pc:sldMk cId="3298017470" sldId="260"/>
            <ac:spMk id="3" creationId="{B1FE0666-992A-F704-081B-6A0F44D959CA}"/>
          </ac:spMkLst>
        </pc:spChg>
      </pc:sldChg>
      <pc:sldChg chg="modSp mod">
        <pc:chgData name="Mohit Malik" userId="b038f0c95dfac187" providerId="LiveId" clId="{E3DBCAC2-6568-40CA-91F6-B89BE1646292}" dt="2023-10-11T08:17:00.114" v="49" actId="14100"/>
        <pc:sldMkLst>
          <pc:docMk/>
          <pc:sldMk cId="2913689725" sldId="261"/>
        </pc:sldMkLst>
        <pc:spChg chg="mod">
          <ac:chgData name="Mohit Malik" userId="b038f0c95dfac187" providerId="LiveId" clId="{E3DBCAC2-6568-40CA-91F6-B89BE1646292}" dt="2023-10-11T08:16:54.796" v="48" actId="20577"/>
          <ac:spMkLst>
            <pc:docMk/>
            <pc:sldMk cId="2913689725" sldId="261"/>
            <ac:spMk id="2" creationId="{55610747-F1A3-D782-E4B7-02169AA77E70}"/>
          </ac:spMkLst>
        </pc:spChg>
        <pc:spChg chg="mod">
          <ac:chgData name="Mohit Malik" userId="b038f0c95dfac187" providerId="LiveId" clId="{E3DBCAC2-6568-40CA-91F6-B89BE1646292}" dt="2023-10-11T08:17:00.114" v="49" actId="14100"/>
          <ac:spMkLst>
            <pc:docMk/>
            <pc:sldMk cId="2913689725" sldId="261"/>
            <ac:spMk id="3" creationId="{82CF2B63-206B-2675-1DB1-5D6D58EBCA80}"/>
          </ac:spMkLst>
        </pc:spChg>
      </pc:sldChg>
      <pc:sldChg chg="modSp">
        <pc:chgData name="Mohit Malik" userId="b038f0c95dfac187" providerId="LiveId" clId="{E3DBCAC2-6568-40CA-91F6-B89BE1646292}" dt="2023-10-11T08:16:28.776" v="0"/>
        <pc:sldMkLst>
          <pc:docMk/>
          <pc:sldMk cId="2787117939" sldId="262"/>
        </pc:sldMkLst>
        <pc:spChg chg="mod">
          <ac:chgData name="Mohit Malik" userId="b038f0c95dfac187" providerId="LiveId" clId="{E3DBCAC2-6568-40CA-91F6-B89BE1646292}" dt="2023-10-11T08:16:28.776" v="0"/>
          <ac:spMkLst>
            <pc:docMk/>
            <pc:sldMk cId="2787117939" sldId="262"/>
            <ac:spMk id="3" creationId="{FFB558D5-97A3-8C7D-E7A6-9604110D68A4}"/>
          </ac:spMkLst>
        </pc:spChg>
      </pc:sldChg>
      <pc:sldChg chg="modSp mod">
        <pc:chgData name="Mohit Malik" userId="b038f0c95dfac187" providerId="LiveId" clId="{E3DBCAC2-6568-40CA-91F6-B89BE1646292}" dt="2023-10-11T08:17:52.995" v="146" actId="20577"/>
        <pc:sldMkLst>
          <pc:docMk/>
          <pc:sldMk cId="2784061715" sldId="263"/>
        </pc:sldMkLst>
        <pc:spChg chg="mod">
          <ac:chgData name="Mohit Malik" userId="b038f0c95dfac187" providerId="LiveId" clId="{E3DBCAC2-6568-40CA-91F6-B89BE1646292}" dt="2023-10-11T08:17:52.995" v="146" actId="20577"/>
          <ac:spMkLst>
            <pc:docMk/>
            <pc:sldMk cId="2784061715" sldId="263"/>
            <ac:spMk id="2" creationId="{98C7E53F-253C-A747-B476-1CDD3CB6CED9}"/>
          </ac:spMkLst>
        </pc:spChg>
        <pc:picChg chg="mod">
          <ac:chgData name="Mohit Malik" userId="b038f0c95dfac187" providerId="LiveId" clId="{E3DBCAC2-6568-40CA-91F6-B89BE1646292}" dt="2023-10-11T08:16:28.776" v="0"/>
          <ac:picMkLst>
            <pc:docMk/>
            <pc:sldMk cId="2784061715" sldId="263"/>
            <ac:picMk id="3074" creationId="{36E04B97-A4E5-88EC-64F4-BF6E7ECDD098}"/>
          </ac:picMkLst>
        </pc:picChg>
      </pc:sldChg>
      <pc:sldChg chg="modSp mod">
        <pc:chgData name="Mohit Malik" userId="b038f0c95dfac187" providerId="LiveId" clId="{E3DBCAC2-6568-40CA-91F6-B89BE1646292}" dt="2023-10-11T08:18:41.671" v="180" actId="20577"/>
        <pc:sldMkLst>
          <pc:docMk/>
          <pc:sldMk cId="3482816343" sldId="264"/>
        </pc:sldMkLst>
        <pc:spChg chg="mod">
          <ac:chgData name="Mohit Malik" userId="b038f0c95dfac187" providerId="LiveId" clId="{E3DBCAC2-6568-40CA-91F6-B89BE1646292}" dt="2023-10-11T08:18:41.671" v="180" actId="20577"/>
          <ac:spMkLst>
            <pc:docMk/>
            <pc:sldMk cId="3482816343" sldId="264"/>
            <ac:spMk id="2" creationId="{A4D399A9-F3DF-E678-86C9-019E908268BB}"/>
          </ac:spMkLst>
        </pc:spChg>
        <pc:spChg chg="mod">
          <ac:chgData name="Mohit Malik" userId="b038f0c95dfac187" providerId="LiveId" clId="{E3DBCAC2-6568-40CA-91F6-B89BE1646292}" dt="2023-10-11T08:16:28.776" v="0"/>
          <ac:spMkLst>
            <pc:docMk/>
            <pc:sldMk cId="3482816343" sldId="264"/>
            <ac:spMk id="3" creationId="{BBB8F3EE-3BA8-5279-208D-A8B3434C79B5}"/>
          </ac:spMkLst>
        </pc:spChg>
        <pc:picChg chg="mod">
          <ac:chgData name="Mohit Malik" userId="b038f0c95dfac187" providerId="LiveId" clId="{E3DBCAC2-6568-40CA-91F6-B89BE1646292}" dt="2023-10-11T08:18:33.900" v="157" actId="14100"/>
          <ac:picMkLst>
            <pc:docMk/>
            <pc:sldMk cId="3482816343" sldId="264"/>
            <ac:picMk id="4098" creationId="{ADF3FA69-DD6A-7CBF-5D40-3201393C3341}"/>
          </ac:picMkLst>
        </pc:picChg>
      </pc:sldChg>
      <pc:sldChg chg="modSp mod">
        <pc:chgData name="Mohit Malik" userId="b038f0c95dfac187" providerId="LiveId" clId="{E3DBCAC2-6568-40CA-91F6-B89BE1646292}" dt="2023-10-11T08:19:01.942" v="189" actId="14100"/>
        <pc:sldMkLst>
          <pc:docMk/>
          <pc:sldMk cId="3790407396" sldId="265"/>
        </pc:sldMkLst>
        <pc:spChg chg="mod">
          <ac:chgData name="Mohit Malik" userId="b038f0c95dfac187" providerId="LiveId" clId="{E3DBCAC2-6568-40CA-91F6-B89BE1646292}" dt="2023-10-11T08:18:56.465" v="188" actId="20577"/>
          <ac:spMkLst>
            <pc:docMk/>
            <pc:sldMk cId="3790407396" sldId="265"/>
            <ac:spMk id="2" creationId="{A7F51D95-304D-9667-6844-FA81E0F854E0}"/>
          </ac:spMkLst>
        </pc:spChg>
        <pc:spChg chg="mod">
          <ac:chgData name="Mohit Malik" userId="b038f0c95dfac187" providerId="LiveId" clId="{E3DBCAC2-6568-40CA-91F6-B89BE1646292}" dt="2023-10-11T08:19:01.942" v="189" actId="14100"/>
          <ac:spMkLst>
            <pc:docMk/>
            <pc:sldMk cId="3790407396" sldId="265"/>
            <ac:spMk id="3" creationId="{DEBB3203-A32D-E603-CDD1-C3C97027A576}"/>
          </ac:spMkLst>
        </pc:spChg>
      </pc:sldChg>
      <pc:sldChg chg="modSp mod">
        <pc:chgData name="Mohit Malik" userId="b038f0c95dfac187" providerId="LiveId" clId="{E3DBCAC2-6568-40CA-91F6-B89BE1646292}" dt="2023-10-11T08:19:21.478" v="221" actId="20577"/>
        <pc:sldMkLst>
          <pc:docMk/>
          <pc:sldMk cId="88918398" sldId="266"/>
        </pc:sldMkLst>
        <pc:spChg chg="mod">
          <ac:chgData name="Mohit Malik" userId="b038f0c95dfac187" providerId="LiveId" clId="{E3DBCAC2-6568-40CA-91F6-B89BE1646292}" dt="2023-10-11T08:19:21.478" v="221" actId="20577"/>
          <ac:spMkLst>
            <pc:docMk/>
            <pc:sldMk cId="88918398" sldId="266"/>
            <ac:spMk id="2" creationId="{75F4B50E-7233-B9EE-59D6-0A89D1290E7A}"/>
          </ac:spMkLst>
        </pc:spChg>
        <pc:spChg chg="mod">
          <ac:chgData name="Mohit Malik" userId="b038f0c95dfac187" providerId="LiveId" clId="{E3DBCAC2-6568-40CA-91F6-B89BE1646292}" dt="2023-10-11T08:16:28.933" v="2" actId="27636"/>
          <ac:spMkLst>
            <pc:docMk/>
            <pc:sldMk cId="88918398" sldId="266"/>
            <ac:spMk id="3" creationId="{AFF7F340-75C6-3771-2008-083A3AB4FD28}"/>
          </ac:spMkLst>
        </pc:spChg>
      </pc:sldChg>
      <pc:sldChg chg="modSp">
        <pc:chgData name="Mohit Malik" userId="b038f0c95dfac187" providerId="LiveId" clId="{E3DBCAC2-6568-40CA-91F6-B89BE1646292}" dt="2023-10-11T08:16:28.776" v="0"/>
        <pc:sldMkLst>
          <pc:docMk/>
          <pc:sldMk cId="3053954835" sldId="267"/>
        </pc:sldMkLst>
        <pc:spChg chg="mod">
          <ac:chgData name="Mohit Malik" userId="b038f0c95dfac187" providerId="LiveId" clId="{E3DBCAC2-6568-40CA-91F6-B89BE1646292}" dt="2023-10-11T08:16:28.776" v="0"/>
          <ac:spMkLst>
            <pc:docMk/>
            <pc:sldMk cId="3053954835" sldId="267"/>
            <ac:spMk id="2" creationId="{6EFD2424-3C8C-9E68-8D7E-32D294430460}"/>
          </ac:spMkLst>
        </pc:spChg>
        <pc:spChg chg="mod">
          <ac:chgData name="Mohit Malik" userId="b038f0c95dfac187" providerId="LiveId" clId="{E3DBCAC2-6568-40CA-91F6-B89BE1646292}" dt="2023-10-11T08:16:28.776" v="0"/>
          <ac:spMkLst>
            <pc:docMk/>
            <pc:sldMk cId="3053954835" sldId="267"/>
            <ac:spMk id="3" creationId="{46492FAE-1A46-F2FD-8A3D-A1DD2847970D}"/>
          </ac:spMkLst>
        </pc:spChg>
      </pc:sldChg>
      <pc:sldChg chg="modSp">
        <pc:chgData name="Mohit Malik" userId="b038f0c95dfac187" providerId="LiveId" clId="{E3DBCAC2-6568-40CA-91F6-B89BE1646292}" dt="2023-10-11T08:16:28.776" v="0"/>
        <pc:sldMkLst>
          <pc:docMk/>
          <pc:sldMk cId="1452673105" sldId="268"/>
        </pc:sldMkLst>
        <pc:spChg chg="mod">
          <ac:chgData name="Mohit Malik" userId="b038f0c95dfac187" providerId="LiveId" clId="{E3DBCAC2-6568-40CA-91F6-B89BE1646292}" dt="2023-10-11T08:16:28.776" v="0"/>
          <ac:spMkLst>
            <pc:docMk/>
            <pc:sldMk cId="1452673105" sldId="268"/>
            <ac:spMk id="2" creationId="{A890AEBF-1AAC-9DBF-BEAE-AFA40AFB1A43}"/>
          </ac:spMkLst>
        </pc:spChg>
        <pc:spChg chg="mod">
          <ac:chgData name="Mohit Malik" userId="b038f0c95dfac187" providerId="LiveId" clId="{E3DBCAC2-6568-40CA-91F6-B89BE1646292}" dt="2023-10-11T08:16:28.776" v="0"/>
          <ac:spMkLst>
            <pc:docMk/>
            <pc:sldMk cId="1452673105" sldId="268"/>
            <ac:spMk id="3" creationId="{77532C95-3356-24E1-CE6D-F176FA583EEE}"/>
          </ac:spMkLst>
        </pc:spChg>
      </pc:sldChg>
      <pc:sldChg chg="modSp">
        <pc:chgData name="Mohit Malik" userId="b038f0c95dfac187" providerId="LiveId" clId="{E3DBCAC2-6568-40CA-91F6-B89BE1646292}" dt="2023-10-11T08:16:28.776" v="0"/>
        <pc:sldMkLst>
          <pc:docMk/>
          <pc:sldMk cId="1053548260" sldId="269"/>
        </pc:sldMkLst>
        <pc:spChg chg="mod">
          <ac:chgData name="Mohit Malik" userId="b038f0c95dfac187" providerId="LiveId" clId="{E3DBCAC2-6568-40CA-91F6-B89BE1646292}" dt="2023-10-11T08:16:28.776" v="0"/>
          <ac:spMkLst>
            <pc:docMk/>
            <pc:sldMk cId="1053548260" sldId="269"/>
            <ac:spMk id="2" creationId="{4B256804-2916-02CE-2135-407E51F5E84E}"/>
          </ac:spMkLst>
        </pc:spChg>
        <pc:spChg chg="mod">
          <ac:chgData name="Mohit Malik" userId="b038f0c95dfac187" providerId="LiveId" clId="{E3DBCAC2-6568-40CA-91F6-B89BE1646292}" dt="2023-10-11T08:16:28.776" v="0"/>
          <ac:spMkLst>
            <pc:docMk/>
            <pc:sldMk cId="1053548260" sldId="269"/>
            <ac:spMk id="3" creationId="{19AF566E-AA20-1494-6755-4BB0E59BAA92}"/>
          </ac:spMkLst>
        </pc:spChg>
      </pc:sldChg>
      <pc:sldChg chg="modSp">
        <pc:chgData name="Mohit Malik" userId="b038f0c95dfac187" providerId="LiveId" clId="{E3DBCAC2-6568-40CA-91F6-B89BE1646292}" dt="2023-10-11T08:16:28.776" v="0"/>
        <pc:sldMkLst>
          <pc:docMk/>
          <pc:sldMk cId="357465992" sldId="270"/>
        </pc:sldMkLst>
        <pc:spChg chg="mod">
          <ac:chgData name="Mohit Malik" userId="b038f0c95dfac187" providerId="LiveId" clId="{E3DBCAC2-6568-40CA-91F6-B89BE1646292}" dt="2023-10-11T08:16:28.776" v="0"/>
          <ac:spMkLst>
            <pc:docMk/>
            <pc:sldMk cId="357465992" sldId="270"/>
            <ac:spMk id="2" creationId="{9580FCB1-15AD-F25A-2B43-2E2ADBC64088}"/>
          </ac:spMkLst>
        </pc:spChg>
        <pc:spChg chg="mod">
          <ac:chgData name="Mohit Malik" userId="b038f0c95dfac187" providerId="LiveId" clId="{E3DBCAC2-6568-40CA-91F6-B89BE1646292}" dt="2023-10-11T08:16:28.776" v="0"/>
          <ac:spMkLst>
            <pc:docMk/>
            <pc:sldMk cId="357465992" sldId="270"/>
            <ac:spMk id="3" creationId="{F3D61CD2-0DAA-FA09-3B68-675682634999}"/>
          </ac:spMkLst>
        </pc:spChg>
      </pc:sldChg>
      <pc:sldChg chg="modSp mod">
        <pc:chgData name="Mohit Malik" userId="b038f0c95dfac187" providerId="LiveId" clId="{E3DBCAC2-6568-40CA-91F6-B89BE1646292}" dt="2023-10-11T08:19:48.478" v="230" actId="27636"/>
        <pc:sldMkLst>
          <pc:docMk/>
          <pc:sldMk cId="3396168201" sldId="271"/>
        </pc:sldMkLst>
        <pc:spChg chg="mod">
          <ac:chgData name="Mohit Malik" userId="b038f0c95dfac187" providerId="LiveId" clId="{E3DBCAC2-6568-40CA-91F6-B89BE1646292}" dt="2023-10-11T08:19:42.781" v="228" actId="14100"/>
          <ac:spMkLst>
            <pc:docMk/>
            <pc:sldMk cId="3396168201" sldId="271"/>
            <ac:spMk id="2" creationId="{8156E446-92F0-212D-5EB0-41040EA60B03}"/>
          </ac:spMkLst>
        </pc:spChg>
        <pc:spChg chg="mod">
          <ac:chgData name="Mohit Malik" userId="b038f0c95dfac187" providerId="LiveId" clId="{E3DBCAC2-6568-40CA-91F6-B89BE1646292}" dt="2023-10-11T08:19:48.478" v="230" actId="27636"/>
          <ac:spMkLst>
            <pc:docMk/>
            <pc:sldMk cId="3396168201" sldId="271"/>
            <ac:spMk id="3" creationId="{7AC26FC9-5D43-511D-AADE-16306D3511DA}"/>
          </ac:spMkLst>
        </pc:spChg>
      </pc:sldChg>
      <pc:sldChg chg="modSp">
        <pc:chgData name="Mohit Malik" userId="b038f0c95dfac187" providerId="LiveId" clId="{E3DBCAC2-6568-40CA-91F6-B89BE1646292}" dt="2023-10-11T08:16:28.776" v="0"/>
        <pc:sldMkLst>
          <pc:docMk/>
          <pc:sldMk cId="3248157284" sldId="272"/>
        </pc:sldMkLst>
        <pc:spChg chg="mod">
          <ac:chgData name="Mohit Malik" userId="b038f0c95dfac187" providerId="LiveId" clId="{E3DBCAC2-6568-40CA-91F6-B89BE1646292}" dt="2023-10-11T08:16:28.776" v="0"/>
          <ac:spMkLst>
            <pc:docMk/>
            <pc:sldMk cId="3248157284" sldId="272"/>
            <ac:spMk id="2" creationId="{FC2A8D73-6413-BC2D-B3A3-1BD0D69A9DE5}"/>
          </ac:spMkLst>
        </pc:spChg>
      </pc:sldChg>
      <pc:sldChg chg="modSp">
        <pc:chgData name="Mohit Malik" userId="b038f0c95dfac187" providerId="LiveId" clId="{E3DBCAC2-6568-40CA-91F6-B89BE1646292}" dt="2023-10-11T08:16:28.776" v="0"/>
        <pc:sldMkLst>
          <pc:docMk/>
          <pc:sldMk cId="1817501458" sldId="273"/>
        </pc:sldMkLst>
        <pc:spChg chg="mod">
          <ac:chgData name="Mohit Malik" userId="b038f0c95dfac187" providerId="LiveId" clId="{E3DBCAC2-6568-40CA-91F6-B89BE1646292}" dt="2023-10-11T08:16:28.776" v="0"/>
          <ac:spMkLst>
            <pc:docMk/>
            <pc:sldMk cId="1817501458" sldId="273"/>
            <ac:spMk id="2" creationId="{B6DAF9DC-C3A1-8DCD-B91E-56AAAD87A320}"/>
          </ac:spMkLst>
        </pc:spChg>
        <pc:spChg chg="mod">
          <ac:chgData name="Mohit Malik" userId="b038f0c95dfac187" providerId="LiveId" clId="{E3DBCAC2-6568-40CA-91F6-B89BE1646292}" dt="2023-10-11T08:16:28.776" v="0"/>
          <ac:spMkLst>
            <pc:docMk/>
            <pc:sldMk cId="1817501458" sldId="273"/>
            <ac:spMk id="3" creationId="{92830F2C-7D56-3A55-290C-B846854CA1EE}"/>
          </ac:spMkLst>
        </pc:spChg>
      </pc:sldChg>
      <pc:sldChg chg="modSp">
        <pc:chgData name="Mohit Malik" userId="b038f0c95dfac187" providerId="LiveId" clId="{E3DBCAC2-6568-40CA-91F6-B89BE1646292}" dt="2023-10-11T08:16:28.776" v="0"/>
        <pc:sldMkLst>
          <pc:docMk/>
          <pc:sldMk cId="359212034" sldId="274"/>
        </pc:sldMkLst>
        <pc:spChg chg="mod">
          <ac:chgData name="Mohit Malik" userId="b038f0c95dfac187" providerId="LiveId" clId="{E3DBCAC2-6568-40CA-91F6-B89BE1646292}" dt="2023-10-11T08:16:28.776" v="0"/>
          <ac:spMkLst>
            <pc:docMk/>
            <pc:sldMk cId="359212034" sldId="274"/>
            <ac:spMk id="2" creationId="{767D587C-AE37-C101-D790-BA233D831436}"/>
          </ac:spMkLst>
        </pc:spChg>
      </pc:sldChg>
      <pc:sldChg chg="modSp">
        <pc:chgData name="Mohit Malik" userId="b038f0c95dfac187" providerId="LiveId" clId="{E3DBCAC2-6568-40CA-91F6-B89BE1646292}" dt="2023-10-11T08:16:28.776" v="0"/>
        <pc:sldMkLst>
          <pc:docMk/>
          <pc:sldMk cId="1997642331" sldId="275"/>
        </pc:sldMkLst>
        <pc:spChg chg="mod">
          <ac:chgData name="Mohit Malik" userId="b038f0c95dfac187" providerId="LiveId" clId="{E3DBCAC2-6568-40CA-91F6-B89BE1646292}" dt="2023-10-11T08:16:28.776" v="0"/>
          <ac:spMkLst>
            <pc:docMk/>
            <pc:sldMk cId="1997642331" sldId="275"/>
            <ac:spMk id="2" creationId="{408C4894-A2C4-E74D-B81E-89681694B284}"/>
          </ac:spMkLst>
        </pc:spChg>
        <pc:spChg chg="mod">
          <ac:chgData name="Mohit Malik" userId="b038f0c95dfac187" providerId="LiveId" clId="{E3DBCAC2-6568-40CA-91F6-B89BE1646292}" dt="2023-10-11T08:16:28.776" v="0"/>
          <ac:spMkLst>
            <pc:docMk/>
            <pc:sldMk cId="1997642331" sldId="275"/>
            <ac:spMk id="3" creationId="{8ED85A15-40C3-47D4-B1A6-DF8974983C3E}"/>
          </ac:spMkLst>
        </pc:spChg>
      </pc:sldChg>
      <pc:sldChg chg="modSp">
        <pc:chgData name="Mohit Malik" userId="b038f0c95dfac187" providerId="LiveId" clId="{E3DBCAC2-6568-40CA-91F6-B89BE1646292}" dt="2023-10-11T08:16:28.776" v="0"/>
        <pc:sldMkLst>
          <pc:docMk/>
          <pc:sldMk cId="4060142586" sldId="276"/>
        </pc:sldMkLst>
        <pc:spChg chg="mod">
          <ac:chgData name="Mohit Malik" userId="b038f0c95dfac187" providerId="LiveId" clId="{E3DBCAC2-6568-40CA-91F6-B89BE1646292}" dt="2023-10-11T08:16:28.776" v="0"/>
          <ac:spMkLst>
            <pc:docMk/>
            <pc:sldMk cId="4060142586" sldId="276"/>
            <ac:spMk id="2" creationId="{9DAAE146-B537-1582-7C95-B9EA53A8DAC0}"/>
          </ac:spMkLst>
        </pc:spChg>
        <pc:spChg chg="mod">
          <ac:chgData name="Mohit Malik" userId="b038f0c95dfac187" providerId="LiveId" clId="{E3DBCAC2-6568-40CA-91F6-B89BE1646292}" dt="2023-10-11T08:16:28.776" v="0"/>
          <ac:spMkLst>
            <pc:docMk/>
            <pc:sldMk cId="4060142586" sldId="276"/>
            <ac:spMk id="3" creationId="{23E09327-4071-9921-7F59-0B19E4B294C2}"/>
          </ac:spMkLst>
        </pc:spChg>
      </pc:sldChg>
      <pc:sldChg chg="modSp">
        <pc:chgData name="Mohit Malik" userId="b038f0c95dfac187" providerId="LiveId" clId="{E3DBCAC2-6568-40CA-91F6-B89BE1646292}" dt="2023-10-11T08:16:28.776" v="0"/>
        <pc:sldMkLst>
          <pc:docMk/>
          <pc:sldMk cId="18068063" sldId="277"/>
        </pc:sldMkLst>
        <pc:spChg chg="mod">
          <ac:chgData name="Mohit Malik" userId="b038f0c95dfac187" providerId="LiveId" clId="{E3DBCAC2-6568-40CA-91F6-B89BE1646292}" dt="2023-10-11T08:16:28.776" v="0"/>
          <ac:spMkLst>
            <pc:docMk/>
            <pc:sldMk cId="18068063" sldId="277"/>
            <ac:spMk id="2" creationId="{CB61692E-75BF-ED63-AB2B-D36C1F989C96}"/>
          </ac:spMkLst>
        </pc:spChg>
        <pc:spChg chg="mod">
          <ac:chgData name="Mohit Malik" userId="b038f0c95dfac187" providerId="LiveId" clId="{E3DBCAC2-6568-40CA-91F6-B89BE1646292}" dt="2023-10-11T08:16:28.776" v="0"/>
          <ac:spMkLst>
            <pc:docMk/>
            <pc:sldMk cId="18068063" sldId="277"/>
            <ac:spMk id="3" creationId="{D0520B2A-2D08-1C44-8456-268E43208917}"/>
          </ac:spMkLst>
        </pc:spChg>
      </pc:sldChg>
      <pc:sldChg chg="modSp mod">
        <pc:chgData name="Mohit Malik" userId="b038f0c95dfac187" providerId="LiveId" clId="{E3DBCAC2-6568-40CA-91F6-B89BE1646292}" dt="2023-10-11T08:16:28.964" v="4" actId="27636"/>
        <pc:sldMkLst>
          <pc:docMk/>
          <pc:sldMk cId="536210914" sldId="278"/>
        </pc:sldMkLst>
        <pc:spChg chg="mod">
          <ac:chgData name="Mohit Malik" userId="b038f0c95dfac187" providerId="LiveId" clId="{E3DBCAC2-6568-40CA-91F6-B89BE1646292}" dt="2023-10-11T08:16:28.776" v="0"/>
          <ac:spMkLst>
            <pc:docMk/>
            <pc:sldMk cId="536210914" sldId="278"/>
            <ac:spMk id="2" creationId="{F8A59B68-467A-5685-0E08-E016D21839EE}"/>
          </ac:spMkLst>
        </pc:spChg>
        <pc:spChg chg="mod">
          <ac:chgData name="Mohit Malik" userId="b038f0c95dfac187" providerId="LiveId" clId="{E3DBCAC2-6568-40CA-91F6-B89BE1646292}" dt="2023-10-11T08:16:28.964" v="4" actId="27636"/>
          <ac:spMkLst>
            <pc:docMk/>
            <pc:sldMk cId="536210914" sldId="278"/>
            <ac:spMk id="3" creationId="{CCB8326B-F41E-8348-45EE-2124976F1B2C}"/>
          </ac:spMkLst>
        </pc:spChg>
      </pc:sldChg>
      <pc:sldChg chg="modSp mod">
        <pc:chgData name="Mohit Malik" userId="b038f0c95dfac187" providerId="LiveId" clId="{E3DBCAC2-6568-40CA-91F6-B89BE1646292}" dt="2023-10-11T08:20:12.201" v="237" actId="14100"/>
        <pc:sldMkLst>
          <pc:docMk/>
          <pc:sldMk cId="2351619307" sldId="279"/>
        </pc:sldMkLst>
        <pc:spChg chg="mod">
          <ac:chgData name="Mohit Malik" userId="b038f0c95dfac187" providerId="LiveId" clId="{E3DBCAC2-6568-40CA-91F6-B89BE1646292}" dt="2023-10-11T08:20:07.135" v="236" actId="20577"/>
          <ac:spMkLst>
            <pc:docMk/>
            <pc:sldMk cId="2351619307" sldId="279"/>
            <ac:spMk id="2" creationId="{CCE13416-FC6F-C5E9-E345-5683E51473FF}"/>
          </ac:spMkLst>
        </pc:spChg>
        <pc:spChg chg="mod">
          <ac:chgData name="Mohit Malik" userId="b038f0c95dfac187" providerId="LiveId" clId="{E3DBCAC2-6568-40CA-91F6-B89BE1646292}" dt="2023-10-11T08:20:12.201" v="237" actId="14100"/>
          <ac:spMkLst>
            <pc:docMk/>
            <pc:sldMk cId="2351619307" sldId="279"/>
            <ac:spMk id="3" creationId="{F1A05B2B-8734-D818-878D-39C676E9173F}"/>
          </ac:spMkLst>
        </pc:spChg>
      </pc:sldChg>
      <pc:sldChg chg="modSp">
        <pc:chgData name="Mohit Malik" userId="b038f0c95dfac187" providerId="LiveId" clId="{E3DBCAC2-6568-40CA-91F6-B89BE1646292}" dt="2023-10-11T08:16:28.776" v="0"/>
        <pc:sldMkLst>
          <pc:docMk/>
          <pc:sldMk cId="2658628752" sldId="280"/>
        </pc:sldMkLst>
        <pc:spChg chg="mod">
          <ac:chgData name="Mohit Malik" userId="b038f0c95dfac187" providerId="LiveId" clId="{E3DBCAC2-6568-40CA-91F6-B89BE1646292}" dt="2023-10-11T08:16:28.776" v="0"/>
          <ac:spMkLst>
            <pc:docMk/>
            <pc:sldMk cId="2658628752" sldId="280"/>
            <ac:spMk id="2" creationId="{EE52515F-322F-8721-CE52-9ED27DF011AA}"/>
          </ac:spMkLst>
        </pc:spChg>
        <pc:spChg chg="mod">
          <ac:chgData name="Mohit Malik" userId="b038f0c95dfac187" providerId="LiveId" clId="{E3DBCAC2-6568-40CA-91F6-B89BE1646292}" dt="2023-10-11T08:16:28.776" v="0"/>
          <ac:spMkLst>
            <pc:docMk/>
            <pc:sldMk cId="2658628752" sldId="280"/>
            <ac:spMk id="3" creationId="{5A53979E-4728-76AD-E67F-2E63AA9D9D13}"/>
          </ac:spMkLst>
        </pc:spChg>
      </pc:sldChg>
      <pc:sldChg chg="modSp">
        <pc:chgData name="Mohit Malik" userId="b038f0c95dfac187" providerId="LiveId" clId="{E3DBCAC2-6568-40CA-91F6-B89BE1646292}" dt="2023-10-11T08:16:28.776" v="0"/>
        <pc:sldMkLst>
          <pc:docMk/>
          <pc:sldMk cId="1993671668" sldId="281"/>
        </pc:sldMkLst>
        <pc:spChg chg="mod">
          <ac:chgData name="Mohit Malik" userId="b038f0c95dfac187" providerId="LiveId" clId="{E3DBCAC2-6568-40CA-91F6-B89BE1646292}" dt="2023-10-11T08:16:28.776" v="0"/>
          <ac:spMkLst>
            <pc:docMk/>
            <pc:sldMk cId="1993671668" sldId="281"/>
            <ac:spMk id="2" creationId="{F20EDAFE-4282-5342-0A97-78711DA986C8}"/>
          </ac:spMkLst>
        </pc:spChg>
        <pc:spChg chg="mod">
          <ac:chgData name="Mohit Malik" userId="b038f0c95dfac187" providerId="LiveId" clId="{E3DBCAC2-6568-40CA-91F6-B89BE1646292}" dt="2023-10-11T08:16:28.776" v="0"/>
          <ac:spMkLst>
            <pc:docMk/>
            <pc:sldMk cId="1993671668" sldId="281"/>
            <ac:spMk id="3" creationId="{84B007E2-DDA1-32B5-953E-97713451AEE8}"/>
          </ac:spMkLst>
        </pc:spChg>
      </pc:sldChg>
      <pc:sldChg chg="modSp mod">
        <pc:chgData name="Mohit Malik" userId="b038f0c95dfac187" providerId="LiveId" clId="{E3DBCAC2-6568-40CA-91F6-B89BE1646292}" dt="2023-10-11T08:16:28.980" v="5" actId="27636"/>
        <pc:sldMkLst>
          <pc:docMk/>
          <pc:sldMk cId="976496850" sldId="282"/>
        </pc:sldMkLst>
        <pc:spChg chg="mod">
          <ac:chgData name="Mohit Malik" userId="b038f0c95dfac187" providerId="LiveId" clId="{E3DBCAC2-6568-40CA-91F6-B89BE1646292}" dt="2023-10-11T08:16:28.776" v="0"/>
          <ac:spMkLst>
            <pc:docMk/>
            <pc:sldMk cId="976496850" sldId="282"/>
            <ac:spMk id="2" creationId="{5B9754B6-3601-ECC7-CB6B-B4B62A68FCBC}"/>
          </ac:spMkLst>
        </pc:spChg>
        <pc:spChg chg="mod">
          <ac:chgData name="Mohit Malik" userId="b038f0c95dfac187" providerId="LiveId" clId="{E3DBCAC2-6568-40CA-91F6-B89BE1646292}" dt="2023-10-11T08:16:28.980" v="5" actId="27636"/>
          <ac:spMkLst>
            <pc:docMk/>
            <pc:sldMk cId="976496850" sldId="282"/>
            <ac:spMk id="3" creationId="{29200BC7-51AE-C887-8712-934F0D9FAC98}"/>
          </ac:spMkLst>
        </pc:spChg>
      </pc:sldChg>
      <pc:sldChg chg="modSp">
        <pc:chgData name="Mohit Malik" userId="b038f0c95dfac187" providerId="LiveId" clId="{E3DBCAC2-6568-40CA-91F6-B89BE1646292}" dt="2023-10-11T08:16:28.776" v="0"/>
        <pc:sldMkLst>
          <pc:docMk/>
          <pc:sldMk cId="1628095702" sldId="283"/>
        </pc:sldMkLst>
        <pc:spChg chg="mod">
          <ac:chgData name="Mohit Malik" userId="b038f0c95dfac187" providerId="LiveId" clId="{E3DBCAC2-6568-40CA-91F6-B89BE1646292}" dt="2023-10-11T08:16:28.776" v="0"/>
          <ac:spMkLst>
            <pc:docMk/>
            <pc:sldMk cId="1628095702" sldId="283"/>
            <ac:spMk id="2" creationId="{D50B2376-8418-D700-4584-DD740D741D05}"/>
          </ac:spMkLst>
        </pc:spChg>
        <pc:picChg chg="mod">
          <ac:chgData name="Mohit Malik" userId="b038f0c95dfac187" providerId="LiveId" clId="{E3DBCAC2-6568-40CA-91F6-B89BE1646292}" dt="2023-10-11T08:16:28.776" v="0"/>
          <ac:picMkLst>
            <pc:docMk/>
            <pc:sldMk cId="1628095702" sldId="283"/>
            <ac:picMk id="11266" creationId="{F4B73EBD-19EC-A471-B315-D0B82B04B212}"/>
          </ac:picMkLst>
        </pc:picChg>
      </pc:sldChg>
      <pc:sldChg chg="modSp">
        <pc:chgData name="Mohit Malik" userId="b038f0c95dfac187" providerId="LiveId" clId="{E3DBCAC2-6568-40CA-91F6-B89BE1646292}" dt="2023-10-11T08:16:28.776" v="0"/>
        <pc:sldMkLst>
          <pc:docMk/>
          <pc:sldMk cId="761798790" sldId="284"/>
        </pc:sldMkLst>
        <pc:spChg chg="mod">
          <ac:chgData name="Mohit Malik" userId="b038f0c95dfac187" providerId="LiveId" clId="{E3DBCAC2-6568-40CA-91F6-B89BE1646292}" dt="2023-10-11T08:16:28.776" v="0"/>
          <ac:spMkLst>
            <pc:docMk/>
            <pc:sldMk cId="761798790" sldId="284"/>
            <ac:spMk id="2" creationId="{F079FEE4-CD25-14EB-48BC-87DC3408BDFF}"/>
          </ac:spMkLst>
        </pc:spChg>
        <pc:spChg chg="mod">
          <ac:chgData name="Mohit Malik" userId="b038f0c95dfac187" providerId="LiveId" clId="{E3DBCAC2-6568-40CA-91F6-B89BE1646292}" dt="2023-10-11T08:16:28.776" v="0"/>
          <ac:spMkLst>
            <pc:docMk/>
            <pc:sldMk cId="761798790" sldId="284"/>
            <ac:spMk id="3" creationId="{1275DDF6-FB3F-1044-3C97-AFB99C363AAF}"/>
          </ac:spMkLst>
        </pc:spChg>
      </pc:sldChg>
      <pc:sldChg chg="modSp">
        <pc:chgData name="Mohit Malik" userId="b038f0c95dfac187" providerId="LiveId" clId="{E3DBCAC2-6568-40CA-91F6-B89BE1646292}" dt="2023-10-11T08:16:28.776" v="0"/>
        <pc:sldMkLst>
          <pc:docMk/>
          <pc:sldMk cId="2238875183" sldId="285"/>
        </pc:sldMkLst>
        <pc:spChg chg="mod">
          <ac:chgData name="Mohit Malik" userId="b038f0c95dfac187" providerId="LiveId" clId="{E3DBCAC2-6568-40CA-91F6-B89BE1646292}" dt="2023-10-11T08:16:28.776" v="0"/>
          <ac:spMkLst>
            <pc:docMk/>
            <pc:sldMk cId="2238875183" sldId="285"/>
            <ac:spMk id="2" creationId="{9EE24583-058C-8F03-A7E8-0746E5FEE87F}"/>
          </ac:spMkLst>
        </pc:spChg>
        <pc:spChg chg="mod">
          <ac:chgData name="Mohit Malik" userId="b038f0c95dfac187" providerId="LiveId" clId="{E3DBCAC2-6568-40CA-91F6-B89BE1646292}" dt="2023-10-11T08:16:28.776" v="0"/>
          <ac:spMkLst>
            <pc:docMk/>
            <pc:sldMk cId="2238875183" sldId="285"/>
            <ac:spMk id="3" creationId="{9C3519C7-ADA5-31C2-3F28-0AA6DF97A8E3}"/>
          </ac:spMkLst>
        </pc:spChg>
      </pc:sldChg>
      <pc:sldChg chg="modSp">
        <pc:chgData name="Mohit Malik" userId="b038f0c95dfac187" providerId="LiveId" clId="{E3DBCAC2-6568-40CA-91F6-B89BE1646292}" dt="2023-10-11T08:16:28.776" v="0"/>
        <pc:sldMkLst>
          <pc:docMk/>
          <pc:sldMk cId="2575462105" sldId="286"/>
        </pc:sldMkLst>
        <pc:spChg chg="mod">
          <ac:chgData name="Mohit Malik" userId="b038f0c95dfac187" providerId="LiveId" clId="{E3DBCAC2-6568-40CA-91F6-B89BE1646292}" dt="2023-10-11T08:16:28.776" v="0"/>
          <ac:spMkLst>
            <pc:docMk/>
            <pc:sldMk cId="2575462105" sldId="286"/>
            <ac:spMk id="2" creationId="{1235CFCC-8AAF-7CC6-C2F5-0F6F1994DFEB}"/>
          </ac:spMkLst>
        </pc:spChg>
        <pc:spChg chg="mod">
          <ac:chgData name="Mohit Malik" userId="b038f0c95dfac187" providerId="LiveId" clId="{E3DBCAC2-6568-40CA-91F6-B89BE1646292}" dt="2023-10-11T08:16:28.776" v="0"/>
          <ac:spMkLst>
            <pc:docMk/>
            <pc:sldMk cId="2575462105" sldId="286"/>
            <ac:spMk id="3" creationId="{C776F294-9A17-408D-5CCE-9C5DE431DD8E}"/>
          </ac:spMkLst>
        </pc:spChg>
      </pc:sldChg>
      <pc:sldChg chg="modSp">
        <pc:chgData name="Mohit Malik" userId="b038f0c95dfac187" providerId="LiveId" clId="{E3DBCAC2-6568-40CA-91F6-B89BE1646292}" dt="2023-10-11T08:16:28.776" v="0"/>
        <pc:sldMkLst>
          <pc:docMk/>
          <pc:sldMk cId="3951636199" sldId="287"/>
        </pc:sldMkLst>
        <pc:spChg chg="mod">
          <ac:chgData name="Mohit Malik" userId="b038f0c95dfac187" providerId="LiveId" clId="{E3DBCAC2-6568-40CA-91F6-B89BE1646292}" dt="2023-10-11T08:16:28.776" v="0"/>
          <ac:spMkLst>
            <pc:docMk/>
            <pc:sldMk cId="3951636199" sldId="287"/>
            <ac:spMk id="2" creationId="{B7F3E786-2E3E-B2CE-5ED2-DDE4F321F5B5}"/>
          </ac:spMkLst>
        </pc:spChg>
        <pc:spChg chg="mod">
          <ac:chgData name="Mohit Malik" userId="b038f0c95dfac187" providerId="LiveId" clId="{E3DBCAC2-6568-40CA-91F6-B89BE1646292}" dt="2023-10-11T08:16:28.776" v="0"/>
          <ac:spMkLst>
            <pc:docMk/>
            <pc:sldMk cId="3951636199" sldId="287"/>
            <ac:spMk id="3" creationId="{5A3873DD-7FDE-9FC1-5533-A966B380E509}"/>
          </ac:spMkLst>
        </pc:spChg>
      </pc:sldChg>
      <pc:sldChg chg="modSp">
        <pc:chgData name="Mohit Malik" userId="b038f0c95dfac187" providerId="LiveId" clId="{E3DBCAC2-6568-40CA-91F6-B89BE1646292}" dt="2023-10-11T08:16:28.776" v="0"/>
        <pc:sldMkLst>
          <pc:docMk/>
          <pc:sldMk cId="2328051549" sldId="288"/>
        </pc:sldMkLst>
        <pc:spChg chg="mod">
          <ac:chgData name="Mohit Malik" userId="b038f0c95dfac187" providerId="LiveId" clId="{E3DBCAC2-6568-40CA-91F6-B89BE1646292}" dt="2023-10-11T08:16:28.776" v="0"/>
          <ac:spMkLst>
            <pc:docMk/>
            <pc:sldMk cId="2328051549" sldId="288"/>
            <ac:spMk id="2" creationId="{47836CA6-C621-F4F2-AEDB-F78F430D411B}"/>
          </ac:spMkLst>
        </pc:spChg>
        <pc:spChg chg="mod">
          <ac:chgData name="Mohit Malik" userId="b038f0c95dfac187" providerId="LiveId" clId="{E3DBCAC2-6568-40CA-91F6-B89BE1646292}" dt="2023-10-11T08:16:28.776" v="0"/>
          <ac:spMkLst>
            <pc:docMk/>
            <pc:sldMk cId="2328051549" sldId="288"/>
            <ac:spMk id="3" creationId="{9622E30B-7DF0-C257-5ED3-D445712800CA}"/>
          </ac:spMkLst>
        </pc:spChg>
      </pc:sldChg>
      <pc:sldChg chg="modSp">
        <pc:chgData name="Mohit Malik" userId="b038f0c95dfac187" providerId="LiveId" clId="{E3DBCAC2-6568-40CA-91F6-B89BE1646292}" dt="2023-10-11T08:16:28.776" v="0"/>
        <pc:sldMkLst>
          <pc:docMk/>
          <pc:sldMk cId="3154879309" sldId="290"/>
        </pc:sldMkLst>
        <pc:spChg chg="mod">
          <ac:chgData name="Mohit Malik" userId="b038f0c95dfac187" providerId="LiveId" clId="{E3DBCAC2-6568-40CA-91F6-B89BE1646292}" dt="2023-10-11T08:16:28.776" v="0"/>
          <ac:spMkLst>
            <pc:docMk/>
            <pc:sldMk cId="3154879309" sldId="290"/>
            <ac:spMk id="2" creationId="{6F83802F-7FB6-7131-1667-492072E1E57A}"/>
          </ac:spMkLst>
        </pc:spChg>
        <pc:spChg chg="mod">
          <ac:chgData name="Mohit Malik" userId="b038f0c95dfac187" providerId="LiveId" clId="{E3DBCAC2-6568-40CA-91F6-B89BE1646292}" dt="2023-10-11T08:16:28.776" v="0"/>
          <ac:spMkLst>
            <pc:docMk/>
            <pc:sldMk cId="3154879309" sldId="290"/>
            <ac:spMk id="3" creationId="{C1A142FE-9E84-7670-ED60-828D1F029A45}"/>
          </ac:spMkLst>
        </pc:spChg>
      </pc:sldChg>
      <pc:sldChg chg="modSp mod">
        <pc:chgData name="Mohit Malik" userId="b038f0c95dfac187" providerId="LiveId" clId="{E3DBCAC2-6568-40CA-91F6-B89BE1646292}" dt="2023-10-11T08:16:29.027" v="6" actId="27636"/>
        <pc:sldMkLst>
          <pc:docMk/>
          <pc:sldMk cId="3816049502" sldId="291"/>
        </pc:sldMkLst>
        <pc:spChg chg="mod">
          <ac:chgData name="Mohit Malik" userId="b038f0c95dfac187" providerId="LiveId" clId="{E3DBCAC2-6568-40CA-91F6-B89BE1646292}" dt="2023-10-11T08:16:28.776" v="0"/>
          <ac:spMkLst>
            <pc:docMk/>
            <pc:sldMk cId="3816049502" sldId="291"/>
            <ac:spMk id="2" creationId="{F3A5F988-7198-6FC0-6E42-302C0795FC97}"/>
          </ac:spMkLst>
        </pc:spChg>
        <pc:spChg chg="mod">
          <ac:chgData name="Mohit Malik" userId="b038f0c95dfac187" providerId="LiveId" clId="{E3DBCAC2-6568-40CA-91F6-B89BE1646292}" dt="2023-10-11T08:16:29.027" v="6" actId="27636"/>
          <ac:spMkLst>
            <pc:docMk/>
            <pc:sldMk cId="3816049502" sldId="291"/>
            <ac:spMk id="3" creationId="{9EE7C56B-7AC5-4D43-D817-BCC87F77218E}"/>
          </ac:spMkLst>
        </pc:spChg>
      </pc:sldChg>
      <pc:sldChg chg="modSp mod">
        <pc:chgData name="Mohit Malik" userId="b038f0c95dfac187" providerId="LiveId" clId="{E3DBCAC2-6568-40CA-91F6-B89BE1646292}" dt="2023-10-11T08:20:47.126" v="264" actId="20577"/>
        <pc:sldMkLst>
          <pc:docMk/>
          <pc:sldMk cId="2833701951" sldId="292"/>
        </pc:sldMkLst>
        <pc:spChg chg="mod">
          <ac:chgData name="Mohit Malik" userId="b038f0c95dfac187" providerId="LiveId" clId="{E3DBCAC2-6568-40CA-91F6-B89BE1646292}" dt="2023-10-11T08:20:47.126" v="264" actId="20577"/>
          <ac:spMkLst>
            <pc:docMk/>
            <pc:sldMk cId="2833701951" sldId="292"/>
            <ac:spMk id="2" creationId="{9F681095-785C-D8D7-27A4-154196D4BA00}"/>
          </ac:spMkLst>
        </pc:spChg>
        <pc:picChg chg="mod">
          <ac:chgData name="Mohit Malik" userId="b038f0c95dfac187" providerId="LiveId" clId="{E3DBCAC2-6568-40CA-91F6-B89BE1646292}" dt="2023-10-11T08:20:29.156" v="238" actId="1076"/>
          <ac:picMkLst>
            <pc:docMk/>
            <pc:sldMk cId="2833701951" sldId="292"/>
            <ac:picMk id="5" creationId="{31F93A6D-974A-4938-C23D-B30305764BF1}"/>
          </ac:picMkLst>
        </pc:picChg>
      </pc:sldChg>
      <pc:sldChg chg="modSp mod">
        <pc:chgData name="Mohit Malik" userId="b038f0c95dfac187" providerId="LiveId" clId="{E3DBCAC2-6568-40CA-91F6-B89BE1646292}" dt="2023-10-11T08:16:29.042" v="8" actId="27636"/>
        <pc:sldMkLst>
          <pc:docMk/>
          <pc:sldMk cId="969364754" sldId="293"/>
        </pc:sldMkLst>
        <pc:spChg chg="mod">
          <ac:chgData name="Mohit Malik" userId="b038f0c95dfac187" providerId="LiveId" clId="{E3DBCAC2-6568-40CA-91F6-B89BE1646292}" dt="2023-10-11T08:16:29.042" v="8" actId="27636"/>
          <ac:spMkLst>
            <pc:docMk/>
            <pc:sldMk cId="969364754" sldId="293"/>
            <ac:spMk id="3" creationId="{BE631748-F538-EDF4-89C5-F880AF2BD134}"/>
          </ac:spMkLst>
        </pc:spChg>
      </pc:sldChg>
      <pc:sldChg chg="modSp">
        <pc:chgData name="Mohit Malik" userId="b038f0c95dfac187" providerId="LiveId" clId="{E3DBCAC2-6568-40CA-91F6-B89BE1646292}" dt="2023-10-11T08:16:28.776" v="0"/>
        <pc:sldMkLst>
          <pc:docMk/>
          <pc:sldMk cId="441658057" sldId="294"/>
        </pc:sldMkLst>
        <pc:spChg chg="mod">
          <ac:chgData name="Mohit Malik" userId="b038f0c95dfac187" providerId="LiveId" clId="{E3DBCAC2-6568-40CA-91F6-B89BE1646292}" dt="2023-10-11T08:16:28.776" v="0"/>
          <ac:spMkLst>
            <pc:docMk/>
            <pc:sldMk cId="441658057" sldId="294"/>
            <ac:spMk id="2" creationId="{69121771-206F-EDFF-D772-0D94A49D1F74}"/>
          </ac:spMkLst>
        </pc:spChg>
        <pc:picChg chg="mod">
          <ac:chgData name="Mohit Malik" userId="b038f0c95dfac187" providerId="LiveId" clId="{E3DBCAC2-6568-40CA-91F6-B89BE1646292}" dt="2023-10-11T08:16:28.776" v="0"/>
          <ac:picMkLst>
            <pc:docMk/>
            <pc:sldMk cId="441658057" sldId="294"/>
            <ac:picMk id="17410" creationId="{A123726F-9497-55DA-25E1-CAD5E17B0AA8}"/>
          </ac:picMkLst>
        </pc:picChg>
      </pc:sldChg>
      <pc:sldChg chg="modSp">
        <pc:chgData name="Mohit Malik" userId="b038f0c95dfac187" providerId="LiveId" clId="{E3DBCAC2-6568-40CA-91F6-B89BE1646292}" dt="2023-10-11T08:16:28.776" v="0"/>
        <pc:sldMkLst>
          <pc:docMk/>
          <pc:sldMk cId="1234671493" sldId="295"/>
        </pc:sldMkLst>
        <pc:spChg chg="mod">
          <ac:chgData name="Mohit Malik" userId="b038f0c95dfac187" providerId="LiveId" clId="{E3DBCAC2-6568-40CA-91F6-B89BE1646292}" dt="2023-10-11T08:16:28.776" v="0"/>
          <ac:spMkLst>
            <pc:docMk/>
            <pc:sldMk cId="1234671493" sldId="295"/>
            <ac:spMk id="2" creationId="{B4A90334-A7A9-E2A1-F141-BEABF657965C}"/>
          </ac:spMkLst>
        </pc:spChg>
        <pc:spChg chg="mod">
          <ac:chgData name="Mohit Malik" userId="b038f0c95dfac187" providerId="LiveId" clId="{E3DBCAC2-6568-40CA-91F6-B89BE1646292}" dt="2023-10-11T08:16:28.776" v="0"/>
          <ac:spMkLst>
            <pc:docMk/>
            <pc:sldMk cId="1234671493" sldId="295"/>
            <ac:spMk id="3" creationId="{F42B7C41-D258-5997-9DAB-8B5E83EABA20}"/>
          </ac:spMkLst>
        </pc:spChg>
      </pc:sldChg>
      <pc:sldChg chg="modSp">
        <pc:chgData name="Mohit Malik" userId="b038f0c95dfac187" providerId="LiveId" clId="{E3DBCAC2-6568-40CA-91F6-B89BE1646292}" dt="2023-10-11T08:16:28.776" v="0"/>
        <pc:sldMkLst>
          <pc:docMk/>
          <pc:sldMk cId="4101659987" sldId="296"/>
        </pc:sldMkLst>
        <pc:spChg chg="mod">
          <ac:chgData name="Mohit Malik" userId="b038f0c95dfac187" providerId="LiveId" clId="{E3DBCAC2-6568-40CA-91F6-B89BE1646292}" dt="2023-10-11T08:16:28.776" v="0"/>
          <ac:spMkLst>
            <pc:docMk/>
            <pc:sldMk cId="4101659987" sldId="296"/>
            <ac:spMk id="2" creationId="{0FE6021C-23B5-904E-3B8F-A26FAFC1C756}"/>
          </ac:spMkLst>
        </pc:spChg>
        <pc:spChg chg="mod">
          <ac:chgData name="Mohit Malik" userId="b038f0c95dfac187" providerId="LiveId" clId="{E3DBCAC2-6568-40CA-91F6-B89BE1646292}" dt="2023-10-11T08:16:28.776" v="0"/>
          <ac:spMkLst>
            <pc:docMk/>
            <pc:sldMk cId="4101659987" sldId="296"/>
            <ac:spMk id="3" creationId="{AD728CC9-B62D-D31B-FC88-B6316C5D212F}"/>
          </ac:spMkLst>
        </pc:spChg>
      </pc:sldChg>
      <pc:sldChg chg="modSp">
        <pc:chgData name="Mohit Malik" userId="b038f0c95dfac187" providerId="LiveId" clId="{E3DBCAC2-6568-40CA-91F6-B89BE1646292}" dt="2023-10-11T08:16:28.776" v="0"/>
        <pc:sldMkLst>
          <pc:docMk/>
          <pc:sldMk cId="3251979038" sldId="297"/>
        </pc:sldMkLst>
        <pc:spChg chg="mod">
          <ac:chgData name="Mohit Malik" userId="b038f0c95dfac187" providerId="LiveId" clId="{E3DBCAC2-6568-40CA-91F6-B89BE1646292}" dt="2023-10-11T08:16:28.776" v="0"/>
          <ac:spMkLst>
            <pc:docMk/>
            <pc:sldMk cId="3251979038" sldId="297"/>
            <ac:spMk id="2" creationId="{8DC4AE99-2C96-6860-CC3D-797B01A8089A}"/>
          </ac:spMkLst>
        </pc:spChg>
        <pc:spChg chg="mod">
          <ac:chgData name="Mohit Malik" userId="b038f0c95dfac187" providerId="LiveId" clId="{E3DBCAC2-6568-40CA-91F6-B89BE1646292}" dt="2023-10-11T08:16:28.776" v="0"/>
          <ac:spMkLst>
            <pc:docMk/>
            <pc:sldMk cId="3251979038" sldId="297"/>
            <ac:spMk id="3" creationId="{CCEE7FCF-FEF9-08E2-9D81-EDEF74FA51A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D92B0D-B4F5-45D1-89D0-CBE213C12DFE}"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E4647A-0615-4C3B-9DC3-34A0C22701A2}" type="slidenum">
              <a:rPr lang="en-IN" smtClean="0"/>
              <a:t>‹#›</a:t>
            </a:fld>
            <a:endParaRPr lang="en-IN"/>
          </a:p>
        </p:txBody>
      </p:sp>
    </p:spTree>
    <p:extLst>
      <p:ext uri="{BB962C8B-B14F-4D97-AF65-F5344CB8AC3E}">
        <p14:creationId xmlns:p14="http://schemas.microsoft.com/office/powerpoint/2010/main" val="1507997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D92B0D-B4F5-45D1-89D0-CBE213C12DFE}"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E4647A-0615-4C3B-9DC3-34A0C22701A2}" type="slidenum">
              <a:rPr lang="en-IN" smtClean="0"/>
              <a:t>‹#›</a:t>
            </a:fld>
            <a:endParaRPr lang="en-IN"/>
          </a:p>
        </p:txBody>
      </p:sp>
    </p:spTree>
    <p:extLst>
      <p:ext uri="{BB962C8B-B14F-4D97-AF65-F5344CB8AC3E}">
        <p14:creationId xmlns:p14="http://schemas.microsoft.com/office/powerpoint/2010/main" val="1820354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DD92B0D-B4F5-45D1-89D0-CBE213C12DFE}"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E4647A-0615-4C3B-9DC3-34A0C22701A2}" type="slidenum">
              <a:rPr lang="en-IN" smtClean="0"/>
              <a:t>‹#›</a:t>
            </a:fld>
            <a:endParaRPr lang="en-IN"/>
          </a:p>
        </p:txBody>
      </p:sp>
    </p:spTree>
    <p:extLst>
      <p:ext uri="{BB962C8B-B14F-4D97-AF65-F5344CB8AC3E}">
        <p14:creationId xmlns:p14="http://schemas.microsoft.com/office/powerpoint/2010/main" val="4183901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DD92B0D-B4F5-45D1-89D0-CBE213C12DFE}"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E4647A-0615-4C3B-9DC3-34A0C22701A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86691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D92B0D-B4F5-45D1-89D0-CBE213C12DFE}"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E4647A-0615-4C3B-9DC3-34A0C22701A2}" type="slidenum">
              <a:rPr lang="en-IN" smtClean="0"/>
              <a:t>‹#›</a:t>
            </a:fld>
            <a:endParaRPr lang="en-IN"/>
          </a:p>
        </p:txBody>
      </p:sp>
    </p:spTree>
    <p:extLst>
      <p:ext uri="{BB962C8B-B14F-4D97-AF65-F5344CB8AC3E}">
        <p14:creationId xmlns:p14="http://schemas.microsoft.com/office/powerpoint/2010/main" val="3789931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DD92B0D-B4F5-45D1-89D0-CBE213C12DFE}" type="datetimeFigureOut">
              <a:rPr lang="en-IN" smtClean="0"/>
              <a:t>11-10-2023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E4647A-0615-4C3B-9DC3-34A0C22701A2}" type="slidenum">
              <a:rPr lang="en-IN" smtClean="0"/>
              <a:t>‹#›</a:t>
            </a:fld>
            <a:endParaRPr lang="en-IN"/>
          </a:p>
        </p:txBody>
      </p:sp>
    </p:spTree>
    <p:extLst>
      <p:ext uri="{BB962C8B-B14F-4D97-AF65-F5344CB8AC3E}">
        <p14:creationId xmlns:p14="http://schemas.microsoft.com/office/powerpoint/2010/main" val="11764226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DD92B0D-B4F5-45D1-89D0-CBE213C12DFE}" type="datetimeFigureOut">
              <a:rPr lang="en-IN" smtClean="0"/>
              <a:t>11-10-2023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E4647A-0615-4C3B-9DC3-34A0C22701A2}" type="slidenum">
              <a:rPr lang="en-IN" smtClean="0"/>
              <a:t>‹#›</a:t>
            </a:fld>
            <a:endParaRPr lang="en-IN"/>
          </a:p>
        </p:txBody>
      </p:sp>
    </p:spTree>
    <p:extLst>
      <p:ext uri="{BB962C8B-B14F-4D97-AF65-F5344CB8AC3E}">
        <p14:creationId xmlns:p14="http://schemas.microsoft.com/office/powerpoint/2010/main" val="16890200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D92B0D-B4F5-45D1-89D0-CBE213C12DFE}"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E4647A-0615-4C3B-9DC3-34A0C22701A2}" type="slidenum">
              <a:rPr lang="en-IN" smtClean="0"/>
              <a:t>‹#›</a:t>
            </a:fld>
            <a:endParaRPr lang="en-IN"/>
          </a:p>
        </p:txBody>
      </p:sp>
    </p:spTree>
    <p:extLst>
      <p:ext uri="{BB962C8B-B14F-4D97-AF65-F5344CB8AC3E}">
        <p14:creationId xmlns:p14="http://schemas.microsoft.com/office/powerpoint/2010/main" val="2266721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D92B0D-B4F5-45D1-89D0-CBE213C12DFE}"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E4647A-0615-4C3B-9DC3-34A0C22701A2}" type="slidenum">
              <a:rPr lang="en-IN" smtClean="0"/>
              <a:t>‹#›</a:t>
            </a:fld>
            <a:endParaRPr lang="en-IN"/>
          </a:p>
        </p:txBody>
      </p:sp>
    </p:spTree>
    <p:extLst>
      <p:ext uri="{BB962C8B-B14F-4D97-AF65-F5344CB8AC3E}">
        <p14:creationId xmlns:p14="http://schemas.microsoft.com/office/powerpoint/2010/main" val="1173397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DD92B0D-B4F5-45D1-89D0-CBE213C12DFE}"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E4647A-0615-4C3B-9DC3-34A0C22701A2}" type="slidenum">
              <a:rPr lang="en-IN" smtClean="0"/>
              <a:t>‹#›</a:t>
            </a:fld>
            <a:endParaRPr lang="en-IN"/>
          </a:p>
        </p:txBody>
      </p:sp>
    </p:spTree>
    <p:extLst>
      <p:ext uri="{BB962C8B-B14F-4D97-AF65-F5344CB8AC3E}">
        <p14:creationId xmlns:p14="http://schemas.microsoft.com/office/powerpoint/2010/main" val="2712038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D92B0D-B4F5-45D1-89D0-CBE213C12DFE}"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E4647A-0615-4C3B-9DC3-34A0C22701A2}" type="slidenum">
              <a:rPr lang="en-IN" smtClean="0"/>
              <a:t>‹#›</a:t>
            </a:fld>
            <a:endParaRPr lang="en-IN"/>
          </a:p>
        </p:txBody>
      </p:sp>
    </p:spTree>
    <p:extLst>
      <p:ext uri="{BB962C8B-B14F-4D97-AF65-F5344CB8AC3E}">
        <p14:creationId xmlns:p14="http://schemas.microsoft.com/office/powerpoint/2010/main" val="1884947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D92B0D-B4F5-45D1-89D0-CBE213C12DFE}"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E4647A-0615-4C3B-9DC3-34A0C22701A2}" type="slidenum">
              <a:rPr lang="en-IN" smtClean="0"/>
              <a:t>‹#›</a:t>
            </a:fld>
            <a:endParaRPr lang="en-IN"/>
          </a:p>
        </p:txBody>
      </p:sp>
    </p:spTree>
    <p:extLst>
      <p:ext uri="{BB962C8B-B14F-4D97-AF65-F5344CB8AC3E}">
        <p14:creationId xmlns:p14="http://schemas.microsoft.com/office/powerpoint/2010/main" val="188225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D92B0D-B4F5-45D1-89D0-CBE213C12DFE}" type="datetimeFigureOut">
              <a:rPr lang="en-IN" smtClean="0"/>
              <a:t>11-10-2023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E4647A-0615-4C3B-9DC3-34A0C22701A2}" type="slidenum">
              <a:rPr lang="en-IN" smtClean="0"/>
              <a:t>‹#›</a:t>
            </a:fld>
            <a:endParaRPr lang="en-IN"/>
          </a:p>
        </p:txBody>
      </p:sp>
    </p:spTree>
    <p:extLst>
      <p:ext uri="{BB962C8B-B14F-4D97-AF65-F5344CB8AC3E}">
        <p14:creationId xmlns:p14="http://schemas.microsoft.com/office/powerpoint/2010/main" val="1385836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DD92B0D-B4F5-45D1-89D0-CBE213C12DFE}" type="datetimeFigureOut">
              <a:rPr lang="en-IN" smtClean="0"/>
              <a:t>11-10-2023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EE4647A-0615-4C3B-9DC3-34A0C22701A2}" type="slidenum">
              <a:rPr lang="en-IN" smtClean="0"/>
              <a:t>‹#›</a:t>
            </a:fld>
            <a:endParaRPr lang="en-IN"/>
          </a:p>
        </p:txBody>
      </p:sp>
    </p:spTree>
    <p:extLst>
      <p:ext uri="{BB962C8B-B14F-4D97-AF65-F5344CB8AC3E}">
        <p14:creationId xmlns:p14="http://schemas.microsoft.com/office/powerpoint/2010/main" val="3660480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DD92B0D-B4F5-45D1-89D0-CBE213C12DFE}" type="datetimeFigureOut">
              <a:rPr lang="en-IN" smtClean="0"/>
              <a:t>11-10-2023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EE4647A-0615-4C3B-9DC3-34A0C22701A2}" type="slidenum">
              <a:rPr lang="en-IN" smtClean="0"/>
              <a:t>‹#›</a:t>
            </a:fld>
            <a:endParaRPr lang="en-IN"/>
          </a:p>
        </p:txBody>
      </p:sp>
    </p:spTree>
    <p:extLst>
      <p:ext uri="{BB962C8B-B14F-4D97-AF65-F5344CB8AC3E}">
        <p14:creationId xmlns:p14="http://schemas.microsoft.com/office/powerpoint/2010/main" val="1725115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DD92B0D-B4F5-45D1-89D0-CBE213C12DFE}" type="datetimeFigureOut">
              <a:rPr lang="en-IN" smtClean="0"/>
              <a:t>11-10-2023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EE4647A-0615-4C3B-9DC3-34A0C22701A2}" type="slidenum">
              <a:rPr lang="en-IN" smtClean="0"/>
              <a:t>‹#›</a:t>
            </a:fld>
            <a:endParaRPr lang="en-IN"/>
          </a:p>
        </p:txBody>
      </p:sp>
    </p:spTree>
    <p:extLst>
      <p:ext uri="{BB962C8B-B14F-4D97-AF65-F5344CB8AC3E}">
        <p14:creationId xmlns:p14="http://schemas.microsoft.com/office/powerpoint/2010/main" val="1806979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D92B0D-B4F5-45D1-89D0-CBE213C12DFE}"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E4647A-0615-4C3B-9DC3-34A0C22701A2}" type="slidenum">
              <a:rPr lang="en-IN" smtClean="0"/>
              <a:t>‹#›</a:t>
            </a:fld>
            <a:endParaRPr lang="en-IN"/>
          </a:p>
        </p:txBody>
      </p:sp>
    </p:spTree>
    <p:extLst>
      <p:ext uri="{BB962C8B-B14F-4D97-AF65-F5344CB8AC3E}">
        <p14:creationId xmlns:p14="http://schemas.microsoft.com/office/powerpoint/2010/main" val="2622156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DD92B0D-B4F5-45D1-89D0-CBE213C12DFE}" type="datetimeFigureOut">
              <a:rPr lang="en-IN" smtClean="0"/>
              <a:t>11-10-2023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EE4647A-0615-4C3B-9DC3-34A0C22701A2}" type="slidenum">
              <a:rPr lang="en-IN" smtClean="0"/>
              <a:t>‹#›</a:t>
            </a:fld>
            <a:endParaRPr lang="en-IN"/>
          </a:p>
        </p:txBody>
      </p:sp>
    </p:spTree>
    <p:extLst>
      <p:ext uri="{BB962C8B-B14F-4D97-AF65-F5344CB8AC3E}">
        <p14:creationId xmlns:p14="http://schemas.microsoft.com/office/powerpoint/2010/main" val="22752547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88531-06D0-4B3B-9BC0-EEA1228470EF}"/>
              </a:ext>
            </a:extLst>
          </p:cNvPr>
          <p:cNvSpPr>
            <a:spLocks noGrp="1"/>
          </p:cNvSpPr>
          <p:nvPr>
            <p:ph type="title"/>
          </p:nvPr>
        </p:nvSpPr>
        <p:spPr/>
        <p:txBody>
          <a:bodyPr/>
          <a:lstStyle/>
          <a:p>
            <a:r>
              <a:rPr lang="en-IN" dirty="0"/>
              <a:t>              </a:t>
            </a:r>
            <a:r>
              <a:rPr lang="en-IN" dirty="0" err="1"/>
              <a:t>Lec</a:t>
            </a:r>
            <a:r>
              <a:rPr lang="en-IN" dirty="0"/>
              <a:t>  No -   31 and  32.</a:t>
            </a:r>
          </a:p>
        </p:txBody>
      </p:sp>
      <p:sp>
        <p:nvSpPr>
          <p:cNvPr id="3" name="Content Placeholder 2">
            <a:extLst>
              <a:ext uri="{FF2B5EF4-FFF2-40B4-BE49-F238E27FC236}">
                <a16:creationId xmlns:a16="http://schemas.microsoft.com/office/drawing/2014/main" id="{F4F0D538-DB3B-E604-6423-54E333558299}"/>
              </a:ext>
            </a:extLst>
          </p:cNvPr>
          <p:cNvSpPr>
            <a:spLocks noGrp="1"/>
          </p:cNvSpPr>
          <p:nvPr>
            <p:ph idx="1"/>
          </p:nvPr>
        </p:nvSpPr>
        <p:spPr/>
        <p:txBody>
          <a:bodyPr/>
          <a:lstStyle/>
          <a:p>
            <a:pPr marL="0" indent="0">
              <a:buNone/>
            </a:pPr>
            <a:endParaRPr lang="en-IN" dirty="0"/>
          </a:p>
          <a:p>
            <a:pPr marL="0" indent="0">
              <a:buNone/>
            </a:pPr>
            <a:endParaRPr lang="en-IN" dirty="0"/>
          </a:p>
          <a:p>
            <a:pPr marL="0" indent="0">
              <a:buNone/>
            </a:pPr>
            <a:r>
              <a:rPr lang="en-IN" dirty="0"/>
              <a:t>                                     Topic – Congestion  Control </a:t>
            </a:r>
          </a:p>
        </p:txBody>
      </p:sp>
    </p:spTree>
    <p:extLst>
      <p:ext uri="{BB962C8B-B14F-4D97-AF65-F5344CB8AC3E}">
        <p14:creationId xmlns:p14="http://schemas.microsoft.com/office/powerpoint/2010/main" val="1673832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51D95-304D-9667-6844-FA81E0F854E0}"/>
              </a:ext>
            </a:extLst>
          </p:cNvPr>
          <p:cNvSpPr>
            <a:spLocks noGrp="1"/>
          </p:cNvSpPr>
          <p:nvPr>
            <p:ph type="title"/>
          </p:nvPr>
        </p:nvSpPr>
        <p:spPr/>
        <p:txBody>
          <a:bodyPr/>
          <a:lstStyle/>
          <a:p>
            <a:r>
              <a:rPr lang="en-IN" dirty="0"/>
              <a:t>    Congestion control categories.</a:t>
            </a:r>
          </a:p>
        </p:txBody>
      </p:sp>
      <p:sp>
        <p:nvSpPr>
          <p:cNvPr id="3" name="Content Placeholder 2">
            <a:extLst>
              <a:ext uri="{FF2B5EF4-FFF2-40B4-BE49-F238E27FC236}">
                <a16:creationId xmlns:a16="http://schemas.microsoft.com/office/drawing/2014/main" id="{DEBB3203-A32D-E603-CDD1-C3C97027A576}"/>
              </a:ext>
            </a:extLst>
          </p:cNvPr>
          <p:cNvSpPr>
            <a:spLocks noGrp="1"/>
          </p:cNvSpPr>
          <p:nvPr>
            <p:ph idx="1"/>
          </p:nvPr>
        </p:nvSpPr>
        <p:spPr>
          <a:xfrm>
            <a:off x="1103312" y="2052918"/>
            <a:ext cx="10601008" cy="4195481"/>
          </a:xfrm>
        </p:spPr>
        <p:txBody>
          <a:bodyPr/>
          <a:lstStyle/>
          <a:p>
            <a:pPr algn="just"/>
            <a:r>
              <a:rPr lang="en-US" dirty="0"/>
              <a:t> In open loop congestion control, the sender simply transmits packets at a predetermined rate, without regard to the state of the network or the availability of network resources.</a:t>
            </a:r>
          </a:p>
          <a:p>
            <a:pPr algn="just"/>
            <a:r>
              <a:rPr lang="en-US" b="1" dirty="0"/>
              <a:t>Retransmission Policy:  -</a:t>
            </a:r>
          </a:p>
          <a:p>
            <a:pPr algn="just"/>
            <a:r>
              <a:rPr lang="en-US" dirty="0"/>
              <a:t>It is the policy in which retransmission of the packets is taken care of. If the sender feels that a sent packet is lost or corrupted, the packet needs to be retransmitted. This transmission may increase the congestion in the network. </a:t>
            </a:r>
          </a:p>
          <a:p>
            <a:pPr algn="just"/>
            <a:r>
              <a:rPr lang="en-US" dirty="0"/>
              <a:t>To prevent congestion, retransmission timers must be designed to prevent congestion and also able to optimize efficiency. </a:t>
            </a:r>
            <a:endParaRPr lang="en-IN" dirty="0"/>
          </a:p>
        </p:txBody>
      </p:sp>
    </p:spTree>
    <p:extLst>
      <p:ext uri="{BB962C8B-B14F-4D97-AF65-F5344CB8AC3E}">
        <p14:creationId xmlns:p14="http://schemas.microsoft.com/office/powerpoint/2010/main" val="3790407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4B50E-7233-B9EE-59D6-0A89D1290E7A}"/>
              </a:ext>
            </a:extLst>
          </p:cNvPr>
          <p:cNvSpPr>
            <a:spLocks noGrp="1"/>
          </p:cNvSpPr>
          <p:nvPr>
            <p:ph type="title"/>
          </p:nvPr>
        </p:nvSpPr>
        <p:spPr>
          <a:xfrm>
            <a:off x="646111" y="452718"/>
            <a:ext cx="11258506" cy="1400530"/>
          </a:xfrm>
        </p:spPr>
        <p:txBody>
          <a:bodyPr/>
          <a:lstStyle/>
          <a:p>
            <a:r>
              <a:rPr lang="en-IN" dirty="0"/>
              <a:t>      How to retransmit  in retransmission  </a:t>
            </a:r>
            <a:br>
              <a:rPr lang="en-IN" dirty="0"/>
            </a:br>
            <a:r>
              <a:rPr lang="en-IN" dirty="0"/>
              <a:t>                         policy?  </a:t>
            </a:r>
          </a:p>
        </p:txBody>
      </p:sp>
      <p:sp>
        <p:nvSpPr>
          <p:cNvPr id="3" name="Content Placeholder 2">
            <a:extLst>
              <a:ext uri="{FF2B5EF4-FFF2-40B4-BE49-F238E27FC236}">
                <a16:creationId xmlns:a16="http://schemas.microsoft.com/office/drawing/2014/main" id="{AFF7F340-75C6-3771-2008-083A3AB4FD28}"/>
              </a:ext>
            </a:extLst>
          </p:cNvPr>
          <p:cNvSpPr>
            <a:spLocks noGrp="1"/>
          </p:cNvSpPr>
          <p:nvPr>
            <p:ph idx="1"/>
          </p:nvPr>
        </p:nvSpPr>
        <p:spPr/>
        <p:txBody>
          <a:bodyPr>
            <a:normAutofit fontScale="92500" lnSpcReduction="10000"/>
          </a:bodyPr>
          <a:lstStyle/>
          <a:p>
            <a:pPr rtl="0" fontAlgn="base">
              <a:spcBef>
                <a:spcPts val="0"/>
              </a:spcBef>
              <a:spcAft>
                <a:spcPts val="0"/>
              </a:spcAft>
              <a:buFont typeface="Arial" panose="020B0604020202020204" pitchFamily="34" charset="0"/>
              <a:buChar char="•"/>
            </a:pPr>
            <a:r>
              <a:rPr lang="en-US" sz="3200" b="0" i="0" u="none" strike="noStrike" dirty="0">
                <a:solidFill>
                  <a:srgbClr val="000000"/>
                </a:solidFill>
                <a:effectLst/>
                <a:latin typeface="Calibri" panose="020F0502020204030204" pitchFamily="34" charset="0"/>
              </a:rPr>
              <a:t>When to retransmit</a:t>
            </a:r>
            <a:endParaRPr lang="en-US" sz="3200" b="0" i="0" u="none" strike="noStrike" dirty="0">
              <a:solidFill>
                <a:srgbClr val="000000"/>
              </a:solidFill>
              <a:effectLst/>
              <a:latin typeface="Arial" panose="020B0604020202020204" pitchFamily="34" charset="0"/>
            </a:endParaRPr>
          </a:p>
          <a:p>
            <a:pPr marL="742950" lvl="1" indent="-285750" rtl="0" fontAlgn="base">
              <a:spcBef>
                <a:spcPts val="560"/>
              </a:spcBef>
              <a:spcAft>
                <a:spcPts val="0"/>
              </a:spcAft>
              <a:buFont typeface="Arial" panose="020B0604020202020204" pitchFamily="34" charset="0"/>
              <a:buChar char="•"/>
            </a:pPr>
            <a:r>
              <a:rPr lang="en-US" sz="2800" b="0" i="0" u="none" strike="noStrike" dirty="0">
                <a:solidFill>
                  <a:srgbClr val="000000"/>
                </a:solidFill>
                <a:effectLst/>
                <a:latin typeface="Calibri" panose="020F0502020204030204" pitchFamily="34" charset="0"/>
              </a:rPr>
              <a:t>Lost Frame</a:t>
            </a:r>
            <a:endParaRPr lang="en-US" sz="2800" b="0" i="0" u="none" strike="noStrike" dirty="0">
              <a:solidFill>
                <a:srgbClr val="000000"/>
              </a:solidFill>
              <a:effectLst/>
              <a:latin typeface="Arial" panose="020B0604020202020204" pitchFamily="34" charset="0"/>
            </a:endParaRPr>
          </a:p>
          <a:p>
            <a:pPr marL="742950" lvl="1" indent="-285750" rtl="0" fontAlgn="base">
              <a:spcBef>
                <a:spcPts val="560"/>
              </a:spcBef>
              <a:spcAft>
                <a:spcPts val="0"/>
              </a:spcAft>
              <a:buFont typeface="Arial" panose="020B0604020202020204" pitchFamily="34" charset="0"/>
              <a:buChar char="•"/>
            </a:pPr>
            <a:r>
              <a:rPr lang="en-US" sz="2800" b="0" i="0" u="none" strike="noStrike" dirty="0">
                <a:solidFill>
                  <a:srgbClr val="000000"/>
                </a:solidFill>
                <a:effectLst/>
                <a:latin typeface="Calibri" panose="020F0502020204030204" pitchFamily="34" charset="0"/>
              </a:rPr>
              <a:t>Lost Ack</a:t>
            </a:r>
            <a:endParaRPr lang="en-US" sz="2800" b="0" i="0" u="none" strike="noStrike" dirty="0">
              <a:solidFill>
                <a:srgbClr val="000000"/>
              </a:solidFill>
              <a:effectLst/>
              <a:latin typeface="Arial" panose="020B0604020202020204" pitchFamily="34" charset="0"/>
            </a:endParaRPr>
          </a:p>
          <a:p>
            <a:pPr marL="742950" lvl="1" indent="-285750" rtl="0" fontAlgn="base">
              <a:spcBef>
                <a:spcPts val="560"/>
              </a:spcBef>
              <a:spcAft>
                <a:spcPts val="0"/>
              </a:spcAft>
              <a:buFont typeface="Arial" panose="020B0604020202020204" pitchFamily="34" charset="0"/>
              <a:buChar char="•"/>
            </a:pPr>
            <a:r>
              <a:rPr lang="en-US" sz="2800" b="0" i="0" u="none" strike="noStrike" dirty="0">
                <a:solidFill>
                  <a:srgbClr val="000000"/>
                </a:solidFill>
                <a:effectLst/>
                <a:latin typeface="Calibri" panose="020F0502020204030204" pitchFamily="34" charset="0"/>
              </a:rPr>
              <a:t>Damaged Frame</a:t>
            </a:r>
            <a:endParaRPr lang="en-US" sz="2800" b="0" i="0" u="none" strike="noStrike" dirty="0">
              <a:solidFill>
                <a:srgbClr val="000000"/>
              </a:solidFill>
              <a:effectLst/>
              <a:latin typeface="Arial" panose="020B0604020202020204" pitchFamily="34" charset="0"/>
            </a:endParaRPr>
          </a:p>
          <a:p>
            <a:pPr marL="457200" indent="-285750" rtl="0">
              <a:spcBef>
                <a:spcPts val="560"/>
              </a:spcBef>
              <a:spcAft>
                <a:spcPts val="0"/>
              </a:spcAft>
            </a:pPr>
            <a:br>
              <a:rPr lang="en-US" b="0" dirty="0">
                <a:effectLst/>
              </a:rPr>
            </a:br>
            <a:r>
              <a:rPr lang="en-US" sz="2800" b="0" i="0" u="none" strike="noStrike" dirty="0">
                <a:solidFill>
                  <a:srgbClr val="000000"/>
                </a:solidFill>
                <a:effectLst/>
                <a:latin typeface="Calibri" panose="020F0502020204030204" pitchFamily="34" charset="0"/>
              </a:rPr>
              <a:t>After Timer expiration</a:t>
            </a:r>
            <a:endParaRPr lang="en-US" b="0" dirty="0">
              <a:effectLst/>
            </a:endParaRPr>
          </a:p>
          <a:p>
            <a:pPr marL="457200" indent="-285750" rtl="0">
              <a:spcBef>
                <a:spcPts val="560"/>
              </a:spcBef>
              <a:spcAft>
                <a:spcPts val="0"/>
              </a:spcAft>
            </a:pPr>
            <a:r>
              <a:rPr lang="en-US" sz="2800" b="0" i="0" u="none" strike="noStrike" dirty="0">
                <a:solidFill>
                  <a:srgbClr val="000000"/>
                </a:solidFill>
                <a:effectLst/>
                <a:latin typeface="Calibri" panose="020F0502020204030204" pitchFamily="34" charset="0"/>
              </a:rPr>
              <a:t>timer value too small– more retransmissions</a:t>
            </a:r>
            <a:endParaRPr lang="en-US" b="0" dirty="0">
              <a:effectLst/>
            </a:endParaRPr>
          </a:p>
          <a:p>
            <a:pPr marL="457200" indent="-285750" rtl="0">
              <a:spcBef>
                <a:spcPts val="560"/>
              </a:spcBef>
              <a:spcAft>
                <a:spcPts val="0"/>
              </a:spcAft>
            </a:pPr>
            <a:r>
              <a:rPr lang="en-US" sz="2800" b="0" i="0" u="none" strike="noStrike" dirty="0">
                <a:solidFill>
                  <a:srgbClr val="000000"/>
                </a:solidFill>
                <a:effectLst/>
                <a:latin typeface="Calibri" panose="020F0502020204030204" pitchFamily="34" charset="0"/>
              </a:rPr>
              <a:t>timer value too large– delay in response to lost segment.</a:t>
            </a:r>
            <a:endParaRPr lang="en-US" b="0" dirty="0">
              <a:effectLst/>
            </a:endParaRPr>
          </a:p>
          <a:p>
            <a:br>
              <a:rPr lang="en-US" dirty="0"/>
            </a:br>
            <a:endParaRPr lang="en-IN" dirty="0"/>
          </a:p>
        </p:txBody>
      </p:sp>
    </p:spTree>
    <p:extLst>
      <p:ext uri="{BB962C8B-B14F-4D97-AF65-F5344CB8AC3E}">
        <p14:creationId xmlns:p14="http://schemas.microsoft.com/office/powerpoint/2010/main" val="88918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D2424-3C8C-9E68-8D7E-32D294430460}"/>
              </a:ext>
            </a:extLst>
          </p:cNvPr>
          <p:cNvSpPr>
            <a:spLocks noGrp="1"/>
          </p:cNvSpPr>
          <p:nvPr>
            <p:ph type="title"/>
          </p:nvPr>
        </p:nvSpPr>
        <p:spPr/>
        <p:txBody>
          <a:bodyPr/>
          <a:lstStyle/>
          <a:p>
            <a:r>
              <a:rPr lang="en-US" dirty="0"/>
              <a:t>                    Window Policy </a:t>
            </a:r>
            <a:br>
              <a:rPr lang="en-US" dirty="0"/>
            </a:br>
            <a:endParaRPr lang="en-IN" dirty="0"/>
          </a:p>
        </p:txBody>
      </p:sp>
      <p:sp>
        <p:nvSpPr>
          <p:cNvPr id="3" name="Content Placeholder 2">
            <a:extLst>
              <a:ext uri="{FF2B5EF4-FFF2-40B4-BE49-F238E27FC236}">
                <a16:creationId xmlns:a16="http://schemas.microsoft.com/office/drawing/2014/main" id="{46492FAE-1A46-F2FD-8A3D-A1DD2847970D}"/>
              </a:ext>
            </a:extLst>
          </p:cNvPr>
          <p:cNvSpPr>
            <a:spLocks noGrp="1"/>
          </p:cNvSpPr>
          <p:nvPr>
            <p:ph idx="1"/>
          </p:nvPr>
        </p:nvSpPr>
        <p:spPr/>
        <p:txBody>
          <a:bodyPr>
            <a:normAutofit fontScale="92500" lnSpcReduction="10000"/>
          </a:bodyPr>
          <a:lstStyle/>
          <a:p>
            <a:pPr algn="just">
              <a:buFont typeface="Wingdings" panose="05000000000000000000" pitchFamily="2" charset="2"/>
              <a:buChar char="q"/>
            </a:pPr>
            <a:r>
              <a:rPr lang="en-US" dirty="0"/>
              <a:t> The type of window at the sender’s side may also affect the congestion. Several packets in the Go-back-n window are re-sent, although some packets may be received successfully at the receiver side. This duplication may increase the congestion in the network and make it worse. </a:t>
            </a:r>
          </a:p>
          <a:p>
            <a:pPr algn="just">
              <a:buFont typeface="Wingdings" panose="05000000000000000000" pitchFamily="2" charset="2"/>
              <a:buChar char="q"/>
            </a:pPr>
            <a:r>
              <a:rPr lang="en-US" dirty="0"/>
              <a:t> Therefore, a Selective repeat window should be adopted as it sends the specific packet that may have been lost. </a:t>
            </a:r>
          </a:p>
          <a:p>
            <a:pPr algn="just">
              <a:buFont typeface="Wingdings" panose="05000000000000000000" pitchFamily="2" charset="2"/>
              <a:buChar char="q"/>
            </a:pPr>
            <a:r>
              <a:rPr lang="en-US" sz="2800" b="0" i="0" u="none" strike="noStrike" dirty="0">
                <a:solidFill>
                  <a:srgbClr val="000000"/>
                </a:solidFill>
                <a:effectLst/>
                <a:latin typeface="Calibri" panose="020F0502020204030204" pitchFamily="34" charset="0"/>
              </a:rPr>
              <a:t>What will be the maximum size of the window- in case of sliding window protocol</a:t>
            </a:r>
            <a:endParaRPr lang="en-US" sz="2800" b="0" i="0" u="none" strike="noStrike" dirty="0">
              <a:solidFill>
                <a:srgbClr val="000000"/>
              </a:solidFill>
              <a:effectLst/>
              <a:latin typeface="Arial" panose="020B0604020202020204" pitchFamily="34" charset="0"/>
            </a:endParaRPr>
          </a:p>
          <a:p>
            <a:pPr marL="457200" rtl="0">
              <a:spcBef>
                <a:spcPts val="560"/>
              </a:spcBef>
              <a:spcAft>
                <a:spcPts val="0"/>
              </a:spcAft>
            </a:pPr>
            <a:r>
              <a:rPr lang="en-US" sz="2800" b="0" i="0" u="none" strike="noStrike" dirty="0">
                <a:solidFill>
                  <a:srgbClr val="000000"/>
                </a:solidFill>
                <a:effectLst/>
                <a:latin typeface="Calibri" panose="020F0502020204030204" pitchFamily="34" charset="0"/>
              </a:rPr>
              <a:t>Either you implement</a:t>
            </a:r>
            <a:endParaRPr lang="en-US" b="0" dirty="0">
              <a:effectLst/>
            </a:endParaRPr>
          </a:p>
          <a:p>
            <a:pPr marL="457200" rtl="0">
              <a:spcBef>
                <a:spcPts val="560"/>
              </a:spcBef>
              <a:spcAft>
                <a:spcPts val="0"/>
              </a:spcAft>
            </a:pPr>
            <a:r>
              <a:rPr lang="en-US" sz="2800" b="0" i="0" u="none" strike="noStrike" dirty="0">
                <a:solidFill>
                  <a:srgbClr val="000000"/>
                </a:solidFill>
                <a:effectLst/>
                <a:latin typeface="Calibri" panose="020F0502020204030204" pitchFamily="34" charset="0"/>
              </a:rPr>
              <a:t>- Go-Back N ARQ</a:t>
            </a:r>
            <a:endParaRPr lang="en-US" b="0" dirty="0">
              <a:effectLst/>
            </a:endParaRPr>
          </a:p>
          <a:p>
            <a:pPr marL="457200" rtl="0">
              <a:spcBef>
                <a:spcPts val="560"/>
              </a:spcBef>
              <a:spcAft>
                <a:spcPts val="0"/>
              </a:spcAft>
            </a:pPr>
            <a:r>
              <a:rPr lang="en-US" sz="2800" b="0" i="0" u="none" strike="noStrike" dirty="0">
                <a:solidFill>
                  <a:srgbClr val="000000"/>
                </a:solidFill>
                <a:effectLst/>
                <a:latin typeface="Calibri" panose="020F0502020204030204" pitchFamily="34" charset="0"/>
              </a:rPr>
              <a:t>- Selective Repeat ARQ</a:t>
            </a:r>
            <a:endParaRPr lang="en-US" b="0" dirty="0">
              <a:effectLst/>
            </a:endParaRPr>
          </a:p>
          <a:p>
            <a:pPr algn="just">
              <a:buFont typeface="Wingdings" panose="05000000000000000000" pitchFamily="2" charset="2"/>
              <a:buChar char="q"/>
            </a:pPr>
            <a:endParaRPr lang="en-US" dirty="0"/>
          </a:p>
          <a:p>
            <a:pPr algn="just">
              <a:buFont typeface="Wingdings" panose="05000000000000000000" pitchFamily="2" charset="2"/>
              <a:buChar char="q"/>
            </a:pPr>
            <a:endParaRPr lang="en-US" dirty="0"/>
          </a:p>
          <a:p>
            <a:pPr marL="0" indent="0" algn="just">
              <a:buNone/>
            </a:pPr>
            <a:endParaRPr lang="en-US" dirty="0"/>
          </a:p>
          <a:p>
            <a:pPr algn="just">
              <a:buFont typeface="Wingdings" panose="05000000000000000000" pitchFamily="2" charset="2"/>
              <a:buChar char="q"/>
            </a:pPr>
            <a:endParaRPr lang="en-IN" dirty="0"/>
          </a:p>
        </p:txBody>
      </p:sp>
    </p:spTree>
    <p:extLst>
      <p:ext uri="{BB962C8B-B14F-4D97-AF65-F5344CB8AC3E}">
        <p14:creationId xmlns:p14="http://schemas.microsoft.com/office/powerpoint/2010/main" val="3053954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56804-2916-02CE-2135-407E51F5E84E}"/>
              </a:ext>
            </a:extLst>
          </p:cNvPr>
          <p:cNvSpPr>
            <a:spLocks noGrp="1"/>
          </p:cNvSpPr>
          <p:nvPr>
            <p:ph type="title"/>
          </p:nvPr>
        </p:nvSpPr>
        <p:spPr/>
        <p:txBody>
          <a:bodyPr/>
          <a:lstStyle/>
          <a:p>
            <a:r>
              <a:rPr lang="en-US" dirty="0"/>
              <a:t>                        Discarding Policy -</a:t>
            </a:r>
            <a:br>
              <a:rPr lang="en-US" dirty="0"/>
            </a:br>
            <a:endParaRPr lang="en-IN" dirty="0"/>
          </a:p>
        </p:txBody>
      </p:sp>
      <p:sp>
        <p:nvSpPr>
          <p:cNvPr id="3" name="Content Placeholder 2">
            <a:extLst>
              <a:ext uri="{FF2B5EF4-FFF2-40B4-BE49-F238E27FC236}">
                <a16:creationId xmlns:a16="http://schemas.microsoft.com/office/drawing/2014/main" id="{19AF566E-AA20-1494-6755-4BB0E59BAA92}"/>
              </a:ext>
            </a:extLst>
          </p:cNvPr>
          <p:cNvSpPr>
            <a:spLocks noGrp="1"/>
          </p:cNvSpPr>
          <p:nvPr>
            <p:ph idx="1"/>
          </p:nvPr>
        </p:nvSpPr>
        <p:spPr/>
        <p:txBody>
          <a:bodyPr/>
          <a:lstStyle/>
          <a:p>
            <a:pPr algn="just"/>
            <a:r>
              <a:rPr lang="en-US" dirty="0"/>
              <a:t>A good discarding policy adopted by the routers is that the routers may prevent congestion and at the same time partially discard the corrupted or less sensitive packages and also be able to maintain the quality of a message. </a:t>
            </a:r>
          </a:p>
          <a:p>
            <a:pPr marL="0" indent="0" algn="just">
              <a:buNone/>
            </a:pPr>
            <a:endParaRPr lang="en-US" dirty="0"/>
          </a:p>
          <a:p>
            <a:pPr algn="just"/>
            <a:r>
              <a:rPr lang="en-US" dirty="0"/>
              <a:t>In the case of audio file transmission, routers can discard less sensitive packets to prevent congestion and also maintain the quality of the audio file. </a:t>
            </a:r>
            <a:endParaRPr lang="en-IN" dirty="0"/>
          </a:p>
        </p:txBody>
      </p:sp>
    </p:spTree>
    <p:extLst>
      <p:ext uri="{BB962C8B-B14F-4D97-AF65-F5344CB8AC3E}">
        <p14:creationId xmlns:p14="http://schemas.microsoft.com/office/powerpoint/2010/main" val="1053548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0FCB1-15AD-F25A-2B43-2E2ADBC64088}"/>
              </a:ext>
            </a:extLst>
          </p:cNvPr>
          <p:cNvSpPr>
            <a:spLocks noGrp="1"/>
          </p:cNvSpPr>
          <p:nvPr>
            <p:ph type="title"/>
          </p:nvPr>
        </p:nvSpPr>
        <p:spPr/>
        <p:txBody>
          <a:bodyPr/>
          <a:lstStyle/>
          <a:p>
            <a:r>
              <a:rPr lang="en-US" dirty="0"/>
              <a:t>             Acknowledgment Policy </a:t>
            </a:r>
            <a:br>
              <a:rPr lang="en-US" dirty="0"/>
            </a:br>
            <a:endParaRPr lang="en-IN" dirty="0"/>
          </a:p>
        </p:txBody>
      </p:sp>
      <p:sp>
        <p:nvSpPr>
          <p:cNvPr id="3" name="Content Placeholder 2">
            <a:extLst>
              <a:ext uri="{FF2B5EF4-FFF2-40B4-BE49-F238E27FC236}">
                <a16:creationId xmlns:a16="http://schemas.microsoft.com/office/drawing/2014/main" id="{F3D61CD2-0DAA-FA09-3B68-675682634999}"/>
              </a:ext>
            </a:extLst>
          </p:cNvPr>
          <p:cNvSpPr>
            <a:spLocks noGrp="1"/>
          </p:cNvSpPr>
          <p:nvPr>
            <p:ph idx="1"/>
          </p:nvPr>
        </p:nvSpPr>
        <p:spPr/>
        <p:txBody>
          <a:bodyPr/>
          <a:lstStyle/>
          <a:p>
            <a:pPr algn="just"/>
            <a:r>
              <a:rPr lang="en-US" dirty="0"/>
              <a:t>Since acknowledgments are also part of the load in the network, the acknowledgment policy imposed by the receiver may also affect congestion. Several approaches can be used to prevent congestion related to acknowledgment. </a:t>
            </a:r>
          </a:p>
          <a:p>
            <a:pPr algn="just"/>
            <a:endParaRPr lang="en-US" dirty="0"/>
          </a:p>
          <a:p>
            <a:pPr algn="just"/>
            <a:r>
              <a:rPr lang="en-US" dirty="0"/>
              <a:t>The receiver should send an acknowledgment for N packets rather than sending an acknowledgment for a single packet. The receiver should send an acknowledgment only if it has to send a packet or a timer expires. </a:t>
            </a:r>
            <a:endParaRPr lang="en-IN" dirty="0"/>
          </a:p>
        </p:txBody>
      </p:sp>
    </p:spTree>
    <p:extLst>
      <p:ext uri="{BB962C8B-B14F-4D97-AF65-F5344CB8AC3E}">
        <p14:creationId xmlns:p14="http://schemas.microsoft.com/office/powerpoint/2010/main" val="357465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0AEBF-1AAC-9DBF-BEAE-AFA40AFB1A43}"/>
              </a:ext>
            </a:extLst>
          </p:cNvPr>
          <p:cNvSpPr>
            <a:spLocks noGrp="1"/>
          </p:cNvSpPr>
          <p:nvPr>
            <p:ph type="title"/>
          </p:nvPr>
        </p:nvSpPr>
        <p:spPr/>
        <p:txBody>
          <a:bodyPr/>
          <a:lstStyle/>
          <a:p>
            <a:r>
              <a:rPr lang="en-US" dirty="0"/>
              <a:t>                    Admission Policy : </a:t>
            </a:r>
            <a:br>
              <a:rPr lang="en-US" dirty="0"/>
            </a:br>
            <a:endParaRPr lang="en-IN" dirty="0"/>
          </a:p>
        </p:txBody>
      </p:sp>
      <p:sp>
        <p:nvSpPr>
          <p:cNvPr id="3" name="Content Placeholder 2">
            <a:extLst>
              <a:ext uri="{FF2B5EF4-FFF2-40B4-BE49-F238E27FC236}">
                <a16:creationId xmlns:a16="http://schemas.microsoft.com/office/drawing/2014/main" id="{77532C95-3356-24E1-CE6D-F176FA583EEE}"/>
              </a:ext>
            </a:extLst>
          </p:cNvPr>
          <p:cNvSpPr>
            <a:spLocks noGrp="1"/>
          </p:cNvSpPr>
          <p:nvPr>
            <p:ph idx="1"/>
          </p:nvPr>
        </p:nvSpPr>
        <p:spPr/>
        <p:txBody>
          <a:bodyPr/>
          <a:lstStyle/>
          <a:p>
            <a:pPr marL="0" indent="0" algn="just">
              <a:buNone/>
            </a:pPr>
            <a:br>
              <a:rPr lang="en-US" dirty="0"/>
            </a:br>
            <a:r>
              <a:rPr lang="en-US" dirty="0"/>
              <a:t>In admission policy, a mechanism should be used to prevent congestion. Switches in a flow should first check the resource requirement of a network flow before transmitting it further. If there is a chance of congestion or there is congestion in the network, the router should deny establishing a virtual network connection to prevent further congestion.</a:t>
            </a:r>
            <a:endParaRPr lang="en-IN" dirty="0"/>
          </a:p>
        </p:txBody>
      </p:sp>
    </p:spTree>
    <p:extLst>
      <p:ext uri="{BB962C8B-B14F-4D97-AF65-F5344CB8AC3E}">
        <p14:creationId xmlns:p14="http://schemas.microsoft.com/office/powerpoint/2010/main" val="1452673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6E446-92F0-212D-5EB0-41040EA60B03}"/>
              </a:ext>
            </a:extLst>
          </p:cNvPr>
          <p:cNvSpPr>
            <a:spLocks noGrp="1"/>
          </p:cNvSpPr>
          <p:nvPr>
            <p:ph type="title"/>
          </p:nvPr>
        </p:nvSpPr>
        <p:spPr>
          <a:xfrm>
            <a:off x="646111" y="452718"/>
            <a:ext cx="10709866" cy="1400530"/>
          </a:xfrm>
        </p:spPr>
        <p:txBody>
          <a:bodyPr/>
          <a:lstStyle/>
          <a:p>
            <a:r>
              <a:rPr lang="en-IN" dirty="0"/>
              <a:t>    Closed Loop Congestion Control .</a:t>
            </a:r>
          </a:p>
        </p:txBody>
      </p:sp>
      <p:sp>
        <p:nvSpPr>
          <p:cNvPr id="3" name="Content Placeholder 2">
            <a:extLst>
              <a:ext uri="{FF2B5EF4-FFF2-40B4-BE49-F238E27FC236}">
                <a16:creationId xmlns:a16="http://schemas.microsoft.com/office/drawing/2014/main" id="{7AC26FC9-5D43-511D-AADE-16306D3511DA}"/>
              </a:ext>
            </a:extLst>
          </p:cNvPr>
          <p:cNvSpPr>
            <a:spLocks noGrp="1"/>
          </p:cNvSpPr>
          <p:nvPr>
            <p:ph idx="1"/>
          </p:nvPr>
        </p:nvSpPr>
        <p:spPr>
          <a:xfrm>
            <a:off x="1103312" y="2052918"/>
            <a:ext cx="10709866" cy="4195481"/>
          </a:xfrm>
        </p:spPr>
        <p:txBody>
          <a:bodyPr>
            <a:normAutofit/>
          </a:bodyPr>
          <a:lstStyle/>
          <a:p>
            <a:pPr algn="just">
              <a:buFont typeface="Wingdings" panose="05000000000000000000" pitchFamily="2" charset="2"/>
              <a:buChar char="q"/>
            </a:pPr>
            <a:r>
              <a:rPr lang="en-US" dirty="0"/>
              <a:t>Closed-loop congestion control techniques are used to treat congestion after it happens. Several techniques are used by different protocols; some of them are: In the choke-packet method, the warning is from the router, which has encountered congestion, directly to the source station. The intermediate nodes through which the packet has traveled are not warned.</a:t>
            </a:r>
          </a:p>
          <a:p>
            <a:pPr marL="0" indent="0" algn="just">
              <a:buNone/>
            </a:pPr>
            <a:endParaRPr lang="en-US" dirty="0"/>
          </a:p>
          <a:p>
            <a:pPr algn="just">
              <a:buFont typeface="Wingdings" panose="05000000000000000000" pitchFamily="2" charset="2"/>
              <a:buChar char="q"/>
            </a:pPr>
            <a:r>
              <a:rPr lang="en-US" dirty="0"/>
              <a:t>Backpressure is a node-to-node congestion control technique that propagates in the opposite direction of data flow. </a:t>
            </a:r>
          </a:p>
          <a:p>
            <a:pPr marL="0" indent="0" algn="just">
              <a:buNone/>
            </a:pPr>
            <a:endParaRPr lang="en-US" dirty="0"/>
          </a:p>
          <a:p>
            <a:pPr algn="just">
              <a:buFont typeface="Wingdings" panose="05000000000000000000" pitchFamily="2" charset="2"/>
              <a:buChar char="q"/>
            </a:pPr>
            <a:r>
              <a:rPr lang="en-US" dirty="0"/>
              <a:t>The backpressure technique can be applied only to the virtual circuit where each node has information about its upstream node. </a:t>
            </a:r>
            <a:endParaRPr lang="en-IN" dirty="0"/>
          </a:p>
        </p:txBody>
      </p:sp>
    </p:spTree>
    <p:extLst>
      <p:ext uri="{BB962C8B-B14F-4D97-AF65-F5344CB8AC3E}">
        <p14:creationId xmlns:p14="http://schemas.microsoft.com/office/powerpoint/2010/main" val="3396168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A8D73-6413-BC2D-B3A3-1BD0D69A9DE5}"/>
              </a:ext>
            </a:extLst>
          </p:cNvPr>
          <p:cNvSpPr>
            <a:spLocks noGrp="1"/>
          </p:cNvSpPr>
          <p:nvPr>
            <p:ph type="title"/>
          </p:nvPr>
        </p:nvSpPr>
        <p:spPr/>
        <p:txBody>
          <a:bodyPr/>
          <a:lstStyle/>
          <a:p>
            <a:r>
              <a:rPr lang="en-IN" dirty="0"/>
              <a:t>                     Back Pressure .</a:t>
            </a:r>
          </a:p>
        </p:txBody>
      </p:sp>
      <p:pic>
        <p:nvPicPr>
          <p:cNvPr id="5122" name="Picture 2">
            <a:extLst>
              <a:ext uri="{FF2B5EF4-FFF2-40B4-BE49-F238E27FC236}">
                <a16:creationId xmlns:a16="http://schemas.microsoft.com/office/drawing/2014/main" id="{7E9AB36D-684A-6729-0B7F-3BCEA511D5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0085" y="2516778"/>
            <a:ext cx="10515600" cy="2873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157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AF9DC-C3A1-8DCD-B91E-56AAAD87A320}"/>
              </a:ext>
            </a:extLst>
          </p:cNvPr>
          <p:cNvSpPr>
            <a:spLocks noGrp="1"/>
          </p:cNvSpPr>
          <p:nvPr>
            <p:ph type="title"/>
          </p:nvPr>
        </p:nvSpPr>
        <p:spPr/>
        <p:txBody>
          <a:bodyPr/>
          <a:lstStyle/>
          <a:p>
            <a:r>
              <a:rPr lang="en-US" dirty="0"/>
              <a:t>                      Choke packet.</a:t>
            </a:r>
            <a:endParaRPr lang="en-IN" dirty="0"/>
          </a:p>
        </p:txBody>
      </p:sp>
      <p:sp>
        <p:nvSpPr>
          <p:cNvPr id="3" name="Content Placeholder 2">
            <a:extLst>
              <a:ext uri="{FF2B5EF4-FFF2-40B4-BE49-F238E27FC236}">
                <a16:creationId xmlns:a16="http://schemas.microsoft.com/office/drawing/2014/main" id="{92830F2C-7D56-3A55-290C-B846854CA1EE}"/>
              </a:ext>
            </a:extLst>
          </p:cNvPr>
          <p:cNvSpPr>
            <a:spLocks noGrp="1"/>
          </p:cNvSpPr>
          <p:nvPr>
            <p:ph idx="1"/>
          </p:nvPr>
        </p:nvSpPr>
        <p:spPr/>
        <p:txBody>
          <a:bodyPr/>
          <a:lstStyle/>
          <a:p>
            <a:pPr marL="0" indent="0" algn="just">
              <a:buNone/>
            </a:pPr>
            <a:r>
              <a:rPr lang="en-US" dirty="0"/>
              <a:t>A choke packet is a packet sent by a node to the source to inform it of congestion. Each router monitors its resources and the utilization at each of its output lines. Whenever the resource utilization exceeds the threshold value which is set by the administrator, the router directly sends a choke packet to the source giving it feedback to reduce the traffic.</a:t>
            </a:r>
          </a:p>
          <a:p>
            <a:pPr marL="0" indent="0" algn="just">
              <a:buNone/>
            </a:pPr>
            <a:endParaRPr lang="en-US" dirty="0"/>
          </a:p>
          <a:p>
            <a:pPr marL="0" indent="0" algn="just">
              <a:buNone/>
            </a:pPr>
            <a:endParaRPr lang="en-IN" dirty="0"/>
          </a:p>
        </p:txBody>
      </p:sp>
    </p:spTree>
    <p:extLst>
      <p:ext uri="{BB962C8B-B14F-4D97-AF65-F5344CB8AC3E}">
        <p14:creationId xmlns:p14="http://schemas.microsoft.com/office/powerpoint/2010/main" val="1817501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D587C-AE37-C101-D790-BA233D831436}"/>
              </a:ext>
            </a:extLst>
          </p:cNvPr>
          <p:cNvSpPr>
            <a:spLocks noGrp="1"/>
          </p:cNvSpPr>
          <p:nvPr>
            <p:ph type="title"/>
          </p:nvPr>
        </p:nvSpPr>
        <p:spPr/>
        <p:txBody>
          <a:bodyPr/>
          <a:lstStyle/>
          <a:p>
            <a:r>
              <a:rPr lang="en-IN" dirty="0"/>
              <a:t>                        Choke  Packet .</a:t>
            </a:r>
          </a:p>
        </p:txBody>
      </p:sp>
      <p:pic>
        <p:nvPicPr>
          <p:cNvPr id="7170" name="Picture 2">
            <a:extLst>
              <a:ext uri="{FF2B5EF4-FFF2-40B4-BE49-F238E27FC236}">
                <a16:creationId xmlns:a16="http://schemas.microsoft.com/office/drawing/2014/main" id="{BB6E671C-7BFA-3634-06A4-2C0C666A33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6212" y="2203192"/>
            <a:ext cx="10515600" cy="2882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212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A4255-469A-76FC-48A8-8A4EDE9625EC}"/>
              </a:ext>
            </a:extLst>
          </p:cNvPr>
          <p:cNvSpPr>
            <a:spLocks noGrp="1"/>
          </p:cNvSpPr>
          <p:nvPr>
            <p:ph type="title"/>
          </p:nvPr>
        </p:nvSpPr>
        <p:spPr/>
        <p:txBody>
          <a:bodyPr/>
          <a:lstStyle/>
          <a:p>
            <a:r>
              <a:rPr lang="en-IN" dirty="0"/>
              <a:t>              What is Congestion?</a:t>
            </a:r>
          </a:p>
        </p:txBody>
      </p:sp>
      <p:sp>
        <p:nvSpPr>
          <p:cNvPr id="3" name="Content Placeholder 2">
            <a:extLst>
              <a:ext uri="{FF2B5EF4-FFF2-40B4-BE49-F238E27FC236}">
                <a16:creationId xmlns:a16="http://schemas.microsoft.com/office/drawing/2014/main" id="{DA25C35A-88AD-213F-FA1E-3AD6611B6301}"/>
              </a:ext>
            </a:extLst>
          </p:cNvPr>
          <p:cNvSpPr>
            <a:spLocks noGrp="1"/>
          </p:cNvSpPr>
          <p:nvPr>
            <p:ph idx="1"/>
          </p:nvPr>
        </p:nvSpPr>
        <p:spPr/>
        <p:txBody>
          <a:bodyPr>
            <a:normAutofit/>
          </a:bodyPr>
          <a:lstStyle/>
          <a:p>
            <a:r>
              <a:rPr lang="en-US" dirty="0"/>
              <a:t>It defines the state occurring in the network layer when the message traffic is so heavy that it slows down network response time.</a:t>
            </a:r>
          </a:p>
          <a:p>
            <a:pPr marL="0" indent="0">
              <a:buNone/>
            </a:pPr>
            <a:endParaRPr lang="en-US" dirty="0"/>
          </a:p>
          <a:p>
            <a:pPr algn="just"/>
            <a:r>
              <a:rPr lang="en-US" dirty="0"/>
              <a:t>The main focus of congestion control and quality of service is data traffic.</a:t>
            </a:r>
          </a:p>
          <a:p>
            <a:pPr marL="0" indent="0" algn="just">
              <a:buNone/>
            </a:pPr>
            <a:endParaRPr lang="en-US" dirty="0"/>
          </a:p>
          <a:p>
            <a:pPr algn="just"/>
            <a:r>
              <a:rPr lang="en-US" dirty="0"/>
              <a:t>Congestion control is used to avoid traffic congestion. In quality of service, we try to create an appropriate environment for the traffic. So, before talking about congestion control and quality of service, we discuss the data traffic itself.</a:t>
            </a:r>
          </a:p>
          <a:p>
            <a:pPr algn="just"/>
            <a:endParaRPr lang="en-IN" dirty="0"/>
          </a:p>
        </p:txBody>
      </p:sp>
    </p:spTree>
    <p:extLst>
      <p:ext uri="{BB962C8B-B14F-4D97-AF65-F5344CB8AC3E}">
        <p14:creationId xmlns:p14="http://schemas.microsoft.com/office/powerpoint/2010/main" val="1576899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C4894-A2C4-E74D-B81E-89681694B284}"/>
              </a:ext>
            </a:extLst>
          </p:cNvPr>
          <p:cNvSpPr>
            <a:spLocks noGrp="1"/>
          </p:cNvSpPr>
          <p:nvPr>
            <p:ph type="title"/>
          </p:nvPr>
        </p:nvSpPr>
        <p:spPr/>
        <p:txBody>
          <a:bodyPr/>
          <a:lstStyle/>
          <a:p>
            <a:r>
              <a:rPr lang="en-US" dirty="0"/>
              <a:t>                Implicit Signaling </a:t>
            </a:r>
            <a:endParaRPr lang="en-IN" dirty="0"/>
          </a:p>
        </p:txBody>
      </p:sp>
      <p:sp>
        <p:nvSpPr>
          <p:cNvPr id="3" name="Content Placeholder 2">
            <a:extLst>
              <a:ext uri="{FF2B5EF4-FFF2-40B4-BE49-F238E27FC236}">
                <a16:creationId xmlns:a16="http://schemas.microsoft.com/office/drawing/2014/main" id="{8ED85A15-40C3-47D4-B1A6-DF8974983C3E}"/>
              </a:ext>
            </a:extLst>
          </p:cNvPr>
          <p:cNvSpPr>
            <a:spLocks noGrp="1"/>
          </p:cNvSpPr>
          <p:nvPr>
            <p:ph idx="1"/>
          </p:nvPr>
        </p:nvSpPr>
        <p:spPr/>
        <p:txBody>
          <a:bodyPr>
            <a:normAutofit/>
          </a:bodyPr>
          <a:lstStyle/>
          <a:p>
            <a:pPr marL="0" indent="0" algn="just">
              <a:buNone/>
            </a:pPr>
            <a:r>
              <a:rPr lang="en-US" dirty="0"/>
              <a:t>3. In implicit signaling, there is no communication between the congested nodes and the source. The source guesses that there is congestion in a network. Implicit Signaling- by symptom source will be aware of congestion in the network. No communication is sent to the source from a congested node. For example, through delayed acknowledgments. </a:t>
            </a:r>
          </a:p>
          <a:p>
            <a:pPr marL="0" indent="0" algn="just">
              <a:buNone/>
            </a:pPr>
            <a:endParaRPr lang="en-US" dirty="0"/>
          </a:p>
          <a:p>
            <a:pPr marL="0" indent="0" algn="just">
              <a:buNone/>
            </a:pPr>
            <a:r>
              <a:rPr lang="en-US" dirty="0"/>
              <a:t>For example, when the sender sends several packets and there is no acknowledgment for a while, one assumption is that there is congestion. </a:t>
            </a:r>
            <a:endParaRPr lang="en-IN" dirty="0"/>
          </a:p>
        </p:txBody>
      </p:sp>
    </p:spTree>
    <p:extLst>
      <p:ext uri="{BB962C8B-B14F-4D97-AF65-F5344CB8AC3E}">
        <p14:creationId xmlns:p14="http://schemas.microsoft.com/office/powerpoint/2010/main" val="1997642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AE146-B537-1582-7C95-B9EA53A8DAC0}"/>
              </a:ext>
            </a:extLst>
          </p:cNvPr>
          <p:cNvSpPr>
            <a:spLocks noGrp="1"/>
          </p:cNvSpPr>
          <p:nvPr>
            <p:ph type="title"/>
          </p:nvPr>
        </p:nvSpPr>
        <p:spPr/>
        <p:txBody>
          <a:bodyPr/>
          <a:lstStyle/>
          <a:p>
            <a:r>
              <a:rPr lang="en-US" sz="4400" b="0" i="0" dirty="0">
                <a:solidFill>
                  <a:srgbClr val="000000"/>
                </a:solidFill>
                <a:effectLst/>
                <a:latin typeface="Calibri" panose="020F0502020204030204" pitchFamily="34" charset="0"/>
              </a:rPr>
              <a:t>                          Explicit signal-</a:t>
            </a:r>
            <a:endParaRPr lang="en-IN" dirty="0"/>
          </a:p>
        </p:txBody>
      </p:sp>
      <p:sp>
        <p:nvSpPr>
          <p:cNvPr id="3" name="Content Placeholder 2">
            <a:extLst>
              <a:ext uri="{FF2B5EF4-FFF2-40B4-BE49-F238E27FC236}">
                <a16:creationId xmlns:a16="http://schemas.microsoft.com/office/drawing/2014/main" id="{23E09327-4071-9921-7F59-0B19E4B294C2}"/>
              </a:ext>
            </a:extLst>
          </p:cNvPr>
          <p:cNvSpPr>
            <a:spLocks noGrp="1"/>
          </p:cNvSpPr>
          <p:nvPr>
            <p:ph idx="1"/>
          </p:nvPr>
        </p:nvSpPr>
        <p:spPr/>
        <p:txBody>
          <a:bodyPr/>
          <a:lstStyle/>
          <a:p>
            <a:pPr algn="just" rtl="0">
              <a:spcBef>
                <a:spcPts val="400"/>
              </a:spcBef>
              <a:spcAft>
                <a:spcPts val="0"/>
              </a:spcAft>
            </a:pPr>
            <a:endParaRPr lang="en-US" sz="1800" b="0" i="0" u="sng" dirty="0">
              <a:solidFill>
                <a:srgbClr val="000000"/>
              </a:solidFill>
              <a:effectLst/>
              <a:latin typeface="Calibri" panose="020F0502020204030204" pitchFamily="34" charset="0"/>
            </a:endParaRPr>
          </a:p>
          <a:p>
            <a:pPr marL="0" indent="0" algn="just" rtl="0">
              <a:spcBef>
                <a:spcPts val="400"/>
              </a:spcBef>
              <a:spcAft>
                <a:spcPts val="0"/>
              </a:spcAft>
              <a:buNone/>
            </a:pPr>
            <a:r>
              <a:rPr lang="en-US" sz="1800" b="0" i="0" u="sng" dirty="0">
                <a:solidFill>
                  <a:srgbClr val="000000"/>
                </a:solidFill>
                <a:effectLst/>
                <a:latin typeface="Calibri" panose="020F0502020204030204" pitchFamily="34" charset="0"/>
              </a:rPr>
              <a:t>Explicit signal- </a:t>
            </a:r>
            <a:r>
              <a:rPr lang="en-US" sz="1800" b="0" i="0" u="none" strike="noStrike" dirty="0">
                <a:solidFill>
                  <a:srgbClr val="000000"/>
                </a:solidFill>
                <a:effectLst/>
                <a:latin typeface="Calibri" panose="020F0502020204030204" pitchFamily="34" charset="0"/>
              </a:rPr>
              <a:t>network alerts the sender or destination to slow down the rate of transmission by sending a signal that is included in the packet that carries data. That is why it’s different from a choke packet.  </a:t>
            </a:r>
            <a:endParaRPr lang="en-US" b="0" dirty="0">
              <a:effectLst/>
            </a:endParaRPr>
          </a:p>
          <a:p>
            <a:pPr marL="0" indent="0" algn="just" rtl="0" fontAlgn="base">
              <a:spcBef>
                <a:spcPts val="400"/>
              </a:spcBef>
              <a:spcAft>
                <a:spcPts val="0"/>
              </a:spcAft>
              <a:buNone/>
            </a:pPr>
            <a:br>
              <a:rPr lang="en-US" b="0" dirty="0">
                <a:effectLst/>
              </a:rPr>
            </a:br>
            <a:r>
              <a:rPr lang="en-US" sz="1800" b="0" i="0" u="sng" strike="noStrike" dirty="0">
                <a:solidFill>
                  <a:srgbClr val="000000"/>
                </a:solidFill>
                <a:effectLst/>
                <a:latin typeface="Calibri" panose="020F0502020204030204" pitchFamily="34" charset="0"/>
              </a:rPr>
              <a:t>Backward signaling- </a:t>
            </a:r>
            <a:r>
              <a:rPr lang="en-US" sz="1800" b="0" i="0" u="none" strike="noStrike" dirty="0">
                <a:solidFill>
                  <a:srgbClr val="000000"/>
                </a:solidFill>
                <a:effectLst/>
                <a:latin typeface="Calibri" panose="020F0502020204030204" pitchFamily="34" charset="0"/>
              </a:rPr>
              <a:t>warning source (opposite direction to congestion) and taking appropriate congestion corrective measures</a:t>
            </a:r>
            <a:endParaRPr lang="en-US" sz="1800" b="0" i="0" u="none" strike="noStrike" dirty="0">
              <a:solidFill>
                <a:srgbClr val="000000"/>
              </a:solidFill>
              <a:effectLst/>
              <a:latin typeface="Noto Sans Symbols"/>
            </a:endParaRPr>
          </a:p>
          <a:p>
            <a:pPr marL="0" indent="0" algn="just" rtl="0" fontAlgn="base">
              <a:spcBef>
                <a:spcPts val="400"/>
              </a:spcBef>
              <a:spcAft>
                <a:spcPts val="0"/>
              </a:spcAft>
              <a:buNone/>
            </a:pPr>
            <a:br>
              <a:rPr lang="en-US" b="0" dirty="0">
                <a:effectLst/>
              </a:rPr>
            </a:br>
            <a:r>
              <a:rPr lang="en-US" sz="1800" b="0" i="0" u="sng" strike="noStrike" dirty="0">
                <a:solidFill>
                  <a:srgbClr val="000000"/>
                </a:solidFill>
                <a:effectLst/>
                <a:latin typeface="Calibri" panose="020F0502020204030204" pitchFamily="34" charset="0"/>
              </a:rPr>
              <a:t>Forward signaling- </a:t>
            </a:r>
            <a:r>
              <a:rPr lang="en-US" sz="1800" b="0" i="0" u="none" strike="noStrike" dirty="0">
                <a:solidFill>
                  <a:srgbClr val="000000"/>
                </a:solidFill>
                <a:effectLst/>
                <a:latin typeface="Calibri" panose="020F0502020204030204" pitchFamily="34" charset="0"/>
              </a:rPr>
              <a:t>warning destination (same direction to congestion) and taking appropriate congestion avoidance measures. Such as receiver can slow down the acknowledgment </a:t>
            </a:r>
            <a:endParaRPr lang="en-US" sz="1800" b="0" i="0" u="none" strike="noStrike" dirty="0">
              <a:solidFill>
                <a:srgbClr val="000000"/>
              </a:solidFill>
              <a:effectLst/>
              <a:latin typeface="Noto Sans Symbols"/>
            </a:endParaRPr>
          </a:p>
          <a:p>
            <a:pPr marL="0" indent="0" algn="just">
              <a:buNone/>
            </a:pPr>
            <a:br>
              <a:rPr lang="en-US" b="0" dirty="0">
                <a:effectLst/>
              </a:rPr>
            </a:br>
            <a:endParaRPr lang="en-IN" dirty="0"/>
          </a:p>
        </p:txBody>
      </p:sp>
    </p:spTree>
    <p:extLst>
      <p:ext uri="{BB962C8B-B14F-4D97-AF65-F5344CB8AC3E}">
        <p14:creationId xmlns:p14="http://schemas.microsoft.com/office/powerpoint/2010/main" val="4060142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1692E-75BF-ED63-AB2B-D36C1F989C96}"/>
              </a:ext>
            </a:extLst>
          </p:cNvPr>
          <p:cNvSpPr>
            <a:spLocks noGrp="1"/>
          </p:cNvSpPr>
          <p:nvPr>
            <p:ph type="title"/>
          </p:nvPr>
        </p:nvSpPr>
        <p:spPr/>
        <p:txBody>
          <a:bodyPr/>
          <a:lstStyle/>
          <a:p>
            <a:r>
              <a:rPr lang="en-IN" dirty="0"/>
              <a:t>                    Quality of service (QoS)</a:t>
            </a:r>
            <a:br>
              <a:rPr lang="en-IN" dirty="0"/>
            </a:br>
            <a:endParaRPr lang="en-IN" dirty="0"/>
          </a:p>
        </p:txBody>
      </p:sp>
      <p:sp>
        <p:nvSpPr>
          <p:cNvPr id="3" name="Content Placeholder 2">
            <a:extLst>
              <a:ext uri="{FF2B5EF4-FFF2-40B4-BE49-F238E27FC236}">
                <a16:creationId xmlns:a16="http://schemas.microsoft.com/office/drawing/2014/main" id="{D0520B2A-2D08-1C44-8456-268E43208917}"/>
              </a:ext>
            </a:extLst>
          </p:cNvPr>
          <p:cNvSpPr>
            <a:spLocks noGrp="1"/>
          </p:cNvSpPr>
          <p:nvPr>
            <p:ph idx="1"/>
          </p:nvPr>
        </p:nvSpPr>
        <p:spPr/>
        <p:txBody>
          <a:bodyPr/>
          <a:lstStyle/>
          <a:p>
            <a:pPr algn="just"/>
            <a:r>
              <a:rPr lang="en-US" dirty="0"/>
              <a:t>To provide good quality service is to build a network with enough capacity for whatever traffic will be thrown at it. The name for this solution is over-provisioning.</a:t>
            </a:r>
          </a:p>
          <a:p>
            <a:pPr marL="0" indent="0" algn="just">
              <a:buNone/>
            </a:pPr>
            <a:endParaRPr lang="en-US" dirty="0"/>
          </a:p>
          <a:p>
            <a:pPr algn="just"/>
            <a:r>
              <a:rPr lang="en-US" dirty="0"/>
              <a:t>Quality of service mechanisms let a network with less capacity meet application requirements just as well at a lower cost.</a:t>
            </a:r>
          </a:p>
          <a:p>
            <a:pPr algn="just"/>
            <a:endParaRPr lang="en-US" dirty="0"/>
          </a:p>
          <a:p>
            <a:endParaRPr lang="en-IN" dirty="0"/>
          </a:p>
        </p:txBody>
      </p:sp>
    </p:spTree>
    <p:extLst>
      <p:ext uri="{BB962C8B-B14F-4D97-AF65-F5344CB8AC3E}">
        <p14:creationId xmlns:p14="http://schemas.microsoft.com/office/powerpoint/2010/main" val="18068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9B68-467A-5685-0E08-E016D21839EE}"/>
              </a:ext>
            </a:extLst>
          </p:cNvPr>
          <p:cNvSpPr>
            <a:spLocks noGrp="1"/>
          </p:cNvSpPr>
          <p:nvPr>
            <p:ph type="title"/>
          </p:nvPr>
        </p:nvSpPr>
        <p:spPr/>
        <p:txBody>
          <a:bodyPr/>
          <a:lstStyle/>
          <a:p>
            <a:r>
              <a:rPr lang="en-IN" dirty="0"/>
              <a:t>            TECHNIQUES TO IMPROVE QoS.</a:t>
            </a:r>
            <a:br>
              <a:rPr lang="en-IN" dirty="0"/>
            </a:br>
            <a:endParaRPr lang="en-IN" dirty="0"/>
          </a:p>
        </p:txBody>
      </p:sp>
      <p:sp>
        <p:nvSpPr>
          <p:cNvPr id="3" name="Content Placeholder 2">
            <a:extLst>
              <a:ext uri="{FF2B5EF4-FFF2-40B4-BE49-F238E27FC236}">
                <a16:creationId xmlns:a16="http://schemas.microsoft.com/office/drawing/2014/main" id="{CCB8326B-F41E-8348-45EE-2124976F1B2C}"/>
              </a:ext>
            </a:extLst>
          </p:cNvPr>
          <p:cNvSpPr>
            <a:spLocks noGrp="1"/>
          </p:cNvSpPr>
          <p:nvPr>
            <p:ph idx="1"/>
          </p:nvPr>
        </p:nvSpPr>
        <p:spPr/>
        <p:txBody>
          <a:bodyPr>
            <a:normAutofit lnSpcReduction="10000"/>
          </a:bodyPr>
          <a:lstStyle/>
          <a:p>
            <a:r>
              <a:rPr lang="en-IN" dirty="0"/>
              <a:t>    Scheduling</a:t>
            </a:r>
          </a:p>
          <a:p>
            <a:pPr>
              <a:buFont typeface="Wingdings" panose="05000000000000000000" pitchFamily="2" charset="2"/>
              <a:buChar char="q"/>
            </a:pPr>
            <a:r>
              <a:rPr lang="en-IN" dirty="0"/>
              <a:t>FIFO Queuing</a:t>
            </a:r>
          </a:p>
          <a:p>
            <a:pPr>
              <a:buFont typeface="Wingdings" panose="05000000000000000000" pitchFamily="2" charset="2"/>
              <a:buChar char="q"/>
            </a:pPr>
            <a:r>
              <a:rPr lang="en-IN" dirty="0"/>
              <a:t> Priority Queuing</a:t>
            </a:r>
          </a:p>
          <a:p>
            <a:pPr>
              <a:buFont typeface="Wingdings" panose="05000000000000000000" pitchFamily="2" charset="2"/>
              <a:buChar char="q"/>
            </a:pPr>
            <a:r>
              <a:rPr lang="en-IN" dirty="0"/>
              <a:t> Weighted Fair Queuing</a:t>
            </a:r>
          </a:p>
          <a:p>
            <a:pPr marL="0" indent="0">
              <a:buNone/>
            </a:pPr>
            <a:endParaRPr lang="en-IN" dirty="0"/>
          </a:p>
          <a:p>
            <a:r>
              <a:rPr lang="en-IN" dirty="0"/>
              <a:t>  Traffic Shaping</a:t>
            </a:r>
          </a:p>
          <a:p>
            <a:pPr>
              <a:buFont typeface="Wingdings" panose="05000000000000000000" pitchFamily="2" charset="2"/>
              <a:buChar char="q"/>
            </a:pPr>
            <a:r>
              <a:rPr lang="en-IN" dirty="0"/>
              <a:t>Leaky Bucket</a:t>
            </a:r>
          </a:p>
          <a:p>
            <a:pPr>
              <a:buFont typeface="Wingdings" panose="05000000000000000000" pitchFamily="2" charset="2"/>
              <a:buChar char="q"/>
            </a:pPr>
            <a:r>
              <a:rPr lang="en-IN" dirty="0"/>
              <a:t>Token Bucket</a:t>
            </a:r>
          </a:p>
          <a:p>
            <a:pPr>
              <a:buFont typeface="Wingdings" panose="05000000000000000000" pitchFamily="2" charset="2"/>
              <a:buChar char="q"/>
            </a:pPr>
            <a:r>
              <a:rPr lang="en-IN" dirty="0"/>
              <a:t> Resource Reservation</a:t>
            </a:r>
          </a:p>
          <a:p>
            <a:pPr>
              <a:buFont typeface="Wingdings" panose="05000000000000000000" pitchFamily="2" charset="2"/>
              <a:buChar char="q"/>
            </a:pPr>
            <a:r>
              <a:rPr lang="en-IN" dirty="0"/>
              <a:t> Admission Control</a:t>
            </a:r>
          </a:p>
          <a:p>
            <a:pPr marL="0" indent="0">
              <a:buNone/>
            </a:pPr>
            <a:endParaRPr lang="en-IN" dirty="0"/>
          </a:p>
        </p:txBody>
      </p:sp>
    </p:spTree>
    <p:extLst>
      <p:ext uri="{BB962C8B-B14F-4D97-AF65-F5344CB8AC3E}">
        <p14:creationId xmlns:p14="http://schemas.microsoft.com/office/powerpoint/2010/main" val="536210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3416-FC6F-C5E9-E345-5683E51473FF}"/>
              </a:ext>
            </a:extLst>
          </p:cNvPr>
          <p:cNvSpPr>
            <a:spLocks noGrp="1"/>
          </p:cNvSpPr>
          <p:nvPr>
            <p:ph type="title"/>
          </p:nvPr>
        </p:nvSpPr>
        <p:spPr/>
        <p:txBody>
          <a:bodyPr/>
          <a:lstStyle/>
          <a:p>
            <a:r>
              <a:rPr lang="en-IN" dirty="0"/>
              <a:t>     TECHNIQUES TO IMPROVE QoS.</a:t>
            </a:r>
          </a:p>
        </p:txBody>
      </p:sp>
      <p:sp>
        <p:nvSpPr>
          <p:cNvPr id="3" name="Content Placeholder 2">
            <a:extLst>
              <a:ext uri="{FF2B5EF4-FFF2-40B4-BE49-F238E27FC236}">
                <a16:creationId xmlns:a16="http://schemas.microsoft.com/office/drawing/2014/main" id="{F1A05B2B-8734-D818-878D-39C676E9173F}"/>
              </a:ext>
            </a:extLst>
          </p:cNvPr>
          <p:cNvSpPr>
            <a:spLocks noGrp="1"/>
          </p:cNvSpPr>
          <p:nvPr>
            <p:ph idx="1"/>
          </p:nvPr>
        </p:nvSpPr>
        <p:spPr>
          <a:xfrm>
            <a:off x="1103312" y="2052918"/>
            <a:ext cx="10487797" cy="4195481"/>
          </a:xfrm>
        </p:spPr>
        <p:txBody>
          <a:bodyPr>
            <a:normAutofit/>
          </a:bodyPr>
          <a:lstStyle/>
          <a:p>
            <a:r>
              <a:rPr lang="en-US" dirty="0"/>
              <a:t>Some techniques that can be used to improve the quality of service. The four common methods are scheduling, traffic shaping, admission control, and resource reservation.</a:t>
            </a:r>
          </a:p>
          <a:p>
            <a:pPr marL="0" indent="0">
              <a:buNone/>
            </a:pPr>
            <a:r>
              <a:rPr lang="en-US" dirty="0"/>
              <a:t>  a.  Scheduling</a:t>
            </a:r>
          </a:p>
          <a:p>
            <a:pPr algn="just"/>
            <a:r>
              <a:rPr lang="en-US" dirty="0"/>
              <a:t>Packets from different flows arrive at a switch or router for processing. A good scheduling technique treats the different flows in a fair and appropriate manner. Several scheduling techniques are designed to improve the quality of service. We discuss three of them here: FIFO queuing, priority queuing, and weighted fair queuing.</a:t>
            </a:r>
            <a:endParaRPr lang="en-IN" dirty="0"/>
          </a:p>
        </p:txBody>
      </p:sp>
    </p:spTree>
    <p:extLst>
      <p:ext uri="{BB962C8B-B14F-4D97-AF65-F5344CB8AC3E}">
        <p14:creationId xmlns:p14="http://schemas.microsoft.com/office/powerpoint/2010/main" val="2351619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2515F-322F-8721-CE52-9ED27DF011AA}"/>
              </a:ext>
            </a:extLst>
          </p:cNvPr>
          <p:cNvSpPr>
            <a:spLocks noGrp="1"/>
          </p:cNvSpPr>
          <p:nvPr>
            <p:ph type="title"/>
          </p:nvPr>
        </p:nvSpPr>
        <p:spPr/>
        <p:txBody>
          <a:bodyPr/>
          <a:lstStyle/>
          <a:p>
            <a:r>
              <a:rPr lang="en-IN" dirty="0"/>
              <a:t>                     FIFO Queuing.</a:t>
            </a:r>
          </a:p>
        </p:txBody>
      </p:sp>
      <p:sp>
        <p:nvSpPr>
          <p:cNvPr id="3" name="Content Placeholder 2">
            <a:extLst>
              <a:ext uri="{FF2B5EF4-FFF2-40B4-BE49-F238E27FC236}">
                <a16:creationId xmlns:a16="http://schemas.microsoft.com/office/drawing/2014/main" id="{5A53979E-4728-76AD-E67F-2E63AA9D9D13}"/>
              </a:ext>
            </a:extLst>
          </p:cNvPr>
          <p:cNvSpPr>
            <a:spLocks noGrp="1"/>
          </p:cNvSpPr>
          <p:nvPr>
            <p:ph idx="1"/>
          </p:nvPr>
        </p:nvSpPr>
        <p:spPr/>
        <p:txBody>
          <a:bodyPr/>
          <a:lstStyle/>
          <a:p>
            <a:pPr algn="just"/>
            <a:r>
              <a:rPr lang="en-US" dirty="0"/>
              <a:t>In first-in, first-out (FIFO) queuing, packets wait in a buffer (queue) until the node (router or switch) is ready to process them. </a:t>
            </a:r>
          </a:p>
          <a:p>
            <a:pPr marL="0" indent="0" algn="just">
              <a:buNone/>
            </a:pPr>
            <a:endParaRPr lang="en-US" dirty="0"/>
          </a:p>
          <a:p>
            <a:pPr algn="just"/>
            <a:r>
              <a:rPr lang="en-US" dirty="0"/>
              <a:t>If the average arrival rate is higher than the average processing rate, the queue will fill up and new packets will be discarded. A FIFO queue is familiar to those who have had to wait for a bus at a bus stop.</a:t>
            </a:r>
          </a:p>
          <a:p>
            <a:pPr algn="just"/>
            <a:endParaRPr lang="en-US" dirty="0"/>
          </a:p>
          <a:p>
            <a:pPr algn="just"/>
            <a:endParaRPr lang="en-US" dirty="0"/>
          </a:p>
          <a:p>
            <a:pPr algn="just"/>
            <a:endParaRPr lang="en-IN" dirty="0"/>
          </a:p>
        </p:txBody>
      </p:sp>
    </p:spTree>
    <p:extLst>
      <p:ext uri="{BB962C8B-B14F-4D97-AF65-F5344CB8AC3E}">
        <p14:creationId xmlns:p14="http://schemas.microsoft.com/office/powerpoint/2010/main" val="2658628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EDAFE-4282-5342-0A97-78711DA986C8}"/>
              </a:ext>
            </a:extLst>
          </p:cNvPr>
          <p:cNvSpPr>
            <a:spLocks noGrp="1"/>
          </p:cNvSpPr>
          <p:nvPr>
            <p:ph type="title"/>
          </p:nvPr>
        </p:nvSpPr>
        <p:spPr/>
        <p:txBody>
          <a:bodyPr/>
          <a:lstStyle/>
          <a:p>
            <a:r>
              <a:rPr lang="en-IN" dirty="0"/>
              <a:t>                        FIFO Queuing.</a:t>
            </a:r>
          </a:p>
        </p:txBody>
      </p:sp>
      <p:sp>
        <p:nvSpPr>
          <p:cNvPr id="3" name="Content Placeholder 2">
            <a:extLst>
              <a:ext uri="{FF2B5EF4-FFF2-40B4-BE49-F238E27FC236}">
                <a16:creationId xmlns:a16="http://schemas.microsoft.com/office/drawing/2014/main" id="{84B007E2-DDA1-32B5-953E-97713451AEE8}"/>
              </a:ext>
            </a:extLst>
          </p:cNvPr>
          <p:cNvSpPr>
            <a:spLocks noGrp="1"/>
          </p:cNvSpPr>
          <p:nvPr>
            <p:ph idx="1"/>
          </p:nvPr>
        </p:nvSpPr>
        <p:spPr/>
        <p:txBody>
          <a:bodyPr/>
          <a:lstStyle/>
          <a:p>
            <a:pPr marL="0" indent="0">
              <a:buNone/>
            </a:pPr>
            <a:endParaRPr lang="en-IN" dirty="0"/>
          </a:p>
        </p:txBody>
      </p:sp>
      <p:pic>
        <p:nvPicPr>
          <p:cNvPr id="10242" name="Picture 2">
            <a:extLst>
              <a:ext uri="{FF2B5EF4-FFF2-40B4-BE49-F238E27FC236}">
                <a16:creationId xmlns:a16="http://schemas.microsoft.com/office/drawing/2014/main" id="{93F6451E-1A02-F23F-2970-918BD75266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95179"/>
            <a:ext cx="1074420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671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754B6-3601-ECC7-CB6B-B4B62A68FCBC}"/>
              </a:ext>
            </a:extLst>
          </p:cNvPr>
          <p:cNvSpPr>
            <a:spLocks noGrp="1"/>
          </p:cNvSpPr>
          <p:nvPr>
            <p:ph type="title"/>
          </p:nvPr>
        </p:nvSpPr>
        <p:spPr/>
        <p:txBody>
          <a:bodyPr/>
          <a:lstStyle/>
          <a:p>
            <a:r>
              <a:rPr lang="en-IN" dirty="0"/>
              <a:t>                    Priority Queuing .</a:t>
            </a:r>
          </a:p>
        </p:txBody>
      </p:sp>
      <p:sp>
        <p:nvSpPr>
          <p:cNvPr id="3" name="Content Placeholder 2">
            <a:extLst>
              <a:ext uri="{FF2B5EF4-FFF2-40B4-BE49-F238E27FC236}">
                <a16:creationId xmlns:a16="http://schemas.microsoft.com/office/drawing/2014/main" id="{29200BC7-51AE-C887-8712-934F0D9FAC98}"/>
              </a:ext>
            </a:extLst>
          </p:cNvPr>
          <p:cNvSpPr>
            <a:spLocks noGrp="1"/>
          </p:cNvSpPr>
          <p:nvPr>
            <p:ph idx="1"/>
          </p:nvPr>
        </p:nvSpPr>
        <p:spPr/>
        <p:txBody>
          <a:bodyPr>
            <a:normAutofit/>
          </a:bodyPr>
          <a:lstStyle/>
          <a:p>
            <a:pPr algn="just"/>
            <a:r>
              <a:rPr lang="en-US" dirty="0"/>
              <a:t>In priority queuing, packets are first assigned to a priority class. Each priority class has its own queue. The packets in the highest-priority queue are processed first. Packets in the lowest-priority queue are processed last. Note that the system does not stop serving a queue until it is empty.</a:t>
            </a:r>
          </a:p>
          <a:p>
            <a:pPr algn="just"/>
            <a:r>
              <a:rPr lang="en-US" dirty="0"/>
              <a:t>A priority queue can provide better QoS than the FIFO queue because higher priority traffic, such as multimedia, can reach the destination with less delay. However, there is a potential drawback. If there is a continuous flow in a high-priority queue, the packets in the lower-priority queues will never have a chance to be processed. This is a condition called starvation.</a:t>
            </a:r>
          </a:p>
          <a:p>
            <a:pPr algn="just"/>
            <a:endParaRPr lang="en-US" dirty="0"/>
          </a:p>
          <a:p>
            <a:pPr algn="just"/>
            <a:endParaRPr lang="en-IN" dirty="0"/>
          </a:p>
        </p:txBody>
      </p:sp>
    </p:spTree>
    <p:extLst>
      <p:ext uri="{BB962C8B-B14F-4D97-AF65-F5344CB8AC3E}">
        <p14:creationId xmlns:p14="http://schemas.microsoft.com/office/powerpoint/2010/main" val="976496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2376-8418-D700-4584-DD740D741D05}"/>
              </a:ext>
            </a:extLst>
          </p:cNvPr>
          <p:cNvSpPr>
            <a:spLocks noGrp="1"/>
          </p:cNvSpPr>
          <p:nvPr>
            <p:ph type="title"/>
          </p:nvPr>
        </p:nvSpPr>
        <p:spPr/>
        <p:txBody>
          <a:bodyPr/>
          <a:lstStyle/>
          <a:p>
            <a:r>
              <a:rPr lang="en-IN" dirty="0"/>
              <a:t>                     Priority Queuing.</a:t>
            </a:r>
          </a:p>
        </p:txBody>
      </p:sp>
      <p:pic>
        <p:nvPicPr>
          <p:cNvPr id="11266" name="Picture 2">
            <a:extLst>
              <a:ext uri="{FF2B5EF4-FFF2-40B4-BE49-F238E27FC236}">
                <a16:creationId xmlns:a16="http://schemas.microsoft.com/office/drawing/2014/main" id="{F4B73EBD-19EC-A471-B315-D0B82B04B2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03313" y="2490223"/>
            <a:ext cx="8947150" cy="3320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095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9FEE4-CD25-14EB-48BC-87DC3408BDFF}"/>
              </a:ext>
            </a:extLst>
          </p:cNvPr>
          <p:cNvSpPr>
            <a:spLocks noGrp="1"/>
          </p:cNvSpPr>
          <p:nvPr>
            <p:ph type="title"/>
          </p:nvPr>
        </p:nvSpPr>
        <p:spPr/>
        <p:txBody>
          <a:bodyPr/>
          <a:lstStyle/>
          <a:p>
            <a:r>
              <a:rPr lang="en-IN" dirty="0"/>
              <a:t>              Weighted Fair Queuing .</a:t>
            </a:r>
          </a:p>
        </p:txBody>
      </p:sp>
      <p:sp>
        <p:nvSpPr>
          <p:cNvPr id="3" name="Content Placeholder 2">
            <a:extLst>
              <a:ext uri="{FF2B5EF4-FFF2-40B4-BE49-F238E27FC236}">
                <a16:creationId xmlns:a16="http://schemas.microsoft.com/office/drawing/2014/main" id="{1275DDF6-FB3F-1044-3C97-AFB99C363AAF}"/>
              </a:ext>
            </a:extLst>
          </p:cNvPr>
          <p:cNvSpPr>
            <a:spLocks noGrp="1"/>
          </p:cNvSpPr>
          <p:nvPr>
            <p:ph idx="1"/>
          </p:nvPr>
        </p:nvSpPr>
        <p:spPr/>
        <p:txBody>
          <a:bodyPr/>
          <a:lstStyle/>
          <a:p>
            <a:pPr marL="0" indent="0" algn="just">
              <a:buNone/>
            </a:pPr>
            <a:r>
              <a:rPr lang="en-US" dirty="0"/>
              <a:t>A better scheduling method is weighted fair queuing. In this technique, the packets are still assigned to different classes and admitted to different queues. The queues, however, are weighted based on the priority of the queues; higher priority means a higher weight. The system processes packets in each queue in a round-robin fashion with the number of packets selected from each queue based on the corresponding weight. For example, if the weights are 3, 2, and 1, three packets are processed from the first queue, two from the second queue, and one from the third queue. If the system does not impose priority on the classes, all weights can be equal. In this way, we have fair queuing with priority.</a:t>
            </a:r>
            <a:endParaRPr lang="en-IN" dirty="0"/>
          </a:p>
        </p:txBody>
      </p:sp>
    </p:spTree>
    <p:extLst>
      <p:ext uri="{BB962C8B-B14F-4D97-AF65-F5344CB8AC3E}">
        <p14:creationId xmlns:p14="http://schemas.microsoft.com/office/powerpoint/2010/main" val="761798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10747-F1A3-D782-E4B7-02169AA77E70}"/>
              </a:ext>
            </a:extLst>
          </p:cNvPr>
          <p:cNvSpPr>
            <a:spLocks noGrp="1"/>
          </p:cNvSpPr>
          <p:nvPr>
            <p:ph type="title"/>
          </p:nvPr>
        </p:nvSpPr>
        <p:spPr>
          <a:xfrm>
            <a:off x="646111" y="452718"/>
            <a:ext cx="10622780" cy="1400530"/>
          </a:xfrm>
        </p:spPr>
        <p:txBody>
          <a:bodyPr/>
          <a:lstStyle/>
          <a:p>
            <a:r>
              <a:rPr lang="en-IN" dirty="0"/>
              <a:t>      How the congestion occur in the </a:t>
            </a:r>
            <a:br>
              <a:rPr lang="en-IN" dirty="0"/>
            </a:br>
            <a:r>
              <a:rPr lang="en-IN" dirty="0"/>
              <a:t>                        network?</a:t>
            </a:r>
          </a:p>
        </p:txBody>
      </p:sp>
      <p:sp>
        <p:nvSpPr>
          <p:cNvPr id="3" name="Content Placeholder 2">
            <a:extLst>
              <a:ext uri="{FF2B5EF4-FFF2-40B4-BE49-F238E27FC236}">
                <a16:creationId xmlns:a16="http://schemas.microsoft.com/office/drawing/2014/main" id="{82CF2B63-206B-2675-1DB1-5D6D58EBCA80}"/>
              </a:ext>
            </a:extLst>
          </p:cNvPr>
          <p:cNvSpPr>
            <a:spLocks noGrp="1"/>
          </p:cNvSpPr>
          <p:nvPr>
            <p:ph idx="1"/>
          </p:nvPr>
        </p:nvSpPr>
        <p:spPr>
          <a:xfrm>
            <a:off x="1103312" y="2052918"/>
            <a:ext cx="10622780" cy="4195481"/>
          </a:xfrm>
        </p:spPr>
        <p:txBody>
          <a:bodyPr/>
          <a:lstStyle/>
          <a:p>
            <a:pPr algn="just"/>
            <a:r>
              <a:rPr lang="en-US" dirty="0"/>
              <a:t>Congestion in a network may occur if the load on the network—the number of packets sent to the network—is greater than the capacity of the network—the number of packets a network can handle. Congestion control refers to the mechanisms and techniques to control the congestion and keep the load below the capacity.</a:t>
            </a:r>
          </a:p>
          <a:p>
            <a:endParaRPr lang="en-IN" dirty="0"/>
          </a:p>
        </p:txBody>
      </p:sp>
    </p:spTree>
    <p:extLst>
      <p:ext uri="{BB962C8B-B14F-4D97-AF65-F5344CB8AC3E}">
        <p14:creationId xmlns:p14="http://schemas.microsoft.com/office/powerpoint/2010/main" val="29136897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24583-058C-8F03-A7E8-0746E5FEE87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C3519C7-ADA5-31C2-3F28-0AA6DF97A8E3}"/>
              </a:ext>
            </a:extLst>
          </p:cNvPr>
          <p:cNvSpPr>
            <a:spLocks noGrp="1"/>
          </p:cNvSpPr>
          <p:nvPr>
            <p:ph idx="1"/>
          </p:nvPr>
        </p:nvSpPr>
        <p:spPr/>
        <p:txBody>
          <a:bodyPr/>
          <a:lstStyle/>
          <a:p>
            <a:endParaRPr lang="en-IN"/>
          </a:p>
        </p:txBody>
      </p:sp>
      <p:pic>
        <p:nvPicPr>
          <p:cNvPr id="12290" name="Picture 2">
            <a:extLst>
              <a:ext uri="{FF2B5EF4-FFF2-40B4-BE49-F238E27FC236}">
                <a16:creationId xmlns:a16="http://schemas.microsoft.com/office/drawing/2014/main" id="{D305FF7A-CAFB-30BF-41B9-348FDFE391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10515600" cy="6127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875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5CFCC-8AAF-7CC6-C2F5-0F6F1994DFEB}"/>
              </a:ext>
            </a:extLst>
          </p:cNvPr>
          <p:cNvSpPr>
            <a:spLocks noGrp="1"/>
          </p:cNvSpPr>
          <p:nvPr>
            <p:ph type="title"/>
          </p:nvPr>
        </p:nvSpPr>
        <p:spPr/>
        <p:txBody>
          <a:bodyPr/>
          <a:lstStyle/>
          <a:p>
            <a:r>
              <a:rPr lang="en-IN" dirty="0"/>
              <a:t>               What is Traffic  Shipping?</a:t>
            </a:r>
          </a:p>
        </p:txBody>
      </p:sp>
      <p:sp>
        <p:nvSpPr>
          <p:cNvPr id="3" name="Content Placeholder 2">
            <a:extLst>
              <a:ext uri="{FF2B5EF4-FFF2-40B4-BE49-F238E27FC236}">
                <a16:creationId xmlns:a16="http://schemas.microsoft.com/office/drawing/2014/main" id="{C776F294-9A17-408D-5CCE-9C5DE431DD8E}"/>
              </a:ext>
            </a:extLst>
          </p:cNvPr>
          <p:cNvSpPr>
            <a:spLocks noGrp="1"/>
          </p:cNvSpPr>
          <p:nvPr>
            <p:ph idx="1"/>
          </p:nvPr>
        </p:nvSpPr>
        <p:spPr/>
        <p:txBody>
          <a:bodyPr/>
          <a:lstStyle/>
          <a:p>
            <a:pPr algn="just"/>
            <a:r>
              <a:rPr lang="en-US" dirty="0"/>
              <a:t>Traffic shaping is a technique for regulating/controlling the average rate and burst-ness of a flow of data that enters the network. </a:t>
            </a:r>
          </a:p>
          <a:p>
            <a:pPr algn="just"/>
            <a:endParaRPr lang="en-US" dirty="0"/>
          </a:p>
          <a:p>
            <a:pPr algn="just"/>
            <a:r>
              <a:rPr lang="en-US" b="0" i="0" dirty="0">
                <a:solidFill>
                  <a:srgbClr val="333333"/>
                </a:solidFill>
                <a:effectLst/>
                <a:latin typeface="Times New Roman" panose="02020603050405020304" pitchFamily="18" charset="0"/>
              </a:rPr>
              <a:t>Traffic shaping is a mechanism to control the amount and the rate of traffic sent to the network. Two techniques can shape traffic: leaky bucket and token bucket .</a:t>
            </a:r>
            <a:endParaRPr lang="en-US" dirty="0"/>
          </a:p>
          <a:p>
            <a:endParaRPr lang="en-IN" dirty="0"/>
          </a:p>
        </p:txBody>
      </p:sp>
    </p:spTree>
    <p:extLst>
      <p:ext uri="{BB962C8B-B14F-4D97-AF65-F5344CB8AC3E}">
        <p14:creationId xmlns:p14="http://schemas.microsoft.com/office/powerpoint/2010/main" val="25754621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3E786-2E3E-B2CE-5ED2-DDE4F321F5B5}"/>
              </a:ext>
            </a:extLst>
          </p:cNvPr>
          <p:cNvSpPr>
            <a:spLocks noGrp="1"/>
          </p:cNvSpPr>
          <p:nvPr>
            <p:ph type="title"/>
          </p:nvPr>
        </p:nvSpPr>
        <p:spPr/>
        <p:txBody>
          <a:bodyPr/>
          <a:lstStyle/>
          <a:p>
            <a:r>
              <a:rPr lang="en-IN" dirty="0"/>
              <a:t>                          Leaky Bucket.</a:t>
            </a:r>
          </a:p>
        </p:txBody>
      </p:sp>
      <p:sp>
        <p:nvSpPr>
          <p:cNvPr id="3" name="Content Placeholder 2">
            <a:extLst>
              <a:ext uri="{FF2B5EF4-FFF2-40B4-BE49-F238E27FC236}">
                <a16:creationId xmlns:a16="http://schemas.microsoft.com/office/drawing/2014/main" id="{5A3873DD-7FDE-9FC1-5533-A966B380E509}"/>
              </a:ext>
            </a:extLst>
          </p:cNvPr>
          <p:cNvSpPr>
            <a:spLocks noGrp="1"/>
          </p:cNvSpPr>
          <p:nvPr>
            <p:ph idx="1"/>
          </p:nvPr>
        </p:nvSpPr>
        <p:spPr/>
        <p:txBody>
          <a:bodyPr/>
          <a:lstStyle/>
          <a:p>
            <a:pPr algn="just"/>
            <a:r>
              <a:rPr lang="en-US" dirty="0"/>
              <a:t>If a bucket has a small hole at the bottom, the water leaks from the bucket at a constant rate as long as there is water in the bucket. The rate at which the water leaks does not depend on the rate at which the water is input to the bucket unless the bucket is empty. The input rate can vary, but the output rate remains constant. Similarly, in networking, a technique called leaky bucket can smooth out burst traffic. Bursty chunks are stored in the bucket and sent out at an average rate. Figure 4.34 shows a leaky bucket and its effects.</a:t>
            </a:r>
            <a:endParaRPr lang="en-IN" dirty="0"/>
          </a:p>
        </p:txBody>
      </p:sp>
    </p:spTree>
    <p:extLst>
      <p:ext uri="{BB962C8B-B14F-4D97-AF65-F5344CB8AC3E}">
        <p14:creationId xmlns:p14="http://schemas.microsoft.com/office/powerpoint/2010/main" val="39516361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36CA6-C621-F4F2-AEDB-F78F430D411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622E30B-7DF0-C257-5ED3-D445712800CA}"/>
              </a:ext>
            </a:extLst>
          </p:cNvPr>
          <p:cNvSpPr>
            <a:spLocks noGrp="1"/>
          </p:cNvSpPr>
          <p:nvPr>
            <p:ph idx="1"/>
          </p:nvPr>
        </p:nvSpPr>
        <p:spPr/>
        <p:txBody>
          <a:bodyPr/>
          <a:lstStyle/>
          <a:p>
            <a:endParaRPr lang="en-IN"/>
          </a:p>
        </p:txBody>
      </p:sp>
      <p:pic>
        <p:nvPicPr>
          <p:cNvPr id="14338" name="Picture 2">
            <a:extLst>
              <a:ext uri="{FF2B5EF4-FFF2-40B4-BE49-F238E27FC236}">
                <a16:creationId xmlns:a16="http://schemas.microsoft.com/office/drawing/2014/main" id="{7F25E919-D301-00E8-169A-667939DE00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65125"/>
            <a:ext cx="11303726" cy="6345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0515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A6C1CA-F2D7-CAD6-59D2-AC1612EE834F}"/>
              </a:ext>
            </a:extLst>
          </p:cNvPr>
          <p:cNvSpPr>
            <a:spLocks noGrp="1"/>
          </p:cNvSpPr>
          <p:nvPr>
            <p:ph idx="1"/>
          </p:nvPr>
        </p:nvSpPr>
        <p:spPr>
          <a:xfrm>
            <a:off x="838200" y="182880"/>
            <a:ext cx="10515600" cy="5994083"/>
          </a:xfrm>
        </p:spPr>
        <p:txBody>
          <a:bodyPr/>
          <a:lstStyle/>
          <a:p>
            <a:pPr algn="just"/>
            <a:endParaRPr lang="en-US" dirty="0"/>
          </a:p>
          <a:p>
            <a:pPr algn="just"/>
            <a:endParaRPr lang="en-US" dirty="0"/>
          </a:p>
          <a:p>
            <a:pPr algn="just"/>
            <a:r>
              <a:rPr lang="en-US" dirty="0"/>
              <a:t>In the figure, we assume that the network has committed a bandwidth of 3 Mbps for a </a:t>
            </a:r>
            <a:r>
              <a:rPr lang="en-US" i="1" dirty="0"/>
              <a:t>host</a:t>
            </a:r>
            <a:r>
              <a:rPr lang="en-US" dirty="0"/>
              <a:t>. The use of the leaky bucket shapes the input traffic to make it conform to this commitment. In Figure 4.34 the host sends a burst of data at a rate of 12 Mbps for 2 s, for a total of 24 </a:t>
            </a:r>
            <a:r>
              <a:rPr lang="en-US" dirty="0" err="1"/>
              <a:t>Mbits</a:t>
            </a:r>
            <a:r>
              <a:rPr lang="en-US" dirty="0"/>
              <a:t> of data. The host is silent for 5 s and then sends data at a rate of 2 Mbps for 3 s, for a total of 6 </a:t>
            </a:r>
            <a:r>
              <a:rPr lang="en-US" dirty="0" err="1"/>
              <a:t>Mbits</a:t>
            </a:r>
            <a:r>
              <a:rPr lang="en-US" dirty="0"/>
              <a:t> of data. In all, the host has sent 30 </a:t>
            </a:r>
            <a:r>
              <a:rPr lang="en-US" dirty="0" err="1"/>
              <a:t>Mbits</a:t>
            </a:r>
            <a:r>
              <a:rPr lang="en-US" dirty="0"/>
              <a:t> of data in </a:t>
            </a:r>
            <a:r>
              <a:rPr lang="en-US" dirty="0" err="1"/>
              <a:t>lOs</a:t>
            </a:r>
            <a:r>
              <a:rPr lang="en-US" dirty="0"/>
              <a:t>. The leaky bucket smooths the traffic by sending out data at a rate of 3 Mbps during the same 10 s.</a:t>
            </a:r>
            <a:endParaRPr lang="en-IN" dirty="0"/>
          </a:p>
        </p:txBody>
      </p:sp>
    </p:spTree>
    <p:extLst>
      <p:ext uri="{BB962C8B-B14F-4D97-AF65-F5344CB8AC3E}">
        <p14:creationId xmlns:p14="http://schemas.microsoft.com/office/powerpoint/2010/main" val="18325122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3802F-7FB6-7131-1667-492072E1E5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1A142FE-9E84-7670-ED60-828D1F029A45}"/>
              </a:ext>
            </a:extLst>
          </p:cNvPr>
          <p:cNvSpPr>
            <a:spLocks noGrp="1"/>
          </p:cNvSpPr>
          <p:nvPr>
            <p:ph idx="1"/>
          </p:nvPr>
        </p:nvSpPr>
        <p:spPr/>
        <p:txBody>
          <a:bodyPr/>
          <a:lstStyle/>
          <a:p>
            <a:endParaRPr lang="en-IN"/>
          </a:p>
        </p:txBody>
      </p:sp>
      <p:pic>
        <p:nvPicPr>
          <p:cNvPr id="16386" name="Picture 2">
            <a:extLst>
              <a:ext uri="{FF2B5EF4-FFF2-40B4-BE49-F238E27FC236}">
                <a16:creationId xmlns:a16="http://schemas.microsoft.com/office/drawing/2014/main" id="{E6741811-09B9-BF2E-E6C7-E2A4E48A5A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713" y="226423"/>
            <a:ext cx="10696575" cy="6174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48793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5F988-7198-6FC0-6E42-302C0795FC97}"/>
              </a:ext>
            </a:extLst>
          </p:cNvPr>
          <p:cNvSpPr>
            <a:spLocks noGrp="1"/>
          </p:cNvSpPr>
          <p:nvPr>
            <p:ph type="title"/>
          </p:nvPr>
        </p:nvSpPr>
        <p:spPr/>
        <p:txBody>
          <a:bodyPr/>
          <a:lstStyle/>
          <a:p>
            <a:r>
              <a:rPr lang="en-IN" dirty="0"/>
              <a:t>                       Token Bucket Algorithm.</a:t>
            </a:r>
          </a:p>
        </p:txBody>
      </p:sp>
      <p:sp>
        <p:nvSpPr>
          <p:cNvPr id="3" name="Content Placeholder 2">
            <a:extLst>
              <a:ext uri="{FF2B5EF4-FFF2-40B4-BE49-F238E27FC236}">
                <a16:creationId xmlns:a16="http://schemas.microsoft.com/office/drawing/2014/main" id="{9EE7C56B-7AC5-4D43-D817-BCC87F77218E}"/>
              </a:ext>
            </a:extLst>
          </p:cNvPr>
          <p:cNvSpPr>
            <a:spLocks noGrp="1"/>
          </p:cNvSpPr>
          <p:nvPr>
            <p:ph idx="1"/>
          </p:nvPr>
        </p:nvSpPr>
        <p:spPr/>
        <p:txBody>
          <a:bodyPr>
            <a:normAutofit lnSpcReduction="10000"/>
          </a:bodyPr>
          <a:lstStyle/>
          <a:p>
            <a:pPr algn="just">
              <a:buFont typeface="Wingdings" panose="05000000000000000000" pitchFamily="2" charset="2"/>
              <a:buChar char="q"/>
            </a:pPr>
            <a:r>
              <a:rPr lang="en-US" dirty="0"/>
              <a:t>The token bucket algorithm is one of the techniques for congestion control algorithms. When too many packets are present in the network it causes packet delay and loss of packet which degrades the performance of the system. This situation is called congestion.</a:t>
            </a:r>
          </a:p>
          <a:p>
            <a:pPr marL="0" indent="0" algn="just">
              <a:buNone/>
            </a:pPr>
            <a:endParaRPr lang="en-US" b="1" i="0" dirty="0">
              <a:solidFill>
                <a:srgbClr val="000000"/>
              </a:solidFill>
              <a:effectLst/>
              <a:latin typeface="Verdana" panose="020B0604030504040204" pitchFamily="34" charset="0"/>
            </a:endParaRPr>
          </a:p>
          <a:p>
            <a:pPr marL="0" indent="0" algn="just">
              <a:buNone/>
            </a:pPr>
            <a:r>
              <a:rPr lang="en-US" b="1" i="0" dirty="0">
                <a:solidFill>
                  <a:srgbClr val="000000"/>
                </a:solidFill>
                <a:effectLst/>
                <a:latin typeface="Verdana" panose="020B0604030504040204" pitchFamily="34" charset="0"/>
              </a:rPr>
              <a:t>Let us understand this algorithm step-wise as given below −</a:t>
            </a:r>
          </a:p>
          <a:p>
            <a:pPr algn="just">
              <a:buFont typeface="Arial" panose="020B0604020202020204" pitchFamily="34" charset="0"/>
              <a:buChar char="•"/>
            </a:pPr>
            <a:r>
              <a:rPr lang="en-US" b="1" i="0" dirty="0">
                <a:solidFill>
                  <a:srgbClr val="000000"/>
                </a:solidFill>
                <a:effectLst/>
                <a:latin typeface="inherit"/>
              </a:rPr>
              <a:t>Step 1 − In regular intervals, tokens are thrown into the bucket f.</a:t>
            </a:r>
          </a:p>
          <a:p>
            <a:pPr algn="just">
              <a:buFont typeface="Arial" panose="020B0604020202020204" pitchFamily="34" charset="0"/>
              <a:buChar char="•"/>
            </a:pPr>
            <a:r>
              <a:rPr lang="en-US" b="1" i="0" dirty="0">
                <a:solidFill>
                  <a:srgbClr val="000000"/>
                </a:solidFill>
                <a:effectLst/>
                <a:latin typeface="inherit"/>
              </a:rPr>
              <a:t>Step 2 − The bucket has a maximum capacity of f.</a:t>
            </a:r>
          </a:p>
          <a:p>
            <a:pPr algn="just">
              <a:buFont typeface="Arial" panose="020B0604020202020204" pitchFamily="34" charset="0"/>
              <a:buChar char="•"/>
            </a:pPr>
            <a:r>
              <a:rPr lang="en-US" b="1" i="0" dirty="0">
                <a:solidFill>
                  <a:srgbClr val="000000"/>
                </a:solidFill>
                <a:effectLst/>
                <a:latin typeface="inherit"/>
              </a:rPr>
              <a:t>Step 3 − If the packet is ready, then a token is removed from the bucket, and the packet is sent.</a:t>
            </a:r>
          </a:p>
          <a:p>
            <a:pPr algn="just">
              <a:buFont typeface="Arial" panose="020B0604020202020204" pitchFamily="34" charset="0"/>
              <a:buChar char="•"/>
            </a:pPr>
            <a:r>
              <a:rPr lang="en-US" b="1" i="0" dirty="0">
                <a:solidFill>
                  <a:srgbClr val="000000"/>
                </a:solidFill>
                <a:effectLst/>
                <a:latin typeface="inherit"/>
              </a:rPr>
              <a:t>Step 4 − Suppose, if there is no token in the bucket, the packet cannot be sent.</a:t>
            </a:r>
          </a:p>
          <a:p>
            <a:pPr algn="just">
              <a:buFont typeface="Wingdings" panose="05000000000000000000" pitchFamily="2" charset="2"/>
              <a:buChar char="q"/>
            </a:pPr>
            <a:endParaRPr lang="en-IN" dirty="0"/>
          </a:p>
        </p:txBody>
      </p:sp>
    </p:spTree>
    <p:extLst>
      <p:ext uri="{BB962C8B-B14F-4D97-AF65-F5344CB8AC3E}">
        <p14:creationId xmlns:p14="http://schemas.microsoft.com/office/powerpoint/2010/main" val="3816049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81095-785C-D8D7-27A4-154196D4BA00}"/>
              </a:ext>
            </a:extLst>
          </p:cNvPr>
          <p:cNvSpPr>
            <a:spLocks noGrp="1"/>
          </p:cNvSpPr>
          <p:nvPr>
            <p:ph type="title"/>
          </p:nvPr>
        </p:nvSpPr>
        <p:spPr>
          <a:xfrm>
            <a:off x="646111" y="452718"/>
            <a:ext cx="10430691" cy="1400530"/>
          </a:xfrm>
        </p:spPr>
        <p:txBody>
          <a:bodyPr>
            <a:normAutofit/>
          </a:bodyPr>
          <a:lstStyle/>
          <a:p>
            <a:r>
              <a:rPr lang="en-US"/>
              <a:t>  Example </a:t>
            </a:r>
            <a:r>
              <a:rPr lang="en-US" dirty="0"/>
              <a:t>-Let us understand the </a:t>
            </a:r>
            <a:r>
              <a:rPr lang="en-US"/>
              <a:t>Token    </a:t>
            </a:r>
            <a:br>
              <a:rPr lang="en-US"/>
            </a:br>
            <a:r>
              <a:rPr lang="en-US"/>
              <a:t>  Bucket   </a:t>
            </a:r>
            <a:r>
              <a:rPr lang="en-US" dirty="0"/>
              <a:t>Algorithm with an example −</a:t>
            </a:r>
            <a:endParaRPr lang="en-IN" dirty="0"/>
          </a:p>
        </p:txBody>
      </p:sp>
      <p:pic>
        <p:nvPicPr>
          <p:cNvPr id="5" name="Content Placeholder 4">
            <a:extLst>
              <a:ext uri="{FF2B5EF4-FFF2-40B4-BE49-F238E27FC236}">
                <a16:creationId xmlns:a16="http://schemas.microsoft.com/office/drawing/2014/main" id="{31F93A6D-974A-4938-C23D-B30305764B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2560320"/>
            <a:ext cx="10430691" cy="3695950"/>
          </a:xfrm>
        </p:spPr>
      </p:pic>
    </p:spTree>
    <p:extLst>
      <p:ext uri="{BB962C8B-B14F-4D97-AF65-F5344CB8AC3E}">
        <p14:creationId xmlns:p14="http://schemas.microsoft.com/office/powerpoint/2010/main" val="28337019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631748-F538-EDF4-89C5-F880AF2BD134}"/>
              </a:ext>
            </a:extLst>
          </p:cNvPr>
          <p:cNvSpPr>
            <a:spLocks noGrp="1"/>
          </p:cNvSpPr>
          <p:nvPr>
            <p:ph idx="1"/>
          </p:nvPr>
        </p:nvSpPr>
        <p:spPr>
          <a:xfrm>
            <a:off x="838200" y="635726"/>
            <a:ext cx="10515600" cy="5541237"/>
          </a:xfrm>
        </p:spPr>
        <p:txBody>
          <a:bodyPr>
            <a:normAutofit/>
          </a:bodyPr>
          <a:lstStyle/>
          <a:p>
            <a:pPr algn="just"/>
            <a:r>
              <a:rPr lang="en-US" b="0" i="0" dirty="0">
                <a:solidFill>
                  <a:srgbClr val="000000"/>
                </a:solidFill>
                <a:effectLst/>
                <a:latin typeface="Verdana" panose="020B0604030504040204" pitchFamily="34" charset="0"/>
              </a:rPr>
              <a:t>In Figure (a)  - the bucket holds two tokens, and three packets are waiting to be sent out of the interface.</a:t>
            </a:r>
          </a:p>
          <a:p>
            <a:pPr algn="just"/>
            <a:endParaRPr lang="en-US" b="0" i="0" dirty="0">
              <a:solidFill>
                <a:srgbClr val="000000"/>
              </a:solidFill>
              <a:effectLst/>
              <a:latin typeface="Verdana" panose="020B0604030504040204" pitchFamily="34" charset="0"/>
            </a:endParaRPr>
          </a:p>
          <a:p>
            <a:pPr algn="just"/>
            <a:r>
              <a:rPr lang="en-US" b="0" i="0" dirty="0">
                <a:solidFill>
                  <a:srgbClr val="000000"/>
                </a:solidFill>
                <a:effectLst/>
                <a:latin typeface="Verdana" panose="020B0604030504040204" pitchFamily="34" charset="0"/>
              </a:rPr>
              <a:t>In Figure (b) two packets have been sent out by consuming two tokens, and 1 packet is still left.</a:t>
            </a:r>
          </a:p>
          <a:p>
            <a:pPr algn="just"/>
            <a:r>
              <a:rPr lang="en-US" b="0" i="0" dirty="0">
                <a:solidFill>
                  <a:srgbClr val="000000"/>
                </a:solidFill>
                <a:effectLst/>
                <a:latin typeface="Verdana" panose="020B0604030504040204" pitchFamily="34" charset="0"/>
              </a:rPr>
              <a:t>When compared to the Leaky bucket the token bucket algorithm is less restrictive which means it allows more traffic. The limit of busyness is restricted by the number of tokens available in the bucket at a particular instant of time.</a:t>
            </a:r>
          </a:p>
          <a:p>
            <a:pPr marL="0" indent="0" algn="just">
              <a:buNone/>
            </a:pPr>
            <a:endParaRPr lang="en-US" b="0" i="0" dirty="0">
              <a:solidFill>
                <a:srgbClr val="000000"/>
              </a:solidFill>
              <a:effectLst/>
              <a:latin typeface="Verdana" panose="020B0604030504040204" pitchFamily="34" charset="0"/>
            </a:endParaRPr>
          </a:p>
          <a:p>
            <a:pPr algn="just"/>
            <a:r>
              <a:rPr lang="en-US" b="0" i="0" dirty="0">
                <a:solidFill>
                  <a:srgbClr val="000000"/>
                </a:solidFill>
                <a:effectLst/>
                <a:latin typeface="Verdana" panose="020B0604030504040204" pitchFamily="34" charset="0"/>
              </a:rPr>
              <a:t>The implementation of the token bucket algorithm is easy − a variable is used to count the tokens. For every t seconds, the counter is incremented and then it is decremented whenever a packet is sent. When the counter reaches zero, no further packet is sent out.</a:t>
            </a:r>
          </a:p>
          <a:p>
            <a:pPr marL="0" indent="0">
              <a:buNone/>
            </a:pPr>
            <a:endParaRPr lang="en-IN" dirty="0"/>
          </a:p>
        </p:txBody>
      </p:sp>
    </p:spTree>
    <p:extLst>
      <p:ext uri="{BB962C8B-B14F-4D97-AF65-F5344CB8AC3E}">
        <p14:creationId xmlns:p14="http://schemas.microsoft.com/office/powerpoint/2010/main" val="9693647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1771-206F-EDFF-D772-0D94A49D1F74}"/>
              </a:ext>
            </a:extLst>
          </p:cNvPr>
          <p:cNvSpPr>
            <a:spLocks noGrp="1"/>
          </p:cNvSpPr>
          <p:nvPr>
            <p:ph type="title"/>
          </p:nvPr>
        </p:nvSpPr>
        <p:spPr/>
        <p:txBody>
          <a:bodyPr/>
          <a:lstStyle/>
          <a:p>
            <a:r>
              <a:rPr lang="en-IN" dirty="0"/>
              <a:t>            Figure 24.21  Token bucket</a:t>
            </a:r>
            <a:br>
              <a:rPr lang="en-IN" dirty="0"/>
            </a:br>
            <a:endParaRPr lang="en-IN" dirty="0"/>
          </a:p>
        </p:txBody>
      </p:sp>
      <p:pic>
        <p:nvPicPr>
          <p:cNvPr id="17410" name="Picture 2">
            <a:extLst>
              <a:ext uri="{FF2B5EF4-FFF2-40B4-BE49-F238E27FC236}">
                <a16:creationId xmlns:a16="http://schemas.microsoft.com/office/drawing/2014/main" id="{A123726F-9497-55DA-25E1-CAD5E17B0A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047437" y="2052638"/>
            <a:ext cx="7058902"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658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FF675-41CD-E7DF-56EB-DB1B0C485FA5}"/>
              </a:ext>
            </a:extLst>
          </p:cNvPr>
          <p:cNvSpPr>
            <a:spLocks noGrp="1"/>
          </p:cNvSpPr>
          <p:nvPr>
            <p:ph type="title"/>
          </p:nvPr>
        </p:nvSpPr>
        <p:spPr/>
        <p:txBody>
          <a:bodyPr/>
          <a:lstStyle/>
          <a:p>
            <a:r>
              <a:rPr lang="en-IN" dirty="0"/>
              <a:t>                 What is data traffic?</a:t>
            </a:r>
          </a:p>
        </p:txBody>
      </p:sp>
      <p:sp>
        <p:nvSpPr>
          <p:cNvPr id="3" name="Content Placeholder 2">
            <a:extLst>
              <a:ext uri="{FF2B5EF4-FFF2-40B4-BE49-F238E27FC236}">
                <a16:creationId xmlns:a16="http://schemas.microsoft.com/office/drawing/2014/main" id="{4998283A-655F-DDE9-D197-A80468F41AD9}"/>
              </a:ext>
            </a:extLst>
          </p:cNvPr>
          <p:cNvSpPr>
            <a:spLocks noGrp="1"/>
          </p:cNvSpPr>
          <p:nvPr>
            <p:ph idx="1"/>
          </p:nvPr>
        </p:nvSpPr>
        <p:spPr/>
        <p:txBody>
          <a:bodyPr/>
          <a:lstStyle/>
          <a:p>
            <a:pPr algn="just"/>
            <a:r>
              <a:rPr lang="en-US" dirty="0"/>
              <a:t> Data traffic is the amount of data sent across a computer network at any given time. Data traffic is also called network traffic and to reduce the traffic on the network we can use congestion control techniques.</a:t>
            </a:r>
          </a:p>
          <a:p>
            <a:pPr marL="0" indent="0" algn="just">
              <a:buNone/>
            </a:pPr>
            <a:endParaRPr lang="en-US" dirty="0"/>
          </a:p>
          <a:p>
            <a:pPr algn="just"/>
            <a:r>
              <a:rPr lang="en-US" dirty="0"/>
              <a:t>Congestion control algorithms are basically used to control the entry of data packets into the network, enabling a better use of a shared network infrastructure and avoiding congestive collapse. </a:t>
            </a:r>
            <a:endParaRPr lang="en-IN" dirty="0"/>
          </a:p>
        </p:txBody>
      </p:sp>
    </p:spTree>
    <p:extLst>
      <p:ext uri="{BB962C8B-B14F-4D97-AF65-F5344CB8AC3E}">
        <p14:creationId xmlns:p14="http://schemas.microsoft.com/office/powerpoint/2010/main" val="11686249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90334-A7A9-E2A1-F141-BEABF657965C}"/>
              </a:ext>
            </a:extLst>
          </p:cNvPr>
          <p:cNvSpPr>
            <a:spLocks noGrp="1"/>
          </p:cNvSpPr>
          <p:nvPr>
            <p:ph type="title"/>
          </p:nvPr>
        </p:nvSpPr>
        <p:spPr/>
        <p:txBody>
          <a:bodyPr>
            <a:normAutofit fontScale="90000"/>
          </a:bodyPr>
          <a:lstStyle/>
          <a:p>
            <a:br>
              <a:rPr lang="en-IN" dirty="0"/>
            </a:br>
            <a:r>
              <a:rPr lang="en-IN" dirty="0"/>
              <a:t>                    Resource Reservation .</a:t>
            </a:r>
            <a:br>
              <a:rPr lang="en-IN" dirty="0"/>
            </a:br>
            <a:br>
              <a:rPr lang="en-IN" dirty="0"/>
            </a:br>
            <a:r>
              <a:rPr lang="en-IN" dirty="0"/>
              <a:t> </a:t>
            </a:r>
          </a:p>
        </p:txBody>
      </p:sp>
      <p:sp>
        <p:nvSpPr>
          <p:cNvPr id="3" name="Content Placeholder 2">
            <a:extLst>
              <a:ext uri="{FF2B5EF4-FFF2-40B4-BE49-F238E27FC236}">
                <a16:creationId xmlns:a16="http://schemas.microsoft.com/office/drawing/2014/main" id="{F42B7C41-D258-5997-9DAB-8B5E83EABA20}"/>
              </a:ext>
            </a:extLst>
          </p:cNvPr>
          <p:cNvSpPr>
            <a:spLocks noGrp="1"/>
          </p:cNvSpPr>
          <p:nvPr>
            <p:ph idx="1"/>
          </p:nvPr>
        </p:nvSpPr>
        <p:spPr/>
        <p:txBody>
          <a:bodyPr/>
          <a:lstStyle/>
          <a:p>
            <a:pPr algn="just"/>
            <a:r>
              <a:rPr lang="en-US" dirty="0"/>
              <a:t>A flow of data needs resources such as a buffer, bandwidth, CPU time, and so on. The quality of service is improved if these resources are reserved beforehand. We discuss in this section one QoS model called Integrated Services, which depends heavily on resource reservation to improve the quality of service.</a:t>
            </a:r>
          </a:p>
          <a:p>
            <a:pPr algn="just"/>
            <a:endParaRPr lang="en-US" dirty="0"/>
          </a:p>
          <a:p>
            <a:pPr algn="just"/>
            <a:endParaRPr lang="en-IN" dirty="0"/>
          </a:p>
        </p:txBody>
      </p:sp>
    </p:spTree>
    <p:extLst>
      <p:ext uri="{BB962C8B-B14F-4D97-AF65-F5344CB8AC3E}">
        <p14:creationId xmlns:p14="http://schemas.microsoft.com/office/powerpoint/2010/main" val="12346714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6021C-23B5-904E-3B8F-A26FAFC1C756}"/>
              </a:ext>
            </a:extLst>
          </p:cNvPr>
          <p:cNvSpPr>
            <a:spLocks noGrp="1"/>
          </p:cNvSpPr>
          <p:nvPr>
            <p:ph type="title"/>
          </p:nvPr>
        </p:nvSpPr>
        <p:spPr/>
        <p:txBody>
          <a:bodyPr/>
          <a:lstStyle/>
          <a:p>
            <a:r>
              <a:rPr lang="en-IN" dirty="0"/>
              <a:t>                   Admission Control.</a:t>
            </a:r>
          </a:p>
        </p:txBody>
      </p:sp>
      <p:sp>
        <p:nvSpPr>
          <p:cNvPr id="3" name="Content Placeholder 2">
            <a:extLst>
              <a:ext uri="{FF2B5EF4-FFF2-40B4-BE49-F238E27FC236}">
                <a16:creationId xmlns:a16="http://schemas.microsoft.com/office/drawing/2014/main" id="{AD728CC9-B62D-D31B-FC88-B6316C5D212F}"/>
              </a:ext>
            </a:extLst>
          </p:cNvPr>
          <p:cNvSpPr>
            <a:spLocks noGrp="1"/>
          </p:cNvSpPr>
          <p:nvPr>
            <p:ph idx="1"/>
          </p:nvPr>
        </p:nvSpPr>
        <p:spPr/>
        <p:txBody>
          <a:bodyPr/>
          <a:lstStyle/>
          <a:p>
            <a:pPr algn="just"/>
            <a:r>
              <a:rPr lang="en-US" dirty="0"/>
              <a:t>Admission control refers to the mechanism used by a router, or a switch, to accept or reject a flow based on predefined parameters called flow specifications. Before a router accepts a flow for processing, it checks the flow specifications to see if its capacity (in terms of bandwidth, buffer size, CPU speed, etc.) and its previous commitments to other flows can handle the new flow.</a:t>
            </a:r>
            <a:endParaRPr lang="en-IN" dirty="0"/>
          </a:p>
        </p:txBody>
      </p:sp>
    </p:spTree>
    <p:extLst>
      <p:ext uri="{BB962C8B-B14F-4D97-AF65-F5344CB8AC3E}">
        <p14:creationId xmlns:p14="http://schemas.microsoft.com/office/powerpoint/2010/main" val="41016599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4AE99-2C96-6860-CC3D-797B01A8089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CEE7FCF-FEF9-08E2-9D81-EDEF74FA51AA}"/>
              </a:ext>
            </a:extLst>
          </p:cNvPr>
          <p:cNvSpPr>
            <a:spLocks noGrp="1"/>
          </p:cNvSpPr>
          <p:nvPr>
            <p:ph idx="1"/>
          </p:nvPr>
        </p:nvSpPr>
        <p:spPr/>
        <p:txBody>
          <a:bodyPr/>
          <a:lstStyle/>
          <a:p>
            <a:endParaRPr lang="en-IN"/>
          </a:p>
        </p:txBody>
      </p:sp>
      <p:pic>
        <p:nvPicPr>
          <p:cNvPr id="4" name="Content Placeholder 4">
            <a:extLst>
              <a:ext uri="{FF2B5EF4-FFF2-40B4-BE49-F238E27FC236}">
                <a16:creationId xmlns:a16="http://schemas.microsoft.com/office/drawing/2014/main" id="{A684D119-088A-367D-6B7C-C3A85DB61D99}"/>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0" y="-54429"/>
            <a:ext cx="12192000" cy="698645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251979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B8514-E82F-6C47-08E0-487DCB086EB6}"/>
              </a:ext>
            </a:extLst>
          </p:cNvPr>
          <p:cNvSpPr>
            <a:spLocks noGrp="1"/>
          </p:cNvSpPr>
          <p:nvPr>
            <p:ph type="title"/>
          </p:nvPr>
        </p:nvSpPr>
        <p:spPr/>
        <p:txBody>
          <a:bodyPr/>
          <a:lstStyle/>
          <a:p>
            <a:r>
              <a:rPr lang="en-IN" dirty="0"/>
              <a:t>          Figure 24.1  Traffic descriptors</a:t>
            </a:r>
            <a:br>
              <a:rPr lang="en-IN" dirty="0"/>
            </a:br>
            <a:endParaRPr lang="en-IN" dirty="0"/>
          </a:p>
        </p:txBody>
      </p:sp>
      <p:sp>
        <p:nvSpPr>
          <p:cNvPr id="3" name="Content Placeholder 2">
            <a:extLst>
              <a:ext uri="{FF2B5EF4-FFF2-40B4-BE49-F238E27FC236}">
                <a16:creationId xmlns:a16="http://schemas.microsoft.com/office/drawing/2014/main" id="{F6B802F0-8BB5-E0C5-0659-38EC3FD608DD}"/>
              </a:ext>
            </a:extLst>
          </p:cNvPr>
          <p:cNvSpPr>
            <a:spLocks noGrp="1"/>
          </p:cNvSpPr>
          <p:nvPr>
            <p:ph idx="1"/>
          </p:nvPr>
        </p:nvSpPr>
        <p:spPr/>
        <p:txBody>
          <a:bodyPr/>
          <a:lstStyle/>
          <a:p>
            <a:endParaRPr lang="en-IN" dirty="0"/>
          </a:p>
          <a:p>
            <a:endParaRPr lang="en-IN" dirty="0"/>
          </a:p>
          <a:p>
            <a:endParaRPr lang="en-IN" dirty="0"/>
          </a:p>
          <a:p>
            <a:endParaRPr lang="en-IN" dirty="0"/>
          </a:p>
        </p:txBody>
      </p:sp>
      <p:sp>
        <p:nvSpPr>
          <p:cNvPr id="5" name="TextBox 4">
            <a:extLst>
              <a:ext uri="{FF2B5EF4-FFF2-40B4-BE49-F238E27FC236}">
                <a16:creationId xmlns:a16="http://schemas.microsoft.com/office/drawing/2014/main" id="{44482ECE-C285-63F5-EA6C-C66332FA137B}"/>
              </a:ext>
            </a:extLst>
          </p:cNvPr>
          <p:cNvSpPr txBox="1"/>
          <p:nvPr/>
        </p:nvSpPr>
        <p:spPr>
          <a:xfrm>
            <a:off x="3048000" y="3246511"/>
            <a:ext cx="6096000" cy="369332"/>
          </a:xfrm>
          <a:prstGeom prst="rect">
            <a:avLst/>
          </a:prstGeom>
          <a:noFill/>
        </p:spPr>
        <p:txBody>
          <a:bodyPr wrap="square">
            <a:spAutoFit/>
          </a:bodyPr>
          <a:lstStyle/>
          <a:p>
            <a:r>
              <a:rPr lang="en-IN" b="0" dirty="0">
                <a:effectLst/>
              </a:rPr>
              <a:t> </a:t>
            </a:r>
            <a:endParaRPr lang="en-IN" dirty="0"/>
          </a:p>
        </p:txBody>
      </p:sp>
      <p:sp>
        <p:nvSpPr>
          <p:cNvPr id="7" name="TextBox 6">
            <a:extLst>
              <a:ext uri="{FF2B5EF4-FFF2-40B4-BE49-F238E27FC236}">
                <a16:creationId xmlns:a16="http://schemas.microsoft.com/office/drawing/2014/main" id="{E8C93F2F-9A6F-1589-F3DA-1742DDF5A71F}"/>
              </a:ext>
            </a:extLst>
          </p:cNvPr>
          <p:cNvSpPr txBox="1"/>
          <p:nvPr/>
        </p:nvSpPr>
        <p:spPr>
          <a:xfrm>
            <a:off x="3048000" y="3246511"/>
            <a:ext cx="6096000" cy="369332"/>
          </a:xfrm>
          <a:prstGeom prst="rect">
            <a:avLst/>
          </a:prstGeom>
          <a:noFill/>
        </p:spPr>
        <p:txBody>
          <a:bodyPr wrap="square">
            <a:spAutoFit/>
          </a:bodyPr>
          <a:lstStyle/>
          <a:p>
            <a:r>
              <a:rPr lang="en-IN" dirty="0"/>
              <a:t> </a:t>
            </a:r>
          </a:p>
        </p:txBody>
      </p:sp>
      <p:pic>
        <p:nvPicPr>
          <p:cNvPr id="1026" name="Picture 2">
            <a:extLst>
              <a:ext uri="{FF2B5EF4-FFF2-40B4-BE49-F238E27FC236}">
                <a16:creationId xmlns:a16="http://schemas.microsoft.com/office/drawing/2014/main" id="{D0D2AB16-0BB9-349C-DDB6-72760D643E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5950" y="1781175"/>
            <a:ext cx="8420100"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145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6F7C9-AB43-2812-7C5C-55677D56B378}"/>
              </a:ext>
            </a:extLst>
          </p:cNvPr>
          <p:cNvSpPr>
            <a:spLocks noGrp="1"/>
          </p:cNvSpPr>
          <p:nvPr>
            <p:ph type="title"/>
          </p:nvPr>
        </p:nvSpPr>
        <p:spPr>
          <a:xfrm>
            <a:off x="1759131" y="754595"/>
            <a:ext cx="8998350" cy="1083730"/>
          </a:xfrm>
        </p:spPr>
        <p:txBody>
          <a:bodyPr>
            <a:normAutofit fontScale="90000"/>
          </a:bodyPr>
          <a:lstStyle/>
          <a:p>
            <a:r>
              <a:rPr lang="fr-FR" dirty="0"/>
              <a:t>       Figure 24.3  Queues in a router</a:t>
            </a:r>
            <a:br>
              <a:rPr lang="fr-FR" dirty="0"/>
            </a:br>
            <a:endParaRPr lang="en-IN" dirty="0"/>
          </a:p>
        </p:txBody>
      </p:sp>
      <p:sp>
        <p:nvSpPr>
          <p:cNvPr id="3" name="Content Placeholder 2">
            <a:extLst>
              <a:ext uri="{FF2B5EF4-FFF2-40B4-BE49-F238E27FC236}">
                <a16:creationId xmlns:a16="http://schemas.microsoft.com/office/drawing/2014/main" id="{FFB558D5-97A3-8C7D-E7A6-9604110D68A4}"/>
              </a:ext>
            </a:extLst>
          </p:cNvPr>
          <p:cNvSpPr>
            <a:spLocks noGrp="1"/>
          </p:cNvSpPr>
          <p:nvPr>
            <p:ph idx="1"/>
          </p:nvPr>
        </p:nvSpPr>
        <p:spPr/>
        <p:txBody>
          <a:bodyPr/>
          <a:lstStyle/>
          <a:p>
            <a:pPr marL="0" indent="0">
              <a:buNone/>
            </a:pPr>
            <a:endParaRPr lang="en-IN" dirty="0"/>
          </a:p>
        </p:txBody>
      </p:sp>
      <p:sp>
        <p:nvSpPr>
          <p:cNvPr id="5" name="TextBox 4">
            <a:extLst>
              <a:ext uri="{FF2B5EF4-FFF2-40B4-BE49-F238E27FC236}">
                <a16:creationId xmlns:a16="http://schemas.microsoft.com/office/drawing/2014/main" id="{C8711D42-A165-727E-4E88-41D5365EF56B}"/>
              </a:ext>
            </a:extLst>
          </p:cNvPr>
          <p:cNvSpPr txBox="1"/>
          <p:nvPr/>
        </p:nvSpPr>
        <p:spPr>
          <a:xfrm>
            <a:off x="3048000" y="3246511"/>
            <a:ext cx="6096000" cy="369332"/>
          </a:xfrm>
          <a:prstGeom prst="rect">
            <a:avLst/>
          </a:prstGeom>
          <a:noFill/>
        </p:spPr>
        <p:txBody>
          <a:bodyPr wrap="square">
            <a:spAutoFit/>
          </a:bodyPr>
          <a:lstStyle/>
          <a:p>
            <a:r>
              <a:rPr lang="en-IN" b="0" dirty="0">
                <a:effectLst/>
              </a:rPr>
              <a:t> </a:t>
            </a:r>
            <a:endParaRPr lang="en-IN" dirty="0"/>
          </a:p>
        </p:txBody>
      </p:sp>
      <p:pic>
        <p:nvPicPr>
          <p:cNvPr id="2050" name="Picture 2">
            <a:extLst>
              <a:ext uri="{FF2B5EF4-FFF2-40B4-BE49-F238E27FC236}">
                <a16:creationId xmlns:a16="http://schemas.microsoft.com/office/drawing/2014/main" id="{5EEC9299-35B9-7B70-86B3-5F5839C6CC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931" y="2464526"/>
            <a:ext cx="10432869" cy="2863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117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7E53F-253C-A747-B476-1CDD3CB6CED9}"/>
              </a:ext>
            </a:extLst>
          </p:cNvPr>
          <p:cNvSpPr>
            <a:spLocks noGrp="1"/>
          </p:cNvSpPr>
          <p:nvPr>
            <p:ph type="title"/>
          </p:nvPr>
        </p:nvSpPr>
        <p:spPr>
          <a:xfrm>
            <a:off x="646111" y="452718"/>
            <a:ext cx="11406552" cy="1400530"/>
          </a:xfrm>
        </p:spPr>
        <p:txBody>
          <a:bodyPr>
            <a:normAutofit fontScale="90000"/>
          </a:bodyPr>
          <a:lstStyle/>
          <a:p>
            <a:r>
              <a:rPr lang="en-US" dirty="0"/>
              <a:t> Network Performance: Delay and throughput </a:t>
            </a:r>
            <a:br>
              <a:rPr lang="en-US" dirty="0"/>
            </a:br>
            <a:r>
              <a:rPr lang="en-US" dirty="0"/>
              <a:t>                     as  functions of load.</a:t>
            </a:r>
            <a:br>
              <a:rPr lang="en-US" dirty="0"/>
            </a:br>
            <a:endParaRPr lang="en-IN" dirty="0"/>
          </a:p>
        </p:txBody>
      </p:sp>
      <p:pic>
        <p:nvPicPr>
          <p:cNvPr id="3074" name="Picture 2">
            <a:extLst>
              <a:ext uri="{FF2B5EF4-FFF2-40B4-BE49-F238E27FC236}">
                <a16:creationId xmlns:a16="http://schemas.microsoft.com/office/drawing/2014/main" id="{36E04B97-A4E5-88EC-64F4-BF6E7ECDD09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03313" y="2463936"/>
            <a:ext cx="8947150" cy="3373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061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5B07A-AE27-7110-26F4-587A966F59D6}"/>
              </a:ext>
            </a:extLst>
          </p:cNvPr>
          <p:cNvSpPr>
            <a:spLocks noGrp="1"/>
          </p:cNvSpPr>
          <p:nvPr>
            <p:ph type="title"/>
          </p:nvPr>
        </p:nvSpPr>
        <p:spPr>
          <a:xfrm>
            <a:off x="646111" y="452718"/>
            <a:ext cx="11302049" cy="1400530"/>
          </a:xfrm>
        </p:spPr>
        <p:txBody>
          <a:bodyPr/>
          <a:lstStyle/>
          <a:p>
            <a:r>
              <a:rPr lang="en-IN" dirty="0"/>
              <a:t>             CONGESTION CONTROL</a:t>
            </a:r>
            <a:br>
              <a:rPr lang="en-IN" dirty="0"/>
            </a:br>
            <a:endParaRPr lang="en-IN" dirty="0"/>
          </a:p>
        </p:txBody>
      </p:sp>
      <p:sp>
        <p:nvSpPr>
          <p:cNvPr id="3" name="Content Placeholder 2">
            <a:extLst>
              <a:ext uri="{FF2B5EF4-FFF2-40B4-BE49-F238E27FC236}">
                <a16:creationId xmlns:a16="http://schemas.microsoft.com/office/drawing/2014/main" id="{B1FE0666-992A-F704-081B-6A0F44D959CA}"/>
              </a:ext>
            </a:extLst>
          </p:cNvPr>
          <p:cNvSpPr>
            <a:spLocks noGrp="1"/>
          </p:cNvSpPr>
          <p:nvPr>
            <p:ph idx="1"/>
          </p:nvPr>
        </p:nvSpPr>
        <p:spPr>
          <a:xfrm>
            <a:off x="1103312" y="2052918"/>
            <a:ext cx="10217831" cy="4195481"/>
          </a:xfrm>
        </p:spPr>
        <p:txBody>
          <a:bodyPr/>
          <a:lstStyle/>
          <a:p>
            <a:pPr algn="just"/>
            <a:r>
              <a:rPr lang="en-US" dirty="0"/>
              <a:t>Congestion control refers to techniques and mechanisms that can either prevent congestion, before it happens or remove congestion after it has happened.</a:t>
            </a:r>
          </a:p>
          <a:p>
            <a:pPr algn="just"/>
            <a:r>
              <a:rPr lang="en-US" dirty="0"/>
              <a:t> In general, we can divide congestion control mechanisms into two broad categories: open-loop congestion control (prevention) and closed-loop congestion control (removal).</a:t>
            </a:r>
          </a:p>
          <a:p>
            <a:endParaRPr lang="en-IN" dirty="0"/>
          </a:p>
        </p:txBody>
      </p:sp>
      <p:sp>
        <p:nvSpPr>
          <p:cNvPr id="5" name="TextBox 4">
            <a:extLst>
              <a:ext uri="{FF2B5EF4-FFF2-40B4-BE49-F238E27FC236}">
                <a16:creationId xmlns:a16="http://schemas.microsoft.com/office/drawing/2014/main" id="{F12B2CF9-DD4C-63A1-4439-72BCA5874512}"/>
              </a:ext>
            </a:extLst>
          </p:cNvPr>
          <p:cNvSpPr txBox="1"/>
          <p:nvPr/>
        </p:nvSpPr>
        <p:spPr>
          <a:xfrm>
            <a:off x="3048000" y="3246511"/>
            <a:ext cx="6096000" cy="369332"/>
          </a:xfrm>
          <a:prstGeom prst="rect">
            <a:avLst/>
          </a:prstGeom>
          <a:noFill/>
        </p:spPr>
        <p:txBody>
          <a:bodyPr wrap="square">
            <a:spAutoFit/>
          </a:bodyPr>
          <a:lstStyle/>
          <a:p>
            <a:r>
              <a:rPr lang="en-IN" b="0" dirty="0">
                <a:effectLst/>
              </a:rPr>
              <a:t> </a:t>
            </a:r>
            <a:endParaRPr lang="en-IN" dirty="0"/>
          </a:p>
        </p:txBody>
      </p:sp>
      <p:sp>
        <p:nvSpPr>
          <p:cNvPr id="7" name="TextBox 6">
            <a:extLst>
              <a:ext uri="{FF2B5EF4-FFF2-40B4-BE49-F238E27FC236}">
                <a16:creationId xmlns:a16="http://schemas.microsoft.com/office/drawing/2014/main" id="{CB00BA30-4BFB-76B4-0ACC-7283C48FB80C}"/>
              </a:ext>
            </a:extLst>
          </p:cNvPr>
          <p:cNvSpPr txBox="1"/>
          <p:nvPr/>
        </p:nvSpPr>
        <p:spPr>
          <a:xfrm>
            <a:off x="3048000" y="3246511"/>
            <a:ext cx="6096000" cy="369332"/>
          </a:xfrm>
          <a:prstGeom prst="rect">
            <a:avLst/>
          </a:prstGeom>
          <a:noFill/>
        </p:spPr>
        <p:txBody>
          <a:bodyPr wrap="square">
            <a:spAutoFit/>
          </a:bodyPr>
          <a:lstStyle/>
          <a:p>
            <a:r>
              <a:rPr lang="en-IN" b="0" dirty="0">
                <a:effectLst/>
              </a:rPr>
              <a:t> </a:t>
            </a:r>
            <a:endParaRPr lang="en-IN" dirty="0"/>
          </a:p>
        </p:txBody>
      </p:sp>
    </p:spTree>
    <p:extLst>
      <p:ext uri="{BB962C8B-B14F-4D97-AF65-F5344CB8AC3E}">
        <p14:creationId xmlns:p14="http://schemas.microsoft.com/office/powerpoint/2010/main" val="3298017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399A9-F3DF-E678-86C9-019E908268BB}"/>
              </a:ext>
            </a:extLst>
          </p:cNvPr>
          <p:cNvSpPr>
            <a:spLocks noGrp="1"/>
          </p:cNvSpPr>
          <p:nvPr>
            <p:ph type="title"/>
          </p:nvPr>
        </p:nvSpPr>
        <p:spPr>
          <a:xfrm>
            <a:off x="646111" y="452718"/>
            <a:ext cx="10553112" cy="1400530"/>
          </a:xfrm>
        </p:spPr>
        <p:txBody>
          <a:bodyPr/>
          <a:lstStyle/>
          <a:p>
            <a:r>
              <a:rPr lang="en-IN" dirty="0"/>
              <a:t>          Congestion control categories</a:t>
            </a:r>
            <a:br>
              <a:rPr lang="en-IN" dirty="0"/>
            </a:br>
            <a:endParaRPr lang="en-IN" dirty="0"/>
          </a:p>
        </p:txBody>
      </p:sp>
      <p:sp>
        <p:nvSpPr>
          <p:cNvPr id="3" name="Content Placeholder 2">
            <a:extLst>
              <a:ext uri="{FF2B5EF4-FFF2-40B4-BE49-F238E27FC236}">
                <a16:creationId xmlns:a16="http://schemas.microsoft.com/office/drawing/2014/main" id="{BBB8F3EE-3BA8-5279-208D-A8B3434C79B5}"/>
              </a:ext>
            </a:extLst>
          </p:cNvPr>
          <p:cNvSpPr>
            <a:spLocks noGrp="1"/>
          </p:cNvSpPr>
          <p:nvPr>
            <p:ph idx="1"/>
          </p:nvPr>
        </p:nvSpPr>
        <p:spPr/>
        <p:txBody>
          <a:bodyPr/>
          <a:lstStyle/>
          <a:p>
            <a:pPr marL="0" indent="0">
              <a:buNone/>
            </a:pPr>
            <a:endParaRPr lang="en-IN" dirty="0"/>
          </a:p>
        </p:txBody>
      </p:sp>
      <p:pic>
        <p:nvPicPr>
          <p:cNvPr id="4098" name="Picture 2">
            <a:extLst>
              <a:ext uri="{FF2B5EF4-FFF2-40B4-BE49-F238E27FC236}">
                <a16:creationId xmlns:a16="http://schemas.microsoft.com/office/drawing/2014/main" id="{ADF3FA69-DD6A-7CBF-5D40-3201393C33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68137"/>
            <a:ext cx="10691949" cy="3975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8163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222</TotalTime>
  <Words>2471</Words>
  <Application>Microsoft Office PowerPoint</Application>
  <PresentationFormat>Widescreen</PresentationFormat>
  <Paragraphs>143</Paragraphs>
  <Slides>42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Arial</vt:lpstr>
      <vt:lpstr>Calibri</vt:lpstr>
      <vt:lpstr>Century Gothic</vt:lpstr>
      <vt:lpstr>inherit</vt:lpstr>
      <vt:lpstr>Noto Sans Symbols</vt:lpstr>
      <vt:lpstr>Times New Roman</vt:lpstr>
      <vt:lpstr>Verdana</vt:lpstr>
      <vt:lpstr>Wingdings</vt:lpstr>
      <vt:lpstr>Wingdings 3</vt:lpstr>
      <vt:lpstr>Ion</vt:lpstr>
      <vt:lpstr>              Lec  No -   31 and  32.</vt:lpstr>
      <vt:lpstr>              What is Congestion?</vt:lpstr>
      <vt:lpstr>      How the congestion occur in the                          network?</vt:lpstr>
      <vt:lpstr>                 What is data traffic?</vt:lpstr>
      <vt:lpstr>          Figure 24.1  Traffic descriptors </vt:lpstr>
      <vt:lpstr>       Figure 24.3  Queues in a router </vt:lpstr>
      <vt:lpstr> Network Performance: Delay and throughput                       as  functions of load. </vt:lpstr>
      <vt:lpstr>             CONGESTION CONTROL </vt:lpstr>
      <vt:lpstr>          Congestion control categories </vt:lpstr>
      <vt:lpstr>    Congestion control categories.</vt:lpstr>
      <vt:lpstr>      How to retransmit  in retransmission                            policy?  </vt:lpstr>
      <vt:lpstr>                    Window Policy  </vt:lpstr>
      <vt:lpstr>                        Discarding Policy - </vt:lpstr>
      <vt:lpstr>             Acknowledgment Policy  </vt:lpstr>
      <vt:lpstr>                    Admission Policy :  </vt:lpstr>
      <vt:lpstr>    Closed Loop Congestion Control .</vt:lpstr>
      <vt:lpstr>                     Back Pressure .</vt:lpstr>
      <vt:lpstr>                      Choke packet.</vt:lpstr>
      <vt:lpstr>                        Choke  Packet .</vt:lpstr>
      <vt:lpstr>                Implicit Signaling </vt:lpstr>
      <vt:lpstr>                          Explicit signal-</vt:lpstr>
      <vt:lpstr>                    Quality of service (QoS) </vt:lpstr>
      <vt:lpstr>            TECHNIQUES TO IMPROVE QoS. </vt:lpstr>
      <vt:lpstr>     TECHNIQUES TO IMPROVE QoS.</vt:lpstr>
      <vt:lpstr>                     FIFO Queuing.</vt:lpstr>
      <vt:lpstr>                        FIFO Queuing.</vt:lpstr>
      <vt:lpstr>                    Priority Queuing .</vt:lpstr>
      <vt:lpstr>                     Priority Queuing.</vt:lpstr>
      <vt:lpstr>              Weighted Fair Queuing .</vt:lpstr>
      <vt:lpstr>PowerPoint Presentation</vt:lpstr>
      <vt:lpstr>               What is Traffic  Shipping?</vt:lpstr>
      <vt:lpstr>                          Leaky Bucket.</vt:lpstr>
      <vt:lpstr>PowerPoint Presentation</vt:lpstr>
      <vt:lpstr>PowerPoint Presentation</vt:lpstr>
      <vt:lpstr>PowerPoint Presentation</vt:lpstr>
      <vt:lpstr>                       Token Bucket Algorithm.</vt:lpstr>
      <vt:lpstr>  Example -Let us understand the Token       Bucket   Algorithm with an example −</vt:lpstr>
      <vt:lpstr>PowerPoint Presentation</vt:lpstr>
      <vt:lpstr>            Figure 24.21  Token bucket </vt:lpstr>
      <vt:lpstr>                     Resource Reservation .   </vt:lpstr>
      <vt:lpstr>                   Admission Control.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Lec  No -   31 and  32.</dc:title>
  <dc:creator>Mohit Malik</dc:creator>
  <cp:lastModifiedBy>Mohit Malik</cp:lastModifiedBy>
  <cp:revision>1</cp:revision>
  <dcterms:created xsi:type="dcterms:W3CDTF">2023-10-10T15:48:55Z</dcterms:created>
  <dcterms:modified xsi:type="dcterms:W3CDTF">2023-10-11T08:20:47Z</dcterms:modified>
</cp:coreProperties>
</file>