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FC7D6-5215-471F-B478-9BE91E920F6F}" v="8" dt="2023-08-06T06:47:35.011"/>
    <p1510:client id="{DE9226D3-718A-46D1-BACA-0F6BD28500CA}" v="18" dt="2023-08-06T07:13:49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it Malik" userId="b038f0c95dfac187" providerId="LiveId" clId="{DE9226D3-718A-46D1-BACA-0F6BD28500CA}"/>
    <pc:docChg chg="undo custSel delSld modSld">
      <pc:chgData name="Mohit Malik" userId="b038f0c95dfac187" providerId="LiveId" clId="{DE9226D3-718A-46D1-BACA-0F6BD28500CA}" dt="2023-08-06T07:23:29.167" v="1273" actId="1076"/>
      <pc:docMkLst>
        <pc:docMk/>
      </pc:docMkLst>
      <pc:sldChg chg="modSp mod">
        <pc:chgData name="Mohit Malik" userId="b038f0c95dfac187" providerId="LiveId" clId="{DE9226D3-718A-46D1-BACA-0F6BD28500CA}" dt="2023-08-06T07:13:49.776" v="662"/>
        <pc:sldMkLst>
          <pc:docMk/>
          <pc:sldMk cId="1011979913" sldId="256"/>
        </pc:sldMkLst>
        <pc:spChg chg="mod">
          <ac:chgData name="Mohit Malik" userId="b038f0c95dfac187" providerId="LiveId" clId="{DE9226D3-718A-46D1-BACA-0F6BD28500CA}" dt="2023-08-06T07:13:49.776" v="662"/>
          <ac:spMkLst>
            <pc:docMk/>
            <pc:sldMk cId="1011979913" sldId="256"/>
            <ac:spMk id="2" creationId="{2566D8B3-91DC-8677-636B-EFB992CF3EF0}"/>
          </ac:spMkLst>
        </pc:spChg>
        <pc:spChg chg="mod">
          <ac:chgData name="Mohit Malik" userId="b038f0c95dfac187" providerId="LiveId" clId="{DE9226D3-718A-46D1-BACA-0F6BD28500CA}" dt="2023-08-06T07:13:49.776" v="662"/>
          <ac:spMkLst>
            <pc:docMk/>
            <pc:sldMk cId="1011979913" sldId="256"/>
            <ac:spMk id="3" creationId="{7114579D-0662-21C4-1885-750A21BEC37F}"/>
          </ac:spMkLst>
        </pc:spChg>
      </pc:sldChg>
      <pc:sldChg chg="modSp mod">
        <pc:chgData name="Mohit Malik" userId="b038f0c95dfac187" providerId="LiveId" clId="{DE9226D3-718A-46D1-BACA-0F6BD28500CA}" dt="2023-08-06T07:12:45.537" v="514" actId="20577"/>
        <pc:sldMkLst>
          <pc:docMk/>
          <pc:sldMk cId="4224628409" sldId="257"/>
        </pc:sldMkLst>
        <pc:spChg chg="mod">
          <ac:chgData name="Mohit Malik" userId="b038f0c95dfac187" providerId="LiveId" clId="{DE9226D3-718A-46D1-BACA-0F6BD28500CA}" dt="2023-08-06T07:11:36.105" v="432" actId="20577"/>
          <ac:spMkLst>
            <pc:docMk/>
            <pc:sldMk cId="4224628409" sldId="257"/>
            <ac:spMk id="2" creationId="{2BFF7755-C073-24B5-7279-03D875A42D87}"/>
          </ac:spMkLst>
        </pc:spChg>
        <pc:spChg chg="mod">
          <ac:chgData name="Mohit Malik" userId="b038f0c95dfac187" providerId="LiveId" clId="{DE9226D3-718A-46D1-BACA-0F6BD28500CA}" dt="2023-08-06T07:12:45.537" v="514" actId="20577"/>
          <ac:spMkLst>
            <pc:docMk/>
            <pc:sldMk cId="4224628409" sldId="257"/>
            <ac:spMk id="3" creationId="{69C08EE1-E15C-BFED-2ECF-10CFDF143ADA}"/>
          </ac:spMkLst>
        </pc:spChg>
      </pc:sldChg>
      <pc:sldChg chg="modSp">
        <pc:chgData name="Mohit Malik" userId="b038f0c95dfac187" providerId="LiveId" clId="{DE9226D3-718A-46D1-BACA-0F6BD28500CA}" dt="2023-08-06T07:13:49.776" v="662"/>
        <pc:sldMkLst>
          <pc:docMk/>
          <pc:sldMk cId="348909015" sldId="258"/>
        </pc:sldMkLst>
        <pc:spChg chg="mod">
          <ac:chgData name="Mohit Malik" userId="b038f0c95dfac187" providerId="LiveId" clId="{DE9226D3-718A-46D1-BACA-0F6BD28500CA}" dt="2023-08-06T07:13:49.776" v="662"/>
          <ac:spMkLst>
            <pc:docMk/>
            <pc:sldMk cId="348909015" sldId="258"/>
            <ac:spMk id="2" creationId="{351E01DF-90FC-9FDE-24AD-F0EA7DF07961}"/>
          </ac:spMkLst>
        </pc:spChg>
        <pc:spChg chg="mod">
          <ac:chgData name="Mohit Malik" userId="b038f0c95dfac187" providerId="LiveId" clId="{DE9226D3-718A-46D1-BACA-0F6BD28500CA}" dt="2023-08-06T07:13:49.776" v="662"/>
          <ac:spMkLst>
            <pc:docMk/>
            <pc:sldMk cId="348909015" sldId="258"/>
            <ac:spMk id="3" creationId="{57DC8FF8-64DD-5326-63B2-D52D61DF7E38}"/>
          </ac:spMkLst>
        </pc:spChg>
      </pc:sldChg>
      <pc:sldChg chg="modSp mod">
        <pc:chgData name="Mohit Malik" userId="b038f0c95dfac187" providerId="LiveId" clId="{DE9226D3-718A-46D1-BACA-0F6BD28500CA}" dt="2023-08-06T07:16:50.315" v="795" actId="20577"/>
        <pc:sldMkLst>
          <pc:docMk/>
          <pc:sldMk cId="3018304358" sldId="259"/>
        </pc:sldMkLst>
        <pc:spChg chg="mod">
          <ac:chgData name="Mohit Malik" userId="b038f0c95dfac187" providerId="LiveId" clId="{DE9226D3-718A-46D1-BACA-0F6BD28500CA}" dt="2023-08-06T07:16:50.315" v="795" actId="20577"/>
          <ac:spMkLst>
            <pc:docMk/>
            <pc:sldMk cId="3018304358" sldId="259"/>
            <ac:spMk id="2" creationId="{C73DF65C-ED86-B735-1A18-D4636B375E90}"/>
          </ac:spMkLst>
        </pc:spChg>
        <pc:picChg chg="mod">
          <ac:chgData name="Mohit Malik" userId="b038f0c95dfac187" providerId="LiveId" clId="{DE9226D3-718A-46D1-BACA-0F6BD28500CA}" dt="2023-08-06T07:14:51.858" v="703" actId="14100"/>
          <ac:picMkLst>
            <pc:docMk/>
            <pc:sldMk cId="3018304358" sldId="259"/>
            <ac:picMk id="5" creationId="{5D8F8C04-5DEB-F2E0-B4EA-6A001F20DA62}"/>
          </ac:picMkLst>
        </pc:picChg>
      </pc:sldChg>
      <pc:sldChg chg="modSp mod">
        <pc:chgData name="Mohit Malik" userId="b038f0c95dfac187" providerId="LiveId" clId="{DE9226D3-718A-46D1-BACA-0F6BD28500CA}" dt="2023-08-06T07:16:37.130" v="781" actId="20577"/>
        <pc:sldMkLst>
          <pc:docMk/>
          <pc:sldMk cId="353512582" sldId="260"/>
        </pc:sldMkLst>
        <pc:spChg chg="mod">
          <ac:chgData name="Mohit Malik" userId="b038f0c95dfac187" providerId="LiveId" clId="{DE9226D3-718A-46D1-BACA-0F6BD28500CA}" dt="2023-08-06T07:16:37.130" v="781" actId="20577"/>
          <ac:spMkLst>
            <pc:docMk/>
            <pc:sldMk cId="353512582" sldId="260"/>
            <ac:spMk id="2" creationId="{139CB4EE-09F3-F899-FFE4-38D36E0A7BA0}"/>
          </ac:spMkLst>
        </pc:spChg>
        <pc:spChg chg="mod">
          <ac:chgData name="Mohit Malik" userId="b038f0c95dfac187" providerId="LiveId" clId="{DE9226D3-718A-46D1-BACA-0F6BD28500CA}" dt="2023-08-06T07:13:49.776" v="662"/>
          <ac:spMkLst>
            <pc:docMk/>
            <pc:sldMk cId="353512582" sldId="260"/>
            <ac:spMk id="3" creationId="{CA99469C-D5A4-51CD-8167-47CF1E90A542}"/>
          </ac:spMkLst>
        </pc:spChg>
      </pc:sldChg>
      <pc:sldChg chg="modSp mod">
        <pc:chgData name="Mohit Malik" userId="b038f0c95dfac187" providerId="LiveId" clId="{DE9226D3-718A-46D1-BACA-0F6BD28500CA}" dt="2023-08-06T07:13:49.776" v="662"/>
        <pc:sldMkLst>
          <pc:docMk/>
          <pc:sldMk cId="359731807" sldId="262"/>
        </pc:sldMkLst>
        <pc:spChg chg="mod">
          <ac:chgData name="Mohit Malik" userId="b038f0c95dfac187" providerId="LiveId" clId="{DE9226D3-718A-46D1-BACA-0F6BD28500CA}" dt="2023-08-06T07:13:49.776" v="662"/>
          <ac:spMkLst>
            <pc:docMk/>
            <pc:sldMk cId="359731807" sldId="262"/>
            <ac:spMk id="2" creationId="{D4B36CD2-0605-56EB-3664-FB461618E8D5}"/>
          </ac:spMkLst>
        </pc:spChg>
        <pc:spChg chg="mod">
          <ac:chgData name="Mohit Malik" userId="b038f0c95dfac187" providerId="LiveId" clId="{DE9226D3-718A-46D1-BACA-0F6BD28500CA}" dt="2023-08-06T07:13:49.776" v="662"/>
          <ac:spMkLst>
            <pc:docMk/>
            <pc:sldMk cId="359731807" sldId="262"/>
            <ac:spMk id="11" creationId="{5296356C-62FE-AE32-5CE2-50FFFAEA6B26}"/>
          </ac:spMkLst>
        </pc:spChg>
      </pc:sldChg>
      <pc:sldChg chg="modSp mod">
        <pc:chgData name="Mohit Malik" userId="b038f0c95dfac187" providerId="LiveId" clId="{DE9226D3-718A-46D1-BACA-0F6BD28500CA}" dt="2023-08-06T07:18:37.500" v="950" actId="20577"/>
        <pc:sldMkLst>
          <pc:docMk/>
          <pc:sldMk cId="1485397218" sldId="263"/>
        </pc:sldMkLst>
        <pc:spChg chg="mod">
          <ac:chgData name="Mohit Malik" userId="b038f0c95dfac187" providerId="LiveId" clId="{DE9226D3-718A-46D1-BACA-0F6BD28500CA}" dt="2023-08-06T07:13:49.776" v="662"/>
          <ac:spMkLst>
            <pc:docMk/>
            <pc:sldMk cId="1485397218" sldId="263"/>
            <ac:spMk id="2" creationId="{6FE2A0D6-27CA-767B-CB19-3DE8187D88B2}"/>
          </ac:spMkLst>
        </pc:spChg>
        <pc:spChg chg="mod">
          <ac:chgData name="Mohit Malik" userId="b038f0c95dfac187" providerId="LiveId" clId="{DE9226D3-718A-46D1-BACA-0F6BD28500CA}" dt="2023-08-06T07:18:37.500" v="950" actId="20577"/>
          <ac:spMkLst>
            <pc:docMk/>
            <pc:sldMk cId="1485397218" sldId="263"/>
            <ac:spMk id="3" creationId="{3B5331D6-A87B-B774-9F3E-B61D67C024F4}"/>
          </ac:spMkLst>
        </pc:spChg>
      </pc:sldChg>
      <pc:sldChg chg="modSp mod">
        <pc:chgData name="Mohit Malik" userId="b038f0c95dfac187" providerId="LiveId" clId="{DE9226D3-718A-46D1-BACA-0F6BD28500CA}" dt="2023-08-06T07:19:03.831" v="953" actId="1076"/>
        <pc:sldMkLst>
          <pc:docMk/>
          <pc:sldMk cId="2007141691" sldId="264"/>
        </pc:sldMkLst>
        <pc:spChg chg="mod">
          <ac:chgData name="Mohit Malik" userId="b038f0c95dfac187" providerId="LiveId" clId="{DE9226D3-718A-46D1-BACA-0F6BD28500CA}" dt="2023-08-06T07:18:57.989" v="951" actId="255"/>
          <ac:spMkLst>
            <pc:docMk/>
            <pc:sldMk cId="2007141691" sldId="264"/>
            <ac:spMk id="2" creationId="{5183EFF6-FE54-183A-B55D-B082FB0D2300}"/>
          </ac:spMkLst>
        </pc:spChg>
        <pc:picChg chg="mod">
          <ac:chgData name="Mohit Malik" userId="b038f0c95dfac187" providerId="LiveId" clId="{DE9226D3-718A-46D1-BACA-0F6BD28500CA}" dt="2023-08-06T07:19:03.831" v="953" actId="1076"/>
          <ac:picMkLst>
            <pc:docMk/>
            <pc:sldMk cId="2007141691" sldId="264"/>
            <ac:picMk id="11" creationId="{0F37851A-16BE-CFD3-B497-48A971A87882}"/>
          </ac:picMkLst>
        </pc:picChg>
      </pc:sldChg>
      <pc:sldChg chg="modSp mod">
        <pc:chgData name="Mohit Malik" userId="b038f0c95dfac187" providerId="LiveId" clId="{DE9226D3-718A-46D1-BACA-0F6BD28500CA}" dt="2023-08-06T07:19:51.889" v="964" actId="1076"/>
        <pc:sldMkLst>
          <pc:docMk/>
          <pc:sldMk cId="2658196280" sldId="265"/>
        </pc:sldMkLst>
        <pc:spChg chg="mod">
          <ac:chgData name="Mohit Malik" userId="b038f0c95dfac187" providerId="LiveId" clId="{DE9226D3-718A-46D1-BACA-0F6BD28500CA}" dt="2023-08-06T07:19:14.989" v="960" actId="20577"/>
          <ac:spMkLst>
            <pc:docMk/>
            <pc:sldMk cId="2658196280" sldId="265"/>
            <ac:spMk id="2" creationId="{4F7E8112-544E-52A9-7B21-58DB4569E843}"/>
          </ac:spMkLst>
        </pc:spChg>
        <pc:spChg chg="mod">
          <ac:chgData name="Mohit Malik" userId="b038f0c95dfac187" providerId="LiveId" clId="{DE9226D3-718A-46D1-BACA-0F6BD28500CA}" dt="2023-08-06T07:19:45.921" v="963" actId="14100"/>
          <ac:spMkLst>
            <pc:docMk/>
            <pc:sldMk cId="2658196280" sldId="265"/>
            <ac:spMk id="3" creationId="{F39F0869-57EA-F33A-8F11-C47E09F6F60D}"/>
          </ac:spMkLst>
        </pc:spChg>
        <pc:picChg chg="mod">
          <ac:chgData name="Mohit Malik" userId="b038f0c95dfac187" providerId="LiveId" clId="{DE9226D3-718A-46D1-BACA-0F6BD28500CA}" dt="2023-08-06T07:19:51.889" v="964" actId="1076"/>
          <ac:picMkLst>
            <pc:docMk/>
            <pc:sldMk cId="2658196280" sldId="265"/>
            <ac:picMk id="4" creationId="{012FCB99-1B00-F251-B66F-47C3ADF0EE95}"/>
          </ac:picMkLst>
        </pc:picChg>
      </pc:sldChg>
      <pc:sldChg chg="modSp mod">
        <pc:chgData name="Mohit Malik" userId="b038f0c95dfac187" providerId="LiveId" clId="{DE9226D3-718A-46D1-BACA-0F6BD28500CA}" dt="2023-08-06T07:20:22.154" v="993" actId="20577"/>
        <pc:sldMkLst>
          <pc:docMk/>
          <pc:sldMk cId="3633896" sldId="266"/>
        </pc:sldMkLst>
        <pc:spChg chg="mod">
          <ac:chgData name="Mohit Malik" userId="b038f0c95dfac187" providerId="LiveId" clId="{DE9226D3-718A-46D1-BACA-0F6BD28500CA}" dt="2023-08-06T07:20:22.154" v="993" actId="20577"/>
          <ac:spMkLst>
            <pc:docMk/>
            <pc:sldMk cId="3633896" sldId="266"/>
            <ac:spMk id="2" creationId="{46310834-8984-CD5A-52E3-EE29758A93AF}"/>
          </ac:spMkLst>
        </pc:spChg>
        <pc:picChg chg="mod">
          <ac:chgData name="Mohit Malik" userId="b038f0c95dfac187" providerId="LiveId" clId="{DE9226D3-718A-46D1-BACA-0F6BD28500CA}" dt="2023-08-06T07:13:49.776" v="662"/>
          <ac:picMkLst>
            <pc:docMk/>
            <pc:sldMk cId="3633896" sldId="266"/>
            <ac:picMk id="9" creationId="{C30C1B4F-A74D-2BCD-8A93-445AE5038342}"/>
          </ac:picMkLst>
        </pc:picChg>
      </pc:sldChg>
      <pc:sldChg chg="modSp mod">
        <pc:chgData name="Mohit Malik" userId="b038f0c95dfac187" providerId="LiveId" clId="{DE9226D3-718A-46D1-BACA-0F6BD28500CA}" dt="2023-08-06T07:21:01.202" v="1041" actId="1076"/>
        <pc:sldMkLst>
          <pc:docMk/>
          <pc:sldMk cId="2464258341" sldId="267"/>
        </pc:sldMkLst>
        <pc:spChg chg="mod">
          <ac:chgData name="Mohit Malik" userId="b038f0c95dfac187" providerId="LiveId" clId="{DE9226D3-718A-46D1-BACA-0F6BD28500CA}" dt="2023-08-06T07:21:01.202" v="1041" actId="1076"/>
          <ac:spMkLst>
            <pc:docMk/>
            <pc:sldMk cId="2464258341" sldId="267"/>
            <ac:spMk id="2" creationId="{C5BC35F9-A03F-A00A-FC49-DD6979F32C56}"/>
          </ac:spMkLst>
        </pc:spChg>
        <pc:picChg chg="mod">
          <ac:chgData name="Mohit Malik" userId="b038f0c95dfac187" providerId="LiveId" clId="{DE9226D3-718A-46D1-BACA-0F6BD28500CA}" dt="2023-08-06T07:13:49.776" v="662"/>
          <ac:picMkLst>
            <pc:docMk/>
            <pc:sldMk cId="2464258341" sldId="267"/>
            <ac:picMk id="5" creationId="{D0BAD49A-9039-3A7B-F328-1AD2E3D50017}"/>
          </ac:picMkLst>
        </pc:picChg>
      </pc:sldChg>
      <pc:sldChg chg="modSp mod">
        <pc:chgData name="Mohit Malik" userId="b038f0c95dfac187" providerId="LiveId" clId="{DE9226D3-718A-46D1-BACA-0F6BD28500CA}" dt="2023-08-06T07:21:59.983" v="1141" actId="20577"/>
        <pc:sldMkLst>
          <pc:docMk/>
          <pc:sldMk cId="954896170" sldId="268"/>
        </pc:sldMkLst>
        <pc:spChg chg="mod">
          <ac:chgData name="Mohit Malik" userId="b038f0c95dfac187" providerId="LiveId" clId="{DE9226D3-718A-46D1-BACA-0F6BD28500CA}" dt="2023-08-06T07:21:59.983" v="1141" actId="20577"/>
          <ac:spMkLst>
            <pc:docMk/>
            <pc:sldMk cId="954896170" sldId="268"/>
            <ac:spMk id="2" creationId="{DB890B0F-60B3-5AFE-2253-5FEAFB838641}"/>
          </ac:spMkLst>
        </pc:spChg>
        <pc:picChg chg="mod">
          <ac:chgData name="Mohit Malik" userId="b038f0c95dfac187" providerId="LiveId" clId="{DE9226D3-718A-46D1-BACA-0F6BD28500CA}" dt="2023-08-06T07:13:49.776" v="662"/>
          <ac:picMkLst>
            <pc:docMk/>
            <pc:sldMk cId="954896170" sldId="268"/>
            <ac:picMk id="5" creationId="{A55592A5-7539-B307-BC03-A9D399A39FBD}"/>
          </ac:picMkLst>
        </pc:picChg>
      </pc:sldChg>
      <pc:sldChg chg="modSp mod">
        <pc:chgData name="Mohit Malik" userId="b038f0c95dfac187" providerId="LiveId" clId="{DE9226D3-718A-46D1-BACA-0F6BD28500CA}" dt="2023-08-06T07:22:47.297" v="1222" actId="20577"/>
        <pc:sldMkLst>
          <pc:docMk/>
          <pc:sldMk cId="3165175159" sldId="269"/>
        </pc:sldMkLst>
        <pc:spChg chg="mod">
          <ac:chgData name="Mohit Malik" userId="b038f0c95dfac187" providerId="LiveId" clId="{DE9226D3-718A-46D1-BACA-0F6BD28500CA}" dt="2023-08-06T07:22:47.297" v="1222" actId="20577"/>
          <ac:spMkLst>
            <pc:docMk/>
            <pc:sldMk cId="3165175159" sldId="269"/>
            <ac:spMk id="2" creationId="{A5427652-F0F8-1E40-890D-C325D62872FF}"/>
          </ac:spMkLst>
        </pc:spChg>
        <pc:picChg chg="mod">
          <ac:chgData name="Mohit Malik" userId="b038f0c95dfac187" providerId="LiveId" clId="{DE9226D3-718A-46D1-BACA-0F6BD28500CA}" dt="2023-08-06T07:13:49.776" v="662"/>
          <ac:picMkLst>
            <pc:docMk/>
            <pc:sldMk cId="3165175159" sldId="269"/>
            <ac:picMk id="5" creationId="{860153B8-FE45-77A3-7F77-6001772088CF}"/>
          </ac:picMkLst>
        </pc:picChg>
      </pc:sldChg>
      <pc:sldChg chg="modSp del mod">
        <pc:chgData name="Mohit Malik" userId="b038f0c95dfac187" providerId="LiveId" clId="{DE9226D3-718A-46D1-BACA-0F6BD28500CA}" dt="2023-08-06T07:23:11.803" v="1223" actId="47"/>
        <pc:sldMkLst>
          <pc:docMk/>
          <pc:sldMk cId="1435296494" sldId="270"/>
        </pc:sldMkLst>
        <pc:spChg chg="mod">
          <ac:chgData name="Mohit Malik" userId="b038f0c95dfac187" providerId="LiveId" clId="{DE9226D3-718A-46D1-BACA-0F6BD28500CA}" dt="2023-08-06T07:13:49.776" v="662"/>
          <ac:spMkLst>
            <pc:docMk/>
            <pc:sldMk cId="1435296494" sldId="270"/>
            <ac:spMk id="2" creationId="{743B1267-709A-9917-90D2-ED6C7FB8C69F}"/>
          </ac:spMkLst>
        </pc:spChg>
        <pc:picChg chg="mod">
          <ac:chgData name="Mohit Malik" userId="b038f0c95dfac187" providerId="LiveId" clId="{DE9226D3-718A-46D1-BACA-0F6BD28500CA}" dt="2023-08-06T07:13:49.776" v="662"/>
          <ac:picMkLst>
            <pc:docMk/>
            <pc:sldMk cId="1435296494" sldId="270"/>
            <ac:picMk id="6" creationId="{9BC76E83-0643-6639-1548-64652828EF80}"/>
          </ac:picMkLst>
        </pc:picChg>
      </pc:sldChg>
      <pc:sldChg chg="modSp mod">
        <pc:chgData name="Mohit Malik" userId="b038f0c95dfac187" providerId="LiveId" clId="{DE9226D3-718A-46D1-BACA-0F6BD28500CA}" dt="2023-08-06T07:23:29.167" v="1273" actId="1076"/>
        <pc:sldMkLst>
          <pc:docMk/>
          <pc:sldMk cId="4066512744" sldId="271"/>
        </pc:sldMkLst>
        <pc:spChg chg="mod">
          <ac:chgData name="Mohit Malik" userId="b038f0c95dfac187" providerId="LiveId" clId="{DE9226D3-718A-46D1-BACA-0F6BD28500CA}" dt="2023-08-06T07:13:49.776" v="662"/>
          <ac:spMkLst>
            <pc:docMk/>
            <pc:sldMk cId="4066512744" sldId="271"/>
            <ac:spMk id="2" creationId="{63250009-C4DF-B907-4E0E-3BCF7BC47E2C}"/>
          </ac:spMkLst>
        </pc:spChg>
        <pc:spChg chg="mod">
          <ac:chgData name="Mohit Malik" userId="b038f0c95dfac187" providerId="LiveId" clId="{DE9226D3-718A-46D1-BACA-0F6BD28500CA}" dt="2023-08-06T07:23:29.167" v="1273" actId="1076"/>
          <ac:spMkLst>
            <pc:docMk/>
            <pc:sldMk cId="4066512744" sldId="271"/>
            <ac:spMk id="3" creationId="{5C0DD1D7-5A31-AAA9-B898-297B3E3A00F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A874C652-C5B1-462E-A02D-3DAE87D21BE2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800B949-9F9F-4F05-AA5A-34B6C0472B41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981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C652-C5B1-462E-A02D-3DAE87D21BE2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B949-9F9F-4F05-AA5A-34B6C0472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2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C652-C5B1-462E-A02D-3DAE87D21BE2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B949-9F9F-4F05-AA5A-34B6C0472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329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C652-C5B1-462E-A02D-3DAE87D21BE2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B949-9F9F-4F05-AA5A-34B6C0472B41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369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C652-C5B1-462E-A02D-3DAE87D21BE2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B949-9F9F-4F05-AA5A-34B6C0472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186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C652-C5B1-462E-A02D-3DAE87D21BE2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B949-9F9F-4F05-AA5A-34B6C0472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788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C652-C5B1-462E-A02D-3DAE87D21BE2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B949-9F9F-4F05-AA5A-34B6C0472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400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C652-C5B1-462E-A02D-3DAE87D21BE2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B949-9F9F-4F05-AA5A-34B6C0472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896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C652-C5B1-462E-A02D-3DAE87D21BE2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B949-9F9F-4F05-AA5A-34B6C0472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709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C652-C5B1-462E-A02D-3DAE87D21BE2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800B949-9F9F-4F05-AA5A-34B6C0472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23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C652-C5B1-462E-A02D-3DAE87D21BE2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B949-9F9F-4F05-AA5A-34B6C0472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83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C652-C5B1-462E-A02D-3DAE87D21BE2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B949-9F9F-4F05-AA5A-34B6C0472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00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C652-C5B1-462E-A02D-3DAE87D21BE2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B949-9F9F-4F05-AA5A-34B6C0472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66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C652-C5B1-462E-A02D-3DAE87D21BE2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B949-9F9F-4F05-AA5A-34B6C0472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05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C652-C5B1-462E-A02D-3DAE87D21BE2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B949-9F9F-4F05-AA5A-34B6C0472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92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C652-C5B1-462E-A02D-3DAE87D21BE2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B949-9F9F-4F05-AA5A-34B6C0472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36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C652-C5B1-462E-A02D-3DAE87D21BE2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B949-9F9F-4F05-AA5A-34B6C0472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71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C652-C5B1-462E-A02D-3DAE87D21BE2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B949-9F9F-4F05-AA5A-34B6C0472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59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A874C652-C5B1-462E-A02D-3DAE87D21BE2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2800B949-9F9F-4F05-AA5A-34B6C0472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64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  <p:sldLayoutId id="214748394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6D8B3-91DC-8677-636B-EFB992CF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  </a:t>
            </a:r>
            <a:r>
              <a:rPr lang="en-IN" dirty="0" err="1"/>
              <a:t>Lec</a:t>
            </a:r>
            <a:r>
              <a:rPr lang="en-IN" dirty="0"/>
              <a:t> -4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4579D-0662-21C4-1885-750A21BEC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1800" b="1" dirty="0">
                <a:latin typeface="Times New Roman" panose="02020603050405020304" pitchFamily="18" charset="0"/>
              </a:rPr>
              <a:t>                                                                    </a:t>
            </a:r>
            <a:r>
              <a:rPr lang="en-IN" sz="2400" b="1" i="0" u="none" strike="noStrike" baseline="0" dirty="0">
                <a:latin typeface="Times New Roman" panose="02020603050405020304" pitchFamily="18" charset="0"/>
              </a:rPr>
              <a:t>INTRODUCTION  </a:t>
            </a:r>
          </a:p>
          <a:p>
            <a:pPr marL="0" indent="0" algn="l">
              <a:buNone/>
            </a:pPr>
            <a:r>
              <a:rPr lang="en-IN" sz="2400" b="1" dirty="0">
                <a:latin typeface="Times New Roman" panose="02020603050405020304" pitchFamily="18" charset="0"/>
              </a:rPr>
              <a:t> </a:t>
            </a:r>
            <a:r>
              <a:rPr lang="en-IN" sz="2400" b="1" i="0" u="none" strike="noStrike" baseline="0" dirty="0">
                <a:latin typeface="Times New Roman" panose="02020603050405020304" pitchFamily="18" charset="0"/>
              </a:rPr>
              <a:t>(Network  software architecture and its layers and  </a:t>
            </a:r>
          </a:p>
          <a:p>
            <a:pPr marL="0" indent="0" algn="l">
              <a:buNone/>
            </a:pPr>
            <a:r>
              <a:rPr lang="en-IN" sz="2400" b="1" i="0" u="none" strike="noStrike" baseline="0" dirty="0">
                <a:latin typeface="Times New Roman" panose="02020603050405020304" pitchFamily="18" charset="0"/>
              </a:rPr>
              <a:t>                                                           protocols)</a:t>
            </a:r>
          </a:p>
        </p:txBody>
      </p:sp>
    </p:spTree>
    <p:extLst>
      <p:ext uri="{BB962C8B-B14F-4D97-AF65-F5344CB8AC3E}">
        <p14:creationId xmlns:p14="http://schemas.microsoft.com/office/powerpoint/2010/main" val="101197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0834-8984-CD5A-52E3-EE29758A9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409245"/>
          </a:xfrm>
        </p:spPr>
        <p:txBody>
          <a:bodyPr>
            <a:normAutofit fontScale="90000"/>
          </a:bodyPr>
          <a:lstStyle/>
          <a:p>
            <a:r>
              <a:rPr lang="en-IN" sz="3100" dirty="0"/>
              <a:t>                            Connection-Oriented and Connectionless Services. </a:t>
            </a:r>
            <a:br>
              <a:rPr lang="en-IN" dirty="0"/>
            </a:br>
            <a:r>
              <a:rPr lang="en-IN" dirty="0"/>
              <a:t>                              </a:t>
            </a:r>
            <a:r>
              <a:rPr lang="en-US" sz="22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Six different types of service.</a:t>
            </a:r>
            <a:br>
              <a:rPr lang="en-US" sz="22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IN" sz="2200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30C1B4F-A74D-2BCD-8A93-445AE5038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066" y="2195512"/>
            <a:ext cx="7130005" cy="3048000"/>
          </a:xfrm>
        </p:spPr>
      </p:pic>
    </p:spTree>
    <p:extLst>
      <p:ext uri="{BB962C8B-B14F-4D97-AF65-F5344CB8AC3E}">
        <p14:creationId xmlns:p14="http://schemas.microsoft.com/office/powerpoint/2010/main" val="3633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C35F9-A03F-A00A-FC49-DD6979F3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30" y="957943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</a:t>
            </a:r>
            <a:r>
              <a:rPr lang="en-IN" sz="3600" dirty="0"/>
              <a:t>Five service primitives for implementing as  </a:t>
            </a:r>
            <a:br>
              <a:rPr lang="en-IN" sz="3600" dirty="0"/>
            </a:br>
            <a:r>
              <a:rPr lang="en-IN" sz="3600" dirty="0"/>
              <a:t>               </a:t>
            </a:r>
            <a:br>
              <a:rPr lang="en-IN" sz="3600" dirty="0"/>
            </a:br>
            <a:r>
              <a:rPr lang="en-IN" sz="3600" dirty="0"/>
              <a:t>                                  connection-oriented service.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BAD49A-9039-3A7B-F328-1AD2E3D50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8352" y="2710222"/>
            <a:ext cx="6111433" cy="2018581"/>
          </a:xfrm>
        </p:spPr>
      </p:pic>
    </p:spTree>
    <p:extLst>
      <p:ext uri="{BB962C8B-B14F-4D97-AF65-F5344CB8AC3E}">
        <p14:creationId xmlns:p14="http://schemas.microsoft.com/office/powerpoint/2010/main" val="2464258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90B0F-60B3-5AFE-2253-5FEAFB838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                            </a:t>
            </a:r>
            <a:r>
              <a:rPr lang="en-IN" sz="3100" dirty="0"/>
              <a:t>Service Primitives (2)</a:t>
            </a:r>
            <a:br>
              <a:rPr lang="en-IN" sz="3100" dirty="0"/>
            </a:br>
            <a:r>
              <a:rPr lang="en-IN" sz="3100" dirty="0"/>
              <a:t> Packet is  sent  in  client server interaction  connection oriented </a:t>
            </a:r>
            <a:br>
              <a:rPr lang="en-IN" sz="3100" dirty="0"/>
            </a:br>
            <a:r>
              <a:rPr lang="en-IN" sz="3100" dirty="0"/>
              <a:t>                                                                   network.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5592A5-7539-B307-BC03-A9D399A39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390" y="2603829"/>
            <a:ext cx="8889357" cy="2231366"/>
          </a:xfrm>
        </p:spPr>
      </p:pic>
    </p:spTree>
    <p:extLst>
      <p:ext uri="{BB962C8B-B14F-4D97-AF65-F5344CB8AC3E}">
        <p14:creationId xmlns:p14="http://schemas.microsoft.com/office/powerpoint/2010/main" val="954896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27652-F0F8-1E40-890D-C325D628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                      </a:t>
            </a:r>
            <a:r>
              <a:rPr lang="en-IN" sz="3100" dirty="0"/>
              <a:t>Services to Protocols Relationship.</a:t>
            </a:r>
            <a:br>
              <a:rPr lang="en-IN" sz="3100" dirty="0"/>
            </a:br>
            <a:r>
              <a:rPr lang="en-IN" sz="3100" dirty="0"/>
              <a:t>                        The relationship between  a  service and a  protocol.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0153B8-FE45-77A3-7F77-600177208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6697" y="2554946"/>
            <a:ext cx="5694744" cy="2329132"/>
          </a:xfrm>
        </p:spPr>
      </p:pic>
    </p:spTree>
    <p:extLst>
      <p:ext uri="{BB962C8B-B14F-4D97-AF65-F5344CB8AC3E}">
        <p14:creationId xmlns:p14="http://schemas.microsoft.com/office/powerpoint/2010/main" val="3165175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0009-C4DF-B907-4E0E-3BCF7BC4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D1D7-5A31-AAA9-B898-297B3E3A0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685800"/>
            <a:ext cx="10396883" cy="3311189"/>
          </a:xfrm>
        </p:spPr>
        <p:txBody>
          <a:bodyPr/>
          <a:lstStyle/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/>
              <a:t>                                                                                                </a:t>
            </a:r>
            <a:r>
              <a:rPr lang="en-IN" sz="4800" dirty="0"/>
              <a:t>Thanks </a:t>
            </a:r>
          </a:p>
        </p:txBody>
      </p:sp>
    </p:spTree>
    <p:extLst>
      <p:ext uri="{BB962C8B-B14F-4D97-AF65-F5344CB8AC3E}">
        <p14:creationId xmlns:p14="http://schemas.microsoft.com/office/powerpoint/2010/main" val="406651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7755-C073-24B5-7279-03D875A4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7732"/>
          </a:xfrm>
        </p:spPr>
        <p:txBody>
          <a:bodyPr>
            <a:normAutofit/>
          </a:bodyPr>
          <a:lstStyle/>
          <a:p>
            <a:r>
              <a:rPr lang="en-IN" sz="2700" dirty="0"/>
              <a:t>             What   is  Network Software ?  What  is function of  network  </a:t>
            </a:r>
            <a:br>
              <a:rPr lang="en-IN" sz="2700" dirty="0"/>
            </a:br>
            <a:r>
              <a:rPr lang="en-IN" sz="2700" dirty="0"/>
              <a:t>                                                         software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8EE1-E15C-BFED-2ECF-10CFDF143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857"/>
            <a:ext cx="10515600" cy="5138056"/>
          </a:xfrm>
        </p:spPr>
        <p:txBody>
          <a:bodyPr>
            <a:normAutofit fontScale="70000" lnSpcReduction="2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600" dirty="0"/>
              <a:t>Network software is  a type of  software which   is  used for perform operations, design, monitoring, and implementation of computer networks.</a:t>
            </a:r>
            <a:r>
              <a:rPr lang="en-US" sz="2600" i="0" dirty="0">
                <a:solidFill>
                  <a:srgbClr val="2E2E30"/>
                </a:solidFill>
                <a:effectLst/>
                <a:latin typeface="ProximaNovaRegular"/>
              </a:rPr>
              <a:t> </a:t>
            </a:r>
          </a:p>
          <a:p>
            <a:pPr marL="0" indent="0" algn="just">
              <a:buNone/>
            </a:pPr>
            <a:endParaRPr lang="en-US" i="0" dirty="0">
              <a:solidFill>
                <a:srgbClr val="2E2E30"/>
              </a:solidFill>
              <a:effectLst/>
              <a:latin typeface="ProximaNovaRegular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E2E30"/>
                </a:solidFill>
                <a:effectLst/>
                <a:latin typeface="ProximaNovaRegular"/>
              </a:rPr>
              <a:t>Some of the more popular examples of networking software include Logic Monitor, Datadog, Vallum Halo Manager and ConnectWise, among others.</a:t>
            </a:r>
            <a:endParaRPr lang="en-US" dirty="0"/>
          </a:p>
          <a:p>
            <a:pPr marL="0" indent="0" algn="just" fontAlgn="base">
              <a:buNone/>
            </a:pPr>
            <a:endParaRPr lang="en-US" b="1" i="0" dirty="0">
              <a:solidFill>
                <a:srgbClr val="080809"/>
              </a:solidFill>
              <a:effectLst/>
              <a:latin typeface="Roboto" panose="02000000000000000000" pitchFamily="2" charset="0"/>
            </a:endParaRPr>
          </a:p>
          <a:p>
            <a:pPr marL="0" indent="0" algn="just" fontAlgn="base">
              <a:buNone/>
            </a:pPr>
            <a:r>
              <a:rPr lang="en-US" b="1" i="0" dirty="0">
                <a:solidFill>
                  <a:srgbClr val="080809"/>
                </a:solidFill>
                <a:effectLst/>
                <a:latin typeface="Roboto" panose="02000000000000000000" pitchFamily="2" charset="0"/>
              </a:rPr>
              <a:t>                                                                              Functions of network software.</a:t>
            </a:r>
            <a:endParaRPr lang="en-US" b="1" i="0" dirty="0">
              <a:solidFill>
                <a:srgbClr val="0D0D0D"/>
              </a:solidFill>
              <a:effectLst/>
              <a:latin typeface="PT Serif" panose="020F0502020204030204" pitchFamily="18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PT Serif" panose="020F0502020204030204" pitchFamily="18" charset="0"/>
              </a:rPr>
              <a:t>User management</a:t>
            </a:r>
            <a:r>
              <a:rPr lang="en-US" b="0" i="0" dirty="0">
                <a:solidFill>
                  <a:srgbClr val="0D0D0D"/>
                </a:solidFill>
                <a:effectLst/>
                <a:latin typeface="PT Serif" panose="020F0502020204030204" pitchFamily="18" charset="0"/>
              </a:rPr>
              <a:t>  - </a:t>
            </a:r>
            <a:r>
              <a:rPr lang="en-US" dirty="0">
                <a:solidFill>
                  <a:srgbClr val="0D0D0D"/>
                </a:solidFill>
                <a:latin typeface="PT Serif" panose="020F0502020204030204" pitchFamily="18" charset="0"/>
              </a:rPr>
              <a:t>It </a:t>
            </a:r>
            <a:r>
              <a:rPr lang="en-US" b="0" i="0" dirty="0">
                <a:solidFill>
                  <a:srgbClr val="0D0D0D"/>
                </a:solidFill>
                <a:effectLst/>
                <a:latin typeface="PT Serif" panose="020F0502020204030204" pitchFamily="18" charset="0"/>
              </a:rPr>
              <a:t>allows administrators to add or remove users from the network. 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PT Serif" panose="020F0502020204030204" pitchFamily="18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PT Serif" panose="020F0502020204030204" pitchFamily="18" charset="0"/>
              </a:rPr>
              <a:t>File management -</a:t>
            </a:r>
            <a:r>
              <a:rPr lang="en-US" b="0" i="0" dirty="0">
                <a:solidFill>
                  <a:srgbClr val="0D0D0D"/>
                </a:solidFill>
                <a:effectLst/>
                <a:latin typeface="PT Serif" panose="020F0502020204030204" pitchFamily="18" charset="0"/>
              </a:rPr>
              <a:t> </a:t>
            </a:r>
            <a:r>
              <a:rPr lang="en-US" dirty="0">
                <a:solidFill>
                  <a:srgbClr val="0D0D0D"/>
                </a:solidFill>
                <a:latin typeface="PT Serif" panose="020F0502020204030204" pitchFamily="18" charset="0"/>
              </a:rPr>
              <a:t> It  allows the </a:t>
            </a:r>
            <a:r>
              <a:rPr lang="en-US" b="0" i="0" dirty="0">
                <a:solidFill>
                  <a:srgbClr val="0D0D0D"/>
                </a:solidFill>
                <a:effectLst/>
                <a:latin typeface="PT Serif" panose="020F0502020204030204" pitchFamily="18" charset="0"/>
              </a:rPr>
              <a:t>administrator  decide the location of data storage and control user access to that data.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PT Serif" panose="020F0502020204030204" pitchFamily="18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PT Serif" panose="020F0502020204030204" pitchFamily="18" charset="0"/>
              </a:rPr>
              <a:t>Access</a:t>
            </a:r>
            <a:r>
              <a:rPr lang="en-US" b="0" i="0" dirty="0">
                <a:solidFill>
                  <a:srgbClr val="0D0D0D"/>
                </a:solidFill>
                <a:effectLst/>
                <a:latin typeface="PT Serif" panose="020F0502020204030204" pitchFamily="18" charset="0"/>
              </a:rPr>
              <a:t>  - It enables users to enjoy uninterrupted access to network resources.</a:t>
            </a:r>
          </a:p>
          <a:p>
            <a:pPr marL="0" indent="0" algn="just" fontAlgn="base">
              <a:buNone/>
            </a:pPr>
            <a:endParaRPr lang="en-US" b="0" i="0" dirty="0">
              <a:solidFill>
                <a:srgbClr val="0D0D0D"/>
              </a:solidFill>
              <a:effectLst/>
              <a:latin typeface="PT Serif" panose="020F0502020204030204" pitchFamily="18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PT Serif" panose="020F0502020204030204" pitchFamily="18" charset="0"/>
              </a:rPr>
              <a:t>Network security systems</a:t>
            </a:r>
            <a:r>
              <a:rPr lang="en-US" b="0" i="0" dirty="0">
                <a:solidFill>
                  <a:srgbClr val="0D0D0D"/>
                </a:solidFill>
                <a:effectLst/>
                <a:latin typeface="PT Serif" panose="020F0502020204030204" pitchFamily="18" charset="0"/>
              </a:rPr>
              <a:t> - </a:t>
            </a:r>
            <a:r>
              <a:rPr lang="en-US" dirty="0">
                <a:solidFill>
                  <a:srgbClr val="0D0D0D"/>
                </a:solidFill>
                <a:latin typeface="PT Serif" panose="020F0502020204030204" pitchFamily="18" charset="0"/>
              </a:rPr>
              <a:t>It </a:t>
            </a:r>
            <a:r>
              <a:rPr lang="en-US" b="0" i="0" dirty="0">
                <a:solidFill>
                  <a:srgbClr val="0D0D0D"/>
                </a:solidFill>
                <a:effectLst/>
                <a:latin typeface="PT Serif" panose="020F0502020204030204" pitchFamily="18" charset="0"/>
              </a:rPr>
              <a:t>assists  administrator in looking after security and preventing data breaches.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462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01DF-90FC-9FDE-24AD-F0EA7DF0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Network Software.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C8FF8-64DD-5326-63B2-D52D61DF7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Hierarchies.</a:t>
            </a:r>
          </a:p>
          <a:p>
            <a:r>
              <a:rPr lang="en-US" dirty="0"/>
              <a:t>Design Issues for the Layers.</a:t>
            </a:r>
          </a:p>
          <a:p>
            <a:r>
              <a:rPr lang="en-US" dirty="0"/>
              <a:t>Connection-Oriented and Connectionless Services.</a:t>
            </a:r>
          </a:p>
          <a:p>
            <a:r>
              <a:rPr lang="en-US" dirty="0"/>
              <a:t>Service Primitives.</a:t>
            </a:r>
          </a:p>
          <a:p>
            <a:r>
              <a:rPr lang="en-US" dirty="0"/>
              <a:t>The Relationship of Services to Protocols.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90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F65C-ED86-B735-1A18-D4636B37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               Network Software Protocol         </a:t>
            </a:r>
            <a:br>
              <a:rPr lang="en-IN" dirty="0"/>
            </a:br>
            <a:r>
              <a:rPr lang="en-IN" dirty="0"/>
              <a:t>                                   Hierarchies.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8F8C04-5DEB-F2E0-B4EA-6A001F20D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628" y="1687286"/>
            <a:ext cx="9699171" cy="3755571"/>
          </a:xfrm>
        </p:spPr>
      </p:pic>
    </p:spTree>
    <p:extLst>
      <p:ext uri="{BB962C8B-B14F-4D97-AF65-F5344CB8AC3E}">
        <p14:creationId xmlns:p14="http://schemas.microsoft.com/office/powerpoint/2010/main" val="301830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B4EE-09F3-F899-FFE4-38D36E0A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IN" dirty="0"/>
              <a:t> </a:t>
            </a:r>
            <a:r>
              <a:rPr lang="en-IN" sz="3100" dirty="0"/>
              <a:t>Function  of  protocol  in network Protocol  </a:t>
            </a:r>
            <a:br>
              <a:rPr lang="en-IN" sz="3100" dirty="0"/>
            </a:br>
            <a:r>
              <a:rPr lang="en-IN" sz="3100" dirty="0"/>
              <a:t>                                                         Hierarchies  </a:t>
            </a:r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9469C-D5A4-51CD-8167-47CF1E90A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IN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</a:rPr>
              <a:t>protocol 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is a agreement between the communicating parties on how communication is to proceed.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F6169400-E44C-5B85-03A4-A33E0DA82739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3325" y="2861160"/>
            <a:ext cx="9783763" cy="250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2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36CD2-0605-56EB-3664-FB461618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                   Protocol Hierarchies (3)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96356C-62FE-AE32-5CE2-50FFFAEA6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Example information flow supporting virtual communication in layer 5.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1D3DD6-2B19-21F8-5F94-44EA2B77A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29" y="2645229"/>
            <a:ext cx="11429999" cy="345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A0D6-27CA-767B-CB19-3DE8187D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         Design Issues for the Layers.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331D6-A87B-B774-9F3E-B61D67C02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  Addressing or naming.</a:t>
            </a:r>
          </a:p>
          <a:p>
            <a:pPr marL="0" indent="0">
              <a:buNone/>
            </a:pPr>
            <a:r>
              <a:rPr lang="en-US" dirty="0"/>
              <a:t>•           Error Control.</a:t>
            </a:r>
          </a:p>
          <a:p>
            <a:pPr marL="0" indent="0">
              <a:buNone/>
            </a:pPr>
            <a:r>
              <a:rPr lang="en-US" dirty="0"/>
              <a:t>•         Flow Control---Congestion.</a:t>
            </a:r>
          </a:p>
          <a:p>
            <a:pPr marL="0" indent="0">
              <a:buNone/>
            </a:pPr>
            <a:r>
              <a:rPr lang="en-US" dirty="0"/>
              <a:t>•         Statistical Multiplexing.</a:t>
            </a:r>
          </a:p>
          <a:p>
            <a:pPr marL="0" indent="0">
              <a:buNone/>
            </a:pPr>
            <a:r>
              <a:rPr lang="en-US" dirty="0"/>
              <a:t>•          Routing.</a:t>
            </a:r>
          </a:p>
          <a:p>
            <a:pPr marL="0" indent="0">
              <a:buNone/>
            </a:pPr>
            <a:r>
              <a:rPr lang="en-US" dirty="0"/>
              <a:t>•        Scalable.</a:t>
            </a:r>
          </a:p>
          <a:p>
            <a:pPr marL="0" indent="0">
              <a:buNone/>
            </a:pPr>
            <a:r>
              <a:rPr lang="en-US" dirty="0"/>
              <a:t>•         QoS---real time.</a:t>
            </a:r>
          </a:p>
          <a:p>
            <a:pPr marL="0" indent="0">
              <a:buNone/>
            </a:pPr>
            <a:r>
              <a:rPr lang="en-US" dirty="0"/>
              <a:t>•         Reliability.</a:t>
            </a:r>
          </a:p>
          <a:p>
            <a:pPr marL="0" indent="0">
              <a:buNone/>
            </a:pPr>
            <a:r>
              <a:rPr lang="en-US" dirty="0"/>
              <a:t>•           Security.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5397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EFF6-FE54-183A-B55D-B082FB0D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59886" cy="132556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 </a:t>
            </a:r>
            <a:r>
              <a:rPr lang="en-IN" sz="4000" b="1" dirty="0"/>
              <a:t>Connection-Oriented and Connectionless Services .</a:t>
            </a:r>
            <a:br>
              <a:rPr lang="en-IN" sz="4000" b="1" dirty="0"/>
            </a:br>
            <a:endParaRPr lang="en-IN" sz="40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95BE1C-F6D1-F395-4B84-29F73FBB0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886"/>
            <a:ext cx="10515600" cy="5023077"/>
          </a:xfrm>
        </p:spPr>
        <p:txBody>
          <a:bodyPr/>
          <a:lstStyle/>
          <a:p>
            <a:pPr algn="just"/>
            <a:r>
              <a:rPr lang="en-US" sz="2000" b="1" dirty="0"/>
              <a:t>Connection-oriented service  It  is related to the telephone system. It includes connection establishment and connection termination. In a connection-oriented service, the Handshake method is used to establish the connection between sender and receiver. </a:t>
            </a: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37851A-16BE-CFD3-B497-48A971A87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4677"/>
            <a:ext cx="10515600" cy="422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4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8112-544E-52A9-7B21-58DB4569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            Connectionless Services 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F0869-57EA-F33A-8F11-C47E09F6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11086"/>
            <a:ext cx="10396882" cy="3763499"/>
          </a:xfrm>
        </p:spPr>
        <p:txBody>
          <a:bodyPr/>
          <a:lstStyle/>
          <a:p>
            <a:pPr algn="just"/>
            <a:r>
              <a:rPr lang="en-US" dirty="0"/>
              <a:t>Connection-less service is defined  as  the postal system which  does not include any connection establishment and connection termination. </a:t>
            </a:r>
          </a:p>
          <a:p>
            <a:pPr algn="just"/>
            <a:r>
              <a:rPr lang="en-US" dirty="0"/>
              <a:t>Connection-less Service does not give a guarantee of reliability. In this, Packets do not follow the same path to reach their destination. 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12FCB99-1B00-F251-B66F-47C3ADF0E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57" y="3788228"/>
            <a:ext cx="9764485" cy="273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96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686B1E04-F35C-4AB5-985D-0C358CA110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161</TotalTime>
  <Words>440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Impact</vt:lpstr>
      <vt:lpstr>ProximaNovaRegular</vt:lpstr>
      <vt:lpstr>PT Serif</vt:lpstr>
      <vt:lpstr>Roboto</vt:lpstr>
      <vt:lpstr>Times New Roman</vt:lpstr>
      <vt:lpstr>Wingdings</vt:lpstr>
      <vt:lpstr>Main Event</vt:lpstr>
      <vt:lpstr>                                  Lec -4 </vt:lpstr>
      <vt:lpstr>             What   is  Network Software ?  What  is function of  network                                                            software ?</vt:lpstr>
      <vt:lpstr>                   Network Software.</vt:lpstr>
      <vt:lpstr>                Network Software Protocol                                             Hierarchies. </vt:lpstr>
      <vt:lpstr> Function  of  protocol  in network Protocol                                                            Hierarchies  .</vt:lpstr>
      <vt:lpstr>                   Protocol Hierarchies (3)</vt:lpstr>
      <vt:lpstr>             Design Issues for the Layers.</vt:lpstr>
      <vt:lpstr>  Connection-Oriented and Connectionless Services . </vt:lpstr>
      <vt:lpstr>            Connectionless Services .</vt:lpstr>
      <vt:lpstr>                            Connection-Oriented and Connectionless Services.                                Six different types of service. </vt:lpstr>
      <vt:lpstr>             Five service primitives for implementing as                                                     connection-oriented service.</vt:lpstr>
      <vt:lpstr>                             Service Primitives (2)  Packet is  sent  in  client server interaction  connection oriented                                                                     network.</vt:lpstr>
      <vt:lpstr>                       Services to Protocols Relationship.                         The relationship between  a  service and a  protocol.</vt:lpstr>
      <vt:lpstr>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 -4</dc:title>
  <dc:creator>Mohit Malik</dc:creator>
  <cp:lastModifiedBy>Mohit Malik</cp:lastModifiedBy>
  <cp:revision>2</cp:revision>
  <dcterms:created xsi:type="dcterms:W3CDTF">2023-08-06T04:22:58Z</dcterms:created>
  <dcterms:modified xsi:type="dcterms:W3CDTF">2023-08-06T07:23:33Z</dcterms:modified>
</cp:coreProperties>
</file>