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2"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6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2DE97-3ECF-46B8-8817-5E573FA697CC}" v="43" dt="2023-08-08T10:27:26.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4660"/>
  </p:normalViewPr>
  <p:slideViewPr>
    <p:cSldViewPr snapToGrid="0">
      <p:cViewPr>
        <p:scale>
          <a:sx n="68" d="100"/>
          <a:sy n="68" d="100"/>
        </p:scale>
        <p:origin x="60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3382DE97-3ECF-46B8-8817-5E573FA697CC}"/>
    <pc:docChg chg="undo redo custSel addSld modSld sldOrd modMainMaster">
      <pc:chgData name="Mohit Malik" userId="b038f0c95dfac187" providerId="LiveId" clId="{3382DE97-3ECF-46B8-8817-5E573FA697CC}" dt="2023-08-08T11:02:06.766" v="3679" actId="680"/>
      <pc:docMkLst>
        <pc:docMk/>
      </pc:docMkLst>
      <pc:sldChg chg="modSp new mod">
        <pc:chgData name="Mohit Malik" userId="b038f0c95dfac187" providerId="LiveId" clId="{3382DE97-3ECF-46B8-8817-5E573FA697CC}" dt="2023-08-06T18:14:13.785" v="2104" actId="20577"/>
        <pc:sldMkLst>
          <pc:docMk/>
          <pc:sldMk cId="1905673195" sldId="256"/>
        </pc:sldMkLst>
        <pc:spChg chg="mod">
          <ac:chgData name="Mohit Malik" userId="b038f0c95dfac187" providerId="LiveId" clId="{3382DE97-3ECF-46B8-8817-5E573FA697CC}" dt="2023-08-06T18:10:49.894" v="1952"/>
          <ac:spMkLst>
            <pc:docMk/>
            <pc:sldMk cId="1905673195" sldId="256"/>
            <ac:spMk id="2" creationId="{D1B8A328-60A8-25D2-A846-807B91EE86B5}"/>
          </ac:spMkLst>
        </pc:spChg>
        <pc:spChg chg="mod">
          <ac:chgData name="Mohit Malik" userId="b038f0c95dfac187" providerId="LiveId" clId="{3382DE97-3ECF-46B8-8817-5E573FA697CC}" dt="2023-08-06T18:14:13.785" v="2104" actId="20577"/>
          <ac:spMkLst>
            <pc:docMk/>
            <pc:sldMk cId="1905673195" sldId="256"/>
            <ac:spMk id="3" creationId="{826FFBB4-5A9D-4297-2826-13CFA9BE23D9}"/>
          </ac:spMkLst>
        </pc:spChg>
      </pc:sldChg>
      <pc:sldChg chg="addSp modSp new mod">
        <pc:chgData name="Mohit Malik" userId="b038f0c95dfac187" providerId="LiveId" clId="{3382DE97-3ECF-46B8-8817-5E573FA697CC}" dt="2023-08-06T18:10:49.894" v="1952"/>
        <pc:sldMkLst>
          <pc:docMk/>
          <pc:sldMk cId="833130202" sldId="257"/>
        </pc:sldMkLst>
        <pc:spChg chg="mod">
          <ac:chgData name="Mohit Malik" userId="b038f0c95dfac187" providerId="LiveId" clId="{3382DE97-3ECF-46B8-8817-5E573FA697CC}" dt="2023-08-06T18:10:49.894" v="1952"/>
          <ac:spMkLst>
            <pc:docMk/>
            <pc:sldMk cId="833130202" sldId="257"/>
            <ac:spMk id="2" creationId="{9EE0F26B-B0F2-020C-2859-4DA75730E2AF}"/>
          </ac:spMkLst>
        </pc:spChg>
        <pc:spChg chg="mod">
          <ac:chgData name="Mohit Malik" userId="b038f0c95dfac187" providerId="LiveId" clId="{3382DE97-3ECF-46B8-8817-5E573FA697CC}" dt="2023-08-06T18:10:49.894" v="1952"/>
          <ac:spMkLst>
            <pc:docMk/>
            <pc:sldMk cId="833130202" sldId="257"/>
            <ac:spMk id="3" creationId="{9D78DE05-3C0E-68C3-8D92-433492886B22}"/>
          </ac:spMkLst>
        </pc:spChg>
        <pc:picChg chg="add mod">
          <ac:chgData name="Mohit Malik" userId="b038f0c95dfac187" providerId="LiveId" clId="{3382DE97-3ECF-46B8-8817-5E573FA697CC}" dt="2023-08-06T15:28:59.517" v="344" actId="1076"/>
          <ac:picMkLst>
            <pc:docMk/>
            <pc:sldMk cId="833130202" sldId="257"/>
            <ac:picMk id="5" creationId="{51D7A0A2-DF3D-0B25-43B7-15F3BD19EBDF}"/>
          </ac:picMkLst>
        </pc:picChg>
      </pc:sldChg>
      <pc:sldChg chg="modSp new mod">
        <pc:chgData name="Mohit Malik" userId="b038f0c95dfac187" providerId="LiveId" clId="{3382DE97-3ECF-46B8-8817-5E573FA697CC}" dt="2023-08-06T18:11:02.829" v="2002" actId="20577"/>
        <pc:sldMkLst>
          <pc:docMk/>
          <pc:sldMk cId="4189785277" sldId="258"/>
        </pc:sldMkLst>
        <pc:spChg chg="mod">
          <ac:chgData name="Mohit Malik" userId="b038f0c95dfac187" providerId="LiveId" clId="{3382DE97-3ECF-46B8-8817-5E573FA697CC}" dt="2023-08-06T18:11:02.829" v="2002" actId="20577"/>
          <ac:spMkLst>
            <pc:docMk/>
            <pc:sldMk cId="4189785277" sldId="258"/>
            <ac:spMk id="2" creationId="{7A6362F5-FE5A-2B76-9FFC-A236117E9C7F}"/>
          </ac:spMkLst>
        </pc:spChg>
        <pc:spChg chg="mod">
          <ac:chgData name="Mohit Malik" userId="b038f0c95dfac187" providerId="LiveId" clId="{3382DE97-3ECF-46B8-8817-5E573FA697CC}" dt="2023-08-06T18:10:12.519" v="1941" actId="5793"/>
          <ac:spMkLst>
            <pc:docMk/>
            <pc:sldMk cId="4189785277" sldId="258"/>
            <ac:spMk id="3" creationId="{654EA639-0B32-81FC-971E-2A4A7ED735B2}"/>
          </ac:spMkLst>
        </pc:spChg>
      </pc:sldChg>
      <pc:sldChg chg="addSp delSp modSp new mod">
        <pc:chgData name="Mohit Malik" userId="b038f0c95dfac187" providerId="LiveId" clId="{3382DE97-3ECF-46B8-8817-5E573FA697CC}" dt="2023-08-06T18:10:50.083" v="1953" actId="27636"/>
        <pc:sldMkLst>
          <pc:docMk/>
          <pc:sldMk cId="2176157278" sldId="259"/>
        </pc:sldMkLst>
        <pc:spChg chg="mod">
          <ac:chgData name="Mohit Malik" userId="b038f0c95dfac187" providerId="LiveId" clId="{3382DE97-3ECF-46B8-8817-5E573FA697CC}" dt="2023-08-06T18:10:50.083" v="1953" actId="27636"/>
          <ac:spMkLst>
            <pc:docMk/>
            <pc:sldMk cId="2176157278" sldId="259"/>
            <ac:spMk id="2" creationId="{232A3AAC-7247-BEBE-0847-1E6AE88D3308}"/>
          </ac:spMkLst>
        </pc:spChg>
        <pc:spChg chg="del">
          <ac:chgData name="Mohit Malik" userId="b038f0c95dfac187" providerId="LiveId" clId="{3382DE97-3ECF-46B8-8817-5E573FA697CC}" dt="2023-08-06T15:52:16.337" v="457"/>
          <ac:spMkLst>
            <pc:docMk/>
            <pc:sldMk cId="2176157278" sldId="259"/>
            <ac:spMk id="3" creationId="{42B841FB-09CB-48E9-0D10-FF6E94AF7563}"/>
          </ac:spMkLst>
        </pc:spChg>
        <pc:picChg chg="add mod">
          <ac:chgData name="Mohit Malik" userId="b038f0c95dfac187" providerId="LiveId" clId="{3382DE97-3ECF-46B8-8817-5E573FA697CC}" dt="2023-08-06T17:08:30.128" v="583" actId="14100"/>
          <ac:picMkLst>
            <pc:docMk/>
            <pc:sldMk cId="2176157278" sldId="259"/>
            <ac:picMk id="5" creationId="{CEB0CDBD-DE19-78DD-B4E5-7BBFC906536E}"/>
          </ac:picMkLst>
        </pc:picChg>
      </pc:sldChg>
      <pc:sldChg chg="addSp delSp modSp new mod">
        <pc:chgData name="Mohit Malik" userId="b038f0c95dfac187" providerId="LiveId" clId="{3382DE97-3ECF-46B8-8817-5E573FA697CC}" dt="2023-08-06T18:10:50.083" v="1954" actId="27636"/>
        <pc:sldMkLst>
          <pc:docMk/>
          <pc:sldMk cId="1718803118" sldId="260"/>
        </pc:sldMkLst>
        <pc:spChg chg="mod">
          <ac:chgData name="Mohit Malik" userId="b038f0c95dfac187" providerId="LiveId" clId="{3382DE97-3ECF-46B8-8817-5E573FA697CC}" dt="2023-08-06T18:10:50.083" v="1954" actId="27636"/>
          <ac:spMkLst>
            <pc:docMk/>
            <pc:sldMk cId="1718803118" sldId="260"/>
            <ac:spMk id="2" creationId="{B8C98C2D-54F6-427E-3520-14260654F102}"/>
          </ac:spMkLst>
        </pc:spChg>
        <pc:spChg chg="del">
          <ac:chgData name="Mohit Malik" userId="b038f0c95dfac187" providerId="LiveId" clId="{3382DE97-3ECF-46B8-8817-5E573FA697CC}" dt="2023-08-06T17:06:41.395" v="526"/>
          <ac:spMkLst>
            <pc:docMk/>
            <pc:sldMk cId="1718803118" sldId="260"/>
            <ac:spMk id="3" creationId="{52ED434C-D107-8D73-0911-DAA24FD32979}"/>
          </ac:spMkLst>
        </pc:spChg>
        <pc:picChg chg="add mod">
          <ac:chgData name="Mohit Malik" userId="b038f0c95dfac187" providerId="LiveId" clId="{3382DE97-3ECF-46B8-8817-5E573FA697CC}" dt="2023-08-06T17:08:50.656" v="587" actId="14100"/>
          <ac:picMkLst>
            <pc:docMk/>
            <pc:sldMk cId="1718803118" sldId="260"/>
            <ac:picMk id="5" creationId="{581A1A00-F47D-05EC-AC0E-8027EE69806A}"/>
          </ac:picMkLst>
        </pc:picChg>
      </pc:sldChg>
      <pc:sldChg chg="addSp delSp modSp new mod">
        <pc:chgData name="Mohit Malik" userId="b038f0c95dfac187" providerId="LiveId" clId="{3382DE97-3ECF-46B8-8817-5E573FA697CC}" dt="2023-08-06T18:11:45.495" v="2014" actId="20577"/>
        <pc:sldMkLst>
          <pc:docMk/>
          <pc:sldMk cId="2073457648" sldId="261"/>
        </pc:sldMkLst>
        <pc:spChg chg="mod">
          <ac:chgData name="Mohit Malik" userId="b038f0c95dfac187" providerId="LiveId" clId="{3382DE97-3ECF-46B8-8817-5E573FA697CC}" dt="2023-08-06T18:11:45.495" v="2014" actId="20577"/>
          <ac:spMkLst>
            <pc:docMk/>
            <pc:sldMk cId="2073457648" sldId="261"/>
            <ac:spMk id="2" creationId="{6E6EFA1C-0E80-E88E-20B7-D3814630FB19}"/>
          </ac:spMkLst>
        </pc:spChg>
        <pc:spChg chg="del mod">
          <ac:chgData name="Mohit Malik" userId="b038f0c95dfac187" providerId="LiveId" clId="{3382DE97-3ECF-46B8-8817-5E573FA697CC}" dt="2023-08-06T17:24:35.935" v="629"/>
          <ac:spMkLst>
            <pc:docMk/>
            <pc:sldMk cId="2073457648" sldId="261"/>
            <ac:spMk id="3" creationId="{6EE4478B-75EC-9A04-10D9-9EBE2A33C5D7}"/>
          </ac:spMkLst>
        </pc:spChg>
        <pc:picChg chg="add mod">
          <ac:chgData name="Mohit Malik" userId="b038f0c95dfac187" providerId="LiveId" clId="{3382DE97-3ECF-46B8-8817-5E573FA697CC}" dt="2023-08-06T18:11:42.137" v="2005" actId="14100"/>
          <ac:picMkLst>
            <pc:docMk/>
            <pc:sldMk cId="2073457648" sldId="261"/>
            <ac:picMk id="4" creationId="{6BA8B41F-84D4-E7CF-2FF3-9C20AA51D653}"/>
          </ac:picMkLst>
        </pc:picChg>
      </pc:sldChg>
      <pc:sldChg chg="modSp new mod">
        <pc:chgData name="Mohit Malik" userId="b038f0c95dfac187" providerId="LiveId" clId="{3382DE97-3ECF-46B8-8817-5E573FA697CC}" dt="2023-08-06T18:10:50.083" v="1955" actId="27636"/>
        <pc:sldMkLst>
          <pc:docMk/>
          <pc:sldMk cId="4212741495" sldId="262"/>
        </pc:sldMkLst>
        <pc:spChg chg="mod">
          <ac:chgData name="Mohit Malik" userId="b038f0c95dfac187" providerId="LiveId" clId="{3382DE97-3ECF-46B8-8817-5E573FA697CC}" dt="2023-08-06T17:28:34.754" v="732" actId="20577"/>
          <ac:spMkLst>
            <pc:docMk/>
            <pc:sldMk cId="4212741495" sldId="262"/>
            <ac:spMk id="2" creationId="{45A75CC5-FDAB-E9A1-B795-DF705B0BADA1}"/>
          </ac:spMkLst>
        </pc:spChg>
        <pc:spChg chg="mod">
          <ac:chgData name="Mohit Malik" userId="b038f0c95dfac187" providerId="LiveId" clId="{3382DE97-3ECF-46B8-8817-5E573FA697CC}" dt="2023-08-06T18:10:50.083" v="1955" actId="27636"/>
          <ac:spMkLst>
            <pc:docMk/>
            <pc:sldMk cId="4212741495" sldId="262"/>
            <ac:spMk id="3" creationId="{6CB59442-52AA-8662-907C-271EEA9FE2E9}"/>
          </ac:spMkLst>
        </pc:spChg>
      </pc:sldChg>
      <pc:sldChg chg="modSp new mod">
        <pc:chgData name="Mohit Malik" userId="b038f0c95dfac187" providerId="LiveId" clId="{3382DE97-3ECF-46B8-8817-5E573FA697CC}" dt="2023-08-06T18:12:59.942" v="2056" actId="20577"/>
        <pc:sldMkLst>
          <pc:docMk/>
          <pc:sldMk cId="1214534853" sldId="263"/>
        </pc:sldMkLst>
        <pc:spChg chg="mod">
          <ac:chgData name="Mohit Malik" userId="b038f0c95dfac187" providerId="LiveId" clId="{3382DE97-3ECF-46B8-8817-5E573FA697CC}" dt="2023-08-06T18:12:59.942" v="2056" actId="20577"/>
          <ac:spMkLst>
            <pc:docMk/>
            <pc:sldMk cId="1214534853" sldId="263"/>
            <ac:spMk id="2" creationId="{39FF51CB-A860-4600-0839-01D14DFAF800}"/>
          </ac:spMkLst>
        </pc:spChg>
        <pc:spChg chg="mod">
          <ac:chgData name="Mohit Malik" userId="b038f0c95dfac187" providerId="LiveId" clId="{3382DE97-3ECF-46B8-8817-5E573FA697CC}" dt="2023-08-06T17:43:19.616" v="1068" actId="20577"/>
          <ac:spMkLst>
            <pc:docMk/>
            <pc:sldMk cId="1214534853" sldId="263"/>
            <ac:spMk id="3" creationId="{93522F7D-32BA-7541-BCD1-31F97D20A2F1}"/>
          </ac:spMkLst>
        </pc:spChg>
      </pc:sldChg>
      <pc:sldChg chg="modSp new mod">
        <pc:chgData name="Mohit Malik" userId="b038f0c95dfac187" providerId="LiveId" clId="{3382DE97-3ECF-46B8-8817-5E573FA697CC}" dt="2023-08-08T07:11:58.601" v="2107" actId="20577"/>
        <pc:sldMkLst>
          <pc:docMk/>
          <pc:sldMk cId="2783415813" sldId="264"/>
        </pc:sldMkLst>
        <pc:spChg chg="mod">
          <ac:chgData name="Mohit Malik" userId="b038f0c95dfac187" providerId="LiveId" clId="{3382DE97-3ECF-46B8-8817-5E573FA697CC}" dt="2023-08-08T07:11:58.601" v="2107" actId="20577"/>
          <ac:spMkLst>
            <pc:docMk/>
            <pc:sldMk cId="2783415813" sldId="264"/>
            <ac:spMk id="2" creationId="{09FB17C0-8D4B-6529-B71D-03B6A4B3BDC6}"/>
          </ac:spMkLst>
        </pc:spChg>
        <pc:spChg chg="mod">
          <ac:chgData name="Mohit Malik" userId="b038f0c95dfac187" providerId="LiveId" clId="{3382DE97-3ECF-46B8-8817-5E573FA697CC}" dt="2023-08-06T18:10:36.687" v="1950" actId="27636"/>
          <ac:spMkLst>
            <pc:docMk/>
            <pc:sldMk cId="2783415813" sldId="264"/>
            <ac:spMk id="3" creationId="{51C684B3-E67C-B10D-9390-744A9DF95FF4}"/>
          </ac:spMkLst>
        </pc:spChg>
      </pc:sldChg>
      <pc:sldChg chg="modSp new mod">
        <pc:chgData name="Mohit Malik" userId="b038f0c95dfac187" providerId="LiveId" clId="{3382DE97-3ECF-46B8-8817-5E573FA697CC}" dt="2023-08-08T07:12:11.206" v="2123" actId="20577"/>
        <pc:sldMkLst>
          <pc:docMk/>
          <pc:sldMk cId="2912592450" sldId="265"/>
        </pc:sldMkLst>
        <pc:spChg chg="mod">
          <ac:chgData name="Mohit Malik" userId="b038f0c95dfac187" providerId="LiveId" clId="{3382DE97-3ECF-46B8-8817-5E573FA697CC}" dt="2023-08-08T07:12:11.206" v="2123" actId="20577"/>
          <ac:spMkLst>
            <pc:docMk/>
            <pc:sldMk cId="2912592450" sldId="265"/>
            <ac:spMk id="2" creationId="{58DBF4E1-767A-54C8-EBCA-015121C6105C}"/>
          </ac:spMkLst>
        </pc:spChg>
        <pc:spChg chg="mod">
          <ac:chgData name="Mohit Malik" userId="b038f0c95dfac187" providerId="LiveId" clId="{3382DE97-3ECF-46B8-8817-5E573FA697CC}" dt="2023-08-06T17:51:23.826" v="1327" actId="5793"/>
          <ac:spMkLst>
            <pc:docMk/>
            <pc:sldMk cId="2912592450" sldId="265"/>
            <ac:spMk id="3" creationId="{E69B67CF-2154-2F3D-69A3-0B8927929D0C}"/>
          </ac:spMkLst>
        </pc:spChg>
      </pc:sldChg>
      <pc:sldChg chg="addSp delSp modSp new mod ord">
        <pc:chgData name="Mohit Malik" userId="b038f0c95dfac187" providerId="LiveId" clId="{3382DE97-3ECF-46B8-8817-5E573FA697CC}" dt="2023-08-08T07:45:45.783" v="2155" actId="20577"/>
        <pc:sldMkLst>
          <pc:docMk/>
          <pc:sldMk cId="4094964413" sldId="266"/>
        </pc:sldMkLst>
        <pc:spChg chg="mod">
          <ac:chgData name="Mohit Malik" userId="b038f0c95dfac187" providerId="LiveId" clId="{3382DE97-3ECF-46B8-8817-5E573FA697CC}" dt="2023-08-08T07:45:45.783" v="2155" actId="20577"/>
          <ac:spMkLst>
            <pc:docMk/>
            <pc:sldMk cId="4094964413" sldId="266"/>
            <ac:spMk id="2" creationId="{81A2AE43-2CA3-53D8-0DC1-79852511F560}"/>
          </ac:spMkLst>
        </pc:spChg>
        <pc:spChg chg="mod">
          <ac:chgData name="Mohit Malik" userId="b038f0c95dfac187" providerId="LiveId" clId="{3382DE97-3ECF-46B8-8817-5E573FA697CC}" dt="2023-08-06T17:57:11.607" v="1423" actId="1076"/>
          <ac:spMkLst>
            <pc:docMk/>
            <pc:sldMk cId="4094964413" sldId="266"/>
            <ac:spMk id="3" creationId="{31AC5680-0A5A-3305-5D53-1654B9B6B499}"/>
          </ac:spMkLst>
        </pc:spChg>
        <pc:spChg chg="add del mod">
          <ac:chgData name="Mohit Malik" userId="b038f0c95dfac187" providerId="LiveId" clId="{3382DE97-3ECF-46B8-8817-5E573FA697CC}" dt="2023-08-06T17:57:01.777" v="1422" actId="478"/>
          <ac:spMkLst>
            <pc:docMk/>
            <pc:sldMk cId="4094964413" sldId="266"/>
            <ac:spMk id="4" creationId="{1560DAF2-4A62-B0DA-3EFF-1940B59974DE}"/>
          </ac:spMkLst>
        </pc:spChg>
        <pc:picChg chg="add mod">
          <ac:chgData name="Mohit Malik" userId="b038f0c95dfac187" providerId="LiveId" clId="{3382DE97-3ECF-46B8-8817-5E573FA697CC}" dt="2023-08-06T17:59:19.623" v="1580" actId="14100"/>
          <ac:picMkLst>
            <pc:docMk/>
            <pc:sldMk cId="4094964413" sldId="266"/>
            <ac:picMk id="1026" creationId="{C1BB3A1C-7B00-B067-D830-0CA0310FBE1B}"/>
          </ac:picMkLst>
        </pc:picChg>
      </pc:sldChg>
      <pc:sldChg chg="modSp new mod">
        <pc:chgData name="Mohit Malik" userId="b038f0c95dfac187" providerId="LiveId" clId="{3382DE97-3ECF-46B8-8817-5E573FA697CC}" dt="2023-08-06T18:10:50.256" v="1961" actId="27636"/>
        <pc:sldMkLst>
          <pc:docMk/>
          <pc:sldMk cId="1922553824" sldId="267"/>
        </pc:sldMkLst>
        <pc:spChg chg="mod">
          <ac:chgData name="Mohit Malik" userId="b038f0c95dfac187" providerId="LiveId" clId="{3382DE97-3ECF-46B8-8817-5E573FA697CC}" dt="2023-08-06T18:10:50.195" v="1960" actId="27636"/>
          <ac:spMkLst>
            <pc:docMk/>
            <pc:sldMk cId="1922553824" sldId="267"/>
            <ac:spMk id="2" creationId="{95151F17-014F-DC9A-516D-783D476DA81C}"/>
          </ac:spMkLst>
        </pc:spChg>
        <pc:spChg chg="mod">
          <ac:chgData name="Mohit Malik" userId="b038f0c95dfac187" providerId="LiveId" clId="{3382DE97-3ECF-46B8-8817-5E573FA697CC}" dt="2023-08-06T18:10:50.256" v="1961" actId="27636"/>
          <ac:spMkLst>
            <pc:docMk/>
            <pc:sldMk cId="1922553824" sldId="267"/>
            <ac:spMk id="3" creationId="{5D003BB5-C24F-F40F-D907-B5A8A1F85DEA}"/>
          </ac:spMkLst>
        </pc:spChg>
      </pc:sldChg>
      <pc:sldChg chg="delSp modSp new mod">
        <pc:chgData name="Mohit Malik" userId="b038f0c95dfac187" providerId="LiveId" clId="{3382DE97-3ECF-46B8-8817-5E573FA697CC}" dt="2023-08-06T18:13:43.847" v="2091" actId="20577"/>
        <pc:sldMkLst>
          <pc:docMk/>
          <pc:sldMk cId="445038954" sldId="268"/>
        </pc:sldMkLst>
        <pc:spChg chg="del mod">
          <ac:chgData name="Mohit Malik" userId="b038f0c95dfac187" providerId="LiveId" clId="{3382DE97-3ECF-46B8-8817-5E573FA697CC}" dt="2023-08-06T18:05:16.244" v="1883" actId="478"/>
          <ac:spMkLst>
            <pc:docMk/>
            <pc:sldMk cId="445038954" sldId="268"/>
            <ac:spMk id="2" creationId="{F2873C20-4607-A37B-A8E6-494AF819BF2F}"/>
          </ac:spMkLst>
        </pc:spChg>
        <pc:spChg chg="mod">
          <ac:chgData name="Mohit Malik" userId="b038f0c95dfac187" providerId="LiveId" clId="{3382DE97-3ECF-46B8-8817-5E573FA697CC}" dt="2023-08-06T18:13:43.847" v="2091" actId="20577"/>
          <ac:spMkLst>
            <pc:docMk/>
            <pc:sldMk cId="445038954" sldId="268"/>
            <ac:spMk id="3" creationId="{830D5C4F-02C8-5D7F-14E8-FDA5AD54A6B9}"/>
          </ac:spMkLst>
        </pc:spChg>
      </pc:sldChg>
      <pc:sldChg chg="modSp new mod">
        <pc:chgData name="Mohit Malik" userId="b038f0c95dfac187" providerId="LiveId" clId="{3382DE97-3ECF-46B8-8817-5E573FA697CC}" dt="2023-08-08T10:15:07.785" v="2705" actId="20577"/>
        <pc:sldMkLst>
          <pc:docMk/>
          <pc:sldMk cId="3259239120" sldId="269"/>
        </pc:sldMkLst>
        <pc:spChg chg="mod">
          <ac:chgData name="Mohit Malik" userId="b038f0c95dfac187" providerId="LiveId" clId="{3382DE97-3ECF-46B8-8817-5E573FA697CC}" dt="2023-08-08T07:48:02.351" v="2193" actId="20577"/>
          <ac:spMkLst>
            <pc:docMk/>
            <pc:sldMk cId="3259239120" sldId="269"/>
            <ac:spMk id="2" creationId="{F4425593-B4B7-619D-0EB5-95E765692A44}"/>
          </ac:spMkLst>
        </pc:spChg>
        <pc:spChg chg="mod">
          <ac:chgData name="Mohit Malik" userId="b038f0c95dfac187" providerId="LiveId" clId="{3382DE97-3ECF-46B8-8817-5E573FA697CC}" dt="2023-08-08T10:15:07.785" v="2705" actId="20577"/>
          <ac:spMkLst>
            <pc:docMk/>
            <pc:sldMk cId="3259239120" sldId="269"/>
            <ac:spMk id="3" creationId="{BA603104-EAE4-4B50-4B20-404013C5AD6C}"/>
          </ac:spMkLst>
        </pc:spChg>
      </pc:sldChg>
      <pc:sldChg chg="modSp new mod">
        <pc:chgData name="Mohit Malik" userId="b038f0c95dfac187" providerId="LiveId" clId="{3382DE97-3ECF-46B8-8817-5E573FA697CC}" dt="2023-08-08T10:29:02.800" v="2914" actId="20577"/>
        <pc:sldMkLst>
          <pc:docMk/>
          <pc:sldMk cId="725955679" sldId="270"/>
        </pc:sldMkLst>
        <pc:spChg chg="mod">
          <ac:chgData name="Mohit Malik" userId="b038f0c95dfac187" providerId="LiveId" clId="{3382DE97-3ECF-46B8-8817-5E573FA697CC}" dt="2023-08-08T10:29:02.800" v="2914" actId="20577"/>
          <ac:spMkLst>
            <pc:docMk/>
            <pc:sldMk cId="725955679" sldId="270"/>
            <ac:spMk id="2" creationId="{34D90198-87FA-6EB6-0118-409FFA0A0C4F}"/>
          </ac:spMkLst>
        </pc:spChg>
        <pc:spChg chg="mod">
          <ac:chgData name="Mohit Malik" userId="b038f0c95dfac187" providerId="LiveId" clId="{3382DE97-3ECF-46B8-8817-5E573FA697CC}" dt="2023-08-08T10:20:10.328" v="2768" actId="20577"/>
          <ac:spMkLst>
            <pc:docMk/>
            <pc:sldMk cId="725955679" sldId="270"/>
            <ac:spMk id="3" creationId="{6B65F915-14F4-2751-23EC-8523DE68E7D2}"/>
          </ac:spMkLst>
        </pc:spChg>
      </pc:sldChg>
      <pc:sldChg chg="addSp delSp modSp new mod">
        <pc:chgData name="Mohit Malik" userId="b038f0c95dfac187" providerId="LiveId" clId="{3382DE97-3ECF-46B8-8817-5E573FA697CC}" dt="2023-08-08T10:27:59.471" v="2869" actId="1076"/>
        <pc:sldMkLst>
          <pc:docMk/>
          <pc:sldMk cId="846744206" sldId="271"/>
        </pc:sldMkLst>
        <pc:spChg chg="mod">
          <ac:chgData name="Mohit Malik" userId="b038f0c95dfac187" providerId="LiveId" clId="{3382DE97-3ECF-46B8-8817-5E573FA697CC}" dt="2023-08-08T10:26:03.955" v="2858" actId="20577"/>
          <ac:spMkLst>
            <pc:docMk/>
            <pc:sldMk cId="846744206" sldId="271"/>
            <ac:spMk id="2" creationId="{01E776BA-BC0D-8F08-C981-DF1C582E775C}"/>
          </ac:spMkLst>
        </pc:spChg>
        <pc:spChg chg="del">
          <ac:chgData name="Mohit Malik" userId="b038f0c95dfac187" providerId="LiveId" clId="{3382DE97-3ECF-46B8-8817-5E573FA697CC}" dt="2023-08-08T10:24:36.869" v="2809" actId="22"/>
          <ac:spMkLst>
            <pc:docMk/>
            <pc:sldMk cId="846744206" sldId="271"/>
            <ac:spMk id="3" creationId="{C43BE648-B698-F7F4-92A6-2BE8D92D46E5}"/>
          </ac:spMkLst>
        </pc:spChg>
        <pc:picChg chg="add mod ord">
          <ac:chgData name="Mohit Malik" userId="b038f0c95dfac187" providerId="LiveId" clId="{3382DE97-3ECF-46B8-8817-5E573FA697CC}" dt="2023-08-08T10:27:53.401" v="2868" actId="1076"/>
          <ac:picMkLst>
            <pc:docMk/>
            <pc:sldMk cId="846744206" sldId="271"/>
            <ac:picMk id="5" creationId="{BF4428F0-F36C-4B3B-1B2E-E8EA62748F06}"/>
          </ac:picMkLst>
        </pc:picChg>
        <pc:picChg chg="add mod">
          <ac:chgData name="Mohit Malik" userId="b038f0c95dfac187" providerId="LiveId" clId="{3382DE97-3ECF-46B8-8817-5E573FA697CC}" dt="2023-08-08T10:27:59.471" v="2869" actId="1076"/>
          <ac:picMkLst>
            <pc:docMk/>
            <pc:sldMk cId="846744206" sldId="271"/>
            <ac:picMk id="7" creationId="{6E90A9FD-1E7B-DBD2-E546-168EEB6B7F12}"/>
          </ac:picMkLst>
        </pc:picChg>
      </pc:sldChg>
      <pc:sldChg chg="addSp delSp modSp new mod">
        <pc:chgData name="Mohit Malik" userId="b038f0c95dfac187" providerId="LiveId" clId="{3382DE97-3ECF-46B8-8817-5E573FA697CC}" dt="2023-08-08T10:32:58.067" v="3023" actId="20577"/>
        <pc:sldMkLst>
          <pc:docMk/>
          <pc:sldMk cId="1583666112" sldId="272"/>
        </pc:sldMkLst>
        <pc:spChg chg="mod">
          <ac:chgData name="Mohit Malik" userId="b038f0c95dfac187" providerId="LiveId" clId="{3382DE97-3ECF-46B8-8817-5E573FA697CC}" dt="2023-08-08T10:32:58.067" v="3023" actId="20577"/>
          <ac:spMkLst>
            <pc:docMk/>
            <pc:sldMk cId="1583666112" sldId="272"/>
            <ac:spMk id="2" creationId="{81C9151A-9C8A-9027-C9F0-8BF37BC92F3B}"/>
          </ac:spMkLst>
        </pc:spChg>
        <pc:spChg chg="del mod">
          <ac:chgData name="Mohit Malik" userId="b038f0c95dfac187" providerId="LiveId" clId="{3382DE97-3ECF-46B8-8817-5E573FA697CC}" dt="2023-08-08T10:30:33.260" v="2946" actId="22"/>
          <ac:spMkLst>
            <pc:docMk/>
            <pc:sldMk cId="1583666112" sldId="272"/>
            <ac:spMk id="3" creationId="{1A925675-0F0A-9D16-7BD6-A6E15023918C}"/>
          </ac:spMkLst>
        </pc:spChg>
        <pc:picChg chg="add mod ord">
          <ac:chgData name="Mohit Malik" userId="b038f0c95dfac187" providerId="LiveId" clId="{3382DE97-3ECF-46B8-8817-5E573FA697CC}" dt="2023-08-08T10:30:49.059" v="2950" actId="14100"/>
          <ac:picMkLst>
            <pc:docMk/>
            <pc:sldMk cId="1583666112" sldId="272"/>
            <ac:picMk id="5" creationId="{52B848DA-D03C-3270-157C-5449916B8CA5}"/>
          </ac:picMkLst>
        </pc:picChg>
      </pc:sldChg>
      <pc:sldChg chg="addSp delSp modSp new mod">
        <pc:chgData name="Mohit Malik" userId="b038f0c95dfac187" providerId="LiveId" clId="{3382DE97-3ECF-46B8-8817-5E573FA697CC}" dt="2023-08-08T10:32:18.523" v="2959"/>
        <pc:sldMkLst>
          <pc:docMk/>
          <pc:sldMk cId="2664343843" sldId="273"/>
        </pc:sldMkLst>
        <pc:spChg chg="mod">
          <ac:chgData name="Mohit Malik" userId="b038f0c95dfac187" providerId="LiveId" clId="{3382DE97-3ECF-46B8-8817-5E573FA697CC}" dt="2023-08-08T10:32:18.523" v="2959"/>
          <ac:spMkLst>
            <pc:docMk/>
            <pc:sldMk cId="2664343843" sldId="273"/>
            <ac:spMk id="2" creationId="{7142825C-4C8C-6B00-CD6D-0861BA108631}"/>
          </ac:spMkLst>
        </pc:spChg>
        <pc:spChg chg="del">
          <ac:chgData name="Mohit Malik" userId="b038f0c95dfac187" providerId="LiveId" clId="{3382DE97-3ECF-46B8-8817-5E573FA697CC}" dt="2023-08-08T10:31:46.050" v="2952" actId="22"/>
          <ac:spMkLst>
            <pc:docMk/>
            <pc:sldMk cId="2664343843" sldId="273"/>
            <ac:spMk id="3" creationId="{E9124FC7-D294-78DD-BECF-32552F89C036}"/>
          </ac:spMkLst>
        </pc:spChg>
        <pc:picChg chg="add mod ord">
          <ac:chgData name="Mohit Malik" userId="b038f0c95dfac187" providerId="LiveId" clId="{3382DE97-3ECF-46B8-8817-5E573FA697CC}" dt="2023-08-08T10:31:59.809" v="2956" actId="14100"/>
          <ac:picMkLst>
            <pc:docMk/>
            <pc:sldMk cId="2664343843" sldId="273"/>
            <ac:picMk id="5" creationId="{2C096DB8-06BF-1A05-2652-F3003FC0F1D5}"/>
          </ac:picMkLst>
        </pc:picChg>
      </pc:sldChg>
      <pc:sldChg chg="addSp modSp new mod">
        <pc:chgData name="Mohit Malik" userId="b038f0c95dfac187" providerId="LiveId" clId="{3382DE97-3ECF-46B8-8817-5E573FA697CC}" dt="2023-08-08T10:39:42.032" v="3208" actId="20577"/>
        <pc:sldMkLst>
          <pc:docMk/>
          <pc:sldMk cId="1529652811" sldId="274"/>
        </pc:sldMkLst>
        <pc:spChg chg="mod">
          <ac:chgData name="Mohit Malik" userId="b038f0c95dfac187" providerId="LiveId" clId="{3382DE97-3ECF-46B8-8817-5E573FA697CC}" dt="2023-08-08T10:35:45.903" v="3116" actId="1076"/>
          <ac:spMkLst>
            <pc:docMk/>
            <pc:sldMk cId="1529652811" sldId="274"/>
            <ac:spMk id="2" creationId="{EB65A353-4CF2-5B1E-5A45-F7DFD151EBE5}"/>
          </ac:spMkLst>
        </pc:spChg>
        <pc:spChg chg="mod">
          <ac:chgData name="Mohit Malik" userId="b038f0c95dfac187" providerId="LiveId" clId="{3382DE97-3ECF-46B8-8817-5E573FA697CC}" dt="2023-08-08T10:39:42.032" v="3208" actId="20577"/>
          <ac:spMkLst>
            <pc:docMk/>
            <pc:sldMk cId="1529652811" sldId="274"/>
            <ac:spMk id="3" creationId="{DDB76F11-733D-D919-9158-0EF2C9F07912}"/>
          </ac:spMkLst>
        </pc:spChg>
        <pc:picChg chg="add mod">
          <ac:chgData name="Mohit Malik" userId="b038f0c95dfac187" providerId="LiveId" clId="{3382DE97-3ECF-46B8-8817-5E573FA697CC}" dt="2023-08-08T10:39:37.869" v="3203" actId="14100"/>
          <ac:picMkLst>
            <pc:docMk/>
            <pc:sldMk cId="1529652811" sldId="274"/>
            <ac:picMk id="5" creationId="{77550726-F1FE-7CA3-7A29-2D35A7209E81}"/>
          </ac:picMkLst>
        </pc:picChg>
      </pc:sldChg>
      <pc:sldChg chg="modSp new mod">
        <pc:chgData name="Mohit Malik" userId="b038f0c95dfac187" providerId="LiveId" clId="{3382DE97-3ECF-46B8-8817-5E573FA697CC}" dt="2023-08-08T10:47:50.103" v="3353" actId="20577"/>
        <pc:sldMkLst>
          <pc:docMk/>
          <pc:sldMk cId="3647483403" sldId="275"/>
        </pc:sldMkLst>
        <pc:spChg chg="mod">
          <ac:chgData name="Mohit Malik" userId="b038f0c95dfac187" providerId="LiveId" clId="{3382DE97-3ECF-46B8-8817-5E573FA697CC}" dt="2023-08-08T10:46:21.700" v="3320" actId="20577"/>
          <ac:spMkLst>
            <pc:docMk/>
            <pc:sldMk cId="3647483403" sldId="275"/>
            <ac:spMk id="2" creationId="{78DE541F-25C0-6E97-D454-1E92CA3FFA70}"/>
          </ac:spMkLst>
        </pc:spChg>
        <pc:spChg chg="mod">
          <ac:chgData name="Mohit Malik" userId="b038f0c95dfac187" providerId="LiveId" clId="{3382DE97-3ECF-46B8-8817-5E573FA697CC}" dt="2023-08-08T10:47:50.103" v="3353" actId="20577"/>
          <ac:spMkLst>
            <pc:docMk/>
            <pc:sldMk cId="3647483403" sldId="275"/>
            <ac:spMk id="3" creationId="{E2ECB283-C6CA-E0AD-29AA-1DDC66AC12DC}"/>
          </ac:spMkLst>
        </pc:spChg>
      </pc:sldChg>
      <pc:sldChg chg="modSp new mod">
        <pc:chgData name="Mohit Malik" userId="b038f0c95dfac187" providerId="LiveId" clId="{3382DE97-3ECF-46B8-8817-5E573FA697CC}" dt="2023-08-08T10:53:30.338" v="3431" actId="113"/>
        <pc:sldMkLst>
          <pc:docMk/>
          <pc:sldMk cId="537698243" sldId="276"/>
        </pc:sldMkLst>
        <pc:spChg chg="mod">
          <ac:chgData name="Mohit Malik" userId="b038f0c95dfac187" providerId="LiveId" clId="{3382DE97-3ECF-46B8-8817-5E573FA697CC}" dt="2023-08-08T10:49:30.871" v="3394" actId="20577"/>
          <ac:spMkLst>
            <pc:docMk/>
            <pc:sldMk cId="537698243" sldId="276"/>
            <ac:spMk id="2" creationId="{6F7F131A-3BAD-879D-EAE6-C1B3FB4425B0}"/>
          </ac:spMkLst>
        </pc:spChg>
        <pc:spChg chg="mod">
          <ac:chgData name="Mohit Malik" userId="b038f0c95dfac187" providerId="LiveId" clId="{3382DE97-3ECF-46B8-8817-5E573FA697CC}" dt="2023-08-08T10:53:30.338" v="3431" actId="113"/>
          <ac:spMkLst>
            <pc:docMk/>
            <pc:sldMk cId="537698243" sldId="276"/>
            <ac:spMk id="3" creationId="{C633D231-01AC-1C49-8531-07D634FAF402}"/>
          </ac:spMkLst>
        </pc:spChg>
      </pc:sldChg>
      <pc:sldChg chg="modSp new mod">
        <pc:chgData name="Mohit Malik" userId="b038f0c95dfac187" providerId="LiveId" clId="{3382DE97-3ECF-46B8-8817-5E573FA697CC}" dt="2023-08-08T10:58:18.061" v="3566" actId="20577"/>
        <pc:sldMkLst>
          <pc:docMk/>
          <pc:sldMk cId="2634744437" sldId="277"/>
        </pc:sldMkLst>
        <pc:spChg chg="mod">
          <ac:chgData name="Mohit Malik" userId="b038f0c95dfac187" providerId="LiveId" clId="{3382DE97-3ECF-46B8-8817-5E573FA697CC}" dt="2023-08-08T10:56:52.345" v="3479" actId="20577"/>
          <ac:spMkLst>
            <pc:docMk/>
            <pc:sldMk cId="2634744437" sldId="277"/>
            <ac:spMk id="2" creationId="{2DA135CF-DA21-7D2A-EB36-8EA6021CB209}"/>
          </ac:spMkLst>
        </pc:spChg>
        <pc:spChg chg="mod">
          <ac:chgData name="Mohit Malik" userId="b038f0c95dfac187" providerId="LiveId" clId="{3382DE97-3ECF-46B8-8817-5E573FA697CC}" dt="2023-08-08T10:58:18.061" v="3566" actId="20577"/>
          <ac:spMkLst>
            <pc:docMk/>
            <pc:sldMk cId="2634744437" sldId="277"/>
            <ac:spMk id="3" creationId="{82EECE0A-D837-5782-FBA5-CB0F9768B7FF}"/>
          </ac:spMkLst>
        </pc:spChg>
      </pc:sldChg>
      <pc:sldChg chg="addSp delSp modSp new mod">
        <pc:chgData name="Mohit Malik" userId="b038f0c95dfac187" providerId="LiveId" clId="{3382DE97-3ECF-46B8-8817-5E573FA697CC}" dt="2023-08-08T11:00:21" v="3649" actId="123"/>
        <pc:sldMkLst>
          <pc:docMk/>
          <pc:sldMk cId="1587782694" sldId="278"/>
        </pc:sldMkLst>
        <pc:spChg chg="mod">
          <ac:chgData name="Mohit Malik" userId="b038f0c95dfac187" providerId="LiveId" clId="{3382DE97-3ECF-46B8-8817-5E573FA697CC}" dt="2023-08-08T11:00:21" v="3649" actId="123"/>
          <ac:spMkLst>
            <pc:docMk/>
            <pc:sldMk cId="1587782694" sldId="278"/>
            <ac:spMk id="2" creationId="{1C909A01-DD59-F94E-177D-9F10AFF479D5}"/>
          </ac:spMkLst>
        </pc:spChg>
        <pc:spChg chg="del mod">
          <ac:chgData name="Mohit Malik" userId="b038f0c95dfac187" providerId="LiveId" clId="{3382DE97-3ECF-46B8-8817-5E573FA697CC}" dt="2023-08-08T10:58:54.533" v="3569" actId="22"/>
          <ac:spMkLst>
            <pc:docMk/>
            <pc:sldMk cId="1587782694" sldId="278"/>
            <ac:spMk id="3" creationId="{3F05F4DE-739A-A5E5-C994-4E3A1937A43D}"/>
          </ac:spMkLst>
        </pc:spChg>
        <pc:picChg chg="add mod ord">
          <ac:chgData name="Mohit Malik" userId="b038f0c95dfac187" providerId="LiveId" clId="{3382DE97-3ECF-46B8-8817-5E573FA697CC}" dt="2023-08-08T10:58:54.533" v="3569" actId="22"/>
          <ac:picMkLst>
            <pc:docMk/>
            <pc:sldMk cId="1587782694" sldId="278"/>
            <ac:picMk id="5" creationId="{26C5DEA8-8322-4DC9-259F-E41BC428B310}"/>
          </ac:picMkLst>
        </pc:picChg>
      </pc:sldChg>
      <pc:sldChg chg="addSp delSp modSp new mod">
        <pc:chgData name="Mohit Malik" userId="b038f0c95dfac187" providerId="LiveId" clId="{3382DE97-3ECF-46B8-8817-5E573FA697CC}" dt="2023-08-08T11:01:55.615" v="3678" actId="20577"/>
        <pc:sldMkLst>
          <pc:docMk/>
          <pc:sldMk cId="2011628844" sldId="279"/>
        </pc:sldMkLst>
        <pc:spChg chg="mod">
          <ac:chgData name="Mohit Malik" userId="b038f0c95dfac187" providerId="LiveId" clId="{3382DE97-3ECF-46B8-8817-5E573FA697CC}" dt="2023-08-08T11:01:55.615" v="3678" actId="20577"/>
          <ac:spMkLst>
            <pc:docMk/>
            <pc:sldMk cId="2011628844" sldId="279"/>
            <ac:spMk id="2" creationId="{888C8F82-8D87-20CC-515E-2E80A6A086C8}"/>
          </ac:spMkLst>
        </pc:spChg>
        <pc:spChg chg="del">
          <ac:chgData name="Mohit Malik" userId="b038f0c95dfac187" providerId="LiveId" clId="{3382DE97-3ECF-46B8-8817-5E573FA697CC}" dt="2023-08-08T11:00:52.105" v="3651" actId="22"/>
          <ac:spMkLst>
            <pc:docMk/>
            <pc:sldMk cId="2011628844" sldId="279"/>
            <ac:spMk id="3" creationId="{31E1045E-D3C5-752E-5C57-929E5F8A99D3}"/>
          </ac:spMkLst>
        </pc:spChg>
        <pc:picChg chg="add mod ord">
          <ac:chgData name="Mohit Malik" userId="b038f0c95dfac187" providerId="LiveId" clId="{3382DE97-3ECF-46B8-8817-5E573FA697CC}" dt="2023-08-08T11:01:18.895" v="3658" actId="14100"/>
          <ac:picMkLst>
            <pc:docMk/>
            <pc:sldMk cId="2011628844" sldId="279"/>
            <ac:picMk id="5" creationId="{345EDD74-0AC1-F6EB-D863-E7B5C9EAD648}"/>
          </ac:picMkLst>
        </pc:picChg>
      </pc:sldChg>
      <pc:sldChg chg="new">
        <pc:chgData name="Mohit Malik" userId="b038f0c95dfac187" providerId="LiveId" clId="{3382DE97-3ECF-46B8-8817-5E573FA697CC}" dt="2023-08-08T11:02:06.766" v="3679" actId="680"/>
        <pc:sldMkLst>
          <pc:docMk/>
          <pc:sldMk cId="4280616924" sldId="280"/>
        </pc:sldMkLst>
      </pc:sldChg>
      <pc:sldMasterChg chg="modSldLayout">
        <pc:chgData name="Mohit Malik" userId="b038f0c95dfac187" providerId="LiveId" clId="{3382DE97-3ECF-46B8-8817-5E573FA697CC}" dt="2023-08-06T18:10:49.894" v="1952"/>
        <pc:sldMasterMkLst>
          <pc:docMk/>
          <pc:sldMasterMk cId="3682798617" sldId="2147483702"/>
        </pc:sldMasterMkLst>
        <pc:sldLayoutChg chg="delSp">
          <pc:chgData name="Mohit Malik" userId="b038f0c95dfac187" providerId="LiveId" clId="{3382DE97-3ECF-46B8-8817-5E573FA697CC}" dt="2023-08-06T18:10:49.894" v="1952"/>
          <pc:sldLayoutMkLst>
            <pc:docMk/>
            <pc:sldMasterMk cId="3682798617" sldId="2147483702"/>
            <pc:sldLayoutMk cId="1613753407" sldId="2147483720"/>
          </pc:sldLayoutMkLst>
          <pc:cxnChg chg="del">
            <ac:chgData name="Mohit Malik" userId="b038f0c95dfac187" providerId="LiveId" clId="{3382DE97-3ECF-46B8-8817-5E573FA697CC}" dt="2023-08-06T18:10:49.894" v="1952"/>
            <ac:cxnSpMkLst>
              <pc:docMk/>
              <pc:sldMasterMk cId="3682798617" sldId="2147483702"/>
              <pc:sldLayoutMk cId="1613753407" sldId="2147483720"/>
              <ac:cxnSpMk id="33"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88FC40EA-E65F-42E5-AD31-F61B07E432DF}" type="datetimeFigureOut">
              <a:rPr lang="en-IN" smtClean="0"/>
              <a:t>08-08-2023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418366E-D138-43C1-981E-E76058DF51D8}"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204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C40EA-E65F-42E5-AD31-F61B07E432D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274896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C40EA-E65F-42E5-AD31-F61B07E432D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1935133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C40EA-E65F-42E5-AD31-F61B07E432D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8366E-D138-43C1-981E-E76058DF51D8}"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0949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C40EA-E65F-42E5-AD31-F61B07E432D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3594463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FC40EA-E65F-42E5-AD31-F61B07E432DF}"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34982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8FC40EA-E65F-42E5-AD31-F61B07E432DF}"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423164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C40EA-E65F-42E5-AD31-F61B07E432D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1303211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C40EA-E65F-42E5-AD31-F61B07E432D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1194072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C40EA-E65F-42E5-AD31-F61B07E432D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161375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C40EA-E65F-42E5-AD31-F61B07E432D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287483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FC40EA-E65F-42E5-AD31-F61B07E432DF}" type="datetimeFigureOut">
              <a:rPr lang="en-IN" smtClean="0"/>
              <a:t>08-08-2023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31750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FC40EA-E65F-42E5-AD31-F61B07E432D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3500810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FC40EA-E65F-42E5-AD31-F61B07E432DF}" type="datetimeFigureOut">
              <a:rPr lang="en-IN" smtClean="0"/>
              <a:t>08-08-2023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3214958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C40EA-E65F-42E5-AD31-F61B07E432DF}" type="datetimeFigureOut">
              <a:rPr lang="en-IN" smtClean="0"/>
              <a:t>08-08-2023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266790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C40EA-E65F-42E5-AD31-F61B07E432DF}" type="datetimeFigureOut">
              <a:rPr lang="en-IN" smtClean="0"/>
              <a:t>08-08-2023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21586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C40EA-E65F-42E5-AD31-F61B07E432D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204853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FC40EA-E65F-42E5-AD31-F61B07E432DF}" type="datetimeFigureOut">
              <a:rPr lang="en-IN" smtClean="0"/>
              <a:t>08-08-2023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18366E-D138-43C1-981E-E76058DF51D8}" type="slidenum">
              <a:rPr lang="en-IN" smtClean="0"/>
              <a:t>‹#›</a:t>
            </a:fld>
            <a:endParaRPr lang="en-IN"/>
          </a:p>
        </p:txBody>
      </p:sp>
    </p:spTree>
    <p:extLst>
      <p:ext uri="{BB962C8B-B14F-4D97-AF65-F5344CB8AC3E}">
        <p14:creationId xmlns:p14="http://schemas.microsoft.com/office/powerpoint/2010/main" val="344423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88FC40EA-E65F-42E5-AD31-F61B07E432DF}" type="datetimeFigureOut">
              <a:rPr lang="en-IN" smtClean="0"/>
              <a:t>08-08-2023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418366E-D138-43C1-981E-E76058DF51D8}" type="slidenum">
              <a:rPr lang="en-IN" smtClean="0"/>
              <a:t>‹#›</a:t>
            </a:fld>
            <a:endParaRPr lang="en-IN"/>
          </a:p>
        </p:txBody>
      </p:sp>
    </p:spTree>
    <p:extLst>
      <p:ext uri="{BB962C8B-B14F-4D97-AF65-F5344CB8AC3E}">
        <p14:creationId xmlns:p14="http://schemas.microsoft.com/office/powerpoint/2010/main" val="368279861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A328-60A8-25D2-A846-807B91EE86B5}"/>
              </a:ext>
            </a:extLst>
          </p:cNvPr>
          <p:cNvSpPr>
            <a:spLocks noGrp="1"/>
          </p:cNvSpPr>
          <p:nvPr>
            <p:ph type="title"/>
          </p:nvPr>
        </p:nvSpPr>
        <p:spPr/>
        <p:txBody>
          <a:bodyPr/>
          <a:lstStyle/>
          <a:p>
            <a:r>
              <a:rPr lang="en-IN" dirty="0"/>
              <a:t>                             </a:t>
            </a:r>
            <a:r>
              <a:rPr lang="en-IN" dirty="0" err="1"/>
              <a:t>Lect</a:t>
            </a:r>
            <a:r>
              <a:rPr lang="en-IN" dirty="0"/>
              <a:t> -5</a:t>
            </a:r>
          </a:p>
        </p:txBody>
      </p:sp>
      <p:sp>
        <p:nvSpPr>
          <p:cNvPr id="3" name="Content Placeholder 2">
            <a:extLst>
              <a:ext uri="{FF2B5EF4-FFF2-40B4-BE49-F238E27FC236}">
                <a16:creationId xmlns:a16="http://schemas.microsoft.com/office/drawing/2014/main" id="{826FFBB4-5A9D-4297-2826-13CFA9BE23D9}"/>
              </a:ext>
            </a:extLst>
          </p:cNvPr>
          <p:cNvSpPr>
            <a:spLocks noGrp="1"/>
          </p:cNvSpPr>
          <p:nvPr>
            <p:ph idx="1"/>
          </p:nvPr>
        </p:nvSpPr>
        <p:spPr>
          <a:xfrm>
            <a:off x="1103312" y="2052918"/>
            <a:ext cx="10250488" cy="4195481"/>
          </a:xfrm>
        </p:spPr>
        <p:txBody>
          <a:bodyPr/>
          <a:lstStyle/>
          <a:p>
            <a:pPr marL="0" indent="0">
              <a:buNone/>
            </a:pPr>
            <a:endParaRPr lang="en-IN" dirty="0"/>
          </a:p>
          <a:p>
            <a:pPr marL="0" indent="0">
              <a:buNone/>
            </a:pPr>
            <a:endParaRPr lang="en-IN" dirty="0"/>
          </a:p>
          <a:p>
            <a:pPr marL="0" indent="0">
              <a:buNone/>
            </a:pPr>
            <a:r>
              <a:rPr lang="en-IN" dirty="0"/>
              <a:t>                               </a:t>
            </a:r>
            <a:r>
              <a:rPr lang="en-IN" sz="3200" b="1" dirty="0"/>
              <a:t>NETWORK MODELS  (Protocol Layering)</a:t>
            </a:r>
          </a:p>
        </p:txBody>
      </p:sp>
    </p:spTree>
    <p:extLst>
      <p:ext uri="{BB962C8B-B14F-4D97-AF65-F5344CB8AC3E}">
        <p14:creationId xmlns:p14="http://schemas.microsoft.com/office/powerpoint/2010/main" val="1905673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BF4E1-767A-54C8-EBCA-015121C6105C}"/>
              </a:ext>
            </a:extLst>
          </p:cNvPr>
          <p:cNvSpPr>
            <a:spLocks noGrp="1"/>
          </p:cNvSpPr>
          <p:nvPr>
            <p:ph type="title"/>
          </p:nvPr>
        </p:nvSpPr>
        <p:spPr>
          <a:xfrm>
            <a:off x="646111" y="387404"/>
            <a:ext cx="10773003" cy="1400530"/>
          </a:xfrm>
        </p:spPr>
        <p:txBody>
          <a:bodyPr>
            <a:normAutofit fontScale="90000"/>
          </a:bodyPr>
          <a:lstStyle/>
          <a:p>
            <a:r>
              <a:rPr lang="en-US" b="0" i="0" dirty="0">
                <a:solidFill>
                  <a:srgbClr val="000000"/>
                </a:solidFill>
                <a:effectLst/>
                <a:latin typeface="inter-regular"/>
              </a:rPr>
              <a:t>       The basic elements of layered  </a:t>
            </a:r>
            <a:br>
              <a:rPr lang="en-US" b="0" i="0" dirty="0">
                <a:solidFill>
                  <a:srgbClr val="000000"/>
                </a:solidFill>
                <a:effectLst/>
                <a:latin typeface="inter-regular"/>
              </a:rPr>
            </a:br>
            <a:r>
              <a:rPr lang="en-US" b="0" i="0">
                <a:solidFill>
                  <a:srgbClr val="000000"/>
                </a:solidFill>
                <a:effectLst/>
                <a:latin typeface="inter-regular"/>
              </a:rPr>
              <a:t>                  </a:t>
            </a:r>
            <a:r>
              <a:rPr lang="en-US" b="0" i="0" dirty="0">
                <a:solidFill>
                  <a:srgbClr val="000000"/>
                </a:solidFill>
                <a:effectLst/>
                <a:latin typeface="inter-regular"/>
              </a:rPr>
              <a:t>architecture are -</a:t>
            </a:r>
            <a:endParaRPr lang="en-IN" dirty="0"/>
          </a:p>
        </p:txBody>
      </p:sp>
      <p:sp>
        <p:nvSpPr>
          <p:cNvPr id="3" name="Content Placeholder 2">
            <a:extLst>
              <a:ext uri="{FF2B5EF4-FFF2-40B4-BE49-F238E27FC236}">
                <a16:creationId xmlns:a16="http://schemas.microsoft.com/office/drawing/2014/main" id="{E69B67CF-2154-2F3D-69A3-0B8927929D0C}"/>
              </a:ext>
            </a:extLst>
          </p:cNvPr>
          <p:cNvSpPr>
            <a:spLocks noGrp="1"/>
          </p:cNvSpPr>
          <p:nvPr>
            <p:ph idx="1"/>
          </p:nvPr>
        </p:nvSpPr>
        <p:spPr>
          <a:xfrm>
            <a:off x="0" y="2052918"/>
            <a:ext cx="11419114" cy="4195481"/>
          </a:xfrm>
        </p:spPr>
        <p:txBody>
          <a:bodyPr/>
          <a:lstStyle/>
          <a:p>
            <a:pPr algn="just">
              <a:buFont typeface="Arial" panose="020B0604020202020204" pitchFamily="34" charset="0"/>
              <a:buChar char="•"/>
            </a:pPr>
            <a:r>
              <a:rPr lang="en-US" b="0" i="0" dirty="0">
                <a:solidFill>
                  <a:srgbClr val="000000"/>
                </a:solidFill>
                <a:effectLst/>
                <a:latin typeface="inter-regular"/>
              </a:rPr>
              <a:t>    The basic elements of layered architecture are services, protocols, and interfaces.</a:t>
            </a:r>
          </a:p>
          <a:p>
            <a:pPr marL="0" indent="0" algn="just">
              <a:buNone/>
            </a:pP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Service:</a:t>
            </a:r>
            <a:r>
              <a:rPr lang="en-US" b="0" i="0" dirty="0">
                <a:solidFill>
                  <a:srgbClr val="000000"/>
                </a:solidFill>
                <a:effectLst/>
                <a:latin typeface="inter-regular"/>
              </a:rPr>
              <a:t> It is a set of actions that a layer provides to the higher layer.</a:t>
            </a:r>
          </a:p>
          <a:p>
            <a:pPr marL="457200" lvl="1" indent="0" algn="just">
              <a:buNone/>
            </a:pP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Protocol:</a:t>
            </a:r>
            <a:r>
              <a:rPr lang="en-US" b="0" i="0" dirty="0">
                <a:solidFill>
                  <a:srgbClr val="000000"/>
                </a:solidFill>
                <a:effectLst/>
                <a:latin typeface="inter-regular"/>
              </a:rPr>
              <a:t> It defines a set of rules that a layer uses to exchange the information with peer entity. These rules mainly concern about both the contents and order of the messages used.</a:t>
            </a:r>
          </a:p>
          <a:p>
            <a:pPr marL="457200" lvl="1" indent="0" algn="just">
              <a:buNone/>
            </a:pP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1" i="0" dirty="0">
                <a:solidFill>
                  <a:srgbClr val="000000"/>
                </a:solidFill>
                <a:effectLst/>
                <a:latin typeface="inter-bold"/>
              </a:rPr>
              <a:t>Interface:</a:t>
            </a:r>
            <a:r>
              <a:rPr lang="en-US" b="0" i="0" dirty="0">
                <a:solidFill>
                  <a:srgbClr val="000000"/>
                </a:solidFill>
                <a:effectLst/>
                <a:latin typeface="inter-regular"/>
              </a:rPr>
              <a:t> It is a way through which the message is transferred from one layer to another layer.</a:t>
            </a:r>
          </a:p>
          <a:p>
            <a:endParaRPr lang="en-IN" dirty="0"/>
          </a:p>
        </p:txBody>
      </p:sp>
    </p:spTree>
    <p:extLst>
      <p:ext uri="{BB962C8B-B14F-4D97-AF65-F5344CB8AC3E}">
        <p14:creationId xmlns:p14="http://schemas.microsoft.com/office/powerpoint/2010/main" val="291259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AE43-2CA3-53D8-0DC1-79852511F560}"/>
              </a:ext>
            </a:extLst>
          </p:cNvPr>
          <p:cNvSpPr>
            <a:spLocks noGrp="1"/>
          </p:cNvSpPr>
          <p:nvPr>
            <p:ph type="title"/>
          </p:nvPr>
        </p:nvSpPr>
        <p:spPr>
          <a:xfrm>
            <a:off x="646111" y="452718"/>
            <a:ext cx="10620603" cy="1400530"/>
          </a:xfrm>
        </p:spPr>
        <p:txBody>
          <a:bodyPr>
            <a:normAutofit fontScale="90000"/>
          </a:bodyPr>
          <a:lstStyle/>
          <a:p>
            <a:r>
              <a:rPr lang="en-US" b="1" i="0" dirty="0">
                <a:solidFill>
                  <a:srgbClr val="333333"/>
                </a:solidFill>
                <a:effectLst/>
                <a:latin typeface="inter-bold"/>
              </a:rPr>
              <a:t>       Example of the </a:t>
            </a:r>
            <a:r>
              <a:rPr lang="en-US" b="1" i="0">
                <a:solidFill>
                  <a:srgbClr val="333333"/>
                </a:solidFill>
                <a:effectLst/>
                <a:latin typeface="inter-bold"/>
              </a:rPr>
              <a:t>five-layered      </a:t>
            </a:r>
            <a:br>
              <a:rPr lang="en-US" b="1" i="0">
                <a:solidFill>
                  <a:srgbClr val="333333"/>
                </a:solidFill>
                <a:effectLst/>
                <a:latin typeface="inter-bold"/>
              </a:rPr>
            </a:br>
            <a:r>
              <a:rPr lang="en-US" b="1" i="0">
                <a:solidFill>
                  <a:srgbClr val="333333"/>
                </a:solidFill>
                <a:effectLst/>
                <a:latin typeface="inter-bold"/>
              </a:rPr>
              <a:t>                      architecture</a:t>
            </a:r>
            <a:r>
              <a:rPr lang="en-US" b="1" i="0" dirty="0">
                <a:solidFill>
                  <a:srgbClr val="333333"/>
                </a:solidFill>
                <a:effectLst/>
                <a:latin typeface="inter-bold"/>
              </a:rPr>
              <a:t>.</a:t>
            </a:r>
            <a:endParaRPr lang="en-IN" dirty="0"/>
          </a:p>
        </p:txBody>
      </p:sp>
      <p:sp>
        <p:nvSpPr>
          <p:cNvPr id="3" name="Content Placeholder 2">
            <a:extLst>
              <a:ext uri="{FF2B5EF4-FFF2-40B4-BE49-F238E27FC236}">
                <a16:creationId xmlns:a16="http://schemas.microsoft.com/office/drawing/2014/main" id="{31AC5680-0A5A-3305-5D53-1654B9B6B499}"/>
              </a:ext>
            </a:extLst>
          </p:cNvPr>
          <p:cNvSpPr>
            <a:spLocks noGrp="1"/>
          </p:cNvSpPr>
          <p:nvPr>
            <p:ph idx="1"/>
          </p:nvPr>
        </p:nvSpPr>
        <p:spPr>
          <a:xfrm>
            <a:off x="1333838" y="1911403"/>
            <a:ext cx="10000117" cy="4543825"/>
          </a:xfrm>
        </p:spPr>
        <p:txBody>
          <a:bodyPr/>
          <a:lstStyle/>
          <a:p>
            <a:endParaRPr lang="en-IN" dirty="0"/>
          </a:p>
        </p:txBody>
      </p:sp>
      <p:pic>
        <p:nvPicPr>
          <p:cNvPr id="1026" name="Picture 2" descr="Computer Network Models">
            <a:extLst>
              <a:ext uri="{FF2B5EF4-FFF2-40B4-BE49-F238E27FC236}">
                <a16:creationId xmlns:a16="http://schemas.microsoft.com/office/drawing/2014/main" id="{C1BB3A1C-7B00-B067-D830-0CA0310FBE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1403"/>
            <a:ext cx="11963400" cy="4739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964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1F17-014F-DC9A-516D-783D476DA81C}"/>
              </a:ext>
            </a:extLst>
          </p:cNvPr>
          <p:cNvSpPr>
            <a:spLocks noGrp="1"/>
          </p:cNvSpPr>
          <p:nvPr>
            <p:ph type="title"/>
          </p:nvPr>
        </p:nvSpPr>
        <p:spPr>
          <a:xfrm>
            <a:off x="646111" y="452718"/>
            <a:ext cx="11056032" cy="1400530"/>
          </a:xfrm>
        </p:spPr>
        <p:txBody>
          <a:bodyPr>
            <a:normAutofit fontScale="90000"/>
          </a:bodyPr>
          <a:lstStyle/>
          <a:p>
            <a:r>
              <a:rPr lang="en-IN" dirty="0"/>
              <a:t>  How   layered  Architecture  works .</a:t>
            </a:r>
          </a:p>
        </p:txBody>
      </p:sp>
      <p:sp>
        <p:nvSpPr>
          <p:cNvPr id="3" name="Content Placeholder 2">
            <a:extLst>
              <a:ext uri="{FF2B5EF4-FFF2-40B4-BE49-F238E27FC236}">
                <a16:creationId xmlns:a16="http://schemas.microsoft.com/office/drawing/2014/main" id="{5D003BB5-C24F-F40F-D907-B5A8A1F85DEA}"/>
              </a:ext>
            </a:extLst>
          </p:cNvPr>
          <p:cNvSpPr>
            <a:spLocks noGrp="1"/>
          </p:cNvSpPr>
          <p:nvPr>
            <p:ph idx="1"/>
          </p:nvPr>
        </p:nvSpPr>
        <p:spPr>
          <a:xfrm>
            <a:off x="152400" y="2052918"/>
            <a:ext cx="10831286" cy="4195481"/>
          </a:xfrm>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layer 1 is the physical medium which  is responsible  for   communication takes place.</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In a layered architecture,  complex  tasks are divided into several small and manageable tasks.</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data is passed from the upper layer to lower layer through an interface. A Layered architecture provides a clean-cut interface so that minimum information is shared among different layers. It also ensures that the implementation of one layer can be easily replaced by another implementation.</a:t>
            </a:r>
          </a:p>
          <a:p>
            <a:pPr marL="0" indent="0" algn="just">
              <a:buNone/>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A set of layers and protocols is known as network architecture.</a:t>
            </a:r>
          </a:p>
          <a:p>
            <a:endParaRPr lang="en-IN" dirty="0"/>
          </a:p>
        </p:txBody>
      </p:sp>
    </p:spTree>
    <p:extLst>
      <p:ext uri="{BB962C8B-B14F-4D97-AF65-F5344CB8AC3E}">
        <p14:creationId xmlns:p14="http://schemas.microsoft.com/office/powerpoint/2010/main" val="1922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5593-B4B7-619D-0EB5-95E765692A44}"/>
              </a:ext>
            </a:extLst>
          </p:cNvPr>
          <p:cNvSpPr>
            <a:spLocks noGrp="1"/>
          </p:cNvSpPr>
          <p:nvPr>
            <p:ph type="title"/>
          </p:nvPr>
        </p:nvSpPr>
        <p:spPr/>
        <p:txBody>
          <a:bodyPr/>
          <a:lstStyle/>
          <a:p>
            <a:r>
              <a:rPr lang="en-IN" dirty="0"/>
              <a:t>                 What  is </a:t>
            </a:r>
            <a:r>
              <a:rPr lang="en-IN" dirty="0" err="1"/>
              <a:t>osi</a:t>
            </a:r>
            <a:r>
              <a:rPr lang="en-IN" dirty="0"/>
              <a:t> Model ?</a:t>
            </a:r>
          </a:p>
        </p:txBody>
      </p:sp>
      <p:sp>
        <p:nvSpPr>
          <p:cNvPr id="3" name="Content Placeholder 2">
            <a:extLst>
              <a:ext uri="{FF2B5EF4-FFF2-40B4-BE49-F238E27FC236}">
                <a16:creationId xmlns:a16="http://schemas.microsoft.com/office/drawing/2014/main" id="{BA603104-EAE4-4B50-4B20-404013C5AD6C}"/>
              </a:ext>
            </a:extLst>
          </p:cNvPr>
          <p:cNvSpPr>
            <a:spLocks noGrp="1"/>
          </p:cNvSpPr>
          <p:nvPr>
            <p:ph idx="1"/>
          </p:nvPr>
        </p:nvSpPr>
        <p:spPr/>
        <p:txBody>
          <a:bodyPr>
            <a:normAutofit/>
          </a:bodyPr>
          <a:lstStyle/>
          <a:p>
            <a:pPr algn="just"/>
            <a:r>
              <a:rPr lang="en-US" b="0" i="0" dirty="0" err="1">
                <a:solidFill>
                  <a:srgbClr val="000000"/>
                </a:solidFill>
                <a:effectLst/>
                <a:latin typeface="Inter"/>
              </a:rPr>
              <a:t>Osi</a:t>
            </a:r>
            <a:r>
              <a:rPr lang="en-US" b="0" i="0" dirty="0">
                <a:solidFill>
                  <a:srgbClr val="000000"/>
                </a:solidFill>
                <a:effectLst/>
                <a:latin typeface="Inter"/>
              </a:rPr>
              <a:t> </a:t>
            </a:r>
            <a:r>
              <a:rPr lang="en-US" b="0" i="0" cap="none" dirty="0">
                <a:solidFill>
                  <a:srgbClr val="000000"/>
                </a:solidFill>
                <a:effectLst/>
                <a:latin typeface="Inter"/>
              </a:rPr>
              <a:t>model is  also  called a open systems interconnection (OSI) which  consists of Seven layers that computer systems use to communicate over a network</a:t>
            </a:r>
            <a:r>
              <a:rPr lang="en-US" b="0" i="0" dirty="0">
                <a:solidFill>
                  <a:srgbClr val="000000"/>
                </a:solidFill>
                <a:effectLst/>
                <a:latin typeface="Inter"/>
              </a:rPr>
              <a:t>. </a:t>
            </a:r>
          </a:p>
          <a:p>
            <a:pPr algn="just"/>
            <a:r>
              <a:rPr lang="en-US" cap="none" dirty="0">
                <a:solidFill>
                  <a:srgbClr val="000000"/>
                </a:solidFill>
                <a:latin typeface="Inter"/>
              </a:rPr>
              <a:t>It  was  adopted  by ISO </a:t>
            </a:r>
            <a:r>
              <a:rPr lang="en-US" b="0" i="0" cap="none" dirty="0">
                <a:solidFill>
                  <a:srgbClr val="000000"/>
                </a:solidFill>
                <a:effectLst/>
                <a:latin typeface="Inter"/>
              </a:rPr>
              <a:t>for network communications</a:t>
            </a:r>
            <a:r>
              <a:rPr lang="en-US" cap="none" dirty="0">
                <a:solidFill>
                  <a:srgbClr val="000000"/>
                </a:solidFill>
                <a:latin typeface="Inter"/>
              </a:rPr>
              <a:t>  and it was discovered </a:t>
            </a:r>
            <a:r>
              <a:rPr lang="en-US" b="0" i="0" cap="none" dirty="0">
                <a:solidFill>
                  <a:srgbClr val="000000"/>
                </a:solidFill>
                <a:effectLst/>
                <a:latin typeface="Inter"/>
              </a:rPr>
              <a:t> in  </a:t>
            </a:r>
            <a:r>
              <a:rPr lang="en-US" b="0" i="0" dirty="0">
                <a:solidFill>
                  <a:srgbClr val="000000"/>
                </a:solidFill>
                <a:effectLst/>
                <a:latin typeface="Inter"/>
              </a:rPr>
              <a:t>1983 by </a:t>
            </a:r>
            <a:r>
              <a:rPr lang="en-US" b="0" i="0" cap="none" dirty="0">
                <a:solidFill>
                  <a:srgbClr val="000000"/>
                </a:solidFill>
                <a:effectLst/>
                <a:latin typeface="Inter"/>
              </a:rPr>
              <a:t>representatives of the major computer and telecom companies</a:t>
            </a:r>
            <a:r>
              <a:rPr lang="en-US" cap="none" dirty="0">
                <a:solidFill>
                  <a:srgbClr val="000000"/>
                </a:solidFill>
                <a:latin typeface="Inter"/>
              </a:rPr>
              <a:t> .</a:t>
            </a:r>
          </a:p>
          <a:p>
            <a:pPr algn="just"/>
            <a:r>
              <a:rPr lang="en-US" b="0" i="0" dirty="0">
                <a:solidFill>
                  <a:srgbClr val="000000"/>
                </a:solidFill>
                <a:effectLst/>
                <a:latin typeface="Inter"/>
              </a:rPr>
              <a:t>OSI </a:t>
            </a:r>
            <a:r>
              <a:rPr lang="en-US" b="0" i="0" cap="none" dirty="0">
                <a:solidFill>
                  <a:srgbClr val="000000"/>
                </a:solidFill>
                <a:effectLst/>
                <a:latin typeface="Inter"/>
              </a:rPr>
              <a:t>stands for open system interconnection is a reference model that describes how information from a  software application in one computer moves through a physical medium to the software application in another computer.</a:t>
            </a:r>
            <a:endParaRPr lang="en-US" b="0" i="0" dirty="0">
              <a:solidFill>
                <a:srgbClr val="000000"/>
              </a:solidFill>
              <a:effectLst/>
              <a:latin typeface="Inter"/>
            </a:endParaRPr>
          </a:p>
        </p:txBody>
      </p:sp>
    </p:spTree>
    <p:extLst>
      <p:ext uri="{BB962C8B-B14F-4D97-AF65-F5344CB8AC3E}">
        <p14:creationId xmlns:p14="http://schemas.microsoft.com/office/powerpoint/2010/main" val="325923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0198-87FA-6EB6-0118-409FFA0A0C4F}"/>
              </a:ext>
            </a:extLst>
          </p:cNvPr>
          <p:cNvSpPr>
            <a:spLocks noGrp="1"/>
          </p:cNvSpPr>
          <p:nvPr>
            <p:ph type="title"/>
          </p:nvPr>
        </p:nvSpPr>
        <p:spPr/>
        <p:txBody>
          <a:bodyPr>
            <a:normAutofit fontScale="90000"/>
          </a:bodyPr>
          <a:lstStyle/>
          <a:p>
            <a:r>
              <a:rPr lang="en-IN" dirty="0"/>
              <a:t>       Why   OSI  Model  was  designed ?.</a:t>
            </a:r>
          </a:p>
        </p:txBody>
      </p:sp>
      <p:sp>
        <p:nvSpPr>
          <p:cNvPr id="3" name="Content Placeholder 2">
            <a:extLst>
              <a:ext uri="{FF2B5EF4-FFF2-40B4-BE49-F238E27FC236}">
                <a16:creationId xmlns:a16="http://schemas.microsoft.com/office/drawing/2014/main" id="{6B65F915-14F4-2751-23EC-8523DE68E7D2}"/>
              </a:ext>
            </a:extLst>
          </p:cNvPr>
          <p:cNvSpPr>
            <a:spLocks noGrp="1"/>
          </p:cNvSpPr>
          <p:nvPr>
            <p:ph idx="1"/>
          </p:nvPr>
        </p:nvSpPr>
        <p:spPr/>
        <p:txBody>
          <a:bodyPr>
            <a:normAutofit/>
          </a:bodyPr>
          <a:lstStyle/>
          <a:p>
            <a:pPr algn="just"/>
            <a:r>
              <a:rPr lang="en-US" sz="1800" b="0" i="0" u="none" strike="noStrike" baseline="0" dirty="0">
                <a:latin typeface="Cambria" panose="02040503050406030204" pitchFamily="18" charset="0"/>
              </a:rPr>
              <a:t>OSI </a:t>
            </a:r>
            <a:r>
              <a:rPr lang="en-US" sz="1800" b="0" i="0" u="none" strike="noStrike" cap="none" baseline="0" dirty="0">
                <a:latin typeface="Cambria" panose="02040503050406030204" pitchFamily="18" charset="0"/>
              </a:rPr>
              <a:t>consists of seven layers, and each layer performs a </a:t>
            </a:r>
            <a:r>
              <a:rPr lang="en-IN" sz="1800" b="0" i="0" u="none" strike="noStrike" cap="none" baseline="0" dirty="0">
                <a:latin typeface="Cambria" panose="02040503050406030204" pitchFamily="18" charset="0"/>
              </a:rPr>
              <a:t>particular network function.</a:t>
            </a:r>
          </a:p>
          <a:p>
            <a:pPr marL="0" indent="0" algn="just">
              <a:buNone/>
            </a:pPr>
            <a:endParaRPr lang="en-IN" sz="1800" b="0" i="0" u="none" strike="noStrike" baseline="0" dirty="0">
              <a:latin typeface="Cambria" panose="02040503050406030204" pitchFamily="18" charset="0"/>
            </a:endParaRPr>
          </a:p>
          <a:p>
            <a:pPr algn="just"/>
            <a:r>
              <a:rPr lang="en-US" sz="1800" b="1" cap="none" dirty="0">
                <a:latin typeface="SymbolMT,Bold"/>
              </a:rPr>
              <a:t>OSI </a:t>
            </a:r>
            <a:r>
              <a:rPr lang="en-US" sz="1800" b="0" i="0" u="none" strike="noStrike" cap="none" baseline="0" dirty="0">
                <a:latin typeface="Cambria" panose="02040503050406030204" pitchFamily="18" charset="0"/>
              </a:rPr>
              <a:t> </a:t>
            </a:r>
            <a:r>
              <a:rPr lang="en-US" sz="1800" cap="none" dirty="0">
                <a:latin typeface="Cambria" panose="02040503050406030204" pitchFamily="18" charset="0"/>
              </a:rPr>
              <a:t>M</a:t>
            </a:r>
            <a:r>
              <a:rPr lang="en-US" sz="1800" b="0" i="0" u="none" strike="noStrike" cap="none" baseline="0" dirty="0">
                <a:latin typeface="Cambria" panose="02040503050406030204" pitchFamily="18" charset="0"/>
              </a:rPr>
              <a:t>odel was developed by the international  organization for standardization (iso) in 1984, and it is</a:t>
            </a:r>
          </a:p>
          <a:p>
            <a:pPr marL="0" indent="0" algn="just">
              <a:buNone/>
            </a:pPr>
            <a:r>
              <a:rPr lang="en-US" sz="1800" b="0" i="0" u="none" strike="noStrike" cap="none" baseline="0" dirty="0">
                <a:latin typeface="Cambria" panose="02040503050406030204" pitchFamily="18" charset="0"/>
              </a:rPr>
              <a:t>      now considered as an architectural model for the inter computer </a:t>
            </a:r>
            <a:r>
              <a:rPr lang="en-IN" sz="1800" b="0" i="0" u="none" strike="noStrike" cap="none" baseline="0" dirty="0">
                <a:latin typeface="Cambria" panose="02040503050406030204" pitchFamily="18" charset="0"/>
              </a:rPr>
              <a:t>communications.</a:t>
            </a:r>
          </a:p>
          <a:p>
            <a:pPr marL="0" indent="0" algn="just">
              <a:buNone/>
            </a:pPr>
            <a:endParaRPr lang="en-IN" sz="1800" b="0" i="0" u="none" strike="noStrike" cap="none" baseline="0" dirty="0">
              <a:latin typeface="Cambria" panose="02040503050406030204" pitchFamily="18" charset="0"/>
            </a:endParaRPr>
          </a:p>
          <a:p>
            <a:pPr algn="just"/>
            <a:r>
              <a:rPr lang="en-US" sz="1800" b="1" i="0" u="none" strike="noStrike" cap="none" baseline="0" dirty="0">
                <a:latin typeface="SymbolMT,Bold"/>
              </a:rPr>
              <a:t> </a:t>
            </a:r>
            <a:r>
              <a:rPr lang="en-US" sz="1800" cap="none" dirty="0">
                <a:latin typeface="Cambria" panose="02040503050406030204" pitchFamily="18" charset="0"/>
              </a:rPr>
              <a:t>OSI</a:t>
            </a:r>
            <a:r>
              <a:rPr lang="en-US" sz="1800" b="0" i="0" u="none" strike="noStrike" cap="none" baseline="0" dirty="0">
                <a:latin typeface="Cambria" panose="02040503050406030204" pitchFamily="18" charset="0"/>
              </a:rPr>
              <a:t> model divides the whole task into seven smaller and manageable tasks. each layer is assigned a particular</a:t>
            </a:r>
          </a:p>
        </p:txBody>
      </p:sp>
    </p:spTree>
    <p:extLst>
      <p:ext uri="{BB962C8B-B14F-4D97-AF65-F5344CB8AC3E}">
        <p14:creationId xmlns:p14="http://schemas.microsoft.com/office/powerpoint/2010/main" val="72595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76BA-BC0D-8F08-C981-DF1C582E775C}"/>
              </a:ext>
            </a:extLst>
          </p:cNvPr>
          <p:cNvSpPr>
            <a:spLocks noGrp="1"/>
          </p:cNvSpPr>
          <p:nvPr>
            <p:ph type="title"/>
          </p:nvPr>
        </p:nvSpPr>
        <p:spPr>
          <a:xfrm>
            <a:off x="587830" y="109817"/>
            <a:ext cx="10396882" cy="1151965"/>
          </a:xfrm>
        </p:spPr>
        <p:txBody>
          <a:bodyPr/>
          <a:lstStyle/>
          <a:p>
            <a:r>
              <a:rPr lang="en-IN" dirty="0"/>
              <a:t>          SEVEN  LAYERS  OF OSI MODEL .</a:t>
            </a:r>
          </a:p>
        </p:txBody>
      </p:sp>
      <p:pic>
        <p:nvPicPr>
          <p:cNvPr id="5" name="Content Placeholder 4">
            <a:extLst>
              <a:ext uri="{FF2B5EF4-FFF2-40B4-BE49-F238E27FC236}">
                <a16:creationId xmlns:a16="http://schemas.microsoft.com/office/drawing/2014/main" id="{BF4428F0-F36C-4B3B-1B2E-E8EA62748F06}"/>
              </a:ext>
            </a:extLst>
          </p:cNvPr>
          <p:cNvPicPr>
            <a:picLocks noGrp="1" noChangeAspect="1"/>
          </p:cNvPicPr>
          <p:nvPr>
            <p:ph idx="1"/>
          </p:nvPr>
        </p:nvPicPr>
        <p:blipFill>
          <a:blip r:embed="rId2"/>
          <a:stretch>
            <a:fillRect/>
          </a:stretch>
        </p:blipFill>
        <p:spPr>
          <a:xfrm>
            <a:off x="1351718" y="1331232"/>
            <a:ext cx="3272822" cy="4195535"/>
          </a:xfrm>
        </p:spPr>
      </p:pic>
      <p:pic>
        <p:nvPicPr>
          <p:cNvPr id="7" name="Picture 6">
            <a:extLst>
              <a:ext uri="{FF2B5EF4-FFF2-40B4-BE49-F238E27FC236}">
                <a16:creationId xmlns:a16="http://schemas.microsoft.com/office/drawing/2014/main" id="{6E90A9FD-1E7B-DBD2-E546-168EEB6B7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5914" y="947058"/>
            <a:ext cx="5720443" cy="4659085"/>
          </a:xfrm>
          <a:prstGeom prst="rect">
            <a:avLst/>
          </a:prstGeom>
        </p:spPr>
      </p:pic>
    </p:spTree>
    <p:extLst>
      <p:ext uri="{BB962C8B-B14F-4D97-AF65-F5344CB8AC3E}">
        <p14:creationId xmlns:p14="http://schemas.microsoft.com/office/powerpoint/2010/main" val="846744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9151A-9C8A-9027-C9F0-8BF37BC92F3B}"/>
              </a:ext>
            </a:extLst>
          </p:cNvPr>
          <p:cNvSpPr>
            <a:spLocks noGrp="1"/>
          </p:cNvSpPr>
          <p:nvPr>
            <p:ph type="title"/>
          </p:nvPr>
        </p:nvSpPr>
        <p:spPr>
          <a:xfrm>
            <a:off x="685801" y="331450"/>
            <a:ext cx="10396882" cy="1151965"/>
          </a:xfrm>
        </p:spPr>
        <p:txBody>
          <a:bodyPr/>
          <a:lstStyle/>
          <a:p>
            <a:r>
              <a:rPr lang="en-US" sz="3200" b="1" i="1" u="none" strike="noStrike" baseline="0" dirty="0">
                <a:solidFill>
                  <a:srgbClr val="C00000"/>
                </a:solidFill>
                <a:latin typeface="Arial" panose="020B0604020202020204" pitchFamily="34" charset="0"/>
              </a:rPr>
              <a:t>  The interaction between layers in the OSI </a:t>
            </a:r>
            <a:br>
              <a:rPr lang="en-US" sz="3200" b="1" i="1" u="none" strike="noStrike" baseline="0" dirty="0">
                <a:solidFill>
                  <a:srgbClr val="C00000"/>
                </a:solidFill>
                <a:latin typeface="Arial" panose="020B0604020202020204" pitchFamily="34" charset="0"/>
              </a:rPr>
            </a:br>
            <a:r>
              <a:rPr lang="en-US" sz="3200" b="1" i="1" u="none" strike="noStrike" baseline="0" dirty="0">
                <a:solidFill>
                  <a:srgbClr val="C00000"/>
                </a:solidFill>
                <a:latin typeface="Arial" panose="020B0604020202020204" pitchFamily="34" charset="0"/>
              </a:rPr>
              <a:t>                                        model </a:t>
            </a:r>
            <a:r>
              <a:rPr lang="en-US" sz="1800" b="1" i="1" u="none" strike="noStrike" baseline="0" dirty="0">
                <a:solidFill>
                  <a:srgbClr val="C00000"/>
                </a:solidFill>
                <a:latin typeface="Arial" panose="020B0604020202020204" pitchFamily="34" charset="0"/>
              </a:rPr>
              <a:t>.</a:t>
            </a:r>
            <a:endParaRPr lang="en-IN" dirty="0"/>
          </a:p>
        </p:txBody>
      </p:sp>
      <p:pic>
        <p:nvPicPr>
          <p:cNvPr id="5" name="Content Placeholder 4">
            <a:extLst>
              <a:ext uri="{FF2B5EF4-FFF2-40B4-BE49-F238E27FC236}">
                <a16:creationId xmlns:a16="http://schemas.microsoft.com/office/drawing/2014/main" id="{52B848DA-D03C-3270-157C-5449916B8CA5}"/>
              </a:ext>
            </a:extLst>
          </p:cNvPr>
          <p:cNvPicPr>
            <a:picLocks noGrp="1" noChangeAspect="1"/>
          </p:cNvPicPr>
          <p:nvPr>
            <p:ph idx="1"/>
          </p:nvPr>
        </p:nvPicPr>
        <p:blipFill>
          <a:blip r:embed="rId2"/>
          <a:stretch>
            <a:fillRect/>
          </a:stretch>
        </p:blipFill>
        <p:spPr>
          <a:xfrm>
            <a:off x="380999" y="1268412"/>
            <a:ext cx="10701683" cy="4620759"/>
          </a:xfrm>
        </p:spPr>
      </p:pic>
    </p:spTree>
    <p:extLst>
      <p:ext uri="{BB962C8B-B14F-4D97-AF65-F5344CB8AC3E}">
        <p14:creationId xmlns:p14="http://schemas.microsoft.com/office/powerpoint/2010/main" val="158366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825C-4C8C-6B00-CD6D-0861BA108631}"/>
              </a:ext>
            </a:extLst>
          </p:cNvPr>
          <p:cNvSpPr>
            <a:spLocks noGrp="1"/>
          </p:cNvSpPr>
          <p:nvPr>
            <p:ph type="title"/>
          </p:nvPr>
        </p:nvSpPr>
        <p:spPr/>
        <p:txBody>
          <a:bodyPr/>
          <a:lstStyle/>
          <a:p>
            <a:r>
              <a:rPr lang="en-US" dirty="0"/>
              <a:t>An exchange using the OSI model</a:t>
            </a:r>
            <a:endParaRPr lang="en-IN" dirty="0"/>
          </a:p>
        </p:txBody>
      </p:sp>
      <p:pic>
        <p:nvPicPr>
          <p:cNvPr id="5" name="Content Placeholder 4">
            <a:extLst>
              <a:ext uri="{FF2B5EF4-FFF2-40B4-BE49-F238E27FC236}">
                <a16:creationId xmlns:a16="http://schemas.microsoft.com/office/drawing/2014/main" id="{2C096DB8-06BF-1A05-2652-F3003FC0F1D5}"/>
              </a:ext>
            </a:extLst>
          </p:cNvPr>
          <p:cNvPicPr>
            <a:picLocks noGrp="1" noChangeAspect="1"/>
          </p:cNvPicPr>
          <p:nvPr>
            <p:ph idx="1"/>
          </p:nvPr>
        </p:nvPicPr>
        <p:blipFill>
          <a:blip r:embed="rId2"/>
          <a:stretch>
            <a:fillRect/>
          </a:stretch>
        </p:blipFill>
        <p:spPr>
          <a:xfrm>
            <a:off x="478971" y="1698171"/>
            <a:ext cx="10907486" cy="4190999"/>
          </a:xfrm>
        </p:spPr>
      </p:pic>
    </p:spTree>
    <p:extLst>
      <p:ext uri="{BB962C8B-B14F-4D97-AF65-F5344CB8AC3E}">
        <p14:creationId xmlns:p14="http://schemas.microsoft.com/office/powerpoint/2010/main" val="266434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A353-4CF2-5B1E-5A45-F7DFD151EBE5}"/>
              </a:ext>
            </a:extLst>
          </p:cNvPr>
          <p:cNvSpPr>
            <a:spLocks noGrp="1"/>
          </p:cNvSpPr>
          <p:nvPr>
            <p:ph type="title"/>
          </p:nvPr>
        </p:nvSpPr>
        <p:spPr>
          <a:xfrm>
            <a:off x="685800" y="331450"/>
            <a:ext cx="10396882" cy="1151965"/>
          </a:xfrm>
        </p:spPr>
        <p:txBody>
          <a:bodyPr>
            <a:normAutofit fontScale="90000"/>
          </a:bodyPr>
          <a:lstStyle/>
          <a:p>
            <a:r>
              <a:rPr lang="en-IN" dirty="0"/>
              <a:t>   Function  of  different layers in  </a:t>
            </a:r>
            <a:r>
              <a:rPr lang="en-IN" dirty="0" err="1"/>
              <a:t>osi</a:t>
            </a:r>
            <a:r>
              <a:rPr lang="en-IN" dirty="0"/>
              <a:t>   </a:t>
            </a:r>
            <a:br>
              <a:rPr lang="en-IN" dirty="0"/>
            </a:br>
            <a:r>
              <a:rPr lang="en-IN" dirty="0"/>
              <a:t>                                       Model.</a:t>
            </a:r>
          </a:p>
        </p:txBody>
      </p:sp>
      <p:sp>
        <p:nvSpPr>
          <p:cNvPr id="3" name="Content Placeholder 2">
            <a:extLst>
              <a:ext uri="{FF2B5EF4-FFF2-40B4-BE49-F238E27FC236}">
                <a16:creationId xmlns:a16="http://schemas.microsoft.com/office/drawing/2014/main" id="{DDB76F11-733D-D919-9158-0EF2C9F07912}"/>
              </a:ext>
            </a:extLst>
          </p:cNvPr>
          <p:cNvSpPr>
            <a:spLocks noGrp="1"/>
          </p:cNvSpPr>
          <p:nvPr>
            <p:ph idx="1"/>
          </p:nvPr>
        </p:nvSpPr>
        <p:spPr>
          <a:xfrm>
            <a:off x="1034143" y="1483416"/>
            <a:ext cx="10048540" cy="3891170"/>
          </a:xfrm>
        </p:spPr>
        <p:txBody>
          <a:bodyPr/>
          <a:lstStyle/>
          <a:p>
            <a:pPr marL="0" indent="0">
              <a:buNone/>
            </a:pPr>
            <a:r>
              <a:rPr lang="en-IN" dirty="0"/>
              <a:t>                                                                            Layer 1- Physical Layer</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77550726-F1FE-7CA3-7A29-2D35A7209E81}"/>
              </a:ext>
            </a:extLst>
          </p:cNvPr>
          <p:cNvPicPr>
            <a:picLocks noChangeAspect="1"/>
          </p:cNvPicPr>
          <p:nvPr/>
        </p:nvPicPr>
        <p:blipFill>
          <a:blip r:embed="rId2"/>
          <a:stretch>
            <a:fillRect/>
          </a:stretch>
        </p:blipFill>
        <p:spPr>
          <a:xfrm>
            <a:off x="533401" y="2100943"/>
            <a:ext cx="10994570" cy="3418114"/>
          </a:xfrm>
          <a:prstGeom prst="rect">
            <a:avLst/>
          </a:prstGeom>
        </p:spPr>
      </p:pic>
    </p:spTree>
    <p:extLst>
      <p:ext uri="{BB962C8B-B14F-4D97-AF65-F5344CB8AC3E}">
        <p14:creationId xmlns:p14="http://schemas.microsoft.com/office/powerpoint/2010/main" val="152965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541F-25C0-6E97-D454-1E92CA3FFA70}"/>
              </a:ext>
            </a:extLst>
          </p:cNvPr>
          <p:cNvSpPr>
            <a:spLocks noGrp="1"/>
          </p:cNvSpPr>
          <p:nvPr>
            <p:ph type="title"/>
          </p:nvPr>
        </p:nvSpPr>
        <p:spPr/>
        <p:txBody>
          <a:bodyPr/>
          <a:lstStyle/>
          <a:p>
            <a:r>
              <a:rPr lang="en-IN" dirty="0"/>
              <a:t>Responsibility  of  physical  layer.</a:t>
            </a:r>
          </a:p>
        </p:txBody>
      </p:sp>
      <p:sp>
        <p:nvSpPr>
          <p:cNvPr id="3" name="Content Placeholder 2">
            <a:extLst>
              <a:ext uri="{FF2B5EF4-FFF2-40B4-BE49-F238E27FC236}">
                <a16:creationId xmlns:a16="http://schemas.microsoft.com/office/drawing/2014/main" id="{E2ECB283-C6CA-E0AD-29AA-1DDC66AC12DC}"/>
              </a:ext>
            </a:extLst>
          </p:cNvPr>
          <p:cNvSpPr>
            <a:spLocks noGrp="1"/>
          </p:cNvSpPr>
          <p:nvPr>
            <p:ph idx="1"/>
          </p:nvPr>
        </p:nvSpPr>
        <p:spPr/>
        <p:txBody>
          <a:bodyPr/>
          <a:lstStyle/>
          <a:p>
            <a:pPr algn="just">
              <a:buFont typeface="Wingdings" panose="05000000000000000000" pitchFamily="2" charset="2"/>
              <a:buChar char="q"/>
            </a:pPr>
            <a:r>
              <a:rPr lang="en-US" dirty="0"/>
              <a:t>The physical layer is the lowest layer of the OSI model. </a:t>
            </a:r>
          </a:p>
          <a:p>
            <a:pPr algn="just">
              <a:buFont typeface="Wingdings" panose="05000000000000000000" pitchFamily="2" charset="2"/>
              <a:buChar char="q"/>
            </a:pPr>
            <a:r>
              <a:rPr lang="en-US" dirty="0"/>
              <a:t>The  responsibility  of physical  layer is to  controls the way unstructured, raw, bit -stream data is  sent and received over a physical medium. </a:t>
            </a:r>
          </a:p>
          <a:p>
            <a:pPr algn="just">
              <a:buFont typeface="Wingdings" panose="05000000000000000000" pitchFamily="2" charset="2"/>
              <a:buChar char="q"/>
            </a:pPr>
            <a:r>
              <a:rPr lang="en-US" dirty="0"/>
              <a:t>This layer is also  responsible for electrical signaling, cabling and sending bits from one computer to another.</a:t>
            </a:r>
          </a:p>
          <a:p>
            <a:pPr algn="just">
              <a:buFont typeface="Wingdings" panose="05000000000000000000" pitchFamily="2" charset="2"/>
              <a:buChar char="q"/>
            </a:pPr>
            <a:r>
              <a:rPr lang="en-US" sz="1800" b="0" i="0" u="none" strike="noStrike" baseline="0" dirty="0">
                <a:latin typeface="Cambria" panose="02040503050406030204" pitchFamily="18" charset="0"/>
              </a:rPr>
              <a:t> </a:t>
            </a:r>
            <a:r>
              <a:rPr lang="en-US" sz="1800" b="1" i="0" u="none" strike="noStrike" baseline="0" dirty="0">
                <a:latin typeface="Cambria" panose="02040503050406030204" pitchFamily="18" charset="0"/>
              </a:rPr>
              <a:t>It also handles the transmission rate to improve the flow of data between a sender and receiver.</a:t>
            </a:r>
            <a:endParaRPr lang="en-IN" b="1" dirty="0"/>
          </a:p>
        </p:txBody>
      </p:sp>
    </p:spTree>
    <p:extLst>
      <p:ext uri="{BB962C8B-B14F-4D97-AF65-F5344CB8AC3E}">
        <p14:creationId xmlns:p14="http://schemas.microsoft.com/office/powerpoint/2010/main" val="3647483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F26B-B0F2-020C-2859-4DA75730E2AF}"/>
              </a:ext>
            </a:extLst>
          </p:cNvPr>
          <p:cNvSpPr>
            <a:spLocks noGrp="1"/>
          </p:cNvSpPr>
          <p:nvPr>
            <p:ph type="title"/>
          </p:nvPr>
        </p:nvSpPr>
        <p:spPr/>
        <p:txBody>
          <a:bodyPr/>
          <a:lstStyle/>
          <a:p>
            <a:r>
              <a:rPr lang="en-IN" dirty="0"/>
              <a:t>                  What  is  Protocol ? </a:t>
            </a:r>
          </a:p>
        </p:txBody>
      </p:sp>
      <p:sp>
        <p:nvSpPr>
          <p:cNvPr id="3" name="Content Placeholder 2">
            <a:extLst>
              <a:ext uri="{FF2B5EF4-FFF2-40B4-BE49-F238E27FC236}">
                <a16:creationId xmlns:a16="http://schemas.microsoft.com/office/drawing/2014/main" id="{9D78DE05-3C0E-68C3-8D92-433492886B22}"/>
              </a:ext>
            </a:extLst>
          </p:cNvPr>
          <p:cNvSpPr>
            <a:spLocks noGrp="1"/>
          </p:cNvSpPr>
          <p:nvPr>
            <p:ph idx="1"/>
          </p:nvPr>
        </p:nvSpPr>
        <p:spPr/>
        <p:txBody>
          <a:bodyPr/>
          <a:lstStyle/>
          <a:p>
            <a:pPr algn="just"/>
            <a:r>
              <a:rPr lang="en-US" b="0" i="0" dirty="0">
                <a:solidFill>
                  <a:srgbClr val="000000"/>
                </a:solidFill>
                <a:effectLst/>
                <a:latin typeface="Nunito" pitchFamily="2" charset="0"/>
              </a:rPr>
              <a:t>A </a:t>
            </a:r>
            <a:r>
              <a:rPr lang="en-US" b="1" i="0" dirty="0">
                <a:solidFill>
                  <a:srgbClr val="000000"/>
                </a:solidFill>
                <a:effectLst/>
                <a:latin typeface="Nunito" pitchFamily="2" charset="0"/>
              </a:rPr>
              <a:t>protocol</a:t>
            </a:r>
            <a:r>
              <a:rPr lang="en-US" b="0" i="0" dirty="0">
                <a:solidFill>
                  <a:srgbClr val="000000"/>
                </a:solidFill>
                <a:effectLst/>
                <a:latin typeface="Nunito" pitchFamily="2" charset="0"/>
              </a:rPr>
              <a:t> is  based  on set of rules  and standards that </a:t>
            </a:r>
            <a:r>
              <a:rPr lang="en-US" dirty="0">
                <a:solidFill>
                  <a:srgbClr val="000000"/>
                </a:solidFill>
                <a:latin typeface="Nunito" pitchFamily="2" charset="0"/>
              </a:rPr>
              <a:t>provides  </a:t>
            </a:r>
            <a:r>
              <a:rPr lang="en-US" b="0" i="0" dirty="0">
                <a:solidFill>
                  <a:srgbClr val="000000"/>
                </a:solidFill>
                <a:effectLst/>
                <a:latin typeface="Nunito" pitchFamily="2" charset="0"/>
              </a:rPr>
              <a:t>communication service where the process is used to exchange the messages.</a:t>
            </a:r>
          </a:p>
          <a:p>
            <a:pPr algn="just"/>
            <a:endParaRPr lang="en-US" dirty="0">
              <a:solidFill>
                <a:srgbClr val="000000"/>
              </a:solidFill>
              <a:latin typeface="Nunito" pitchFamily="2" charset="0"/>
            </a:endParaRPr>
          </a:p>
          <a:p>
            <a:pPr marL="0" indent="0" algn="just">
              <a:buNone/>
            </a:pPr>
            <a:endParaRPr lang="en-US" b="0" i="0" dirty="0">
              <a:solidFill>
                <a:srgbClr val="000000"/>
              </a:solidFill>
              <a:effectLst/>
              <a:latin typeface="Nunito" pitchFamily="2" charset="0"/>
            </a:endParaRPr>
          </a:p>
        </p:txBody>
      </p:sp>
      <p:pic>
        <p:nvPicPr>
          <p:cNvPr id="5" name="Picture 4">
            <a:extLst>
              <a:ext uri="{FF2B5EF4-FFF2-40B4-BE49-F238E27FC236}">
                <a16:creationId xmlns:a16="http://schemas.microsoft.com/office/drawing/2014/main" id="{51D7A0A2-DF3D-0B25-43B7-15F3BD19EBDF}"/>
              </a:ext>
            </a:extLst>
          </p:cNvPr>
          <p:cNvPicPr>
            <a:picLocks noChangeAspect="1"/>
          </p:cNvPicPr>
          <p:nvPr/>
        </p:nvPicPr>
        <p:blipFill>
          <a:blip r:embed="rId2"/>
          <a:stretch>
            <a:fillRect/>
          </a:stretch>
        </p:blipFill>
        <p:spPr>
          <a:xfrm>
            <a:off x="1393372" y="3429000"/>
            <a:ext cx="9731827" cy="2736422"/>
          </a:xfrm>
          <a:prstGeom prst="rect">
            <a:avLst/>
          </a:prstGeom>
        </p:spPr>
      </p:pic>
    </p:spTree>
    <p:extLst>
      <p:ext uri="{BB962C8B-B14F-4D97-AF65-F5344CB8AC3E}">
        <p14:creationId xmlns:p14="http://schemas.microsoft.com/office/powerpoint/2010/main" val="833130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131A-3BAD-879D-EAE6-C1B3FB4425B0}"/>
              </a:ext>
            </a:extLst>
          </p:cNvPr>
          <p:cNvSpPr>
            <a:spLocks noGrp="1"/>
          </p:cNvSpPr>
          <p:nvPr>
            <p:ph type="title"/>
          </p:nvPr>
        </p:nvSpPr>
        <p:spPr/>
        <p:txBody>
          <a:bodyPr>
            <a:normAutofit fontScale="90000"/>
          </a:bodyPr>
          <a:lstStyle/>
          <a:p>
            <a:r>
              <a:rPr lang="en-IN" dirty="0"/>
              <a:t>Functions perform by  physical layer.</a:t>
            </a:r>
          </a:p>
        </p:txBody>
      </p:sp>
      <p:sp>
        <p:nvSpPr>
          <p:cNvPr id="3" name="Content Placeholder 2">
            <a:extLst>
              <a:ext uri="{FF2B5EF4-FFF2-40B4-BE49-F238E27FC236}">
                <a16:creationId xmlns:a16="http://schemas.microsoft.com/office/drawing/2014/main" id="{C633D231-01AC-1C49-8531-07D634FAF402}"/>
              </a:ext>
            </a:extLst>
          </p:cNvPr>
          <p:cNvSpPr>
            <a:spLocks noGrp="1"/>
          </p:cNvSpPr>
          <p:nvPr>
            <p:ph idx="1"/>
          </p:nvPr>
        </p:nvSpPr>
        <p:spPr>
          <a:xfrm>
            <a:off x="685800" y="1709058"/>
            <a:ext cx="10396883" cy="3665528"/>
          </a:xfrm>
        </p:spPr>
        <p:txBody>
          <a:bodyPr/>
          <a:lstStyle/>
          <a:p>
            <a:r>
              <a:rPr lang="en-IN" sz="1800" b="1" i="0" u="none" strike="noStrike" baseline="0" dirty="0">
                <a:solidFill>
                  <a:srgbClr val="000000"/>
                </a:solidFill>
                <a:latin typeface="Times New Roman" panose="02020603050405020304" pitchFamily="18" charset="0"/>
              </a:rPr>
              <a:t>Type of transmission media</a:t>
            </a:r>
          </a:p>
          <a:p>
            <a:r>
              <a:rPr lang="en-IN" sz="1800" b="1" i="0" u="none" strike="noStrike" baseline="0" dirty="0">
                <a:solidFill>
                  <a:srgbClr val="000000"/>
                </a:solidFill>
                <a:latin typeface="Times New Roman" panose="02020603050405020304" pitchFamily="18" charset="0"/>
              </a:rPr>
              <a:t>Representation of   bits</a:t>
            </a:r>
          </a:p>
          <a:p>
            <a:r>
              <a:rPr lang="en-IN" sz="1800" b="1" i="0" u="none" strike="noStrike" baseline="0" dirty="0">
                <a:solidFill>
                  <a:srgbClr val="000000"/>
                </a:solidFill>
                <a:latin typeface="Times New Roman" panose="02020603050405020304" pitchFamily="18" charset="0"/>
              </a:rPr>
              <a:t>Data rate</a:t>
            </a:r>
          </a:p>
          <a:p>
            <a:r>
              <a:rPr lang="en-IN" sz="1800" b="1" i="0" u="none" strike="noStrike" baseline="0" dirty="0">
                <a:solidFill>
                  <a:srgbClr val="000000"/>
                </a:solidFill>
                <a:latin typeface="Times New Roman" panose="02020603050405020304" pitchFamily="18" charset="0"/>
              </a:rPr>
              <a:t>Synchronization of bits</a:t>
            </a:r>
          </a:p>
          <a:p>
            <a:r>
              <a:rPr lang="en-IN" sz="1800" b="1" i="0" u="none" strike="noStrike" baseline="0" dirty="0">
                <a:solidFill>
                  <a:srgbClr val="000000"/>
                </a:solidFill>
                <a:latin typeface="Times New Roman" panose="02020603050405020304" pitchFamily="18" charset="0"/>
              </a:rPr>
              <a:t>Line Configuration</a:t>
            </a:r>
          </a:p>
          <a:p>
            <a:r>
              <a:rPr lang="en-IN" sz="1800" b="1" i="0" u="none" strike="noStrike" baseline="0" dirty="0">
                <a:solidFill>
                  <a:srgbClr val="000000"/>
                </a:solidFill>
                <a:latin typeface="Times New Roman" panose="02020603050405020304" pitchFamily="18" charset="0"/>
              </a:rPr>
              <a:t>Topology</a:t>
            </a:r>
          </a:p>
          <a:p>
            <a:r>
              <a:rPr lang="en-IN" sz="1800" b="1" i="0" u="none" strike="noStrike" baseline="0" dirty="0">
                <a:solidFill>
                  <a:srgbClr val="000000"/>
                </a:solidFill>
                <a:latin typeface="Times New Roman" panose="02020603050405020304" pitchFamily="18" charset="0"/>
              </a:rPr>
              <a:t>Transmission  mode</a:t>
            </a:r>
          </a:p>
          <a:p>
            <a:endParaRPr lang="en-IN" dirty="0"/>
          </a:p>
        </p:txBody>
      </p:sp>
    </p:spTree>
    <p:extLst>
      <p:ext uri="{BB962C8B-B14F-4D97-AF65-F5344CB8AC3E}">
        <p14:creationId xmlns:p14="http://schemas.microsoft.com/office/powerpoint/2010/main" val="537698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35CF-DA21-7D2A-EB36-8EA6021CB209}"/>
              </a:ext>
            </a:extLst>
          </p:cNvPr>
          <p:cNvSpPr>
            <a:spLocks noGrp="1"/>
          </p:cNvSpPr>
          <p:nvPr>
            <p:ph type="title"/>
          </p:nvPr>
        </p:nvSpPr>
        <p:spPr/>
        <p:txBody>
          <a:bodyPr/>
          <a:lstStyle/>
          <a:p>
            <a:r>
              <a:rPr lang="en-IN" dirty="0"/>
              <a:t>         Data  link  layer  function -</a:t>
            </a:r>
          </a:p>
        </p:txBody>
      </p:sp>
      <p:sp>
        <p:nvSpPr>
          <p:cNvPr id="3" name="Content Placeholder 2">
            <a:extLst>
              <a:ext uri="{FF2B5EF4-FFF2-40B4-BE49-F238E27FC236}">
                <a16:creationId xmlns:a16="http://schemas.microsoft.com/office/drawing/2014/main" id="{82EECE0A-D837-5782-FBA5-CB0F9768B7FF}"/>
              </a:ext>
            </a:extLst>
          </p:cNvPr>
          <p:cNvSpPr>
            <a:spLocks noGrp="1"/>
          </p:cNvSpPr>
          <p:nvPr>
            <p:ph idx="1"/>
          </p:nvPr>
        </p:nvSpPr>
        <p:spPr/>
        <p:txBody>
          <a:bodyPr>
            <a:normAutofit lnSpcReduction="10000"/>
          </a:bodyPr>
          <a:lstStyle/>
          <a:p>
            <a:pPr algn="just"/>
            <a:r>
              <a:rPr lang="en-US" sz="1800" b="1" i="0" u="none" strike="noStrike" baseline="0" dirty="0">
                <a:solidFill>
                  <a:srgbClr val="000000"/>
                </a:solidFill>
                <a:latin typeface="Times New Roman" panose="02020603050405020304" pitchFamily="18" charset="0"/>
              </a:rPr>
              <a:t>The data link layer  is  responsible  for  moving  frames  from one  hop (node) to the next.</a:t>
            </a:r>
          </a:p>
          <a:p>
            <a:pPr marL="0" indent="0" algn="just">
              <a:buNone/>
            </a:pPr>
            <a:r>
              <a:rPr lang="en-US" sz="1800" b="1" dirty="0">
                <a:solidFill>
                  <a:srgbClr val="000000"/>
                </a:solidFill>
                <a:latin typeface="Times New Roman" panose="02020603050405020304" pitchFamily="18" charset="0"/>
              </a:rPr>
              <a:t>                            Functions  are performed  by  data  link  layer .</a:t>
            </a:r>
          </a:p>
          <a:p>
            <a:r>
              <a:rPr lang="en-IN" sz="1800" b="1" i="0" u="none" strike="noStrike" baseline="0" dirty="0">
                <a:solidFill>
                  <a:srgbClr val="000000"/>
                </a:solidFill>
                <a:latin typeface="Times New Roman" panose="02020603050405020304" pitchFamily="18" charset="0"/>
              </a:rPr>
              <a:t>Framing</a:t>
            </a:r>
          </a:p>
          <a:p>
            <a:r>
              <a:rPr lang="en-IN" sz="1800" b="1" i="0" u="none" strike="noStrike" baseline="0" dirty="0">
                <a:solidFill>
                  <a:srgbClr val="000000"/>
                </a:solidFill>
                <a:latin typeface="Times New Roman" panose="02020603050405020304" pitchFamily="18" charset="0"/>
              </a:rPr>
              <a:t>Physical addressing</a:t>
            </a:r>
          </a:p>
          <a:p>
            <a:r>
              <a:rPr lang="en-IN" sz="1800" b="1" i="0" u="none" strike="noStrike" baseline="0" dirty="0">
                <a:solidFill>
                  <a:srgbClr val="000000"/>
                </a:solidFill>
                <a:latin typeface="Times New Roman" panose="02020603050405020304" pitchFamily="18" charset="0"/>
              </a:rPr>
              <a:t>Flow control</a:t>
            </a:r>
          </a:p>
          <a:p>
            <a:r>
              <a:rPr lang="en-IN" sz="1800" b="1" i="0" u="none" strike="noStrike" baseline="0" dirty="0">
                <a:solidFill>
                  <a:srgbClr val="000000"/>
                </a:solidFill>
                <a:latin typeface="Times New Roman" panose="02020603050405020304" pitchFamily="18" charset="0"/>
              </a:rPr>
              <a:t>Error control</a:t>
            </a:r>
          </a:p>
          <a:p>
            <a:r>
              <a:rPr lang="en-IN" sz="1800" b="1" i="0" u="none" strike="noStrike" baseline="0" dirty="0">
                <a:solidFill>
                  <a:srgbClr val="000000"/>
                </a:solidFill>
                <a:latin typeface="Times New Roman" panose="02020603050405020304" pitchFamily="18" charset="0"/>
              </a:rPr>
              <a:t>Access control</a:t>
            </a:r>
          </a:p>
          <a:p>
            <a:pPr algn="just"/>
            <a:endParaRPr lang="en-IN" dirty="0"/>
          </a:p>
        </p:txBody>
      </p:sp>
    </p:spTree>
    <p:extLst>
      <p:ext uri="{BB962C8B-B14F-4D97-AF65-F5344CB8AC3E}">
        <p14:creationId xmlns:p14="http://schemas.microsoft.com/office/powerpoint/2010/main" val="2634744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9A01-DD59-F94E-177D-9F10AFF479D5}"/>
              </a:ext>
            </a:extLst>
          </p:cNvPr>
          <p:cNvSpPr>
            <a:spLocks noGrp="1"/>
          </p:cNvSpPr>
          <p:nvPr>
            <p:ph type="title"/>
          </p:nvPr>
        </p:nvSpPr>
        <p:spPr/>
        <p:txBody>
          <a:bodyPr>
            <a:normAutofit fontScale="90000"/>
          </a:bodyPr>
          <a:lstStyle/>
          <a:p>
            <a:pPr algn="just"/>
            <a:r>
              <a:rPr lang="en-IN" dirty="0"/>
              <a:t> Data link  layer  takes  service to  </a:t>
            </a:r>
            <a:br>
              <a:rPr lang="en-IN" dirty="0"/>
            </a:br>
            <a:r>
              <a:rPr lang="en-IN" dirty="0"/>
              <a:t>                        physical layer.</a:t>
            </a:r>
          </a:p>
        </p:txBody>
      </p:sp>
      <p:pic>
        <p:nvPicPr>
          <p:cNvPr id="5" name="Content Placeholder 4">
            <a:extLst>
              <a:ext uri="{FF2B5EF4-FFF2-40B4-BE49-F238E27FC236}">
                <a16:creationId xmlns:a16="http://schemas.microsoft.com/office/drawing/2014/main" id="{26C5DEA8-8322-4DC9-259F-E41BC428B310}"/>
              </a:ext>
            </a:extLst>
          </p:cNvPr>
          <p:cNvPicPr>
            <a:picLocks noGrp="1" noChangeAspect="1"/>
          </p:cNvPicPr>
          <p:nvPr>
            <p:ph idx="1"/>
          </p:nvPr>
        </p:nvPicPr>
        <p:blipFill>
          <a:blip r:embed="rId2"/>
          <a:stretch>
            <a:fillRect/>
          </a:stretch>
        </p:blipFill>
        <p:spPr>
          <a:xfrm>
            <a:off x="1474114" y="2278901"/>
            <a:ext cx="8819909" cy="2881223"/>
          </a:xfrm>
        </p:spPr>
      </p:pic>
    </p:spTree>
    <p:extLst>
      <p:ext uri="{BB962C8B-B14F-4D97-AF65-F5344CB8AC3E}">
        <p14:creationId xmlns:p14="http://schemas.microsoft.com/office/powerpoint/2010/main" val="1587782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8F82-8D87-20CC-515E-2E80A6A086C8}"/>
              </a:ext>
            </a:extLst>
          </p:cNvPr>
          <p:cNvSpPr>
            <a:spLocks noGrp="1"/>
          </p:cNvSpPr>
          <p:nvPr>
            <p:ph type="title"/>
          </p:nvPr>
        </p:nvSpPr>
        <p:spPr/>
        <p:txBody>
          <a:bodyPr/>
          <a:lstStyle/>
          <a:p>
            <a:r>
              <a:rPr lang="en-IN" dirty="0"/>
              <a:t>                Hop-to-hop delivery.</a:t>
            </a:r>
          </a:p>
        </p:txBody>
      </p:sp>
      <p:pic>
        <p:nvPicPr>
          <p:cNvPr id="5" name="Content Placeholder 4">
            <a:extLst>
              <a:ext uri="{FF2B5EF4-FFF2-40B4-BE49-F238E27FC236}">
                <a16:creationId xmlns:a16="http://schemas.microsoft.com/office/drawing/2014/main" id="{345EDD74-0AC1-F6EB-D863-E7B5C9EAD648}"/>
              </a:ext>
            </a:extLst>
          </p:cNvPr>
          <p:cNvPicPr>
            <a:picLocks noGrp="1" noChangeAspect="1"/>
          </p:cNvPicPr>
          <p:nvPr>
            <p:ph idx="1"/>
          </p:nvPr>
        </p:nvPicPr>
        <p:blipFill>
          <a:blip r:embed="rId2"/>
          <a:stretch>
            <a:fillRect/>
          </a:stretch>
        </p:blipFill>
        <p:spPr>
          <a:xfrm>
            <a:off x="489857" y="1737179"/>
            <a:ext cx="11016341" cy="4435021"/>
          </a:xfrm>
        </p:spPr>
      </p:pic>
    </p:spTree>
    <p:extLst>
      <p:ext uri="{BB962C8B-B14F-4D97-AF65-F5344CB8AC3E}">
        <p14:creationId xmlns:p14="http://schemas.microsoft.com/office/powerpoint/2010/main" val="2011628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24AA4-4587-DB72-1A99-A0DBDAA030EC}"/>
              </a:ext>
            </a:extLst>
          </p:cNvPr>
          <p:cNvSpPr>
            <a:spLocks noGrp="1"/>
          </p:cNvSpPr>
          <p:nvPr>
            <p:ph type="title"/>
          </p:nvPr>
        </p:nvSpPr>
        <p:spPr/>
        <p:txBody>
          <a:bodyPr/>
          <a:lstStyle/>
          <a:p>
            <a:r>
              <a:rPr lang="en-IN" dirty="0"/>
              <a:t>       How the network layer works .</a:t>
            </a:r>
          </a:p>
        </p:txBody>
      </p:sp>
      <p:pic>
        <p:nvPicPr>
          <p:cNvPr id="5" name="Content Placeholder 4">
            <a:extLst>
              <a:ext uri="{FF2B5EF4-FFF2-40B4-BE49-F238E27FC236}">
                <a16:creationId xmlns:a16="http://schemas.microsoft.com/office/drawing/2014/main" id="{FED369AF-2DA5-98E6-ECE5-B71D5BD8C169}"/>
              </a:ext>
            </a:extLst>
          </p:cNvPr>
          <p:cNvPicPr>
            <a:picLocks noGrp="1" noChangeAspect="1"/>
          </p:cNvPicPr>
          <p:nvPr>
            <p:ph idx="1"/>
          </p:nvPr>
        </p:nvPicPr>
        <p:blipFill>
          <a:blip r:embed="rId2"/>
          <a:stretch>
            <a:fillRect/>
          </a:stretch>
        </p:blipFill>
        <p:spPr>
          <a:xfrm>
            <a:off x="1346793" y="2218516"/>
            <a:ext cx="9074552" cy="3001992"/>
          </a:xfrm>
        </p:spPr>
      </p:pic>
    </p:spTree>
    <p:extLst>
      <p:ext uri="{BB962C8B-B14F-4D97-AF65-F5344CB8AC3E}">
        <p14:creationId xmlns:p14="http://schemas.microsoft.com/office/powerpoint/2010/main" val="428061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1A52-978F-10B6-2CAF-E0C570C0BE7A}"/>
              </a:ext>
            </a:extLst>
          </p:cNvPr>
          <p:cNvSpPr>
            <a:spLocks noGrp="1"/>
          </p:cNvSpPr>
          <p:nvPr>
            <p:ph type="title"/>
          </p:nvPr>
        </p:nvSpPr>
        <p:spPr>
          <a:xfrm>
            <a:off x="762001" y="907432"/>
            <a:ext cx="10396882" cy="1151965"/>
          </a:xfrm>
        </p:spPr>
        <p:txBody>
          <a:bodyPr>
            <a:noAutofit/>
          </a:bodyPr>
          <a:lstStyle/>
          <a:p>
            <a:pPr algn="just"/>
            <a:br>
              <a:rPr lang="en-US" sz="2800" dirty="0"/>
            </a:br>
            <a:r>
              <a:rPr lang="en-US" sz="2800" dirty="0"/>
              <a:t>T</a:t>
            </a:r>
            <a:r>
              <a:rPr lang="en-US" sz="2800" cap="none" dirty="0"/>
              <a:t>he</a:t>
            </a:r>
            <a:r>
              <a:rPr lang="en-US" sz="2800" dirty="0"/>
              <a:t>  </a:t>
            </a:r>
            <a:r>
              <a:rPr lang="en-US" sz="2800" cap="none" dirty="0"/>
              <a:t>main  function   of network layer is responsible for the delivery of individual packets from  the source host to the destination host</a:t>
            </a:r>
            <a:r>
              <a:rPr lang="en-US" sz="2800" dirty="0"/>
              <a:t>.</a:t>
            </a:r>
            <a:br>
              <a:rPr lang="en-US" sz="2800" dirty="0"/>
            </a:br>
            <a:endParaRPr lang="en-IN" sz="2800" dirty="0"/>
          </a:p>
        </p:txBody>
      </p:sp>
      <p:sp>
        <p:nvSpPr>
          <p:cNvPr id="3" name="Content Placeholder 2">
            <a:extLst>
              <a:ext uri="{FF2B5EF4-FFF2-40B4-BE49-F238E27FC236}">
                <a16:creationId xmlns:a16="http://schemas.microsoft.com/office/drawing/2014/main" id="{E2D97B8A-E0D3-2F98-8DE0-3679D9543A44}"/>
              </a:ext>
            </a:extLst>
          </p:cNvPr>
          <p:cNvSpPr>
            <a:spLocks noGrp="1"/>
          </p:cNvSpPr>
          <p:nvPr>
            <p:ph idx="1"/>
          </p:nvPr>
        </p:nvSpPr>
        <p:spPr/>
        <p:txBody>
          <a:bodyPr/>
          <a:lstStyle/>
          <a:p>
            <a:pPr marL="0" indent="0" algn="just">
              <a:buNone/>
            </a:pPr>
            <a:endParaRPr lang="en-IN" dirty="0"/>
          </a:p>
        </p:txBody>
      </p:sp>
      <p:pic>
        <p:nvPicPr>
          <p:cNvPr id="5" name="Picture 4">
            <a:extLst>
              <a:ext uri="{FF2B5EF4-FFF2-40B4-BE49-F238E27FC236}">
                <a16:creationId xmlns:a16="http://schemas.microsoft.com/office/drawing/2014/main" id="{4FB22579-CA31-71B3-3AE0-546B0BDE98A5}"/>
              </a:ext>
            </a:extLst>
          </p:cNvPr>
          <p:cNvPicPr>
            <a:picLocks noChangeAspect="1"/>
          </p:cNvPicPr>
          <p:nvPr/>
        </p:nvPicPr>
        <p:blipFill>
          <a:blip r:embed="rId2">
            <a:duotone>
              <a:prstClr val="black"/>
              <a:srgbClr val="0070C0">
                <a:tint val="45000"/>
                <a:satMod val="400000"/>
              </a:srgbClr>
            </a:duotone>
          </a:blip>
          <a:stretch>
            <a:fillRect/>
          </a:stretch>
        </p:blipFill>
        <p:spPr>
          <a:xfrm>
            <a:off x="685801" y="2059396"/>
            <a:ext cx="10473082" cy="3579403"/>
          </a:xfrm>
          <a:prstGeom prst="rect">
            <a:avLst/>
          </a:prstGeom>
        </p:spPr>
      </p:pic>
    </p:spTree>
    <p:extLst>
      <p:ext uri="{BB962C8B-B14F-4D97-AF65-F5344CB8AC3E}">
        <p14:creationId xmlns:p14="http://schemas.microsoft.com/office/powerpoint/2010/main" val="4020627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4172-DDE6-8AE5-7D2B-AB28EA7B4A11}"/>
              </a:ext>
            </a:extLst>
          </p:cNvPr>
          <p:cNvSpPr>
            <a:spLocks noGrp="1"/>
          </p:cNvSpPr>
          <p:nvPr>
            <p:ph type="title"/>
          </p:nvPr>
        </p:nvSpPr>
        <p:spPr/>
        <p:txBody>
          <a:bodyPr>
            <a:normAutofit fontScale="90000"/>
          </a:bodyPr>
          <a:lstStyle/>
          <a:p>
            <a:r>
              <a:rPr lang="en-IN" sz="5400" b="1" i="1" u="none" strike="noStrike" baseline="0" dirty="0">
                <a:latin typeface="Cambria-BoldItalic"/>
              </a:rPr>
              <a:t>      Network Layer Functions</a:t>
            </a:r>
            <a:br>
              <a:rPr lang="en-IN" sz="5400" b="1" i="1" u="none" strike="noStrike" baseline="0" dirty="0">
                <a:latin typeface="Cambria-BoldItalic"/>
              </a:rPr>
            </a:br>
            <a:endParaRPr lang="en-IN" dirty="0"/>
          </a:p>
        </p:txBody>
      </p:sp>
      <p:sp>
        <p:nvSpPr>
          <p:cNvPr id="3" name="Content Placeholder 2">
            <a:extLst>
              <a:ext uri="{FF2B5EF4-FFF2-40B4-BE49-F238E27FC236}">
                <a16:creationId xmlns:a16="http://schemas.microsoft.com/office/drawing/2014/main" id="{8F543877-E174-A745-C6F7-2CAC12ED8BF0}"/>
              </a:ext>
            </a:extLst>
          </p:cNvPr>
          <p:cNvSpPr>
            <a:spLocks noGrp="1"/>
          </p:cNvSpPr>
          <p:nvPr>
            <p:ph idx="1"/>
          </p:nvPr>
        </p:nvSpPr>
        <p:spPr>
          <a:xfrm>
            <a:off x="685801" y="1181653"/>
            <a:ext cx="10396883" cy="3311189"/>
          </a:xfrm>
        </p:spPr>
        <p:txBody>
          <a:bodyPr>
            <a:noAutofit/>
          </a:bodyPr>
          <a:lstStyle/>
          <a:p>
            <a:pPr algn="just">
              <a:buFont typeface="Wingdings" panose="05000000000000000000" pitchFamily="2" charset="2"/>
              <a:buChar char="§"/>
            </a:pPr>
            <a:r>
              <a:rPr lang="en-US" sz="3200" b="1" i="0" u="none" strike="noStrike" baseline="0" dirty="0">
                <a:latin typeface="SymbolMT,Bold"/>
              </a:rPr>
              <a:t> </a:t>
            </a:r>
            <a:r>
              <a:rPr lang="en-US" sz="2800" b="1" i="0" u="none" strike="noStrike" baseline="0" dirty="0">
                <a:latin typeface="Cambria-Bold"/>
              </a:rPr>
              <a:t>Addressing - </a:t>
            </a:r>
            <a:r>
              <a:rPr lang="en-US" sz="2800" b="0" i="0" u="none" strike="noStrike" baseline="0" dirty="0">
                <a:latin typeface="Cambria" panose="02040503050406030204" pitchFamily="18" charset="0"/>
              </a:rPr>
              <a:t>Maintains the address at the frame header  of both source and destination and performs addressing to detect various devices in network.</a:t>
            </a:r>
          </a:p>
          <a:p>
            <a:pPr algn="just">
              <a:buFont typeface="Wingdings" panose="05000000000000000000" pitchFamily="2" charset="2"/>
              <a:buChar char="§"/>
            </a:pPr>
            <a:r>
              <a:rPr lang="en-US" sz="3200" b="1" i="0" u="none" strike="noStrike" baseline="0" dirty="0">
                <a:latin typeface="Cambria-Bold"/>
              </a:rPr>
              <a:t>Packeting: </a:t>
            </a:r>
            <a:r>
              <a:rPr lang="en-US" sz="3200" b="0" i="0" u="none" strike="noStrike" baseline="0" dirty="0">
                <a:latin typeface="Cambria" panose="02040503050406030204" pitchFamily="18" charset="0"/>
              </a:rPr>
              <a:t>It is performed by Internet Protocol. The  network layer converts the packets from its upper layer.</a:t>
            </a:r>
          </a:p>
        </p:txBody>
      </p:sp>
    </p:spTree>
    <p:extLst>
      <p:ext uri="{BB962C8B-B14F-4D97-AF65-F5344CB8AC3E}">
        <p14:creationId xmlns:p14="http://schemas.microsoft.com/office/powerpoint/2010/main" val="33537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18DD-EF8D-AE8A-E2F3-DDC1841C490C}"/>
              </a:ext>
            </a:extLst>
          </p:cNvPr>
          <p:cNvSpPr>
            <a:spLocks noGrp="1"/>
          </p:cNvSpPr>
          <p:nvPr>
            <p:ph type="title"/>
          </p:nvPr>
        </p:nvSpPr>
        <p:spPr/>
        <p:txBody>
          <a:bodyPr/>
          <a:lstStyle/>
          <a:p>
            <a:r>
              <a:rPr lang="en-IN" dirty="0"/>
              <a:t>        Function  of network  layer.</a:t>
            </a:r>
          </a:p>
        </p:txBody>
      </p:sp>
      <p:sp>
        <p:nvSpPr>
          <p:cNvPr id="3" name="Content Placeholder 2">
            <a:extLst>
              <a:ext uri="{FF2B5EF4-FFF2-40B4-BE49-F238E27FC236}">
                <a16:creationId xmlns:a16="http://schemas.microsoft.com/office/drawing/2014/main" id="{6FA3B222-BC32-AAAB-2136-AD3D1E280B34}"/>
              </a:ext>
            </a:extLst>
          </p:cNvPr>
          <p:cNvSpPr>
            <a:spLocks noGrp="1"/>
          </p:cNvSpPr>
          <p:nvPr>
            <p:ph idx="1"/>
          </p:nvPr>
        </p:nvSpPr>
        <p:spPr/>
        <p:txBody>
          <a:bodyPr/>
          <a:lstStyle/>
          <a:p>
            <a:pPr algn="just"/>
            <a:r>
              <a:rPr lang="en-US" dirty="0"/>
              <a:t>Routing: It is the most important functionality. The   network layer chooses the most relevant and best path  for the data transmission from source to destination.</a:t>
            </a:r>
          </a:p>
          <a:p>
            <a:pPr marL="0" indent="0" algn="just">
              <a:buNone/>
            </a:pPr>
            <a:endParaRPr lang="en-US" dirty="0"/>
          </a:p>
          <a:p>
            <a:r>
              <a:rPr lang="en-US" dirty="0"/>
              <a:t> Inter-networking:  It works to deliver a  logical  connection  across  multiple devices.</a:t>
            </a:r>
            <a:endParaRPr lang="en-IN" dirty="0"/>
          </a:p>
        </p:txBody>
      </p:sp>
    </p:spTree>
    <p:extLst>
      <p:ext uri="{BB962C8B-B14F-4D97-AF65-F5344CB8AC3E}">
        <p14:creationId xmlns:p14="http://schemas.microsoft.com/office/powerpoint/2010/main" val="2594124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AED0-41A4-3B94-6D73-69A6E79D2405}"/>
              </a:ext>
            </a:extLst>
          </p:cNvPr>
          <p:cNvSpPr>
            <a:spLocks noGrp="1"/>
          </p:cNvSpPr>
          <p:nvPr>
            <p:ph type="title"/>
          </p:nvPr>
        </p:nvSpPr>
        <p:spPr/>
        <p:txBody>
          <a:bodyPr/>
          <a:lstStyle/>
          <a:p>
            <a:r>
              <a:rPr lang="en-IN" dirty="0"/>
              <a:t>Source-to-destination delivery .</a:t>
            </a:r>
          </a:p>
        </p:txBody>
      </p:sp>
      <p:pic>
        <p:nvPicPr>
          <p:cNvPr id="5" name="Content Placeholder 4">
            <a:extLst>
              <a:ext uri="{FF2B5EF4-FFF2-40B4-BE49-F238E27FC236}">
                <a16:creationId xmlns:a16="http://schemas.microsoft.com/office/drawing/2014/main" id="{D99CE425-2B0D-1A0D-885A-27961327C0AD}"/>
              </a:ext>
            </a:extLst>
          </p:cNvPr>
          <p:cNvPicPr>
            <a:picLocks noGrp="1" noChangeAspect="1"/>
          </p:cNvPicPr>
          <p:nvPr>
            <p:ph idx="1"/>
          </p:nvPr>
        </p:nvPicPr>
        <p:blipFill>
          <a:blip r:embed="rId2"/>
          <a:stretch>
            <a:fillRect/>
          </a:stretch>
        </p:blipFill>
        <p:spPr>
          <a:xfrm>
            <a:off x="272143" y="1837766"/>
            <a:ext cx="11158882" cy="4432406"/>
          </a:xfrm>
        </p:spPr>
      </p:pic>
    </p:spTree>
    <p:extLst>
      <p:ext uri="{BB962C8B-B14F-4D97-AF65-F5344CB8AC3E}">
        <p14:creationId xmlns:p14="http://schemas.microsoft.com/office/powerpoint/2010/main" val="2035707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C329-BA02-0BD4-7722-AC4690C9CB1E}"/>
              </a:ext>
            </a:extLst>
          </p:cNvPr>
          <p:cNvSpPr>
            <a:spLocks noGrp="1"/>
          </p:cNvSpPr>
          <p:nvPr>
            <p:ph type="title"/>
          </p:nvPr>
        </p:nvSpPr>
        <p:spPr/>
        <p:txBody>
          <a:bodyPr/>
          <a:lstStyle/>
          <a:p>
            <a:r>
              <a:rPr lang="en-IN" dirty="0"/>
              <a:t>                  Transport layer.</a:t>
            </a:r>
          </a:p>
        </p:txBody>
      </p:sp>
      <p:pic>
        <p:nvPicPr>
          <p:cNvPr id="5" name="Content Placeholder 4">
            <a:extLst>
              <a:ext uri="{FF2B5EF4-FFF2-40B4-BE49-F238E27FC236}">
                <a16:creationId xmlns:a16="http://schemas.microsoft.com/office/drawing/2014/main" id="{6F0E26BF-3A70-C35C-EEE3-1FE855B4EECD}"/>
              </a:ext>
            </a:extLst>
          </p:cNvPr>
          <p:cNvPicPr>
            <a:picLocks noGrp="1" noChangeAspect="1"/>
          </p:cNvPicPr>
          <p:nvPr>
            <p:ph idx="1"/>
          </p:nvPr>
        </p:nvPicPr>
        <p:blipFill>
          <a:blip r:embed="rId2"/>
          <a:stretch>
            <a:fillRect/>
          </a:stretch>
        </p:blipFill>
        <p:spPr>
          <a:xfrm>
            <a:off x="685801" y="2161007"/>
            <a:ext cx="10994569" cy="3641079"/>
          </a:xfrm>
        </p:spPr>
      </p:pic>
    </p:spTree>
    <p:extLst>
      <p:ext uri="{BB962C8B-B14F-4D97-AF65-F5344CB8AC3E}">
        <p14:creationId xmlns:p14="http://schemas.microsoft.com/office/powerpoint/2010/main" val="408863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62F5-FE5A-2B76-9FFC-A236117E9C7F}"/>
              </a:ext>
            </a:extLst>
          </p:cNvPr>
          <p:cNvSpPr>
            <a:spLocks noGrp="1"/>
          </p:cNvSpPr>
          <p:nvPr>
            <p:ph type="title"/>
          </p:nvPr>
        </p:nvSpPr>
        <p:spPr>
          <a:xfrm>
            <a:off x="646111" y="452718"/>
            <a:ext cx="10892746" cy="1400530"/>
          </a:xfrm>
        </p:spPr>
        <p:txBody>
          <a:bodyPr>
            <a:normAutofit/>
          </a:bodyPr>
          <a:lstStyle/>
          <a:p>
            <a:pPr algn="just"/>
            <a:r>
              <a:rPr lang="en-US" sz="2800" dirty="0"/>
              <a:t>What is  main  function of  protocol layering in </a:t>
            </a:r>
            <a:br>
              <a:rPr lang="en-US" sz="2800" dirty="0"/>
            </a:br>
            <a:r>
              <a:rPr lang="en-US" sz="2800" dirty="0"/>
              <a:t>                                                            networking?</a:t>
            </a:r>
            <a:endParaRPr lang="en-IN" sz="2800" dirty="0"/>
          </a:p>
        </p:txBody>
      </p:sp>
      <p:sp>
        <p:nvSpPr>
          <p:cNvPr id="3" name="Content Placeholder 2">
            <a:extLst>
              <a:ext uri="{FF2B5EF4-FFF2-40B4-BE49-F238E27FC236}">
                <a16:creationId xmlns:a16="http://schemas.microsoft.com/office/drawing/2014/main" id="{654EA639-0B32-81FC-971E-2A4A7ED735B2}"/>
              </a:ext>
            </a:extLst>
          </p:cNvPr>
          <p:cNvSpPr>
            <a:spLocks noGrp="1"/>
          </p:cNvSpPr>
          <p:nvPr>
            <p:ph idx="1"/>
          </p:nvPr>
        </p:nvSpPr>
        <p:spPr>
          <a:xfrm>
            <a:off x="424543" y="2052918"/>
            <a:ext cx="11571515" cy="4195481"/>
          </a:xfrm>
        </p:spPr>
        <p:txBody>
          <a:bodyPr/>
          <a:lstStyle/>
          <a:p>
            <a:pPr algn="just"/>
            <a:r>
              <a:rPr lang="en-US" dirty="0"/>
              <a:t> The  main  function  of  Layering of protocols  is that to provides well-defined interfaces between the layers, so that a change in one layer does not affect an adjacent layer. </a:t>
            </a:r>
          </a:p>
          <a:p>
            <a:pPr algn="just"/>
            <a:endParaRPr lang="en-US" dirty="0"/>
          </a:p>
          <a:p>
            <a:pPr marL="0" indent="0" algn="just">
              <a:buNone/>
            </a:pPr>
            <a:endParaRPr lang="en-US" dirty="0"/>
          </a:p>
          <a:p>
            <a:pPr algn="just"/>
            <a:r>
              <a:rPr lang="en-US" dirty="0"/>
              <a:t>Each layer needs to receive a set of services from the lower layer and to give the services to the upper layer. The modification done in any one layer will not affect the other layers.</a:t>
            </a:r>
            <a:endParaRPr lang="en-IN" dirty="0"/>
          </a:p>
        </p:txBody>
      </p:sp>
    </p:spTree>
    <p:extLst>
      <p:ext uri="{BB962C8B-B14F-4D97-AF65-F5344CB8AC3E}">
        <p14:creationId xmlns:p14="http://schemas.microsoft.com/office/powerpoint/2010/main" val="418978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4E12-BBDF-BD84-1635-44A45F5AB927}"/>
              </a:ext>
            </a:extLst>
          </p:cNvPr>
          <p:cNvSpPr>
            <a:spLocks noGrp="1"/>
          </p:cNvSpPr>
          <p:nvPr>
            <p:ph type="title"/>
          </p:nvPr>
        </p:nvSpPr>
        <p:spPr/>
        <p:txBody>
          <a:bodyPr/>
          <a:lstStyle/>
          <a:p>
            <a:r>
              <a:rPr lang="en-IN" dirty="0"/>
              <a:t>      Function  of transport layer.</a:t>
            </a:r>
          </a:p>
        </p:txBody>
      </p:sp>
      <p:sp>
        <p:nvSpPr>
          <p:cNvPr id="3" name="Content Placeholder 2">
            <a:extLst>
              <a:ext uri="{FF2B5EF4-FFF2-40B4-BE49-F238E27FC236}">
                <a16:creationId xmlns:a16="http://schemas.microsoft.com/office/drawing/2014/main" id="{6323B4D9-6903-C239-D388-064412381CCE}"/>
              </a:ext>
            </a:extLst>
          </p:cNvPr>
          <p:cNvSpPr>
            <a:spLocks noGrp="1"/>
          </p:cNvSpPr>
          <p:nvPr>
            <p:ph idx="1"/>
          </p:nvPr>
        </p:nvSpPr>
        <p:spPr/>
        <p:txBody>
          <a:bodyPr>
            <a:normAutofit fontScale="47500" lnSpcReduction="20000"/>
          </a:bodyPr>
          <a:lstStyle/>
          <a:p>
            <a:pPr algn="just"/>
            <a:r>
              <a:rPr lang="en-US" sz="4400" dirty="0"/>
              <a:t>T</a:t>
            </a:r>
            <a:r>
              <a:rPr lang="en-US" sz="4400" cap="none" dirty="0"/>
              <a:t>he transport layer is responsible for the delivery of a message from one process to another.</a:t>
            </a:r>
          </a:p>
          <a:p>
            <a:pPr algn="just"/>
            <a:r>
              <a:rPr lang="en-US" sz="3600" dirty="0"/>
              <a:t>T</a:t>
            </a:r>
            <a:r>
              <a:rPr lang="en-US" sz="3600" cap="none" dirty="0"/>
              <a:t>he main function of the transport layer is to accept data   from the layer above, split it up into smaller units, pass these data units to the network layer, and ensure that all the pieces arrive correctly at the other end.</a:t>
            </a:r>
            <a:endParaRPr lang="en-US" sz="3600" dirty="0"/>
          </a:p>
          <a:p>
            <a:pPr algn="just">
              <a:buFont typeface="Wingdings" panose="05000000000000000000" pitchFamily="2" charset="2"/>
              <a:buChar char="§"/>
            </a:pPr>
            <a:r>
              <a:rPr lang="en-US" sz="4500" cap="none" dirty="0"/>
              <a:t>The transport layer also determines what type of service to provide to the session layer, and, ultimately, to the  users of the network. the most popular type of transport connection is an error-free point-to-point channel that  delivers messages or bytes in the order in which they were sent.</a:t>
            </a:r>
            <a:endParaRPr lang="en-IN" sz="4500" cap="none" dirty="0"/>
          </a:p>
        </p:txBody>
      </p:sp>
    </p:spTree>
    <p:extLst>
      <p:ext uri="{BB962C8B-B14F-4D97-AF65-F5344CB8AC3E}">
        <p14:creationId xmlns:p14="http://schemas.microsoft.com/office/powerpoint/2010/main" val="33714869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DCD0-8188-A63D-3187-0B18C72138B3}"/>
              </a:ext>
            </a:extLst>
          </p:cNvPr>
          <p:cNvSpPr>
            <a:spLocks noGrp="1"/>
          </p:cNvSpPr>
          <p:nvPr>
            <p:ph type="title"/>
          </p:nvPr>
        </p:nvSpPr>
        <p:spPr/>
        <p:txBody>
          <a:bodyPr>
            <a:normAutofit/>
          </a:bodyPr>
          <a:lstStyle/>
          <a:p>
            <a:r>
              <a:rPr lang="en-IN" sz="4000" dirty="0"/>
              <a:t>           Function  perform by transport layer.</a:t>
            </a:r>
          </a:p>
        </p:txBody>
      </p:sp>
      <p:sp>
        <p:nvSpPr>
          <p:cNvPr id="3" name="Content Placeholder 2">
            <a:extLst>
              <a:ext uri="{FF2B5EF4-FFF2-40B4-BE49-F238E27FC236}">
                <a16:creationId xmlns:a16="http://schemas.microsoft.com/office/drawing/2014/main" id="{0AD5B81C-C90B-0EB3-BFAA-FF29E3F0FC7A}"/>
              </a:ext>
            </a:extLst>
          </p:cNvPr>
          <p:cNvSpPr>
            <a:spLocks noGrp="1"/>
          </p:cNvSpPr>
          <p:nvPr>
            <p:ph idx="1"/>
          </p:nvPr>
        </p:nvSpPr>
        <p:spPr/>
        <p:txBody>
          <a:bodyPr/>
          <a:lstStyle/>
          <a:p>
            <a:r>
              <a:rPr lang="en-US" dirty="0"/>
              <a:t>•Service-point addressing</a:t>
            </a:r>
          </a:p>
          <a:p>
            <a:r>
              <a:rPr lang="en-US" dirty="0"/>
              <a:t>•Segmentation and reassembly</a:t>
            </a:r>
          </a:p>
          <a:p>
            <a:r>
              <a:rPr lang="en-US" dirty="0"/>
              <a:t>•Connection control</a:t>
            </a:r>
          </a:p>
          <a:p>
            <a:r>
              <a:rPr lang="en-US" dirty="0"/>
              <a:t>•Flow control</a:t>
            </a:r>
          </a:p>
          <a:p>
            <a:r>
              <a:rPr lang="en-US" dirty="0"/>
              <a:t>•Error control</a:t>
            </a:r>
            <a:endParaRPr lang="en-IN" dirty="0"/>
          </a:p>
        </p:txBody>
      </p:sp>
    </p:spTree>
    <p:extLst>
      <p:ext uri="{BB962C8B-B14F-4D97-AF65-F5344CB8AC3E}">
        <p14:creationId xmlns:p14="http://schemas.microsoft.com/office/powerpoint/2010/main" val="3061053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25B2F-94DB-FC15-1FDA-2582BA670AD0}"/>
              </a:ext>
            </a:extLst>
          </p:cNvPr>
          <p:cNvSpPr>
            <a:spLocks noGrp="1"/>
          </p:cNvSpPr>
          <p:nvPr>
            <p:ph type="title"/>
          </p:nvPr>
        </p:nvSpPr>
        <p:spPr/>
        <p:txBody>
          <a:bodyPr>
            <a:normAutofit fontScale="90000"/>
          </a:bodyPr>
          <a:lstStyle/>
          <a:p>
            <a:r>
              <a:rPr lang="en-US" dirty="0"/>
              <a:t>Reliable process-to-process delivery       </a:t>
            </a:r>
            <a:br>
              <a:rPr lang="en-US" dirty="0"/>
            </a:br>
            <a:r>
              <a:rPr lang="en-US" dirty="0"/>
              <a:t>                           of a message .</a:t>
            </a:r>
            <a:endParaRPr lang="en-IN" dirty="0"/>
          </a:p>
        </p:txBody>
      </p:sp>
      <p:pic>
        <p:nvPicPr>
          <p:cNvPr id="5" name="Content Placeholder 4">
            <a:extLst>
              <a:ext uri="{FF2B5EF4-FFF2-40B4-BE49-F238E27FC236}">
                <a16:creationId xmlns:a16="http://schemas.microsoft.com/office/drawing/2014/main" id="{9D5A3A01-8501-6111-43F5-D85F4A1F0326}"/>
              </a:ext>
            </a:extLst>
          </p:cNvPr>
          <p:cNvPicPr>
            <a:picLocks noGrp="1" noChangeAspect="1"/>
          </p:cNvPicPr>
          <p:nvPr>
            <p:ph idx="1"/>
          </p:nvPr>
        </p:nvPicPr>
        <p:blipFill>
          <a:blip r:embed="rId2"/>
          <a:stretch>
            <a:fillRect/>
          </a:stretch>
        </p:blipFill>
        <p:spPr>
          <a:xfrm>
            <a:off x="1219200" y="2063750"/>
            <a:ext cx="9535886" cy="3311525"/>
          </a:xfrm>
        </p:spPr>
      </p:pic>
    </p:spTree>
    <p:extLst>
      <p:ext uri="{BB962C8B-B14F-4D97-AF65-F5344CB8AC3E}">
        <p14:creationId xmlns:p14="http://schemas.microsoft.com/office/powerpoint/2010/main" val="3669254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9755-57B2-A40B-29AE-9FDBC024CDF3}"/>
              </a:ext>
            </a:extLst>
          </p:cNvPr>
          <p:cNvSpPr>
            <a:spLocks noGrp="1"/>
          </p:cNvSpPr>
          <p:nvPr>
            <p:ph type="title"/>
          </p:nvPr>
        </p:nvSpPr>
        <p:spPr/>
        <p:txBody>
          <a:bodyPr/>
          <a:lstStyle/>
          <a:p>
            <a:r>
              <a:rPr lang="en-IN" dirty="0"/>
              <a:t>                    Session  layer.</a:t>
            </a:r>
          </a:p>
        </p:txBody>
      </p:sp>
      <p:sp>
        <p:nvSpPr>
          <p:cNvPr id="3" name="Content Placeholder 2">
            <a:extLst>
              <a:ext uri="{FF2B5EF4-FFF2-40B4-BE49-F238E27FC236}">
                <a16:creationId xmlns:a16="http://schemas.microsoft.com/office/drawing/2014/main" id="{CDAE752F-28C1-90D9-D846-78D2701D9388}"/>
              </a:ext>
            </a:extLst>
          </p:cNvPr>
          <p:cNvSpPr>
            <a:spLocks noGrp="1"/>
          </p:cNvSpPr>
          <p:nvPr>
            <p:ph idx="1"/>
          </p:nvPr>
        </p:nvSpPr>
        <p:spPr/>
        <p:txBody>
          <a:bodyPr/>
          <a:lstStyle/>
          <a:p>
            <a:pPr algn="just"/>
            <a:endParaRPr lang="en-US" dirty="0"/>
          </a:p>
          <a:p>
            <a:pPr algn="just"/>
            <a:r>
              <a:rPr lang="en-US" dirty="0"/>
              <a:t>S</a:t>
            </a:r>
            <a:r>
              <a:rPr lang="en-US" cap="none" dirty="0">
                <a:solidFill>
                  <a:srgbClr val="FF0000"/>
                </a:solidFill>
              </a:rPr>
              <a:t>ession layer, which is the 5th layer in the </a:t>
            </a:r>
            <a:r>
              <a:rPr lang="en-US" cap="none" dirty="0" err="1">
                <a:solidFill>
                  <a:srgbClr val="FF0000"/>
                </a:solidFill>
              </a:rPr>
              <a:t>osi</a:t>
            </a:r>
            <a:r>
              <a:rPr lang="en-US" cap="none" dirty="0">
                <a:solidFill>
                  <a:srgbClr val="FF0000"/>
                </a:solidFill>
              </a:rPr>
              <a:t> model, uses the services provided by the transport layer,   enables    applications to establish and   maintain   sessions   by   using     start</a:t>
            </a:r>
          </a:p>
          <a:p>
            <a:pPr marL="0" indent="0" algn="just">
              <a:buNone/>
            </a:pPr>
            <a:r>
              <a:rPr lang="en-US" cap="none" dirty="0">
                <a:solidFill>
                  <a:srgbClr val="FF0000"/>
                </a:solidFill>
              </a:rPr>
              <a:t>      and stop  bit and also use for synchronize the sessions.</a:t>
            </a:r>
          </a:p>
          <a:p>
            <a:pPr marL="0" indent="0" algn="just">
              <a:buNone/>
            </a:pPr>
            <a:endParaRPr lang="en-US" cap="none" dirty="0">
              <a:solidFill>
                <a:srgbClr val="FF0000"/>
              </a:solidFill>
            </a:endParaRPr>
          </a:p>
          <a:p>
            <a:pPr algn="just"/>
            <a:r>
              <a:rPr lang="en-US" cap="none" dirty="0">
                <a:solidFill>
                  <a:srgbClr val="FF0000"/>
                </a:solidFill>
              </a:rPr>
              <a:t>The session layer is responsible for dialog control and synchronization.</a:t>
            </a:r>
          </a:p>
          <a:p>
            <a:pPr algn="just"/>
            <a:endParaRPr lang="en-IN" cap="none" dirty="0">
              <a:solidFill>
                <a:srgbClr val="FF0000"/>
              </a:solidFill>
            </a:endParaRPr>
          </a:p>
        </p:txBody>
      </p:sp>
    </p:spTree>
    <p:extLst>
      <p:ext uri="{BB962C8B-B14F-4D97-AF65-F5344CB8AC3E}">
        <p14:creationId xmlns:p14="http://schemas.microsoft.com/office/powerpoint/2010/main" val="1500673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C691-EAA5-513F-48BC-BCA55E021CDE}"/>
              </a:ext>
            </a:extLst>
          </p:cNvPr>
          <p:cNvSpPr>
            <a:spLocks noGrp="1"/>
          </p:cNvSpPr>
          <p:nvPr>
            <p:ph type="title"/>
          </p:nvPr>
        </p:nvSpPr>
        <p:spPr/>
        <p:txBody>
          <a:bodyPr/>
          <a:lstStyle/>
          <a:p>
            <a:r>
              <a:rPr lang="en-IN" dirty="0"/>
              <a:t>                     Session  layer.</a:t>
            </a:r>
          </a:p>
        </p:txBody>
      </p:sp>
      <p:pic>
        <p:nvPicPr>
          <p:cNvPr id="5" name="Content Placeholder 4">
            <a:extLst>
              <a:ext uri="{FF2B5EF4-FFF2-40B4-BE49-F238E27FC236}">
                <a16:creationId xmlns:a16="http://schemas.microsoft.com/office/drawing/2014/main" id="{64E98236-F67C-74EE-A719-61421090B304}"/>
              </a:ext>
            </a:extLst>
          </p:cNvPr>
          <p:cNvPicPr>
            <a:picLocks noGrp="1" noChangeAspect="1"/>
          </p:cNvPicPr>
          <p:nvPr>
            <p:ph idx="1"/>
          </p:nvPr>
        </p:nvPicPr>
        <p:blipFill>
          <a:blip r:embed="rId2"/>
          <a:stretch>
            <a:fillRect/>
          </a:stretch>
        </p:blipFill>
        <p:spPr>
          <a:xfrm>
            <a:off x="979714" y="2063750"/>
            <a:ext cx="10276115" cy="3311525"/>
          </a:xfrm>
        </p:spPr>
      </p:pic>
    </p:spTree>
    <p:extLst>
      <p:ext uri="{BB962C8B-B14F-4D97-AF65-F5344CB8AC3E}">
        <p14:creationId xmlns:p14="http://schemas.microsoft.com/office/powerpoint/2010/main" val="23171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5167-AB00-80B8-DE47-AFE6D96E8BE3}"/>
              </a:ext>
            </a:extLst>
          </p:cNvPr>
          <p:cNvSpPr>
            <a:spLocks noGrp="1"/>
          </p:cNvSpPr>
          <p:nvPr>
            <p:ph type="title"/>
          </p:nvPr>
        </p:nvSpPr>
        <p:spPr/>
        <p:txBody>
          <a:bodyPr/>
          <a:lstStyle/>
          <a:p>
            <a:r>
              <a:rPr lang="en-IN" dirty="0"/>
              <a:t>                Presentation  layer.</a:t>
            </a:r>
          </a:p>
        </p:txBody>
      </p:sp>
      <p:pic>
        <p:nvPicPr>
          <p:cNvPr id="5" name="Content Placeholder 4">
            <a:extLst>
              <a:ext uri="{FF2B5EF4-FFF2-40B4-BE49-F238E27FC236}">
                <a16:creationId xmlns:a16="http://schemas.microsoft.com/office/drawing/2014/main" id="{27257847-753A-AB2F-1FE9-3D12A3469E8E}"/>
              </a:ext>
            </a:extLst>
          </p:cNvPr>
          <p:cNvPicPr>
            <a:picLocks noGrp="1" noChangeAspect="1"/>
          </p:cNvPicPr>
          <p:nvPr>
            <p:ph idx="1"/>
          </p:nvPr>
        </p:nvPicPr>
        <p:blipFill>
          <a:blip r:embed="rId2"/>
          <a:stretch>
            <a:fillRect/>
          </a:stretch>
        </p:blipFill>
        <p:spPr>
          <a:xfrm>
            <a:off x="413656" y="2063750"/>
            <a:ext cx="10929257" cy="3977821"/>
          </a:xfrm>
        </p:spPr>
      </p:pic>
    </p:spTree>
    <p:extLst>
      <p:ext uri="{BB962C8B-B14F-4D97-AF65-F5344CB8AC3E}">
        <p14:creationId xmlns:p14="http://schemas.microsoft.com/office/powerpoint/2010/main" val="3312898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8ABA-FFFE-D094-F282-0D0C9C2EE0B3}"/>
              </a:ext>
            </a:extLst>
          </p:cNvPr>
          <p:cNvSpPr>
            <a:spLocks noGrp="1"/>
          </p:cNvSpPr>
          <p:nvPr>
            <p:ph type="title"/>
          </p:nvPr>
        </p:nvSpPr>
        <p:spPr/>
        <p:txBody>
          <a:bodyPr/>
          <a:lstStyle/>
          <a:p>
            <a:r>
              <a:rPr lang="en-IN" dirty="0"/>
              <a:t>              Presentation  layer.</a:t>
            </a:r>
          </a:p>
        </p:txBody>
      </p:sp>
      <p:sp>
        <p:nvSpPr>
          <p:cNvPr id="3" name="Content Placeholder 2">
            <a:extLst>
              <a:ext uri="{FF2B5EF4-FFF2-40B4-BE49-F238E27FC236}">
                <a16:creationId xmlns:a16="http://schemas.microsoft.com/office/drawing/2014/main" id="{F374D31B-D4B8-BC45-A8E0-5CFFCD03F693}"/>
              </a:ext>
            </a:extLst>
          </p:cNvPr>
          <p:cNvSpPr>
            <a:spLocks noGrp="1"/>
          </p:cNvSpPr>
          <p:nvPr>
            <p:ph idx="1"/>
          </p:nvPr>
        </p:nvSpPr>
        <p:spPr/>
        <p:txBody>
          <a:bodyPr>
            <a:normAutofit fontScale="92500"/>
          </a:bodyPr>
          <a:lstStyle/>
          <a:p>
            <a:pPr>
              <a:buFont typeface="Wingdings" panose="05000000000000000000" pitchFamily="2" charset="2"/>
              <a:buChar char="q"/>
            </a:pPr>
            <a:r>
              <a:rPr lang="en-US" dirty="0"/>
              <a:t>T</a:t>
            </a:r>
            <a:r>
              <a:rPr lang="en-US" cap="none" dirty="0"/>
              <a:t>he</a:t>
            </a:r>
            <a:r>
              <a:rPr lang="en-US" dirty="0"/>
              <a:t> </a:t>
            </a:r>
            <a:r>
              <a:rPr lang="en-US" cap="none" dirty="0"/>
              <a:t>presentation layer is responsible for translation, compression, and encryption</a:t>
            </a:r>
            <a:r>
              <a:rPr lang="en-US" dirty="0"/>
              <a:t>.</a:t>
            </a:r>
          </a:p>
          <a:p>
            <a:pPr marL="0" indent="0">
              <a:buNone/>
            </a:pPr>
            <a:endParaRPr lang="en-US" dirty="0"/>
          </a:p>
          <a:p>
            <a:pPr>
              <a:buFont typeface="Wingdings" panose="05000000000000000000" pitchFamily="2" charset="2"/>
              <a:buChar char="q"/>
            </a:pPr>
            <a:r>
              <a:rPr lang="en-US" dirty="0"/>
              <a:t>I</a:t>
            </a:r>
            <a:r>
              <a:rPr lang="en-US" cap="none" dirty="0"/>
              <a:t>t is the 6th layer of the iso open systems interconnection (</a:t>
            </a:r>
            <a:r>
              <a:rPr lang="en-US" cap="none" dirty="0" err="1"/>
              <a:t>osi</a:t>
            </a:r>
            <a:r>
              <a:rPr lang="en-US" cap="none" dirty="0"/>
              <a:t> model).  it is also called a data layer.</a:t>
            </a:r>
          </a:p>
          <a:p>
            <a:pPr>
              <a:buFont typeface="Wingdings" panose="05000000000000000000" pitchFamily="2" charset="2"/>
              <a:buChar char="q"/>
            </a:pPr>
            <a:endParaRPr lang="en-US" cap="none" dirty="0"/>
          </a:p>
          <a:p>
            <a:pPr>
              <a:buFont typeface="Wingdings" panose="05000000000000000000" pitchFamily="2" charset="2"/>
              <a:buChar char="q"/>
            </a:pPr>
            <a:r>
              <a:rPr lang="en-US" dirty="0"/>
              <a:t> I</a:t>
            </a:r>
            <a:r>
              <a:rPr lang="en-US" cap="none" dirty="0"/>
              <a:t>t translates the data from a user-dependent format to the common binary format.</a:t>
            </a:r>
          </a:p>
          <a:p>
            <a:pPr marL="0" indent="0">
              <a:buNone/>
            </a:pPr>
            <a:endParaRPr lang="en-US" cap="none" dirty="0"/>
          </a:p>
          <a:p>
            <a:pPr algn="just">
              <a:buFont typeface="Wingdings" panose="05000000000000000000" pitchFamily="2" charset="2"/>
              <a:buChar char="q"/>
            </a:pPr>
            <a:r>
              <a:rPr lang="en-US" dirty="0"/>
              <a:t>T</a:t>
            </a:r>
            <a:r>
              <a:rPr lang="en-US" cap="none" dirty="0"/>
              <a:t>he main responsibility of this layer is to provide or define the data format and encryption.</a:t>
            </a:r>
            <a:endParaRPr lang="en-IN" dirty="0"/>
          </a:p>
        </p:txBody>
      </p:sp>
    </p:spTree>
    <p:extLst>
      <p:ext uri="{BB962C8B-B14F-4D97-AF65-F5344CB8AC3E}">
        <p14:creationId xmlns:p14="http://schemas.microsoft.com/office/powerpoint/2010/main" val="1854123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47C3-11D4-0E3B-C25B-78FD3BBE628C}"/>
              </a:ext>
            </a:extLst>
          </p:cNvPr>
          <p:cNvSpPr>
            <a:spLocks noGrp="1"/>
          </p:cNvSpPr>
          <p:nvPr>
            <p:ph type="title"/>
          </p:nvPr>
        </p:nvSpPr>
        <p:spPr/>
        <p:txBody>
          <a:bodyPr/>
          <a:lstStyle/>
          <a:p>
            <a:r>
              <a:rPr lang="en-IN" dirty="0"/>
              <a:t>                 application  layer.</a:t>
            </a:r>
          </a:p>
        </p:txBody>
      </p:sp>
      <p:pic>
        <p:nvPicPr>
          <p:cNvPr id="5" name="Content Placeholder 4">
            <a:extLst>
              <a:ext uri="{FF2B5EF4-FFF2-40B4-BE49-F238E27FC236}">
                <a16:creationId xmlns:a16="http://schemas.microsoft.com/office/drawing/2014/main" id="{D0E45280-AB72-FC50-97A1-B56C8AD79E34}"/>
              </a:ext>
            </a:extLst>
          </p:cNvPr>
          <p:cNvPicPr>
            <a:picLocks noGrp="1" noChangeAspect="1"/>
          </p:cNvPicPr>
          <p:nvPr>
            <p:ph idx="1"/>
          </p:nvPr>
        </p:nvPicPr>
        <p:blipFill>
          <a:blip r:embed="rId2"/>
          <a:stretch>
            <a:fillRect/>
          </a:stretch>
        </p:blipFill>
        <p:spPr>
          <a:xfrm>
            <a:off x="391886" y="2063750"/>
            <a:ext cx="11223171" cy="3966936"/>
          </a:xfrm>
        </p:spPr>
      </p:pic>
    </p:spTree>
    <p:extLst>
      <p:ext uri="{BB962C8B-B14F-4D97-AF65-F5344CB8AC3E}">
        <p14:creationId xmlns:p14="http://schemas.microsoft.com/office/powerpoint/2010/main" val="402637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B865-5C8E-E76C-7D2B-ADBBBBD17078}"/>
              </a:ext>
            </a:extLst>
          </p:cNvPr>
          <p:cNvSpPr>
            <a:spLocks noGrp="1"/>
          </p:cNvSpPr>
          <p:nvPr>
            <p:ph type="title"/>
          </p:nvPr>
        </p:nvSpPr>
        <p:spPr/>
        <p:txBody>
          <a:bodyPr/>
          <a:lstStyle/>
          <a:p>
            <a:r>
              <a:rPr lang="en-IN" dirty="0"/>
              <a:t>                  Application layer</a:t>
            </a:r>
          </a:p>
        </p:txBody>
      </p:sp>
      <p:sp>
        <p:nvSpPr>
          <p:cNvPr id="3" name="Content Placeholder 2">
            <a:extLst>
              <a:ext uri="{FF2B5EF4-FFF2-40B4-BE49-F238E27FC236}">
                <a16:creationId xmlns:a16="http://schemas.microsoft.com/office/drawing/2014/main" id="{5CD9C519-877E-7115-C12A-D5F44D7EF05C}"/>
              </a:ext>
            </a:extLst>
          </p:cNvPr>
          <p:cNvSpPr>
            <a:spLocks noGrp="1"/>
          </p:cNvSpPr>
          <p:nvPr>
            <p:ph idx="1"/>
          </p:nvPr>
        </p:nvSpPr>
        <p:spPr/>
        <p:txBody>
          <a:bodyPr/>
          <a:lstStyle/>
          <a:p>
            <a:r>
              <a:rPr lang="en-US" dirty="0"/>
              <a:t>Network Virtual Terminal</a:t>
            </a:r>
          </a:p>
          <a:p>
            <a:r>
              <a:rPr lang="en-US" dirty="0"/>
              <a:t>File transfer, access, and management.</a:t>
            </a:r>
          </a:p>
          <a:p>
            <a:r>
              <a:rPr lang="en-US" dirty="0"/>
              <a:t>Mail services</a:t>
            </a:r>
          </a:p>
          <a:p>
            <a:r>
              <a:rPr lang="en-US" dirty="0"/>
              <a:t>Directory Services</a:t>
            </a:r>
            <a:endParaRPr lang="en-IN" dirty="0"/>
          </a:p>
        </p:txBody>
      </p:sp>
    </p:spTree>
    <p:extLst>
      <p:ext uri="{BB962C8B-B14F-4D97-AF65-F5344CB8AC3E}">
        <p14:creationId xmlns:p14="http://schemas.microsoft.com/office/powerpoint/2010/main" val="746549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413D-1ECC-5688-9C84-CB7406C10ADB}"/>
              </a:ext>
            </a:extLst>
          </p:cNvPr>
          <p:cNvSpPr>
            <a:spLocks noGrp="1"/>
          </p:cNvSpPr>
          <p:nvPr>
            <p:ph type="title"/>
          </p:nvPr>
        </p:nvSpPr>
        <p:spPr/>
        <p:txBody>
          <a:bodyPr/>
          <a:lstStyle/>
          <a:p>
            <a:r>
              <a:rPr lang="en-IN" dirty="0"/>
              <a:t>               Summary of layers .</a:t>
            </a:r>
          </a:p>
        </p:txBody>
      </p:sp>
      <p:pic>
        <p:nvPicPr>
          <p:cNvPr id="5" name="Content Placeholder 4">
            <a:extLst>
              <a:ext uri="{FF2B5EF4-FFF2-40B4-BE49-F238E27FC236}">
                <a16:creationId xmlns:a16="http://schemas.microsoft.com/office/drawing/2014/main" id="{A632ED59-FE79-9675-2920-3E21F9444808}"/>
              </a:ext>
            </a:extLst>
          </p:cNvPr>
          <p:cNvPicPr>
            <a:picLocks noGrp="1" noChangeAspect="1"/>
          </p:cNvPicPr>
          <p:nvPr>
            <p:ph idx="1"/>
          </p:nvPr>
        </p:nvPicPr>
        <p:blipFill>
          <a:blip r:embed="rId2"/>
          <a:stretch>
            <a:fillRect/>
          </a:stretch>
        </p:blipFill>
        <p:spPr>
          <a:xfrm>
            <a:off x="1084083" y="2063750"/>
            <a:ext cx="9998600" cy="3311525"/>
          </a:xfrm>
        </p:spPr>
      </p:pic>
    </p:spTree>
    <p:extLst>
      <p:ext uri="{BB962C8B-B14F-4D97-AF65-F5344CB8AC3E}">
        <p14:creationId xmlns:p14="http://schemas.microsoft.com/office/powerpoint/2010/main" val="255345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3AAC-7247-BEBE-0847-1E6AE88D3308}"/>
              </a:ext>
            </a:extLst>
          </p:cNvPr>
          <p:cNvSpPr>
            <a:spLocks noGrp="1"/>
          </p:cNvSpPr>
          <p:nvPr>
            <p:ph type="title"/>
          </p:nvPr>
        </p:nvSpPr>
        <p:spPr/>
        <p:txBody>
          <a:bodyPr>
            <a:normAutofit fontScale="90000"/>
          </a:bodyPr>
          <a:lstStyle/>
          <a:p>
            <a:r>
              <a:rPr lang="en-IN" dirty="0"/>
              <a:t>     Why   we  need  the  protocol  layering ?</a:t>
            </a:r>
          </a:p>
        </p:txBody>
      </p:sp>
      <p:pic>
        <p:nvPicPr>
          <p:cNvPr id="5" name="Content Placeholder 4">
            <a:extLst>
              <a:ext uri="{FF2B5EF4-FFF2-40B4-BE49-F238E27FC236}">
                <a16:creationId xmlns:a16="http://schemas.microsoft.com/office/drawing/2014/main" id="{CEB0CDBD-DE19-78DD-B4E5-7BBFC906536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6157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C005-770D-C706-A728-82D8020CF214}"/>
              </a:ext>
            </a:extLst>
          </p:cNvPr>
          <p:cNvSpPr>
            <a:spLocks noGrp="1"/>
          </p:cNvSpPr>
          <p:nvPr>
            <p:ph type="title"/>
          </p:nvPr>
        </p:nvSpPr>
        <p:spPr/>
        <p:txBody>
          <a:bodyPr/>
          <a:lstStyle/>
          <a:p>
            <a:r>
              <a:rPr lang="en-IN" dirty="0"/>
              <a:t>                  Application layer</a:t>
            </a:r>
          </a:p>
        </p:txBody>
      </p:sp>
      <p:sp>
        <p:nvSpPr>
          <p:cNvPr id="3" name="Content Placeholder 2">
            <a:extLst>
              <a:ext uri="{FF2B5EF4-FFF2-40B4-BE49-F238E27FC236}">
                <a16:creationId xmlns:a16="http://schemas.microsoft.com/office/drawing/2014/main" id="{721CF37B-6C8D-E0F2-B7CE-FBF32D4E6ADA}"/>
              </a:ext>
            </a:extLst>
          </p:cNvPr>
          <p:cNvSpPr>
            <a:spLocks noGrp="1"/>
          </p:cNvSpPr>
          <p:nvPr>
            <p:ph idx="1"/>
          </p:nvPr>
        </p:nvSpPr>
        <p:spPr/>
        <p:txBody>
          <a:bodyPr>
            <a:normAutofit/>
          </a:bodyPr>
          <a:lstStyle/>
          <a:p>
            <a:pPr algn="just"/>
            <a:r>
              <a:rPr lang="en-US" sz="2800" cap="none" dirty="0"/>
              <a:t>It is the 7th layer in the open system interconnection  (</a:t>
            </a:r>
            <a:r>
              <a:rPr lang="en-US" sz="2800" cap="none" dirty="0" err="1"/>
              <a:t>osi</a:t>
            </a:r>
            <a:r>
              <a:rPr lang="en-US" sz="2800" cap="none" dirty="0"/>
              <a:t>) model. this layer facilitates the communication with applications running on other computers.</a:t>
            </a:r>
          </a:p>
          <a:p>
            <a:pPr algn="just"/>
            <a:r>
              <a:rPr lang="en-US" sz="2800" cap="none" dirty="0"/>
              <a:t>it is also called data layer .</a:t>
            </a:r>
            <a:endParaRPr lang="en-IN" sz="2800" cap="none" dirty="0"/>
          </a:p>
        </p:txBody>
      </p:sp>
    </p:spTree>
    <p:extLst>
      <p:ext uri="{BB962C8B-B14F-4D97-AF65-F5344CB8AC3E}">
        <p14:creationId xmlns:p14="http://schemas.microsoft.com/office/powerpoint/2010/main" val="880868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0D5C4F-02C8-5D7F-14E8-FDA5AD54A6B9}"/>
              </a:ext>
            </a:extLst>
          </p:cNvPr>
          <p:cNvSpPr>
            <a:spLocks noGrp="1"/>
          </p:cNvSpPr>
          <p:nvPr>
            <p:ph idx="1"/>
          </p:nvPr>
        </p:nvSpPr>
        <p:spPr>
          <a:xfrm>
            <a:off x="1103312" y="522514"/>
            <a:ext cx="8946541" cy="5725885"/>
          </a:xfrm>
        </p:spPr>
        <p:txBody>
          <a:bodyPr/>
          <a:lstStyle/>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lgn="just">
              <a:buNone/>
            </a:pPr>
            <a:r>
              <a:rPr lang="en-IN" sz="4800"/>
              <a:t>                               Thanks </a:t>
            </a:r>
            <a:endParaRPr lang="en-IN" sz="4800" dirty="0"/>
          </a:p>
        </p:txBody>
      </p:sp>
    </p:spTree>
    <p:extLst>
      <p:ext uri="{BB962C8B-B14F-4D97-AF65-F5344CB8AC3E}">
        <p14:creationId xmlns:p14="http://schemas.microsoft.com/office/powerpoint/2010/main" val="44503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8C2D-54F6-427E-3520-14260654F102}"/>
              </a:ext>
            </a:extLst>
          </p:cNvPr>
          <p:cNvSpPr>
            <a:spLocks noGrp="1"/>
          </p:cNvSpPr>
          <p:nvPr>
            <p:ph type="title"/>
          </p:nvPr>
        </p:nvSpPr>
        <p:spPr/>
        <p:txBody>
          <a:bodyPr>
            <a:normAutofit fontScale="90000"/>
          </a:bodyPr>
          <a:lstStyle/>
          <a:p>
            <a:r>
              <a:rPr lang="en-IN" dirty="0"/>
              <a:t>           Principles  of  Protocol  layering .</a:t>
            </a:r>
          </a:p>
        </p:txBody>
      </p:sp>
      <p:pic>
        <p:nvPicPr>
          <p:cNvPr id="5" name="Content Placeholder 4">
            <a:extLst>
              <a:ext uri="{FF2B5EF4-FFF2-40B4-BE49-F238E27FC236}">
                <a16:creationId xmlns:a16="http://schemas.microsoft.com/office/drawing/2014/main" id="{581A1A00-F47D-05EC-AC0E-8027EE698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86" y="0"/>
            <a:ext cx="12453257" cy="7151914"/>
          </a:xfrm>
        </p:spPr>
      </p:pic>
    </p:spTree>
    <p:extLst>
      <p:ext uri="{BB962C8B-B14F-4D97-AF65-F5344CB8AC3E}">
        <p14:creationId xmlns:p14="http://schemas.microsoft.com/office/powerpoint/2010/main" val="1718803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FA1C-0E80-E88E-20B7-D3814630FB19}"/>
              </a:ext>
            </a:extLst>
          </p:cNvPr>
          <p:cNvSpPr>
            <a:spLocks noGrp="1"/>
          </p:cNvSpPr>
          <p:nvPr>
            <p:ph type="title"/>
          </p:nvPr>
        </p:nvSpPr>
        <p:spPr>
          <a:xfrm>
            <a:off x="646111" y="452718"/>
            <a:ext cx="10947175" cy="1400530"/>
          </a:xfrm>
        </p:spPr>
        <p:txBody>
          <a:bodyPr>
            <a:normAutofit fontScale="90000"/>
          </a:bodyPr>
          <a:lstStyle/>
          <a:p>
            <a:r>
              <a:rPr lang="en-IN" dirty="0"/>
              <a:t>    Network Software Protocol   layer  </a:t>
            </a:r>
            <a:br>
              <a:rPr lang="en-IN" dirty="0"/>
            </a:br>
            <a:r>
              <a:rPr lang="en-IN" dirty="0"/>
              <a:t>                       interface Hierarchies.</a:t>
            </a:r>
            <a:br>
              <a:rPr lang="en-IN" dirty="0"/>
            </a:br>
            <a:endParaRPr lang="en-IN" dirty="0"/>
          </a:p>
        </p:txBody>
      </p:sp>
      <p:pic>
        <p:nvPicPr>
          <p:cNvPr id="4" name="Content Placeholder 4">
            <a:extLst>
              <a:ext uri="{FF2B5EF4-FFF2-40B4-BE49-F238E27FC236}">
                <a16:creationId xmlns:a16="http://schemas.microsoft.com/office/drawing/2014/main" id="{6BA8B41F-84D4-E7CF-2FF3-9C20AA51D653}"/>
              </a:ext>
            </a:extLst>
          </p:cNvPr>
          <p:cNvPicPr>
            <a:picLocks noGrp="1" noChangeAspect="1"/>
          </p:cNvPicPr>
          <p:nvPr>
            <p:ph idx="1"/>
          </p:nvPr>
        </p:nvPicPr>
        <p:blipFill>
          <a:blip r:embed="rId2"/>
          <a:stretch>
            <a:fillRect/>
          </a:stretch>
        </p:blipFill>
        <p:spPr>
          <a:xfrm>
            <a:off x="1371600" y="1719944"/>
            <a:ext cx="9470571" cy="3655332"/>
          </a:xfrm>
        </p:spPr>
      </p:pic>
    </p:spTree>
    <p:extLst>
      <p:ext uri="{BB962C8B-B14F-4D97-AF65-F5344CB8AC3E}">
        <p14:creationId xmlns:p14="http://schemas.microsoft.com/office/powerpoint/2010/main" val="207345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5CC5-FDAB-E9A1-B795-DF705B0BADA1}"/>
              </a:ext>
            </a:extLst>
          </p:cNvPr>
          <p:cNvSpPr>
            <a:spLocks noGrp="1"/>
          </p:cNvSpPr>
          <p:nvPr>
            <p:ph type="title"/>
          </p:nvPr>
        </p:nvSpPr>
        <p:spPr>
          <a:xfrm>
            <a:off x="646111" y="452718"/>
            <a:ext cx="10130746" cy="1400530"/>
          </a:xfrm>
        </p:spPr>
        <p:txBody>
          <a:bodyPr/>
          <a:lstStyle/>
          <a:p>
            <a:r>
              <a:rPr lang="en-US" dirty="0"/>
              <a:t>           Design Issues for the Layers .</a:t>
            </a:r>
            <a:endParaRPr lang="en-IN" dirty="0"/>
          </a:p>
        </p:txBody>
      </p:sp>
      <p:sp>
        <p:nvSpPr>
          <p:cNvPr id="3" name="Content Placeholder 2">
            <a:extLst>
              <a:ext uri="{FF2B5EF4-FFF2-40B4-BE49-F238E27FC236}">
                <a16:creationId xmlns:a16="http://schemas.microsoft.com/office/drawing/2014/main" id="{6CB59442-52AA-8662-907C-271EEA9FE2E9}"/>
              </a:ext>
            </a:extLst>
          </p:cNvPr>
          <p:cNvSpPr>
            <a:spLocks noGrp="1"/>
          </p:cNvSpPr>
          <p:nvPr>
            <p:ph idx="1"/>
          </p:nvPr>
        </p:nvSpPr>
        <p:spPr/>
        <p:txBody>
          <a:bodyPr>
            <a:normAutofit fontScale="77500" lnSpcReduction="20000"/>
          </a:bodyPr>
          <a:lstStyle/>
          <a:p>
            <a:pPr algn="just">
              <a:buFont typeface="Wingdings" panose="05000000000000000000" pitchFamily="2" charset="2"/>
              <a:buChar char="§"/>
            </a:pPr>
            <a:r>
              <a:rPr lang="en-US" dirty="0"/>
              <a:t>    Addressing or naming.</a:t>
            </a:r>
          </a:p>
          <a:p>
            <a:pPr marL="0" indent="0" algn="just">
              <a:buNone/>
            </a:pPr>
            <a:r>
              <a:rPr lang="en-US" dirty="0"/>
              <a:t>•        Error Control.</a:t>
            </a:r>
          </a:p>
          <a:p>
            <a:pPr marL="0" indent="0" algn="just">
              <a:buNone/>
            </a:pPr>
            <a:r>
              <a:rPr lang="en-US" dirty="0"/>
              <a:t>•        Flow Control---Congestion.</a:t>
            </a:r>
          </a:p>
          <a:p>
            <a:pPr marL="0" indent="0" algn="just">
              <a:buNone/>
            </a:pPr>
            <a:r>
              <a:rPr lang="en-US" dirty="0"/>
              <a:t>•        Statistical Multiplexing.</a:t>
            </a:r>
          </a:p>
          <a:p>
            <a:pPr marL="0" indent="0" algn="just">
              <a:buNone/>
            </a:pPr>
            <a:r>
              <a:rPr lang="en-US" dirty="0"/>
              <a:t>•         Routing.</a:t>
            </a:r>
          </a:p>
          <a:p>
            <a:pPr marL="0" indent="0" algn="just">
              <a:buNone/>
            </a:pPr>
            <a:r>
              <a:rPr lang="en-US" dirty="0"/>
              <a:t>•        Scalable.</a:t>
            </a:r>
          </a:p>
          <a:p>
            <a:pPr marL="0" indent="0" algn="just">
              <a:buNone/>
            </a:pPr>
            <a:r>
              <a:rPr lang="en-US" dirty="0"/>
              <a:t>•        QoS---real time.</a:t>
            </a:r>
          </a:p>
          <a:p>
            <a:pPr marL="0" indent="0" algn="just">
              <a:buNone/>
            </a:pPr>
            <a:r>
              <a:rPr lang="en-US" dirty="0"/>
              <a:t>•         Reliability.</a:t>
            </a:r>
          </a:p>
          <a:p>
            <a:pPr marL="0" indent="0" algn="just">
              <a:buNone/>
            </a:pPr>
            <a:r>
              <a:rPr lang="en-US" dirty="0"/>
              <a:t>•         Security.</a:t>
            </a:r>
            <a:endParaRPr lang="en-IN" dirty="0"/>
          </a:p>
        </p:txBody>
      </p:sp>
    </p:spTree>
    <p:extLst>
      <p:ext uri="{BB962C8B-B14F-4D97-AF65-F5344CB8AC3E}">
        <p14:creationId xmlns:p14="http://schemas.microsoft.com/office/powerpoint/2010/main" val="421274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51CB-A860-4600-0839-01D14DFAF800}"/>
              </a:ext>
            </a:extLst>
          </p:cNvPr>
          <p:cNvSpPr>
            <a:spLocks noGrp="1"/>
          </p:cNvSpPr>
          <p:nvPr>
            <p:ph type="title"/>
          </p:nvPr>
        </p:nvSpPr>
        <p:spPr>
          <a:xfrm>
            <a:off x="646111" y="452718"/>
            <a:ext cx="10751232" cy="1400530"/>
          </a:xfrm>
        </p:spPr>
        <p:txBody>
          <a:bodyPr>
            <a:normAutofit fontScale="90000"/>
          </a:bodyPr>
          <a:lstStyle/>
          <a:p>
            <a:r>
              <a:rPr lang="en-IN" sz="4000" b="0" i="0" dirty="0">
                <a:solidFill>
                  <a:srgbClr val="610B38"/>
                </a:solidFill>
                <a:effectLst/>
                <a:latin typeface="erdana"/>
              </a:rPr>
              <a:t>    Why  design the  Computer Network Models ?</a:t>
            </a:r>
            <a:br>
              <a:rPr lang="en-IN" sz="4000" b="0" i="0" dirty="0">
                <a:solidFill>
                  <a:srgbClr val="610B38"/>
                </a:solidFill>
                <a:effectLst/>
                <a:latin typeface="erdana"/>
              </a:rPr>
            </a:br>
            <a:endParaRPr lang="en-IN" sz="4000" dirty="0"/>
          </a:p>
        </p:txBody>
      </p:sp>
      <p:sp>
        <p:nvSpPr>
          <p:cNvPr id="3" name="Content Placeholder 2">
            <a:extLst>
              <a:ext uri="{FF2B5EF4-FFF2-40B4-BE49-F238E27FC236}">
                <a16:creationId xmlns:a16="http://schemas.microsoft.com/office/drawing/2014/main" id="{93522F7D-32BA-7541-BCD1-31F97D20A2F1}"/>
              </a:ext>
            </a:extLst>
          </p:cNvPr>
          <p:cNvSpPr>
            <a:spLocks noGrp="1"/>
          </p:cNvSpPr>
          <p:nvPr>
            <p:ph idx="1"/>
          </p:nvPr>
        </p:nvSpPr>
        <p:spPr>
          <a:xfrm>
            <a:off x="646112" y="2052918"/>
            <a:ext cx="10751232" cy="4195481"/>
          </a:xfrm>
        </p:spPr>
        <p:txBody>
          <a:bodyPr/>
          <a:lstStyle/>
          <a:p>
            <a:pPr algn="just">
              <a:buFont typeface="Wingdings" panose="05000000000000000000" pitchFamily="2" charset="2"/>
              <a:buChar char="q"/>
            </a:pPr>
            <a:r>
              <a:rPr lang="en-US" dirty="0"/>
              <a:t> In the  Early attempts  it was  very  difficult  to  implement the software for such communication subsystems ( hardware and software ) which  was  complex  were based on a single, complex, unstructured program with many interacting components. </a:t>
            </a:r>
          </a:p>
          <a:p>
            <a:pPr marL="0" indent="0" algn="just">
              <a:buNone/>
            </a:pPr>
            <a:endParaRPr lang="en-US" dirty="0"/>
          </a:p>
          <a:p>
            <a:pPr algn="just">
              <a:buFont typeface="Wingdings" panose="05000000000000000000" pitchFamily="2" charset="2"/>
              <a:buChar char="q"/>
            </a:pPr>
            <a:r>
              <a:rPr lang="en-US" b="0" i="0" dirty="0">
                <a:solidFill>
                  <a:srgbClr val="333333"/>
                </a:solidFill>
                <a:effectLst/>
                <a:latin typeface="inter-regular"/>
              </a:rPr>
              <a:t>The </a:t>
            </a:r>
            <a:r>
              <a:rPr lang="en-US" dirty="0">
                <a:solidFill>
                  <a:srgbClr val="333333"/>
                </a:solidFill>
                <a:latin typeface="inter-regular"/>
              </a:rPr>
              <a:t>output of </a:t>
            </a:r>
            <a:r>
              <a:rPr lang="en-US" b="0" i="0" dirty="0">
                <a:solidFill>
                  <a:srgbClr val="333333"/>
                </a:solidFill>
                <a:effectLst/>
                <a:latin typeface="inter-regular"/>
              </a:rPr>
              <a:t>software was very difficult to test and change . To  solve this  problem, the ISO has developed a layered approach. In a layered approach, networking concept is divided into several layers, and each layer is assigned a particular task. Therefore, we can say that networking tasks depend upon the layers.</a:t>
            </a:r>
            <a:endParaRPr lang="en-IN" dirty="0"/>
          </a:p>
        </p:txBody>
      </p:sp>
    </p:spTree>
    <p:extLst>
      <p:ext uri="{BB962C8B-B14F-4D97-AF65-F5344CB8AC3E}">
        <p14:creationId xmlns:p14="http://schemas.microsoft.com/office/powerpoint/2010/main" val="121453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B17C0-8D4B-6529-B71D-03B6A4B3BDC6}"/>
              </a:ext>
            </a:extLst>
          </p:cNvPr>
          <p:cNvSpPr>
            <a:spLocks noGrp="1"/>
          </p:cNvSpPr>
          <p:nvPr>
            <p:ph type="title"/>
          </p:nvPr>
        </p:nvSpPr>
        <p:spPr>
          <a:xfrm>
            <a:off x="646111" y="452718"/>
            <a:ext cx="10087203" cy="1400530"/>
          </a:xfrm>
        </p:spPr>
        <p:txBody>
          <a:bodyPr>
            <a:normAutofit fontScale="90000"/>
          </a:bodyPr>
          <a:lstStyle/>
          <a:p>
            <a:r>
              <a:rPr lang="en-IN" dirty="0"/>
              <a:t>  Reasons  behind  to  design  layered  </a:t>
            </a:r>
            <a:br>
              <a:rPr lang="en-IN" dirty="0"/>
            </a:br>
            <a:r>
              <a:rPr lang="en-IN" dirty="0"/>
              <a:t>                           Architecture. </a:t>
            </a:r>
          </a:p>
        </p:txBody>
      </p:sp>
      <p:sp>
        <p:nvSpPr>
          <p:cNvPr id="3" name="Content Placeholder 2">
            <a:extLst>
              <a:ext uri="{FF2B5EF4-FFF2-40B4-BE49-F238E27FC236}">
                <a16:creationId xmlns:a16="http://schemas.microsoft.com/office/drawing/2014/main" id="{51C684B3-E67C-B10D-9390-744A9DF95FF4}"/>
              </a:ext>
            </a:extLst>
          </p:cNvPr>
          <p:cNvSpPr>
            <a:spLocks noGrp="1"/>
          </p:cNvSpPr>
          <p:nvPr>
            <p:ph idx="1"/>
          </p:nvPr>
        </p:nvSpPr>
        <p:spPr>
          <a:xfrm>
            <a:off x="108858" y="2052918"/>
            <a:ext cx="11745686" cy="4707111"/>
          </a:xfrm>
        </p:spPr>
        <p:txBody>
          <a:bodyPr>
            <a:normAutofit lnSpcReduction="10000"/>
          </a:bodyPr>
          <a:lstStyle/>
          <a:p>
            <a:pPr marL="0" indent="0">
              <a:buNone/>
            </a:pPr>
            <a:r>
              <a:rPr lang="en-US" dirty="0"/>
              <a:t>                                                                       Layered Architecture</a:t>
            </a:r>
          </a:p>
          <a:p>
            <a:pPr algn="just"/>
            <a:r>
              <a:rPr lang="en-US" dirty="0"/>
              <a:t>The main aim of the layered architecture is to divide the design into small pieces.</a:t>
            </a:r>
          </a:p>
          <a:p>
            <a:pPr marL="0" indent="0" algn="just">
              <a:buNone/>
            </a:pPr>
            <a:endParaRPr lang="en-US" dirty="0"/>
          </a:p>
          <a:p>
            <a:pPr algn="just"/>
            <a:r>
              <a:rPr lang="en-US" dirty="0"/>
              <a:t>Each lower layer adds its services to the higher layer to provide a full set of services to manage communications and run the applications.</a:t>
            </a:r>
          </a:p>
          <a:p>
            <a:pPr marL="0" indent="0" algn="just">
              <a:buNone/>
            </a:pPr>
            <a:endParaRPr lang="en-US" dirty="0"/>
          </a:p>
          <a:p>
            <a:pPr algn="just"/>
            <a:r>
              <a:rPr lang="en-US" dirty="0"/>
              <a:t>It provides  clear interfaces, i.e., provides interaction between subsystems.</a:t>
            </a:r>
          </a:p>
          <a:p>
            <a:pPr marL="0" indent="0" algn="just">
              <a:buNone/>
            </a:pPr>
            <a:endParaRPr lang="en-US" dirty="0"/>
          </a:p>
          <a:p>
            <a:pPr algn="just"/>
            <a:r>
              <a:rPr lang="en-US" dirty="0"/>
              <a:t>The  main  function of number of layers, is that the  contents of each layer will vary from network to network. However, the purpose of each layer is to provide the service from lower to a higher layer and hiding the details from the layers of how the services are implemented.</a:t>
            </a:r>
          </a:p>
          <a:p>
            <a:pPr algn="just"/>
            <a:endParaRPr lang="en-IN" dirty="0"/>
          </a:p>
        </p:txBody>
      </p:sp>
    </p:spTree>
    <p:extLst>
      <p:ext uri="{BB962C8B-B14F-4D97-AF65-F5344CB8AC3E}">
        <p14:creationId xmlns:p14="http://schemas.microsoft.com/office/powerpoint/2010/main" val="27834158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228</TotalTime>
  <Words>1490</Words>
  <Application>Microsoft Office PowerPoint</Application>
  <PresentationFormat>Widescreen</PresentationFormat>
  <Paragraphs>146</Paragraphs>
  <Slides>41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vt:lpstr>
      <vt:lpstr>Cambria</vt:lpstr>
      <vt:lpstr>Cambria-Bold</vt:lpstr>
      <vt:lpstr>Cambria-BoldItalic</vt:lpstr>
      <vt:lpstr>erdana</vt:lpstr>
      <vt:lpstr>Impact</vt:lpstr>
      <vt:lpstr>Inter</vt:lpstr>
      <vt:lpstr>inter-bold</vt:lpstr>
      <vt:lpstr>inter-regular</vt:lpstr>
      <vt:lpstr>Nunito</vt:lpstr>
      <vt:lpstr>SymbolMT,Bold</vt:lpstr>
      <vt:lpstr>Times New Roman</vt:lpstr>
      <vt:lpstr>Wingdings</vt:lpstr>
      <vt:lpstr>Main Event</vt:lpstr>
      <vt:lpstr>                             Lect -5</vt:lpstr>
      <vt:lpstr>                  What  is  Protocol ? </vt:lpstr>
      <vt:lpstr>What is  main  function of  protocol layering in                                                              networking?</vt:lpstr>
      <vt:lpstr>     Why   we  need  the  protocol  layering ?</vt:lpstr>
      <vt:lpstr>           Principles  of  Protocol  layering .</vt:lpstr>
      <vt:lpstr>    Network Software Protocol   layer                          interface Hierarchies. </vt:lpstr>
      <vt:lpstr>           Design Issues for the Layers .</vt:lpstr>
      <vt:lpstr>    Why  design the  Computer Network Models ? </vt:lpstr>
      <vt:lpstr>  Reasons  behind  to  design  layered                              Architecture. </vt:lpstr>
      <vt:lpstr>       The basic elements of layered                     architecture are -</vt:lpstr>
      <vt:lpstr>       Example of the five-layered                             architecture.</vt:lpstr>
      <vt:lpstr>  How   layered  Architecture  works .</vt:lpstr>
      <vt:lpstr>                 What  is osi Model ?</vt:lpstr>
      <vt:lpstr>       Why   OSI  Model  was  designed ?.</vt:lpstr>
      <vt:lpstr>          SEVEN  LAYERS  OF OSI MODEL .</vt:lpstr>
      <vt:lpstr>  The interaction between layers in the OSI                                          model .</vt:lpstr>
      <vt:lpstr>An exchange using the OSI model</vt:lpstr>
      <vt:lpstr>   Function  of  different layers in  osi                                           Model.</vt:lpstr>
      <vt:lpstr>Responsibility  of  physical  layer.</vt:lpstr>
      <vt:lpstr>Functions perform by  physical layer.</vt:lpstr>
      <vt:lpstr>         Data  link  layer  function -</vt:lpstr>
      <vt:lpstr> Data link  layer  takes  service to                           physical layer.</vt:lpstr>
      <vt:lpstr>                Hop-to-hop delivery.</vt:lpstr>
      <vt:lpstr>       How the network layer works .</vt:lpstr>
      <vt:lpstr> The  main  function   of network layer is responsible for the delivery of individual packets from  the source host to the destination host. </vt:lpstr>
      <vt:lpstr>      Network Layer Functions </vt:lpstr>
      <vt:lpstr>        Function  of network  layer.</vt:lpstr>
      <vt:lpstr>Source-to-destination delivery .</vt:lpstr>
      <vt:lpstr>                  Transport layer.</vt:lpstr>
      <vt:lpstr>      Function  of transport layer.</vt:lpstr>
      <vt:lpstr>           Function  perform by transport layer.</vt:lpstr>
      <vt:lpstr>Reliable process-to-process delivery                                   of a message .</vt:lpstr>
      <vt:lpstr>                    Session  layer.</vt:lpstr>
      <vt:lpstr>                     Session  layer.</vt:lpstr>
      <vt:lpstr>                Presentation  layer.</vt:lpstr>
      <vt:lpstr>              Presentation  layer.</vt:lpstr>
      <vt:lpstr>                 application  layer.</vt:lpstr>
      <vt:lpstr>                  Application layer</vt:lpstr>
      <vt:lpstr>               Summary of layers .</vt:lpstr>
      <vt:lpstr>                  Application layer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Malik</dc:creator>
  <cp:lastModifiedBy>Mohit Malik</cp:lastModifiedBy>
  <cp:revision>2</cp:revision>
  <dcterms:created xsi:type="dcterms:W3CDTF">2023-08-06T15:13:02Z</dcterms:created>
  <dcterms:modified xsi:type="dcterms:W3CDTF">2023-08-08T18:25:07Z</dcterms:modified>
</cp:coreProperties>
</file>