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9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t Malik" userId="b038f0c95dfac187" providerId="LiveId" clId="{C0F3F653-9DCD-4461-BB24-D5C4B4FCB8E7}"/>
    <pc:docChg chg="custSel modSld">
      <pc:chgData name="Mohit Malik" userId="b038f0c95dfac187" providerId="LiveId" clId="{C0F3F653-9DCD-4461-BB24-D5C4B4FCB8E7}" dt="2023-08-13T11:34:42.406" v="238" actId="1076"/>
      <pc:docMkLst>
        <pc:docMk/>
      </pc:docMkLst>
      <pc:sldChg chg="modSp mod">
        <pc:chgData name="Mohit Malik" userId="b038f0c95dfac187" providerId="LiveId" clId="{C0F3F653-9DCD-4461-BB24-D5C4B4FCB8E7}" dt="2023-08-13T11:34:14.019" v="233"/>
        <pc:sldMkLst>
          <pc:docMk/>
          <pc:sldMk cId="3969763556" sldId="259"/>
        </pc:sldMkLst>
        <pc:spChg chg="mod">
          <ac:chgData name="Mohit Malik" userId="b038f0c95dfac187" providerId="LiveId" clId="{C0F3F653-9DCD-4461-BB24-D5C4B4FCB8E7}" dt="2023-08-13T11:29:21.191" v="41" actId="27636"/>
          <ac:spMkLst>
            <pc:docMk/>
            <pc:sldMk cId="3969763556" sldId="259"/>
            <ac:spMk id="2" creationId="{3BA26B17-ACA0-8D00-A3CA-F456344666A1}"/>
          </ac:spMkLst>
        </pc:spChg>
        <pc:spChg chg="mod">
          <ac:chgData name="Mohit Malik" userId="b038f0c95dfac187" providerId="LiveId" clId="{C0F3F653-9DCD-4461-BB24-D5C4B4FCB8E7}" dt="2023-08-13T11:34:14.019" v="233"/>
          <ac:spMkLst>
            <pc:docMk/>
            <pc:sldMk cId="3969763556" sldId="259"/>
            <ac:spMk id="3" creationId="{ED813E09-A3C2-0B3D-81B2-9D5DEF89D1D3}"/>
          </ac:spMkLst>
        </pc:spChg>
      </pc:sldChg>
      <pc:sldChg chg="modSp mod">
        <pc:chgData name="Mohit Malik" userId="b038f0c95dfac187" providerId="LiveId" clId="{C0F3F653-9DCD-4461-BB24-D5C4B4FCB8E7}" dt="2023-08-13T11:34:14.130" v="235" actId="27636"/>
        <pc:sldMkLst>
          <pc:docMk/>
          <pc:sldMk cId="2615739334" sldId="260"/>
        </pc:sldMkLst>
        <pc:spChg chg="mod">
          <ac:chgData name="Mohit Malik" userId="b038f0c95dfac187" providerId="LiveId" clId="{C0F3F653-9DCD-4461-BB24-D5C4B4FCB8E7}" dt="2023-08-13T11:34:14.019" v="233"/>
          <ac:spMkLst>
            <pc:docMk/>
            <pc:sldMk cId="2615739334" sldId="260"/>
            <ac:spMk id="2" creationId="{B2D3E76E-229A-3585-D212-4A8F3CD1B426}"/>
          </ac:spMkLst>
        </pc:spChg>
        <pc:spChg chg="mod">
          <ac:chgData name="Mohit Malik" userId="b038f0c95dfac187" providerId="LiveId" clId="{C0F3F653-9DCD-4461-BB24-D5C4B4FCB8E7}" dt="2023-08-13T11:34:14.130" v="235" actId="27636"/>
          <ac:spMkLst>
            <pc:docMk/>
            <pc:sldMk cId="2615739334" sldId="260"/>
            <ac:spMk id="3" creationId="{2DB35983-926F-95E1-F184-CFFF27FF3459}"/>
          </ac:spMkLst>
        </pc:spChg>
      </pc:sldChg>
      <pc:sldChg chg="delSp modSp mod">
        <pc:chgData name="Mohit Malik" userId="b038f0c95dfac187" providerId="LiveId" clId="{C0F3F653-9DCD-4461-BB24-D5C4B4FCB8E7}" dt="2023-08-13T11:34:42.406" v="238" actId="1076"/>
        <pc:sldMkLst>
          <pc:docMk/>
          <pc:sldMk cId="1751886448" sldId="261"/>
        </pc:sldMkLst>
        <pc:spChg chg="mod">
          <ac:chgData name="Mohit Malik" userId="b038f0c95dfac187" providerId="LiveId" clId="{C0F3F653-9DCD-4461-BB24-D5C4B4FCB8E7}" dt="2023-08-13T11:30:03.360" v="119" actId="20577"/>
          <ac:spMkLst>
            <pc:docMk/>
            <pc:sldMk cId="1751886448" sldId="261"/>
            <ac:spMk id="2" creationId="{ABF867E4-4998-8D6F-A45F-583766659C18}"/>
          </ac:spMkLst>
        </pc:spChg>
        <pc:picChg chg="mod">
          <ac:chgData name="Mohit Malik" userId="b038f0c95dfac187" providerId="LiveId" clId="{C0F3F653-9DCD-4461-BB24-D5C4B4FCB8E7}" dt="2023-08-13T11:34:42.406" v="238" actId="1076"/>
          <ac:picMkLst>
            <pc:docMk/>
            <pc:sldMk cId="1751886448" sldId="261"/>
            <ac:picMk id="5" creationId="{9858C1E6-89F5-36BF-8771-3C3C33E888CD}"/>
          </ac:picMkLst>
        </pc:picChg>
        <pc:picChg chg="del mod">
          <ac:chgData name="Mohit Malik" userId="b038f0c95dfac187" providerId="LiveId" clId="{C0F3F653-9DCD-4461-BB24-D5C4B4FCB8E7}" dt="2023-08-13T11:28:34.402" v="27" actId="478"/>
          <ac:picMkLst>
            <pc:docMk/>
            <pc:sldMk cId="1751886448" sldId="261"/>
            <ac:picMk id="6" creationId="{30730EE3-974D-9660-78B3-E2E863262F50}"/>
          </ac:picMkLst>
        </pc:picChg>
      </pc:sldChg>
      <pc:sldChg chg="modSp mod">
        <pc:chgData name="Mohit Malik" userId="b038f0c95dfac187" providerId="LiveId" clId="{C0F3F653-9DCD-4461-BB24-D5C4B4FCB8E7}" dt="2023-08-13T11:34:14.130" v="236" actId="27636"/>
        <pc:sldMkLst>
          <pc:docMk/>
          <pc:sldMk cId="1094104025" sldId="262"/>
        </pc:sldMkLst>
        <pc:spChg chg="mod">
          <ac:chgData name="Mohit Malik" userId="b038f0c95dfac187" providerId="LiveId" clId="{C0F3F653-9DCD-4461-BB24-D5C4B4FCB8E7}" dt="2023-08-13T11:34:14.130" v="236" actId="27636"/>
          <ac:spMkLst>
            <pc:docMk/>
            <pc:sldMk cId="1094104025" sldId="262"/>
            <ac:spMk id="2" creationId="{20738597-8EEE-235B-2DE9-45C6ECCCD3A3}"/>
          </ac:spMkLst>
        </pc:spChg>
        <pc:picChg chg="mod">
          <ac:chgData name="Mohit Malik" userId="b038f0c95dfac187" providerId="LiveId" clId="{C0F3F653-9DCD-4461-BB24-D5C4B4FCB8E7}" dt="2023-08-13T11:32:05.558" v="167" actId="1076"/>
          <ac:picMkLst>
            <pc:docMk/>
            <pc:sldMk cId="1094104025" sldId="262"/>
            <ac:picMk id="5" creationId="{8E211A0C-8E5C-68C7-A553-F9D504A32B22}"/>
          </ac:picMkLst>
        </pc:picChg>
      </pc:sldChg>
      <pc:sldChg chg="modSp">
        <pc:chgData name="Mohit Malik" userId="b038f0c95dfac187" providerId="LiveId" clId="{C0F3F653-9DCD-4461-BB24-D5C4B4FCB8E7}" dt="2023-08-13T11:34:14.019" v="233"/>
        <pc:sldMkLst>
          <pc:docMk/>
          <pc:sldMk cId="3848706488" sldId="263"/>
        </pc:sldMkLst>
        <pc:spChg chg="mod">
          <ac:chgData name="Mohit Malik" userId="b038f0c95dfac187" providerId="LiveId" clId="{C0F3F653-9DCD-4461-BB24-D5C4B4FCB8E7}" dt="2023-08-13T11:34:14.019" v="233"/>
          <ac:spMkLst>
            <pc:docMk/>
            <pc:sldMk cId="3848706488" sldId="263"/>
            <ac:spMk id="2" creationId="{6DFFF15A-0968-DE40-32DD-47CAA768F15D}"/>
          </ac:spMkLst>
        </pc:spChg>
      </pc:sldChg>
      <pc:sldChg chg="modSp mod">
        <pc:chgData name="Mohit Malik" userId="b038f0c95dfac187" providerId="LiveId" clId="{C0F3F653-9DCD-4461-BB24-D5C4B4FCB8E7}" dt="2023-08-13T11:34:14.019" v="233"/>
        <pc:sldMkLst>
          <pc:docMk/>
          <pc:sldMk cId="487272638" sldId="264"/>
        </pc:sldMkLst>
        <pc:spChg chg="mod">
          <ac:chgData name="Mohit Malik" userId="b038f0c95dfac187" providerId="LiveId" clId="{C0F3F653-9DCD-4461-BB24-D5C4B4FCB8E7}" dt="2023-08-13T11:34:14.019" v="233"/>
          <ac:spMkLst>
            <pc:docMk/>
            <pc:sldMk cId="487272638" sldId="264"/>
            <ac:spMk id="2" creationId="{1619BA14-6CFE-1C33-0EDA-362AB4E659EE}"/>
          </ac:spMkLst>
        </pc:spChg>
        <pc:spChg chg="mod">
          <ac:chgData name="Mohit Malik" userId="b038f0c95dfac187" providerId="LiveId" clId="{C0F3F653-9DCD-4461-BB24-D5C4B4FCB8E7}" dt="2023-08-13T11:32:41.837" v="169" actId="123"/>
          <ac:spMkLst>
            <pc:docMk/>
            <pc:sldMk cId="487272638" sldId="264"/>
            <ac:spMk id="3" creationId="{7AA6023D-06B2-8A28-3628-96CF799698DD}"/>
          </ac:spMkLst>
        </pc:spChg>
        <pc:picChg chg="mod">
          <ac:chgData name="Mohit Malik" userId="b038f0c95dfac187" providerId="LiveId" clId="{C0F3F653-9DCD-4461-BB24-D5C4B4FCB8E7}" dt="2023-08-13T11:32:51.261" v="170" actId="1076"/>
          <ac:picMkLst>
            <pc:docMk/>
            <pc:sldMk cId="487272638" sldId="264"/>
            <ac:picMk id="7" creationId="{F837EB3C-4B84-E488-E4F5-01D098F0CDD8}"/>
          </ac:picMkLst>
        </pc:picChg>
      </pc:sldChg>
      <pc:sldChg chg="modSp mod">
        <pc:chgData name="Mohit Malik" userId="b038f0c95dfac187" providerId="LiveId" clId="{C0F3F653-9DCD-4461-BB24-D5C4B4FCB8E7}" dt="2023-08-13T11:33:33.047" v="196" actId="1076"/>
        <pc:sldMkLst>
          <pc:docMk/>
          <pc:sldMk cId="4174304561" sldId="265"/>
        </pc:sldMkLst>
        <pc:spChg chg="mod">
          <ac:chgData name="Mohit Malik" userId="b038f0c95dfac187" providerId="LiveId" clId="{C0F3F653-9DCD-4461-BB24-D5C4B4FCB8E7}" dt="2023-08-13T11:33:25.795" v="195" actId="27636"/>
          <ac:spMkLst>
            <pc:docMk/>
            <pc:sldMk cId="4174304561" sldId="265"/>
            <ac:spMk id="2" creationId="{3207CB80-BF16-5086-9088-A08738521107}"/>
          </ac:spMkLst>
        </pc:spChg>
        <pc:picChg chg="mod">
          <ac:chgData name="Mohit Malik" userId="b038f0c95dfac187" providerId="LiveId" clId="{C0F3F653-9DCD-4461-BB24-D5C4B4FCB8E7}" dt="2023-08-13T11:33:33.047" v="196" actId="1076"/>
          <ac:picMkLst>
            <pc:docMk/>
            <pc:sldMk cId="4174304561" sldId="265"/>
            <ac:picMk id="13" creationId="{9212B00F-DCE9-C3F3-72A9-4E1B03C31E03}"/>
          </ac:picMkLst>
        </pc:picChg>
      </pc:sldChg>
      <pc:sldChg chg="modSp">
        <pc:chgData name="Mohit Malik" userId="b038f0c95dfac187" providerId="LiveId" clId="{C0F3F653-9DCD-4461-BB24-D5C4B4FCB8E7}" dt="2023-08-13T11:34:14.019" v="233"/>
        <pc:sldMkLst>
          <pc:docMk/>
          <pc:sldMk cId="3574613686" sldId="266"/>
        </pc:sldMkLst>
        <pc:spChg chg="mod">
          <ac:chgData name="Mohit Malik" userId="b038f0c95dfac187" providerId="LiveId" clId="{C0F3F653-9DCD-4461-BB24-D5C4B4FCB8E7}" dt="2023-08-13T11:34:14.019" v="233"/>
          <ac:spMkLst>
            <pc:docMk/>
            <pc:sldMk cId="3574613686" sldId="266"/>
            <ac:spMk id="2" creationId="{B38B0C31-2538-C06B-B15C-5A9A6A459C93}"/>
          </ac:spMkLst>
        </pc:spChg>
        <pc:spChg chg="mod">
          <ac:chgData name="Mohit Malik" userId="b038f0c95dfac187" providerId="LiveId" clId="{C0F3F653-9DCD-4461-BB24-D5C4B4FCB8E7}" dt="2023-08-13T11:34:14.019" v="233"/>
          <ac:spMkLst>
            <pc:docMk/>
            <pc:sldMk cId="3574613686" sldId="266"/>
            <ac:spMk id="3" creationId="{2BF9ADF3-BC91-AB40-3C51-43F04308A4A1}"/>
          </ac:spMkLst>
        </pc:spChg>
      </pc:sldChg>
      <pc:sldChg chg="modSp mod">
        <pc:chgData name="Mohit Malik" userId="b038f0c95dfac187" providerId="LiveId" clId="{C0F3F653-9DCD-4461-BB24-D5C4B4FCB8E7}" dt="2023-08-13T11:34:14.019" v="233"/>
        <pc:sldMkLst>
          <pc:docMk/>
          <pc:sldMk cId="1879892526" sldId="267"/>
        </pc:sldMkLst>
        <pc:spChg chg="mod">
          <ac:chgData name="Mohit Malik" userId="b038f0c95dfac187" providerId="LiveId" clId="{C0F3F653-9DCD-4461-BB24-D5C4B4FCB8E7}" dt="2023-08-13T11:34:14.019" v="233"/>
          <ac:spMkLst>
            <pc:docMk/>
            <pc:sldMk cId="1879892526" sldId="267"/>
            <ac:spMk id="2" creationId="{56C7EAEA-B463-A46F-9066-17AA594E6AA6}"/>
          </ac:spMkLst>
        </pc:spChg>
        <pc:picChg chg="mod">
          <ac:chgData name="Mohit Malik" userId="b038f0c95dfac187" providerId="LiveId" clId="{C0F3F653-9DCD-4461-BB24-D5C4B4FCB8E7}" dt="2023-08-13T11:34:07.625" v="232" actId="1076"/>
          <ac:picMkLst>
            <pc:docMk/>
            <pc:sldMk cId="1879892526" sldId="267"/>
            <ac:picMk id="5" creationId="{F1917A77-ABD7-E130-5902-7DD3202E25F4}"/>
          </ac:picMkLst>
        </pc:picChg>
      </pc:sldChg>
      <pc:sldChg chg="modSp">
        <pc:chgData name="Mohit Malik" userId="b038f0c95dfac187" providerId="LiveId" clId="{C0F3F653-9DCD-4461-BB24-D5C4B4FCB8E7}" dt="2023-08-13T11:34:14.019" v="233"/>
        <pc:sldMkLst>
          <pc:docMk/>
          <pc:sldMk cId="700702222" sldId="268"/>
        </pc:sldMkLst>
        <pc:spChg chg="mod">
          <ac:chgData name="Mohit Malik" userId="b038f0c95dfac187" providerId="LiveId" clId="{C0F3F653-9DCD-4461-BB24-D5C4B4FCB8E7}" dt="2023-08-13T11:34:14.019" v="233"/>
          <ac:spMkLst>
            <pc:docMk/>
            <pc:sldMk cId="700702222" sldId="268"/>
            <ac:spMk id="2" creationId="{08C392B9-3EF9-0454-EB5F-6F1AEDC5AA72}"/>
          </ac:spMkLst>
        </pc:spChg>
        <pc:spChg chg="mod">
          <ac:chgData name="Mohit Malik" userId="b038f0c95dfac187" providerId="LiveId" clId="{C0F3F653-9DCD-4461-BB24-D5C4B4FCB8E7}" dt="2023-08-13T11:34:14.019" v="233"/>
          <ac:spMkLst>
            <pc:docMk/>
            <pc:sldMk cId="700702222" sldId="268"/>
            <ac:spMk id="3" creationId="{5FFEFBEB-2088-41BA-E813-BAA89DD00795}"/>
          </ac:spMkLst>
        </pc:spChg>
      </pc:sldChg>
      <pc:sldChg chg="modSp mod">
        <pc:chgData name="Mohit Malik" userId="b038f0c95dfac187" providerId="LiveId" clId="{C0F3F653-9DCD-4461-BB24-D5C4B4FCB8E7}" dt="2023-08-13T11:34:14.019" v="233"/>
        <pc:sldMkLst>
          <pc:docMk/>
          <pc:sldMk cId="2756698076" sldId="269"/>
        </pc:sldMkLst>
        <pc:spChg chg="mod">
          <ac:chgData name="Mohit Malik" userId="b038f0c95dfac187" providerId="LiveId" clId="{C0F3F653-9DCD-4461-BB24-D5C4B4FCB8E7}" dt="2023-08-13T11:34:14.019" v="233"/>
          <ac:spMkLst>
            <pc:docMk/>
            <pc:sldMk cId="2756698076" sldId="269"/>
            <ac:spMk id="2" creationId="{E092C810-EC1A-72D7-6A22-CD567BFEC609}"/>
          </ac:spMkLst>
        </pc:spChg>
        <pc:picChg chg="mod">
          <ac:chgData name="Mohit Malik" userId="b038f0c95dfac187" providerId="LiveId" clId="{C0F3F653-9DCD-4461-BB24-D5C4B4FCB8E7}" dt="2023-08-13T11:34:14.019" v="233"/>
          <ac:picMkLst>
            <pc:docMk/>
            <pc:sldMk cId="2756698076" sldId="269"/>
            <ac:picMk id="5" creationId="{B6D4F939-3E55-D668-205A-F461E644CA91}"/>
          </ac:picMkLst>
        </pc:picChg>
      </pc:sldChg>
      <pc:sldChg chg="modSp mod">
        <pc:chgData name="Mohit Malik" userId="b038f0c95dfac187" providerId="LiveId" clId="{C0F3F653-9DCD-4461-BB24-D5C4B4FCB8E7}" dt="2023-08-13T11:34:14.115" v="234" actId="27636"/>
        <pc:sldMkLst>
          <pc:docMk/>
          <pc:sldMk cId="187784534" sldId="270"/>
        </pc:sldMkLst>
        <pc:spChg chg="mod">
          <ac:chgData name="Mohit Malik" userId="b038f0c95dfac187" providerId="LiveId" clId="{C0F3F653-9DCD-4461-BB24-D5C4B4FCB8E7}" dt="2023-08-13T11:34:14.115" v="234" actId="27636"/>
          <ac:spMkLst>
            <pc:docMk/>
            <pc:sldMk cId="187784534" sldId="270"/>
            <ac:spMk id="2" creationId="{1486912D-6E75-3E18-5E69-B28DB38E12B6}"/>
          </ac:spMkLst>
        </pc:spChg>
        <pc:picChg chg="mod">
          <ac:chgData name="Mohit Malik" userId="b038f0c95dfac187" providerId="LiveId" clId="{C0F3F653-9DCD-4461-BB24-D5C4B4FCB8E7}" dt="2023-08-13T11:34:14.019" v="233"/>
          <ac:picMkLst>
            <pc:docMk/>
            <pc:sldMk cId="187784534" sldId="270"/>
            <ac:picMk id="5" creationId="{82CB006D-5DF1-1ED9-5EC5-C5C36D8E1993}"/>
          </ac:picMkLst>
        </pc:picChg>
      </pc:sldChg>
      <pc:sldChg chg="modSp">
        <pc:chgData name="Mohit Malik" userId="b038f0c95dfac187" providerId="LiveId" clId="{C0F3F653-9DCD-4461-BB24-D5C4B4FCB8E7}" dt="2023-08-13T11:34:14.019" v="233"/>
        <pc:sldMkLst>
          <pc:docMk/>
          <pc:sldMk cId="3880850675" sldId="271"/>
        </pc:sldMkLst>
        <pc:spChg chg="mod">
          <ac:chgData name="Mohit Malik" userId="b038f0c95dfac187" providerId="LiveId" clId="{C0F3F653-9DCD-4461-BB24-D5C4B4FCB8E7}" dt="2023-08-13T11:34:14.019" v="233"/>
          <ac:spMkLst>
            <pc:docMk/>
            <pc:sldMk cId="3880850675" sldId="271"/>
            <ac:spMk id="2" creationId="{56E70EEA-D399-B232-9700-6F81A016AADB}"/>
          </ac:spMkLst>
        </pc:spChg>
        <pc:picChg chg="mod">
          <ac:chgData name="Mohit Malik" userId="b038f0c95dfac187" providerId="LiveId" clId="{C0F3F653-9DCD-4461-BB24-D5C4B4FCB8E7}" dt="2023-08-13T11:34:14.019" v="233"/>
          <ac:picMkLst>
            <pc:docMk/>
            <pc:sldMk cId="3880850675" sldId="271"/>
            <ac:picMk id="5" creationId="{10CEB4D7-6552-6DD3-035F-6B91E5C4FBCE}"/>
          </ac:picMkLst>
        </pc:picChg>
      </pc:sldChg>
      <pc:sldChg chg="modSp">
        <pc:chgData name="Mohit Malik" userId="b038f0c95dfac187" providerId="LiveId" clId="{C0F3F653-9DCD-4461-BB24-D5C4B4FCB8E7}" dt="2023-08-13T11:34:14.019" v="233"/>
        <pc:sldMkLst>
          <pc:docMk/>
          <pc:sldMk cId="5539371" sldId="272"/>
        </pc:sldMkLst>
        <pc:spChg chg="mod">
          <ac:chgData name="Mohit Malik" userId="b038f0c95dfac187" providerId="LiveId" clId="{C0F3F653-9DCD-4461-BB24-D5C4B4FCB8E7}" dt="2023-08-13T11:34:14.019" v="233"/>
          <ac:spMkLst>
            <pc:docMk/>
            <pc:sldMk cId="5539371" sldId="272"/>
            <ac:spMk id="2" creationId="{020961F7-C8DA-D152-4EF1-5A02850D0081}"/>
          </ac:spMkLst>
        </pc:spChg>
      </pc:sldChg>
    </pc:docChg>
  </pc:docChgLst>
  <pc:docChgLst>
    <pc:chgData name="Mohit Malik" userId="b038f0c95dfac187" providerId="LiveId" clId="{9943C378-E4F0-416F-803B-54AB656931D4}"/>
    <pc:docChg chg="modSld">
      <pc:chgData name="Mohit Malik" userId="b038f0c95dfac187" providerId="LiveId" clId="{9943C378-E4F0-416F-803B-54AB656931D4}" dt="2023-08-15T14:45:42.221" v="30" actId="20577"/>
      <pc:docMkLst>
        <pc:docMk/>
      </pc:docMkLst>
      <pc:sldChg chg="modSp mod">
        <pc:chgData name="Mohit Malik" userId="b038f0c95dfac187" providerId="LiveId" clId="{9943C378-E4F0-416F-803B-54AB656931D4}" dt="2023-08-15T14:45:25.130" v="25" actId="1440"/>
        <pc:sldMkLst>
          <pc:docMk/>
          <pc:sldMk cId="3969763556" sldId="259"/>
        </pc:sldMkLst>
        <pc:spChg chg="mod">
          <ac:chgData name="Mohit Malik" userId="b038f0c95dfac187" providerId="LiveId" clId="{9943C378-E4F0-416F-803B-54AB656931D4}" dt="2023-08-13T16:35:32.228" v="21" actId="20577"/>
          <ac:spMkLst>
            <pc:docMk/>
            <pc:sldMk cId="3969763556" sldId="259"/>
            <ac:spMk id="2" creationId="{3BA26B17-ACA0-8D00-A3CA-F456344666A1}"/>
          </ac:spMkLst>
        </pc:spChg>
        <pc:picChg chg="mod">
          <ac:chgData name="Mohit Malik" userId="b038f0c95dfac187" providerId="LiveId" clId="{9943C378-E4F0-416F-803B-54AB656931D4}" dt="2023-08-15T14:45:25.130" v="25" actId="1440"/>
          <ac:picMkLst>
            <pc:docMk/>
            <pc:sldMk cId="3969763556" sldId="259"/>
            <ac:picMk id="7" creationId="{692F64C2-AAB8-E41A-CA60-8B5F68CB253E}"/>
          </ac:picMkLst>
        </pc:picChg>
      </pc:sldChg>
      <pc:sldChg chg="modSp mod">
        <pc:chgData name="Mohit Malik" userId="b038f0c95dfac187" providerId="LiveId" clId="{9943C378-E4F0-416F-803B-54AB656931D4}" dt="2023-08-15T14:45:42.221" v="30" actId="20577"/>
        <pc:sldMkLst>
          <pc:docMk/>
          <pc:sldMk cId="2615739334" sldId="260"/>
        </pc:sldMkLst>
        <pc:spChg chg="mod">
          <ac:chgData name="Mohit Malik" userId="b038f0c95dfac187" providerId="LiveId" clId="{9943C378-E4F0-416F-803B-54AB656931D4}" dt="2023-08-15T14:45:42.221" v="30" actId="20577"/>
          <ac:spMkLst>
            <pc:docMk/>
            <pc:sldMk cId="2615739334" sldId="260"/>
            <ac:spMk id="2" creationId="{B2D3E76E-229A-3585-D212-4A8F3CD1B4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7730-6AD1-4261-A474-829144389F9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E493C6D-A508-44C7-901E-1CB1A86BC4D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51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7730-6AD1-4261-A474-829144389F9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3C6D-A508-44C7-901E-1CB1A86BC4D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51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7730-6AD1-4261-A474-829144389F9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3C6D-A508-44C7-901E-1CB1A86BC4D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59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7730-6AD1-4261-A474-829144389F9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3C6D-A508-44C7-901E-1CB1A86BC4D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01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7730-6AD1-4261-A474-829144389F9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3C6D-A508-44C7-901E-1CB1A86BC4D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2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7730-6AD1-4261-A474-829144389F9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3C6D-A508-44C7-901E-1CB1A86BC4D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9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7730-6AD1-4261-A474-829144389F9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3C6D-A508-44C7-901E-1CB1A86BC4D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76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7730-6AD1-4261-A474-829144389F9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3C6D-A508-44C7-901E-1CB1A86BC4D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45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7730-6AD1-4261-A474-829144389F9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3C6D-A508-44C7-901E-1CB1A86BC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44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7730-6AD1-4261-A474-829144389F9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3C6D-A508-44C7-901E-1CB1A86BC4D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7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D627730-6AD1-4261-A474-829144389F9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3C6D-A508-44C7-901E-1CB1A86BC4D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76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27730-6AD1-4261-A474-829144389F9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E493C6D-A508-44C7-901E-1CB1A86BC4D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03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6B17-ACA0-8D00-A3CA-F4563446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863" y="407890"/>
            <a:ext cx="10515600" cy="1209151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                                       LEC -6 and 7</a:t>
            </a:r>
            <a:br>
              <a:rPr lang="it-IT" b="1" dirty="0"/>
            </a:br>
            <a:r>
              <a:rPr lang="it-IT" b="1" dirty="0"/>
              <a:t>      </a:t>
            </a:r>
            <a:r>
              <a:rPr lang="it-IT" sz="3100" b="1" dirty="0"/>
              <a:t>NETWORK MODEL –OSI   and TCP/IP protocol   </a:t>
            </a:r>
            <a:br>
              <a:rPr lang="it-IT" sz="3100" b="1" dirty="0"/>
            </a:br>
            <a:r>
              <a:rPr lang="it-IT" sz="3100" b="1" dirty="0"/>
              <a:t>                                        Model.</a:t>
            </a:r>
            <a:endParaRPr lang="en-IN" sz="31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13E09-A3C2-0B3D-81B2-9D5DEF89D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                    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2F64C2-AAB8-E41A-CA60-8B5F68CB2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505845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69763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92B9-3EF9-0454-EB5F-6F1AEDC5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Addresses perform  in  TCP/IP.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EFBEB-2088-41BA-E813-BAA89DD00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Four levels of addresses are used in an internet employing the TCP/Ip protocols :physical ,logical,  port, and specific.</a:t>
            </a:r>
          </a:p>
          <a:p>
            <a:pPr algn="just"/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0032CC"/>
                </a:solidFill>
                <a:latin typeface="Arial" panose="020B0604020202020204" pitchFamily="34" charset="0"/>
              </a:rPr>
              <a:t>Physical Addresses .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32CC"/>
                </a:solidFill>
                <a:latin typeface="Arial" panose="020B0604020202020204" pitchFamily="34" charset="0"/>
              </a:rPr>
              <a:t>Logical Addresses                                  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32CC"/>
                </a:solidFill>
                <a:latin typeface="Arial" panose="020B0604020202020204" pitchFamily="34" charset="0"/>
              </a:rPr>
              <a:t>Port Addresses 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32CC"/>
                </a:solidFill>
                <a:latin typeface="Arial" panose="020B0604020202020204" pitchFamily="34" charset="0"/>
              </a:rPr>
              <a:t>Specific Addresses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05017-A060-23E6-705C-3012EA546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42" y="3238707"/>
            <a:ext cx="7037408" cy="17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0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C810-EC1A-72D7-6A22-CD567BFE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Function  perform  by  addresses according to  </a:t>
            </a:r>
            <a:br>
              <a:rPr lang="en-IN" dirty="0"/>
            </a:br>
            <a:r>
              <a:rPr lang="en-IN" dirty="0"/>
              <a:t>                             layers in TCP/IP.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D4F939-3E55-D668-205A-F461E644C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286" y="2016125"/>
            <a:ext cx="9748567" cy="3783784"/>
          </a:xfrm>
        </p:spPr>
      </p:pic>
    </p:spTree>
    <p:extLst>
      <p:ext uri="{BB962C8B-B14F-4D97-AF65-F5344CB8AC3E}">
        <p14:creationId xmlns:p14="http://schemas.microsoft.com/office/powerpoint/2010/main" val="2756698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912D-6E75-3E18-5E69-B28DB38E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of the OSI and TCP/IP Reference  </a:t>
            </a:r>
            <a:br>
              <a:rPr lang="en-US" dirty="0"/>
            </a:br>
            <a:r>
              <a:rPr lang="en-US" dirty="0"/>
              <a:t>                              Models 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CB006D-5DF1-1ED9-5EC5-C5C36D8E1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320924"/>
            <a:ext cx="9603274" cy="439338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784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0EEA-D399-B232-9700-6F81A016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406" y="804519"/>
            <a:ext cx="10441577" cy="1049235"/>
          </a:xfrm>
        </p:spPr>
        <p:txBody>
          <a:bodyPr/>
          <a:lstStyle/>
          <a:p>
            <a:r>
              <a:rPr lang="en-IN" dirty="0"/>
              <a:t>Different  layers  function  in  TCP /IP  Model.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CEB4D7-6552-6DD3-035F-6B91E5C4F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54" y="2016125"/>
            <a:ext cx="10006149" cy="3888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0850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61F7-C8DA-D152-4EF1-5A02850D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B9C563-70E5-AA90-FEBB-ED725B07F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98" y="-54429"/>
            <a:ext cx="11496003" cy="6509657"/>
          </a:xfrm>
        </p:spPr>
      </p:pic>
    </p:spTree>
    <p:extLst>
      <p:ext uri="{BB962C8B-B14F-4D97-AF65-F5344CB8AC3E}">
        <p14:creationId xmlns:p14="http://schemas.microsoft.com/office/powerpoint/2010/main" val="553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E76E-229A-3585-D212-4A8F3CD1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                    </a:t>
            </a:r>
            <a:r>
              <a:rPr lang="en-IN" dirty="0"/>
              <a:t>What  is  TCP/IP Model 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5983-926F-95E1-F184-CFFF27FF3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859260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US" sz="2400" dirty="0"/>
              <a:t>The TCP/IP model  is also called Transmission Control Protocol/Internet Protocol Model. The  main function of TCP/IP model is overseeing efficient and error-free transmission of data. 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TCP/IP model works on a four-layered architecture model 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Transmission Control Protocol/Internet Protocol and is a suite of communication protocols used to interconnect network devices on the internet.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This  model works on a four-layered architecture model in which each layer implicit the required network protocols on the data to be transmitted  for efficient transmission over the network.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73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67E4-4998-8D6F-A45F-58376665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99366"/>
            <a:ext cx="11166323" cy="1731034"/>
          </a:xfrm>
        </p:spPr>
        <p:txBody>
          <a:bodyPr>
            <a:normAutofit/>
          </a:bodyPr>
          <a:lstStyle/>
          <a:p>
            <a:r>
              <a:rPr lang="en-IN" dirty="0"/>
              <a:t>        Layer  Difference  between  both    TCP/IP   </a:t>
            </a:r>
            <a:br>
              <a:rPr lang="en-IN" dirty="0"/>
            </a:br>
            <a:r>
              <a:rPr lang="en-IN" dirty="0"/>
              <a:t>                           and  OSI models.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58C1E6-89F5-36BF-8771-3C3C33E88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88869" y="2091655"/>
            <a:ext cx="10101942" cy="2835945"/>
          </a:xfrm>
        </p:spPr>
      </p:pic>
    </p:spTree>
    <p:extLst>
      <p:ext uri="{BB962C8B-B14F-4D97-AF65-F5344CB8AC3E}">
        <p14:creationId xmlns:p14="http://schemas.microsoft.com/office/powerpoint/2010/main" val="175188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F15A-0968-DE40-32DD-47CAA768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Development  of  TCP/IP.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80FAB-6585-652E-E949-352CFCBC6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66775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solidFill>
                <a:srgbClr val="51565E"/>
              </a:solidFill>
              <a:latin typeface="Roboto" panose="02000000000000000000" pitchFamily="2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TCP/IP was developed by U.S. Department of Defense to connect computers within their networks and with each other across national boundaries. 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The first version of TCP/IP was ARPANET (1975), which stands for Advanced Research Projects Administration Network. The name changed to TCP/IP in 1983, when it became an open standard that could be used on any network.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70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8597-8EEE-235B-2DE9-45C6ECCC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91" y="413657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   Relationship of layers and addresses in  </a:t>
            </a:r>
            <a:br>
              <a:rPr lang="en-US" dirty="0"/>
            </a:br>
            <a:r>
              <a:rPr lang="en-US" dirty="0"/>
              <a:t>                              TCP/IP.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211A0C-8E5C-68C7-A553-F9D504A32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697" y="2038215"/>
            <a:ext cx="6098055" cy="3881437"/>
          </a:xfrm>
        </p:spPr>
      </p:pic>
    </p:spTree>
    <p:extLst>
      <p:ext uri="{BB962C8B-B14F-4D97-AF65-F5344CB8AC3E}">
        <p14:creationId xmlns:p14="http://schemas.microsoft.com/office/powerpoint/2010/main" val="109410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BA14-6CFE-1C33-0EDA-362AB4E6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                   Layers  in  the TCP/IP Model .</a:t>
            </a:r>
            <a:b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6023D-06B2-8A28-3628-96CF79969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528"/>
            <a:ext cx="10515600" cy="483643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In the TCP/IP  model  each layer performs a specific task on the data that is being transmitted over the network channel, and data moves from one layer to another 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37EB3C-4B84-E488-E4F5-01D098F0C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5523"/>
            <a:ext cx="10515600" cy="321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7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CB80-BF16-5086-9088-A0873852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348343"/>
            <a:ext cx="11203577" cy="1582057"/>
          </a:xfrm>
        </p:spPr>
        <p:txBody>
          <a:bodyPr>
            <a:normAutofit/>
          </a:bodyPr>
          <a:lstStyle/>
          <a:p>
            <a:r>
              <a:rPr lang="en-IN" dirty="0"/>
              <a:t>   Protocols  used  in  TCP/IP Networking   Model.                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212B00F-DCE9-C3F3-72A9-4E1B03C31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75" y="2142309"/>
            <a:ext cx="9953897" cy="3502298"/>
          </a:xfrm>
        </p:spPr>
      </p:pic>
    </p:spTree>
    <p:extLst>
      <p:ext uri="{BB962C8B-B14F-4D97-AF65-F5344CB8AC3E}">
        <p14:creationId xmlns:p14="http://schemas.microsoft.com/office/powerpoint/2010/main" val="417430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B0C31-2538-C06B-B15C-5A9A6A45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What  is   TCP/IP  PROTOCOL SUITE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9ADF3-BC91-AB40-3C51-43F04308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IN" dirty="0"/>
          </a:p>
          <a:p>
            <a:pPr algn="just"/>
            <a:r>
              <a:rPr lang="en-IN" dirty="0"/>
              <a:t>The layers in the TCP/Ip protocol suite do not exactly match  those in the OSI model. The original TCP/IP protocol suite was defined as having four layers : host-to network, internet, transport, and application. 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However, when TCP/IP is compared to OSI, we can say that the TCP/IP protocol suite is made of   five layers :physical, data link , network, transport, and application.</a:t>
            </a:r>
          </a:p>
        </p:txBody>
      </p:sp>
    </p:spTree>
    <p:extLst>
      <p:ext uri="{BB962C8B-B14F-4D97-AF65-F5344CB8AC3E}">
        <p14:creationId xmlns:p14="http://schemas.microsoft.com/office/powerpoint/2010/main" val="357461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EAEA-B463-A46F-9066-17AA594E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57051"/>
            <a:ext cx="10148238" cy="1496703"/>
          </a:xfrm>
        </p:spPr>
        <p:txBody>
          <a:bodyPr/>
          <a:lstStyle/>
          <a:p>
            <a:r>
              <a:rPr lang="en-IN" dirty="0"/>
              <a:t>Protocols  work  in  layers  of TCP/IP   Model 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917A77-ABD7-E130-5902-7DD3202E2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423" y="1853754"/>
            <a:ext cx="10215154" cy="4098697"/>
          </a:xfrm>
        </p:spPr>
      </p:pic>
    </p:spTree>
    <p:extLst>
      <p:ext uri="{BB962C8B-B14F-4D97-AF65-F5344CB8AC3E}">
        <p14:creationId xmlns:p14="http://schemas.microsoft.com/office/powerpoint/2010/main" val="18798925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238</TotalTime>
  <Words>466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Gill Sans MT</vt:lpstr>
      <vt:lpstr>Roboto</vt:lpstr>
      <vt:lpstr>Times New Roman</vt:lpstr>
      <vt:lpstr>Wingdings</vt:lpstr>
      <vt:lpstr>Gallery</vt:lpstr>
      <vt:lpstr>                                       LEC -6 and 7       NETWORK MODEL –OSI   and TCP/IP protocol                                            Model.</vt:lpstr>
      <vt:lpstr>                     What  is  TCP/IP Model  ?</vt:lpstr>
      <vt:lpstr>        Layer  Difference  between  both    TCP/IP                               and  OSI models.</vt:lpstr>
      <vt:lpstr>                Development  of  TCP/IP.</vt:lpstr>
      <vt:lpstr>   Relationship of layers and addresses in                                 TCP/IP.</vt:lpstr>
      <vt:lpstr>                   Layers  in  the TCP/IP Model . </vt:lpstr>
      <vt:lpstr>   Protocols  used  in  TCP/IP Networking   Model.                 </vt:lpstr>
      <vt:lpstr>        What  is   TCP/IP  PROTOCOL SUITE ?</vt:lpstr>
      <vt:lpstr>Protocols  work  in  layers  of TCP/IP   Model .</vt:lpstr>
      <vt:lpstr>            Addresses perform  in  TCP/IP.</vt:lpstr>
      <vt:lpstr>Function  perform  by  addresses according to                                layers in TCP/IP.</vt:lpstr>
      <vt:lpstr>Comparison of the OSI and TCP/IP Reference                                 Models .</vt:lpstr>
      <vt:lpstr>Different  layers  function  in  TCP /IP  Model.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 -6            NETWORK MODEL –OSI   and TCP/IP protocol Model.</dc:title>
  <dc:creator>Mohit Malik</dc:creator>
  <cp:lastModifiedBy>Mohit Malik</cp:lastModifiedBy>
  <cp:revision>3</cp:revision>
  <dcterms:created xsi:type="dcterms:W3CDTF">2023-08-13T06:10:15Z</dcterms:created>
  <dcterms:modified xsi:type="dcterms:W3CDTF">2023-08-15T14:45:42Z</dcterms:modified>
</cp:coreProperties>
</file>