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9" r:id="rId8"/>
    <p:sldId id="262" r:id="rId9"/>
    <p:sldId id="263" r:id="rId10"/>
    <p:sldId id="270" r:id="rId11"/>
    <p:sldId id="271" r:id="rId12"/>
    <p:sldId id="264" r:id="rId13"/>
    <p:sldId id="272" r:id="rId14"/>
    <p:sldId id="265" r:id="rId15"/>
    <p:sldId id="274" r:id="rId16"/>
    <p:sldId id="266" r:id="rId17"/>
    <p:sldId id="267" r:id="rId18"/>
    <p:sldId id="268" r:id="rId19"/>
    <p:sldId id="273"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922CBD-AB59-4FD3-AEE8-926FCF61E1EB}" v="36" dt="2023-08-15T18:11:53.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BC922CBD-AB59-4FD3-AEE8-926FCF61E1EB}"/>
    <pc:docChg chg="undo redo custSel addSld modSld">
      <pc:chgData name="Mohit Malik" userId="b038f0c95dfac187" providerId="LiveId" clId="{BC922CBD-AB59-4FD3-AEE8-926FCF61E1EB}" dt="2023-08-15T18:14:22.161" v="4045" actId="20577"/>
      <pc:docMkLst>
        <pc:docMk/>
      </pc:docMkLst>
      <pc:sldChg chg="addSp modSp new mod">
        <pc:chgData name="Mohit Malik" userId="b038f0c95dfac187" providerId="LiveId" clId="{BC922CBD-AB59-4FD3-AEE8-926FCF61E1EB}" dt="2023-08-13T15:44:22.653" v="544" actId="1076"/>
        <pc:sldMkLst>
          <pc:docMk/>
          <pc:sldMk cId="3295886333" sldId="256"/>
        </pc:sldMkLst>
        <pc:spChg chg="mod">
          <ac:chgData name="Mohit Malik" userId="b038f0c95dfac187" providerId="LiveId" clId="{BC922CBD-AB59-4FD3-AEE8-926FCF61E1EB}" dt="2023-08-13T15:40:18.608" v="176" actId="20577"/>
          <ac:spMkLst>
            <pc:docMk/>
            <pc:sldMk cId="3295886333" sldId="256"/>
            <ac:spMk id="2" creationId="{12F86A7B-A073-1A5F-04A5-5C62686FA8B9}"/>
          </ac:spMkLst>
        </pc:spChg>
        <pc:spChg chg="mod">
          <ac:chgData name="Mohit Malik" userId="b038f0c95dfac187" providerId="LiveId" clId="{BC922CBD-AB59-4FD3-AEE8-926FCF61E1EB}" dt="2023-08-13T15:44:17.316" v="543" actId="20577"/>
          <ac:spMkLst>
            <pc:docMk/>
            <pc:sldMk cId="3295886333" sldId="256"/>
            <ac:spMk id="3" creationId="{659916C6-734A-C40D-884E-03BD3DA77FA7}"/>
          </ac:spMkLst>
        </pc:spChg>
        <pc:picChg chg="add mod">
          <ac:chgData name="Mohit Malik" userId="b038f0c95dfac187" providerId="LiveId" clId="{BC922CBD-AB59-4FD3-AEE8-926FCF61E1EB}" dt="2023-08-13T15:44:22.653" v="544" actId="1076"/>
          <ac:picMkLst>
            <pc:docMk/>
            <pc:sldMk cId="3295886333" sldId="256"/>
            <ac:picMk id="5" creationId="{D0172E2D-F1E5-3E9D-97C2-EE83CAF54C2C}"/>
          </ac:picMkLst>
        </pc:picChg>
      </pc:sldChg>
      <pc:sldChg chg="addSp delSp modSp new mod">
        <pc:chgData name="Mohit Malik" userId="b038f0c95dfac187" providerId="LiveId" clId="{BC922CBD-AB59-4FD3-AEE8-926FCF61E1EB}" dt="2023-08-13T16:01:15.930" v="878" actId="123"/>
        <pc:sldMkLst>
          <pc:docMk/>
          <pc:sldMk cId="3527058714" sldId="257"/>
        </pc:sldMkLst>
        <pc:spChg chg="mod">
          <ac:chgData name="Mohit Malik" userId="b038f0c95dfac187" providerId="LiveId" clId="{BC922CBD-AB59-4FD3-AEE8-926FCF61E1EB}" dt="2023-08-13T15:48:00.084" v="594" actId="20577"/>
          <ac:spMkLst>
            <pc:docMk/>
            <pc:sldMk cId="3527058714" sldId="257"/>
            <ac:spMk id="2" creationId="{251B3695-790E-005E-0A9F-1E72EF0AA43B}"/>
          </ac:spMkLst>
        </pc:spChg>
        <pc:spChg chg="del">
          <ac:chgData name="Mohit Malik" userId="b038f0c95dfac187" providerId="LiveId" clId="{BC922CBD-AB59-4FD3-AEE8-926FCF61E1EB}" dt="2023-08-13T15:47:20.060" v="545"/>
          <ac:spMkLst>
            <pc:docMk/>
            <pc:sldMk cId="3527058714" sldId="257"/>
            <ac:spMk id="3" creationId="{5828FD10-D315-312B-C251-BCA2E7CFF11A}"/>
          </ac:spMkLst>
        </pc:spChg>
        <pc:spChg chg="add mod">
          <ac:chgData name="Mohit Malik" userId="b038f0c95dfac187" providerId="LiveId" clId="{BC922CBD-AB59-4FD3-AEE8-926FCF61E1EB}" dt="2023-08-13T16:01:15.930" v="878" actId="123"/>
          <ac:spMkLst>
            <pc:docMk/>
            <pc:sldMk cId="3527058714" sldId="257"/>
            <ac:spMk id="7" creationId="{A72BE9CE-0385-EF53-07B8-23E5EB429783}"/>
          </ac:spMkLst>
        </pc:spChg>
        <pc:picChg chg="add del mod">
          <ac:chgData name="Mohit Malik" userId="b038f0c95dfac187" providerId="LiveId" clId="{BC922CBD-AB59-4FD3-AEE8-926FCF61E1EB}" dt="2023-08-13T15:47:34.222" v="547" actId="478"/>
          <ac:picMkLst>
            <pc:docMk/>
            <pc:sldMk cId="3527058714" sldId="257"/>
            <ac:picMk id="5" creationId="{78566D22-FB61-2B17-9CA2-B85D03FEAF86}"/>
          </ac:picMkLst>
        </pc:picChg>
      </pc:sldChg>
      <pc:sldChg chg="addSp modSp new mod">
        <pc:chgData name="Mohit Malik" userId="b038f0c95dfac187" providerId="LiveId" clId="{BC922CBD-AB59-4FD3-AEE8-926FCF61E1EB}" dt="2023-08-13T16:13:37.889" v="1300" actId="20577"/>
        <pc:sldMkLst>
          <pc:docMk/>
          <pc:sldMk cId="899650403" sldId="258"/>
        </pc:sldMkLst>
        <pc:spChg chg="mod">
          <ac:chgData name="Mohit Malik" userId="b038f0c95dfac187" providerId="LiveId" clId="{BC922CBD-AB59-4FD3-AEE8-926FCF61E1EB}" dt="2023-08-13T16:12:36.651" v="1273" actId="20577"/>
          <ac:spMkLst>
            <pc:docMk/>
            <pc:sldMk cId="899650403" sldId="258"/>
            <ac:spMk id="2" creationId="{40A627BB-D6EE-AD7F-1A3F-AE1F1FE4768B}"/>
          </ac:spMkLst>
        </pc:spChg>
        <pc:spChg chg="mod">
          <ac:chgData name="Mohit Malik" userId="b038f0c95dfac187" providerId="LiveId" clId="{BC922CBD-AB59-4FD3-AEE8-926FCF61E1EB}" dt="2023-08-13T16:13:37.889" v="1300" actId="20577"/>
          <ac:spMkLst>
            <pc:docMk/>
            <pc:sldMk cId="899650403" sldId="258"/>
            <ac:spMk id="3" creationId="{C0C4DBDA-075D-E156-F351-718DE3863D23}"/>
          </ac:spMkLst>
        </pc:spChg>
        <pc:picChg chg="add mod">
          <ac:chgData name="Mohit Malik" userId="b038f0c95dfac187" providerId="LiveId" clId="{BC922CBD-AB59-4FD3-AEE8-926FCF61E1EB}" dt="2023-08-13T16:12:47.863" v="1274" actId="1076"/>
          <ac:picMkLst>
            <pc:docMk/>
            <pc:sldMk cId="899650403" sldId="258"/>
            <ac:picMk id="5" creationId="{3064C2F8-8A87-5D90-A898-5FD57C8189D9}"/>
          </ac:picMkLst>
        </pc:picChg>
      </pc:sldChg>
      <pc:sldChg chg="addSp modSp new mod">
        <pc:chgData name="Mohit Malik" userId="b038f0c95dfac187" providerId="LiveId" clId="{BC922CBD-AB59-4FD3-AEE8-926FCF61E1EB}" dt="2023-08-13T16:16:21.348" v="1367" actId="20577"/>
        <pc:sldMkLst>
          <pc:docMk/>
          <pc:sldMk cId="1820373104" sldId="259"/>
        </pc:sldMkLst>
        <pc:spChg chg="mod">
          <ac:chgData name="Mohit Malik" userId="b038f0c95dfac187" providerId="LiveId" clId="{BC922CBD-AB59-4FD3-AEE8-926FCF61E1EB}" dt="2023-08-13T16:16:21.348" v="1367" actId="20577"/>
          <ac:spMkLst>
            <pc:docMk/>
            <pc:sldMk cId="1820373104" sldId="259"/>
            <ac:spMk id="2" creationId="{BEF52CDA-E345-38E1-8390-7D3BE329D5D9}"/>
          </ac:spMkLst>
        </pc:spChg>
        <pc:spChg chg="mod">
          <ac:chgData name="Mohit Malik" userId="b038f0c95dfac187" providerId="LiveId" clId="{BC922CBD-AB59-4FD3-AEE8-926FCF61E1EB}" dt="2023-08-13T16:14:25.396" v="1303" actId="5793"/>
          <ac:spMkLst>
            <pc:docMk/>
            <pc:sldMk cId="1820373104" sldId="259"/>
            <ac:spMk id="3" creationId="{EB4B89F0-7138-69E2-D7C4-D5C6004AD4C0}"/>
          </ac:spMkLst>
        </pc:spChg>
        <pc:picChg chg="add mod">
          <ac:chgData name="Mohit Malik" userId="b038f0c95dfac187" providerId="LiveId" clId="{BC922CBD-AB59-4FD3-AEE8-926FCF61E1EB}" dt="2023-08-13T16:15:54.679" v="1330" actId="14100"/>
          <ac:picMkLst>
            <pc:docMk/>
            <pc:sldMk cId="1820373104" sldId="259"/>
            <ac:picMk id="4" creationId="{5EBB9EAB-EA58-2868-C5FA-AEC1220ED1F1}"/>
          </ac:picMkLst>
        </pc:picChg>
      </pc:sldChg>
      <pc:sldChg chg="modSp new mod">
        <pc:chgData name="Mohit Malik" userId="b038f0c95dfac187" providerId="LiveId" clId="{BC922CBD-AB59-4FD3-AEE8-926FCF61E1EB}" dt="2023-08-13T16:18:15.313" v="1442" actId="20577"/>
        <pc:sldMkLst>
          <pc:docMk/>
          <pc:sldMk cId="2298664621" sldId="260"/>
        </pc:sldMkLst>
        <pc:spChg chg="mod">
          <ac:chgData name="Mohit Malik" userId="b038f0c95dfac187" providerId="LiveId" clId="{BC922CBD-AB59-4FD3-AEE8-926FCF61E1EB}" dt="2023-08-13T16:18:15.313" v="1442" actId="20577"/>
          <ac:spMkLst>
            <pc:docMk/>
            <pc:sldMk cId="2298664621" sldId="260"/>
            <ac:spMk id="2" creationId="{85D700C1-55E9-9A22-084E-C7943941E24B}"/>
          </ac:spMkLst>
        </pc:spChg>
        <pc:spChg chg="mod">
          <ac:chgData name="Mohit Malik" userId="b038f0c95dfac187" providerId="LiveId" clId="{BC922CBD-AB59-4FD3-AEE8-926FCF61E1EB}" dt="2023-08-13T16:17:43.161" v="1385"/>
          <ac:spMkLst>
            <pc:docMk/>
            <pc:sldMk cId="2298664621" sldId="260"/>
            <ac:spMk id="3" creationId="{AF1E9306-035A-E06D-7870-E72C7DB500C6}"/>
          </ac:spMkLst>
        </pc:spChg>
      </pc:sldChg>
      <pc:sldChg chg="modSp new mod">
        <pc:chgData name="Mohit Malik" userId="b038f0c95dfac187" providerId="LiveId" clId="{BC922CBD-AB59-4FD3-AEE8-926FCF61E1EB}" dt="2023-08-13T18:12:00.903" v="1664" actId="20577"/>
        <pc:sldMkLst>
          <pc:docMk/>
          <pc:sldMk cId="4009369077" sldId="261"/>
        </pc:sldMkLst>
        <pc:spChg chg="mod">
          <ac:chgData name="Mohit Malik" userId="b038f0c95dfac187" providerId="LiveId" clId="{BC922CBD-AB59-4FD3-AEE8-926FCF61E1EB}" dt="2023-08-13T18:04:14.812" v="1466" actId="20577"/>
          <ac:spMkLst>
            <pc:docMk/>
            <pc:sldMk cId="4009369077" sldId="261"/>
            <ac:spMk id="2" creationId="{43848962-5F46-375E-8F39-8D692E9E8AEA}"/>
          </ac:spMkLst>
        </pc:spChg>
        <pc:spChg chg="mod">
          <ac:chgData name="Mohit Malik" userId="b038f0c95dfac187" providerId="LiveId" clId="{BC922CBD-AB59-4FD3-AEE8-926FCF61E1EB}" dt="2023-08-13T18:12:00.903" v="1664" actId="20577"/>
          <ac:spMkLst>
            <pc:docMk/>
            <pc:sldMk cId="4009369077" sldId="261"/>
            <ac:spMk id="3" creationId="{0F700859-1706-84A7-42BF-9386891F9DDB}"/>
          </ac:spMkLst>
        </pc:spChg>
      </pc:sldChg>
      <pc:sldChg chg="addSp modSp new mod">
        <pc:chgData name="Mohit Malik" userId="b038f0c95dfac187" providerId="LiveId" clId="{BC922CBD-AB59-4FD3-AEE8-926FCF61E1EB}" dt="2023-08-13T18:34:49.069" v="2002"/>
        <pc:sldMkLst>
          <pc:docMk/>
          <pc:sldMk cId="952992937" sldId="262"/>
        </pc:sldMkLst>
        <pc:spChg chg="mod">
          <ac:chgData name="Mohit Malik" userId="b038f0c95dfac187" providerId="LiveId" clId="{BC922CBD-AB59-4FD3-AEE8-926FCF61E1EB}" dt="2023-08-13T18:27:05.927" v="1851" actId="20577"/>
          <ac:spMkLst>
            <pc:docMk/>
            <pc:sldMk cId="952992937" sldId="262"/>
            <ac:spMk id="2" creationId="{D9BA3506-8998-03D7-83D1-654187C4CCE2}"/>
          </ac:spMkLst>
        </pc:spChg>
        <pc:spChg chg="mod">
          <ac:chgData name="Mohit Malik" userId="b038f0c95dfac187" providerId="LiveId" clId="{BC922CBD-AB59-4FD3-AEE8-926FCF61E1EB}" dt="2023-08-13T18:34:31.593" v="2001" actId="14100"/>
          <ac:spMkLst>
            <pc:docMk/>
            <pc:sldMk cId="952992937" sldId="262"/>
            <ac:spMk id="3" creationId="{3B6F504D-B1B1-C453-82E5-638EE901C48C}"/>
          </ac:spMkLst>
        </pc:spChg>
        <pc:picChg chg="add mod">
          <ac:chgData name="Mohit Malik" userId="b038f0c95dfac187" providerId="LiveId" clId="{BC922CBD-AB59-4FD3-AEE8-926FCF61E1EB}" dt="2023-08-13T18:34:49.069" v="2002"/>
          <ac:picMkLst>
            <pc:docMk/>
            <pc:sldMk cId="952992937" sldId="262"/>
            <ac:picMk id="5" creationId="{FBA5A5A9-A4CB-59E7-DAD6-28DB2D56CFE8}"/>
          </ac:picMkLst>
        </pc:picChg>
      </pc:sldChg>
      <pc:sldChg chg="modSp new mod">
        <pc:chgData name="Mohit Malik" userId="b038f0c95dfac187" providerId="LiveId" clId="{BC922CBD-AB59-4FD3-AEE8-926FCF61E1EB}" dt="2023-08-13T18:40:27.733" v="2027" actId="123"/>
        <pc:sldMkLst>
          <pc:docMk/>
          <pc:sldMk cId="1120401964" sldId="263"/>
        </pc:sldMkLst>
        <pc:spChg chg="mod">
          <ac:chgData name="Mohit Malik" userId="b038f0c95dfac187" providerId="LiveId" clId="{BC922CBD-AB59-4FD3-AEE8-926FCF61E1EB}" dt="2023-08-13T18:39:00.561" v="2018" actId="20577"/>
          <ac:spMkLst>
            <pc:docMk/>
            <pc:sldMk cId="1120401964" sldId="263"/>
            <ac:spMk id="2" creationId="{EEC38767-6F88-158A-FD04-AB06A7A1BBDF}"/>
          </ac:spMkLst>
        </pc:spChg>
        <pc:spChg chg="mod">
          <ac:chgData name="Mohit Malik" userId="b038f0c95dfac187" providerId="LiveId" clId="{BC922CBD-AB59-4FD3-AEE8-926FCF61E1EB}" dt="2023-08-13T18:40:27.733" v="2027" actId="123"/>
          <ac:spMkLst>
            <pc:docMk/>
            <pc:sldMk cId="1120401964" sldId="263"/>
            <ac:spMk id="3" creationId="{71D12978-8449-FE80-249E-931B0BA6BA3A}"/>
          </ac:spMkLst>
        </pc:spChg>
      </pc:sldChg>
      <pc:sldChg chg="addSp modSp new mod">
        <pc:chgData name="Mohit Malik" userId="b038f0c95dfac187" providerId="LiveId" clId="{BC922CBD-AB59-4FD3-AEE8-926FCF61E1EB}" dt="2023-08-15T14:52:28.515" v="2127" actId="20577"/>
        <pc:sldMkLst>
          <pc:docMk/>
          <pc:sldMk cId="2437772648" sldId="264"/>
        </pc:sldMkLst>
        <pc:spChg chg="mod">
          <ac:chgData name="Mohit Malik" userId="b038f0c95dfac187" providerId="LiveId" clId="{BC922CBD-AB59-4FD3-AEE8-926FCF61E1EB}" dt="2023-08-15T14:52:28.515" v="2127" actId="20577"/>
          <ac:spMkLst>
            <pc:docMk/>
            <pc:sldMk cId="2437772648" sldId="264"/>
            <ac:spMk id="2" creationId="{37ED18B1-3A66-D5FA-BACB-33965BC5A63E}"/>
          </ac:spMkLst>
        </pc:spChg>
        <pc:picChg chg="add mod">
          <ac:chgData name="Mohit Malik" userId="b038f0c95dfac187" providerId="LiveId" clId="{BC922CBD-AB59-4FD3-AEE8-926FCF61E1EB}" dt="2023-08-15T14:51:26.492" v="2082" actId="1076"/>
          <ac:picMkLst>
            <pc:docMk/>
            <pc:sldMk cId="2437772648" sldId="264"/>
            <ac:picMk id="1026" creationId="{D5D89EE6-7C72-1AA9-46B2-FFF5A051FF17}"/>
          </ac:picMkLst>
        </pc:picChg>
      </pc:sldChg>
      <pc:sldChg chg="addSp modSp new mod">
        <pc:chgData name="Mohit Malik" userId="b038f0c95dfac187" providerId="LiveId" clId="{BC922CBD-AB59-4FD3-AEE8-926FCF61E1EB}" dt="2023-08-15T15:37:06.171" v="2837" actId="1076"/>
        <pc:sldMkLst>
          <pc:docMk/>
          <pc:sldMk cId="2229417325" sldId="265"/>
        </pc:sldMkLst>
        <pc:spChg chg="mod">
          <ac:chgData name="Mohit Malik" userId="b038f0c95dfac187" providerId="LiveId" clId="{BC922CBD-AB59-4FD3-AEE8-926FCF61E1EB}" dt="2023-08-15T15:15:49.797" v="2647" actId="20577"/>
          <ac:spMkLst>
            <pc:docMk/>
            <pc:sldMk cId="2229417325" sldId="265"/>
            <ac:spMk id="2" creationId="{001641B6-1100-0885-5865-0C0DE769FD25}"/>
          </ac:spMkLst>
        </pc:spChg>
        <pc:spChg chg="mod">
          <ac:chgData name="Mohit Malik" userId="b038f0c95dfac187" providerId="LiveId" clId="{BC922CBD-AB59-4FD3-AEE8-926FCF61E1EB}" dt="2023-08-15T15:35:33.590" v="2826" actId="5793"/>
          <ac:spMkLst>
            <pc:docMk/>
            <pc:sldMk cId="2229417325" sldId="265"/>
            <ac:spMk id="3" creationId="{F0D4C1B4-63F3-F2B3-6237-345DC2E08666}"/>
          </ac:spMkLst>
        </pc:spChg>
        <pc:picChg chg="add mod">
          <ac:chgData name="Mohit Malik" userId="b038f0c95dfac187" providerId="LiveId" clId="{BC922CBD-AB59-4FD3-AEE8-926FCF61E1EB}" dt="2023-08-15T15:37:06.171" v="2837" actId="1076"/>
          <ac:picMkLst>
            <pc:docMk/>
            <pc:sldMk cId="2229417325" sldId="265"/>
            <ac:picMk id="5" creationId="{0B1CDF8A-ED22-F8C9-5DB5-A197A3ECF073}"/>
          </ac:picMkLst>
        </pc:picChg>
      </pc:sldChg>
      <pc:sldChg chg="addSp delSp modSp new mod">
        <pc:chgData name="Mohit Malik" userId="b038f0c95dfac187" providerId="LiveId" clId="{BC922CBD-AB59-4FD3-AEE8-926FCF61E1EB}" dt="2023-08-15T15:49:58.340" v="3053"/>
        <pc:sldMkLst>
          <pc:docMk/>
          <pc:sldMk cId="1365505042" sldId="266"/>
        </pc:sldMkLst>
        <pc:spChg chg="mod">
          <ac:chgData name="Mohit Malik" userId="b038f0c95dfac187" providerId="LiveId" clId="{BC922CBD-AB59-4FD3-AEE8-926FCF61E1EB}" dt="2023-08-15T15:43:15.791" v="2907" actId="20577"/>
          <ac:spMkLst>
            <pc:docMk/>
            <pc:sldMk cId="1365505042" sldId="266"/>
            <ac:spMk id="2" creationId="{1EED18D8-055F-6B17-130C-5F540612B80D}"/>
          </ac:spMkLst>
        </pc:spChg>
        <pc:spChg chg="del">
          <ac:chgData name="Mohit Malik" userId="b038f0c95dfac187" providerId="LiveId" clId="{BC922CBD-AB59-4FD3-AEE8-926FCF61E1EB}" dt="2023-08-15T15:40:08.040" v="2838"/>
          <ac:spMkLst>
            <pc:docMk/>
            <pc:sldMk cId="1365505042" sldId="266"/>
            <ac:spMk id="3" creationId="{2D36453F-67F3-F935-8E1B-BF0B15A910ED}"/>
          </ac:spMkLst>
        </pc:spChg>
        <pc:spChg chg="add mod">
          <ac:chgData name="Mohit Malik" userId="b038f0c95dfac187" providerId="LiveId" clId="{BC922CBD-AB59-4FD3-AEE8-926FCF61E1EB}" dt="2023-08-15T15:49:58.340" v="3053"/>
          <ac:spMkLst>
            <pc:docMk/>
            <pc:sldMk cId="1365505042" sldId="266"/>
            <ac:spMk id="7" creationId="{6DF73957-C633-DF98-D988-C0BE64A24273}"/>
          </ac:spMkLst>
        </pc:spChg>
        <pc:picChg chg="add del mod">
          <ac:chgData name="Mohit Malik" userId="b038f0c95dfac187" providerId="LiveId" clId="{BC922CBD-AB59-4FD3-AEE8-926FCF61E1EB}" dt="2023-08-15T15:43:20.571" v="2908" actId="21"/>
          <ac:picMkLst>
            <pc:docMk/>
            <pc:sldMk cId="1365505042" sldId="266"/>
            <ac:picMk id="5" creationId="{B9162827-D07C-369A-B122-BBA03A2F39A4}"/>
          </ac:picMkLst>
        </pc:picChg>
      </pc:sldChg>
      <pc:sldChg chg="addSp delSp modSp new mod">
        <pc:chgData name="Mohit Malik" userId="b038f0c95dfac187" providerId="LiveId" clId="{BC922CBD-AB59-4FD3-AEE8-926FCF61E1EB}" dt="2023-08-15T15:44:24.933" v="2974" actId="20577"/>
        <pc:sldMkLst>
          <pc:docMk/>
          <pc:sldMk cId="2311466749" sldId="267"/>
        </pc:sldMkLst>
        <pc:spChg chg="mod">
          <ac:chgData name="Mohit Malik" userId="b038f0c95dfac187" providerId="LiveId" clId="{BC922CBD-AB59-4FD3-AEE8-926FCF61E1EB}" dt="2023-08-15T15:44:24.933" v="2974" actId="20577"/>
          <ac:spMkLst>
            <pc:docMk/>
            <pc:sldMk cId="2311466749" sldId="267"/>
            <ac:spMk id="2" creationId="{56EBD1FF-9366-6B11-1D21-092EC0775BC0}"/>
          </ac:spMkLst>
        </pc:spChg>
        <pc:spChg chg="del mod">
          <ac:chgData name="Mohit Malik" userId="b038f0c95dfac187" providerId="LiveId" clId="{BC922CBD-AB59-4FD3-AEE8-926FCF61E1EB}" dt="2023-08-15T15:43:29.329" v="2910"/>
          <ac:spMkLst>
            <pc:docMk/>
            <pc:sldMk cId="2311466749" sldId="267"/>
            <ac:spMk id="3" creationId="{60D9039F-9CA1-8628-8F26-AF887507372A}"/>
          </ac:spMkLst>
        </pc:spChg>
        <pc:picChg chg="add mod">
          <ac:chgData name="Mohit Malik" userId="b038f0c95dfac187" providerId="LiveId" clId="{BC922CBD-AB59-4FD3-AEE8-926FCF61E1EB}" dt="2023-08-15T15:43:44.171" v="2915" actId="1076"/>
          <ac:picMkLst>
            <pc:docMk/>
            <pc:sldMk cId="2311466749" sldId="267"/>
            <ac:picMk id="4" creationId="{5FC858AC-D663-DA12-780A-CCEBF4137C0F}"/>
          </ac:picMkLst>
        </pc:picChg>
      </pc:sldChg>
      <pc:sldChg chg="modSp new mod">
        <pc:chgData name="Mohit Malik" userId="b038f0c95dfac187" providerId="LiveId" clId="{BC922CBD-AB59-4FD3-AEE8-926FCF61E1EB}" dt="2023-08-15T15:55:14.677" v="3133" actId="20577"/>
        <pc:sldMkLst>
          <pc:docMk/>
          <pc:sldMk cId="1167375749" sldId="268"/>
        </pc:sldMkLst>
        <pc:spChg chg="mod">
          <ac:chgData name="Mohit Malik" userId="b038f0c95dfac187" providerId="LiveId" clId="{BC922CBD-AB59-4FD3-AEE8-926FCF61E1EB}" dt="2023-08-15T15:55:14.677" v="3133" actId="20577"/>
          <ac:spMkLst>
            <pc:docMk/>
            <pc:sldMk cId="1167375749" sldId="268"/>
            <ac:spMk id="2" creationId="{C8D9D123-E4D3-E2F7-70BD-97C509865AA0}"/>
          </ac:spMkLst>
        </pc:spChg>
        <pc:spChg chg="mod">
          <ac:chgData name="Mohit Malik" userId="b038f0c95dfac187" providerId="LiveId" clId="{BC922CBD-AB59-4FD3-AEE8-926FCF61E1EB}" dt="2023-08-15T15:54:17.759" v="3088" actId="5793"/>
          <ac:spMkLst>
            <pc:docMk/>
            <pc:sldMk cId="1167375749" sldId="268"/>
            <ac:spMk id="3" creationId="{1AAD070A-023E-130E-2DEF-7B7EA98DFC89}"/>
          </ac:spMkLst>
        </pc:spChg>
      </pc:sldChg>
      <pc:sldChg chg="addSp delSp modSp new mod">
        <pc:chgData name="Mohit Malik" userId="b038f0c95dfac187" providerId="LiveId" clId="{BC922CBD-AB59-4FD3-AEE8-926FCF61E1EB}" dt="2023-08-13T18:23:51.077" v="1737" actId="14100"/>
        <pc:sldMkLst>
          <pc:docMk/>
          <pc:sldMk cId="108718717" sldId="269"/>
        </pc:sldMkLst>
        <pc:spChg chg="mod">
          <ac:chgData name="Mohit Malik" userId="b038f0c95dfac187" providerId="LiveId" clId="{BC922CBD-AB59-4FD3-AEE8-926FCF61E1EB}" dt="2023-08-13T18:23:07.572" v="1732" actId="20577"/>
          <ac:spMkLst>
            <pc:docMk/>
            <pc:sldMk cId="108718717" sldId="269"/>
            <ac:spMk id="2" creationId="{33FB6C6D-37A0-B323-948E-49C284EA050C}"/>
          </ac:spMkLst>
        </pc:spChg>
        <pc:spChg chg="del mod">
          <ac:chgData name="Mohit Malik" userId="b038f0c95dfac187" providerId="LiveId" clId="{BC922CBD-AB59-4FD3-AEE8-926FCF61E1EB}" dt="2023-08-13T18:21:47.364" v="1675"/>
          <ac:spMkLst>
            <pc:docMk/>
            <pc:sldMk cId="108718717" sldId="269"/>
            <ac:spMk id="3" creationId="{4F2520A8-BA15-2FF1-C057-2C6B91958E55}"/>
          </ac:spMkLst>
        </pc:spChg>
        <pc:spChg chg="add del mod">
          <ac:chgData name="Mohit Malik" userId="b038f0c95dfac187" providerId="LiveId" clId="{BC922CBD-AB59-4FD3-AEE8-926FCF61E1EB}" dt="2023-08-13T18:15:14.727" v="1671"/>
          <ac:spMkLst>
            <pc:docMk/>
            <pc:sldMk cId="108718717" sldId="269"/>
            <ac:spMk id="4" creationId="{43AE6A05-BED5-B322-0FE6-20CA8109BFC1}"/>
          </ac:spMkLst>
        </pc:spChg>
        <pc:picChg chg="add mod">
          <ac:chgData name="Mohit Malik" userId="b038f0c95dfac187" providerId="LiveId" clId="{BC922CBD-AB59-4FD3-AEE8-926FCF61E1EB}" dt="2023-08-13T18:23:51.077" v="1737" actId="14100"/>
          <ac:picMkLst>
            <pc:docMk/>
            <pc:sldMk cId="108718717" sldId="269"/>
            <ac:picMk id="6" creationId="{07E00273-9527-1763-BAEF-719FE09654FF}"/>
          </ac:picMkLst>
        </pc:picChg>
        <pc:picChg chg="add del mod">
          <ac:chgData name="Mohit Malik" userId="b038f0c95dfac187" providerId="LiveId" clId="{BC922CBD-AB59-4FD3-AEE8-926FCF61E1EB}" dt="2023-08-13T18:15:14.727" v="1671"/>
          <ac:picMkLst>
            <pc:docMk/>
            <pc:sldMk cId="108718717" sldId="269"/>
            <ac:picMk id="1026" creationId="{776620EA-93F9-C4F3-F908-432E58E76022}"/>
          </ac:picMkLst>
        </pc:picChg>
      </pc:sldChg>
      <pc:sldChg chg="addSp modSp new mod">
        <pc:chgData name="Mohit Malik" userId="b038f0c95dfac187" providerId="LiveId" clId="{BC922CBD-AB59-4FD3-AEE8-926FCF61E1EB}" dt="2023-08-15T14:49:04.068" v="2076" actId="20577"/>
        <pc:sldMkLst>
          <pc:docMk/>
          <pc:sldMk cId="774372081" sldId="270"/>
        </pc:sldMkLst>
        <pc:spChg chg="mod">
          <ac:chgData name="Mohit Malik" userId="b038f0c95dfac187" providerId="LiveId" clId="{BC922CBD-AB59-4FD3-AEE8-926FCF61E1EB}" dt="2023-08-15T14:49:04.068" v="2076" actId="20577"/>
          <ac:spMkLst>
            <pc:docMk/>
            <pc:sldMk cId="774372081" sldId="270"/>
            <ac:spMk id="2" creationId="{2E113E6C-2B56-0BD2-D1B1-F6C427E27A90}"/>
          </ac:spMkLst>
        </pc:spChg>
        <pc:spChg chg="mod">
          <ac:chgData name="Mohit Malik" userId="b038f0c95dfac187" providerId="LiveId" clId="{BC922CBD-AB59-4FD3-AEE8-926FCF61E1EB}" dt="2023-08-13T18:45:31.184" v="2060" actId="20577"/>
          <ac:spMkLst>
            <pc:docMk/>
            <pc:sldMk cId="774372081" sldId="270"/>
            <ac:spMk id="3" creationId="{F48CD461-F88B-D338-26BF-4E9DF9B71F5F}"/>
          </ac:spMkLst>
        </pc:spChg>
        <pc:picChg chg="add mod">
          <ac:chgData name="Mohit Malik" userId="b038f0c95dfac187" providerId="LiveId" clId="{BC922CBD-AB59-4FD3-AEE8-926FCF61E1EB}" dt="2023-08-13T18:45:49.754" v="2065" actId="14100"/>
          <ac:picMkLst>
            <pc:docMk/>
            <pc:sldMk cId="774372081" sldId="270"/>
            <ac:picMk id="5" creationId="{D603B5C1-BBB7-8A88-515B-47255F5ACE48}"/>
          </ac:picMkLst>
        </pc:picChg>
      </pc:sldChg>
      <pc:sldChg chg="modSp new mod">
        <pc:chgData name="Mohit Malik" userId="b038f0c95dfac187" providerId="LiveId" clId="{BC922CBD-AB59-4FD3-AEE8-926FCF61E1EB}" dt="2023-08-15T15:07:36.661" v="2444" actId="20577"/>
        <pc:sldMkLst>
          <pc:docMk/>
          <pc:sldMk cId="961706879" sldId="271"/>
        </pc:sldMkLst>
        <pc:spChg chg="mod">
          <ac:chgData name="Mohit Malik" userId="b038f0c95dfac187" providerId="LiveId" clId="{BC922CBD-AB59-4FD3-AEE8-926FCF61E1EB}" dt="2023-08-15T15:04:22.123" v="2321" actId="20577"/>
          <ac:spMkLst>
            <pc:docMk/>
            <pc:sldMk cId="961706879" sldId="271"/>
            <ac:spMk id="2" creationId="{C56122C4-603E-E91E-5A99-F3AB050A10BC}"/>
          </ac:spMkLst>
        </pc:spChg>
        <pc:spChg chg="mod">
          <ac:chgData name="Mohit Malik" userId="b038f0c95dfac187" providerId="LiveId" clId="{BC922CBD-AB59-4FD3-AEE8-926FCF61E1EB}" dt="2023-08-15T15:07:36.661" v="2444" actId="20577"/>
          <ac:spMkLst>
            <pc:docMk/>
            <pc:sldMk cId="961706879" sldId="271"/>
            <ac:spMk id="3" creationId="{3D483D45-8B80-1DB5-92D9-A873D1B91C9C}"/>
          </ac:spMkLst>
        </pc:spChg>
      </pc:sldChg>
      <pc:sldChg chg="addSp modSp new mod">
        <pc:chgData name="Mohit Malik" userId="b038f0c95dfac187" providerId="LiveId" clId="{BC922CBD-AB59-4FD3-AEE8-926FCF61E1EB}" dt="2023-08-15T15:14:26.094" v="2590" actId="1440"/>
        <pc:sldMkLst>
          <pc:docMk/>
          <pc:sldMk cId="2401759257" sldId="272"/>
        </pc:sldMkLst>
        <pc:spChg chg="mod">
          <ac:chgData name="Mohit Malik" userId="b038f0c95dfac187" providerId="LiveId" clId="{BC922CBD-AB59-4FD3-AEE8-926FCF61E1EB}" dt="2023-08-15T15:09:44.294" v="2509" actId="20577"/>
          <ac:spMkLst>
            <pc:docMk/>
            <pc:sldMk cId="2401759257" sldId="272"/>
            <ac:spMk id="2" creationId="{9E83D077-3CF7-EF5B-635A-B55869162C26}"/>
          </ac:spMkLst>
        </pc:spChg>
        <pc:spChg chg="mod">
          <ac:chgData name="Mohit Malik" userId="b038f0c95dfac187" providerId="LiveId" clId="{BC922CBD-AB59-4FD3-AEE8-926FCF61E1EB}" dt="2023-08-15T15:13:36.175" v="2581" actId="5793"/>
          <ac:spMkLst>
            <pc:docMk/>
            <pc:sldMk cId="2401759257" sldId="272"/>
            <ac:spMk id="3" creationId="{D85830DB-1E04-B771-963A-E0EE25616BA2}"/>
          </ac:spMkLst>
        </pc:spChg>
        <pc:picChg chg="add mod">
          <ac:chgData name="Mohit Malik" userId="b038f0c95dfac187" providerId="LiveId" clId="{BC922CBD-AB59-4FD3-AEE8-926FCF61E1EB}" dt="2023-08-15T15:14:26.094" v="2590" actId="1440"/>
          <ac:picMkLst>
            <pc:docMk/>
            <pc:sldMk cId="2401759257" sldId="272"/>
            <ac:picMk id="5" creationId="{92F1F623-877E-7C0F-FC4A-ABA4E21FAB9F}"/>
          </ac:picMkLst>
        </pc:picChg>
      </pc:sldChg>
      <pc:sldChg chg="addSp modSp new mod">
        <pc:chgData name="Mohit Malik" userId="b038f0c95dfac187" providerId="LiveId" clId="{BC922CBD-AB59-4FD3-AEE8-926FCF61E1EB}" dt="2023-08-15T16:17:14.314" v="3408" actId="1076"/>
        <pc:sldMkLst>
          <pc:docMk/>
          <pc:sldMk cId="2999043164" sldId="273"/>
        </pc:sldMkLst>
        <pc:spChg chg="mod">
          <ac:chgData name="Mohit Malik" userId="b038f0c95dfac187" providerId="LiveId" clId="{BC922CBD-AB59-4FD3-AEE8-926FCF61E1EB}" dt="2023-08-15T16:16:26.474" v="3404" actId="14100"/>
          <ac:spMkLst>
            <pc:docMk/>
            <pc:sldMk cId="2999043164" sldId="273"/>
            <ac:spMk id="2" creationId="{8F56C3C2-C339-B0A1-17C8-4CDA403D0C7C}"/>
          </ac:spMkLst>
        </pc:spChg>
        <pc:spChg chg="mod">
          <ac:chgData name="Mohit Malik" userId="b038f0c95dfac187" providerId="LiveId" clId="{BC922CBD-AB59-4FD3-AEE8-926FCF61E1EB}" dt="2023-08-15T16:16:31.238" v="3405" actId="1076"/>
          <ac:spMkLst>
            <pc:docMk/>
            <pc:sldMk cId="2999043164" sldId="273"/>
            <ac:spMk id="3" creationId="{E88689EF-D02D-8CAA-FDC6-D047FD47DA5D}"/>
          </ac:spMkLst>
        </pc:spChg>
        <pc:picChg chg="add mod">
          <ac:chgData name="Mohit Malik" userId="b038f0c95dfac187" providerId="LiveId" clId="{BC922CBD-AB59-4FD3-AEE8-926FCF61E1EB}" dt="2023-08-15T16:17:14.314" v="3408" actId="1076"/>
          <ac:picMkLst>
            <pc:docMk/>
            <pc:sldMk cId="2999043164" sldId="273"/>
            <ac:picMk id="5" creationId="{B9AD7051-5CB3-924E-240A-D84047144980}"/>
          </ac:picMkLst>
        </pc:picChg>
      </pc:sldChg>
      <pc:sldChg chg="modSp new mod">
        <pc:chgData name="Mohit Malik" userId="b038f0c95dfac187" providerId="LiveId" clId="{BC922CBD-AB59-4FD3-AEE8-926FCF61E1EB}" dt="2023-08-15T16:00:02.066" v="3275" actId="20577"/>
        <pc:sldMkLst>
          <pc:docMk/>
          <pc:sldMk cId="661902884" sldId="274"/>
        </pc:sldMkLst>
        <pc:spChg chg="mod">
          <ac:chgData name="Mohit Malik" userId="b038f0c95dfac187" providerId="LiveId" clId="{BC922CBD-AB59-4FD3-AEE8-926FCF61E1EB}" dt="2023-08-15T16:00:02.066" v="3275" actId="20577"/>
          <ac:spMkLst>
            <pc:docMk/>
            <pc:sldMk cId="661902884" sldId="274"/>
            <ac:spMk id="2" creationId="{7D009441-02C7-D9B7-A32C-10BB3BCD0157}"/>
          </ac:spMkLst>
        </pc:spChg>
        <pc:spChg chg="mod">
          <ac:chgData name="Mohit Malik" userId="b038f0c95dfac187" providerId="LiveId" clId="{BC922CBD-AB59-4FD3-AEE8-926FCF61E1EB}" dt="2023-08-15T15:58:03.298" v="3159" actId="20577"/>
          <ac:spMkLst>
            <pc:docMk/>
            <pc:sldMk cId="661902884" sldId="274"/>
            <ac:spMk id="3" creationId="{9296909C-3284-BCAF-07A2-2526DC54B84A}"/>
          </ac:spMkLst>
        </pc:spChg>
      </pc:sldChg>
      <pc:sldChg chg="addSp modSp new mod">
        <pc:chgData name="Mohit Malik" userId="b038f0c95dfac187" providerId="LiveId" clId="{BC922CBD-AB59-4FD3-AEE8-926FCF61E1EB}" dt="2023-08-15T16:13:23.167" v="3392" actId="1076"/>
        <pc:sldMkLst>
          <pc:docMk/>
          <pc:sldMk cId="1126684360" sldId="275"/>
        </pc:sldMkLst>
        <pc:spChg chg="mod">
          <ac:chgData name="Mohit Malik" userId="b038f0c95dfac187" providerId="LiveId" clId="{BC922CBD-AB59-4FD3-AEE8-926FCF61E1EB}" dt="2023-08-15T16:09:33.637" v="3384" actId="20577"/>
          <ac:spMkLst>
            <pc:docMk/>
            <pc:sldMk cId="1126684360" sldId="275"/>
            <ac:spMk id="2" creationId="{5B687C82-8FA0-22CA-2B3E-BC04D5A7C7F5}"/>
          </ac:spMkLst>
        </pc:spChg>
        <pc:spChg chg="mod">
          <ac:chgData name="Mohit Malik" userId="b038f0c95dfac187" providerId="LiveId" clId="{BC922CBD-AB59-4FD3-AEE8-926FCF61E1EB}" dt="2023-08-15T16:09:42.434" v="3385" actId="123"/>
          <ac:spMkLst>
            <pc:docMk/>
            <pc:sldMk cId="1126684360" sldId="275"/>
            <ac:spMk id="3" creationId="{053FF414-55F4-2D96-8F2B-E9D6BFC5047C}"/>
          </ac:spMkLst>
        </pc:spChg>
        <pc:picChg chg="add mod">
          <ac:chgData name="Mohit Malik" userId="b038f0c95dfac187" providerId="LiveId" clId="{BC922CBD-AB59-4FD3-AEE8-926FCF61E1EB}" dt="2023-08-15T16:13:23.167" v="3392" actId="1076"/>
          <ac:picMkLst>
            <pc:docMk/>
            <pc:sldMk cId="1126684360" sldId="275"/>
            <ac:picMk id="5" creationId="{E342D5A0-A406-EDBE-823C-786B63256A90}"/>
          </ac:picMkLst>
        </pc:picChg>
      </pc:sldChg>
      <pc:sldChg chg="addSp delSp modSp new mod">
        <pc:chgData name="Mohit Malik" userId="b038f0c95dfac187" providerId="LiveId" clId="{BC922CBD-AB59-4FD3-AEE8-926FCF61E1EB}" dt="2023-08-15T16:37:43.194" v="3496" actId="123"/>
        <pc:sldMkLst>
          <pc:docMk/>
          <pc:sldMk cId="1278569573" sldId="276"/>
        </pc:sldMkLst>
        <pc:spChg chg="mod">
          <ac:chgData name="Mohit Malik" userId="b038f0c95dfac187" providerId="LiveId" clId="{BC922CBD-AB59-4FD3-AEE8-926FCF61E1EB}" dt="2023-08-15T16:19:37.691" v="3453" actId="20577"/>
          <ac:spMkLst>
            <pc:docMk/>
            <pc:sldMk cId="1278569573" sldId="276"/>
            <ac:spMk id="2" creationId="{7DBDB4B6-8D38-BAC9-D549-8D2C709A4413}"/>
          </ac:spMkLst>
        </pc:spChg>
        <pc:spChg chg="del">
          <ac:chgData name="Mohit Malik" userId="b038f0c95dfac187" providerId="LiveId" clId="{BC922CBD-AB59-4FD3-AEE8-926FCF61E1EB}" dt="2023-08-15T16:27:11.256" v="3454"/>
          <ac:spMkLst>
            <pc:docMk/>
            <pc:sldMk cId="1278569573" sldId="276"/>
            <ac:spMk id="3" creationId="{4CDEDAB3-D029-BF98-F914-3EB9DBC6E7D5}"/>
          </ac:spMkLst>
        </pc:spChg>
        <pc:spChg chg="add del mod">
          <ac:chgData name="Mohit Malik" userId="b038f0c95dfac187" providerId="LiveId" clId="{BC922CBD-AB59-4FD3-AEE8-926FCF61E1EB}" dt="2023-08-15T16:30:56.734" v="3462"/>
          <ac:spMkLst>
            <pc:docMk/>
            <pc:sldMk cId="1278569573" sldId="276"/>
            <ac:spMk id="7" creationId="{73C7DB69-971D-D22D-2A61-D542F658F6BC}"/>
          </ac:spMkLst>
        </pc:spChg>
        <pc:spChg chg="add mod">
          <ac:chgData name="Mohit Malik" userId="b038f0c95dfac187" providerId="LiveId" clId="{BC922CBD-AB59-4FD3-AEE8-926FCF61E1EB}" dt="2023-08-15T16:37:43.194" v="3496" actId="123"/>
          <ac:spMkLst>
            <pc:docMk/>
            <pc:sldMk cId="1278569573" sldId="276"/>
            <ac:spMk id="11" creationId="{F0CCB899-95A7-11F9-6A03-7154D5C0AB43}"/>
          </ac:spMkLst>
        </pc:spChg>
        <pc:picChg chg="add del mod">
          <ac:chgData name="Mohit Malik" userId="b038f0c95dfac187" providerId="LiveId" clId="{BC922CBD-AB59-4FD3-AEE8-926FCF61E1EB}" dt="2023-08-15T16:27:41.659" v="3461" actId="478"/>
          <ac:picMkLst>
            <pc:docMk/>
            <pc:sldMk cId="1278569573" sldId="276"/>
            <ac:picMk id="5" creationId="{E9DB0E10-C7F5-84FD-CBF6-B949B7770C61}"/>
          </ac:picMkLst>
        </pc:picChg>
        <pc:picChg chg="add del mod">
          <ac:chgData name="Mohit Malik" userId="b038f0c95dfac187" providerId="LiveId" clId="{BC922CBD-AB59-4FD3-AEE8-926FCF61E1EB}" dt="2023-08-15T16:31:08.412" v="3463" actId="21"/>
          <ac:picMkLst>
            <pc:docMk/>
            <pc:sldMk cId="1278569573" sldId="276"/>
            <ac:picMk id="9" creationId="{C6886A43-88BF-CDBC-C8D8-AFB5F9642173}"/>
          </ac:picMkLst>
        </pc:picChg>
        <pc:picChg chg="add mod">
          <ac:chgData name="Mohit Malik" userId="b038f0c95dfac187" providerId="LiveId" clId="{BC922CBD-AB59-4FD3-AEE8-926FCF61E1EB}" dt="2023-08-15T16:37:31.699" v="3495" actId="14100"/>
          <ac:picMkLst>
            <pc:docMk/>
            <pc:sldMk cId="1278569573" sldId="276"/>
            <ac:picMk id="13" creationId="{419B0B1C-D624-FFF2-C512-AB6F721EA04C}"/>
          </ac:picMkLst>
        </pc:picChg>
      </pc:sldChg>
      <pc:sldChg chg="modSp new mod">
        <pc:chgData name="Mohit Malik" userId="b038f0c95dfac187" providerId="LiveId" clId="{BC922CBD-AB59-4FD3-AEE8-926FCF61E1EB}" dt="2023-08-15T16:53:36.300" v="3797" actId="12"/>
        <pc:sldMkLst>
          <pc:docMk/>
          <pc:sldMk cId="2643046988" sldId="277"/>
        </pc:sldMkLst>
        <pc:spChg chg="mod">
          <ac:chgData name="Mohit Malik" userId="b038f0c95dfac187" providerId="LiveId" clId="{BC922CBD-AB59-4FD3-AEE8-926FCF61E1EB}" dt="2023-08-15T16:53:13.777" v="3795" actId="20577"/>
          <ac:spMkLst>
            <pc:docMk/>
            <pc:sldMk cId="2643046988" sldId="277"/>
            <ac:spMk id="2" creationId="{E48C4249-E8C3-A364-8A7D-810F96A0D874}"/>
          </ac:spMkLst>
        </pc:spChg>
        <pc:spChg chg="mod">
          <ac:chgData name="Mohit Malik" userId="b038f0c95dfac187" providerId="LiveId" clId="{BC922CBD-AB59-4FD3-AEE8-926FCF61E1EB}" dt="2023-08-15T16:53:36.300" v="3797" actId="12"/>
          <ac:spMkLst>
            <pc:docMk/>
            <pc:sldMk cId="2643046988" sldId="277"/>
            <ac:spMk id="3" creationId="{64BEB69B-C003-A032-ABB2-2451C56C6D64}"/>
          </ac:spMkLst>
        </pc:spChg>
      </pc:sldChg>
      <pc:sldChg chg="addSp delSp modSp new mod">
        <pc:chgData name="Mohit Malik" userId="b038f0c95dfac187" providerId="LiveId" clId="{BC922CBD-AB59-4FD3-AEE8-926FCF61E1EB}" dt="2023-08-15T16:58:18.265" v="3857" actId="1076"/>
        <pc:sldMkLst>
          <pc:docMk/>
          <pc:sldMk cId="3525520090" sldId="278"/>
        </pc:sldMkLst>
        <pc:spChg chg="mod">
          <ac:chgData name="Mohit Malik" userId="b038f0c95dfac187" providerId="LiveId" clId="{BC922CBD-AB59-4FD3-AEE8-926FCF61E1EB}" dt="2023-08-15T16:58:14.023" v="3856" actId="14100"/>
          <ac:spMkLst>
            <pc:docMk/>
            <pc:sldMk cId="3525520090" sldId="278"/>
            <ac:spMk id="2" creationId="{AE2AE1BA-B079-C5E9-0502-129AD25F2248}"/>
          </ac:spMkLst>
        </pc:spChg>
        <pc:spChg chg="del mod">
          <ac:chgData name="Mohit Malik" userId="b038f0c95dfac187" providerId="LiveId" clId="{BC922CBD-AB59-4FD3-AEE8-926FCF61E1EB}" dt="2023-08-15T16:55:17.192" v="3800"/>
          <ac:spMkLst>
            <pc:docMk/>
            <pc:sldMk cId="3525520090" sldId="278"/>
            <ac:spMk id="3" creationId="{2D64443E-836B-75C8-432E-89B73977D493}"/>
          </ac:spMkLst>
        </pc:spChg>
        <pc:spChg chg="add del mod">
          <ac:chgData name="Mohit Malik" userId="b038f0c95dfac187" providerId="LiveId" clId="{BC922CBD-AB59-4FD3-AEE8-926FCF61E1EB}" dt="2023-08-15T16:56:39.307" v="3802"/>
          <ac:spMkLst>
            <pc:docMk/>
            <pc:sldMk cId="3525520090" sldId="278"/>
            <ac:spMk id="7" creationId="{EF5DD9AC-B85F-2640-4C1B-ACF54A088114}"/>
          </ac:spMkLst>
        </pc:spChg>
        <pc:picChg chg="add del mod">
          <ac:chgData name="Mohit Malik" userId="b038f0c95dfac187" providerId="LiveId" clId="{BC922CBD-AB59-4FD3-AEE8-926FCF61E1EB}" dt="2023-08-15T16:56:37.869" v="3801" actId="478"/>
          <ac:picMkLst>
            <pc:docMk/>
            <pc:sldMk cId="3525520090" sldId="278"/>
            <ac:picMk id="5" creationId="{71FFBE97-68CD-F4FC-CE2C-0A5887B8D4F8}"/>
          </ac:picMkLst>
        </pc:picChg>
        <pc:picChg chg="add mod">
          <ac:chgData name="Mohit Malik" userId="b038f0c95dfac187" providerId="LiveId" clId="{BC922CBD-AB59-4FD3-AEE8-926FCF61E1EB}" dt="2023-08-15T16:58:18.265" v="3857" actId="1076"/>
          <ac:picMkLst>
            <pc:docMk/>
            <pc:sldMk cId="3525520090" sldId="278"/>
            <ac:picMk id="9" creationId="{9F2BC836-1840-A976-39DD-52812C8261D5}"/>
          </ac:picMkLst>
        </pc:picChg>
      </pc:sldChg>
      <pc:sldChg chg="modSp new mod">
        <pc:chgData name="Mohit Malik" userId="b038f0c95dfac187" providerId="LiveId" clId="{BC922CBD-AB59-4FD3-AEE8-926FCF61E1EB}" dt="2023-08-15T18:11:14.359" v="3872"/>
        <pc:sldMkLst>
          <pc:docMk/>
          <pc:sldMk cId="3652974380" sldId="279"/>
        </pc:sldMkLst>
        <pc:spChg chg="mod">
          <ac:chgData name="Mohit Malik" userId="b038f0c95dfac187" providerId="LiveId" clId="{BC922CBD-AB59-4FD3-AEE8-926FCF61E1EB}" dt="2023-08-15T18:10:42.758" v="3871" actId="20577"/>
          <ac:spMkLst>
            <pc:docMk/>
            <pc:sldMk cId="3652974380" sldId="279"/>
            <ac:spMk id="2" creationId="{E357422C-40EF-6452-F33E-F1AE0C09D6F6}"/>
          </ac:spMkLst>
        </pc:spChg>
        <pc:spChg chg="mod">
          <ac:chgData name="Mohit Malik" userId="b038f0c95dfac187" providerId="LiveId" clId="{BC922CBD-AB59-4FD3-AEE8-926FCF61E1EB}" dt="2023-08-15T18:11:14.359" v="3872"/>
          <ac:spMkLst>
            <pc:docMk/>
            <pc:sldMk cId="3652974380" sldId="279"/>
            <ac:spMk id="3" creationId="{DEBFED20-8F10-177A-4B21-9AC9F8E0C04F}"/>
          </ac:spMkLst>
        </pc:spChg>
      </pc:sldChg>
      <pc:sldChg chg="addSp delSp modSp new mod">
        <pc:chgData name="Mohit Malik" userId="b038f0c95dfac187" providerId="LiveId" clId="{BC922CBD-AB59-4FD3-AEE8-926FCF61E1EB}" dt="2023-08-15T18:12:37.681" v="3926" actId="20577"/>
        <pc:sldMkLst>
          <pc:docMk/>
          <pc:sldMk cId="4012645650" sldId="280"/>
        </pc:sldMkLst>
        <pc:spChg chg="mod">
          <ac:chgData name="Mohit Malik" userId="b038f0c95dfac187" providerId="LiveId" clId="{BC922CBD-AB59-4FD3-AEE8-926FCF61E1EB}" dt="2023-08-15T18:12:37.681" v="3926" actId="20577"/>
          <ac:spMkLst>
            <pc:docMk/>
            <pc:sldMk cId="4012645650" sldId="280"/>
            <ac:spMk id="2" creationId="{8E55A163-755A-4D2D-5AC1-239FF77FBDD0}"/>
          </ac:spMkLst>
        </pc:spChg>
        <pc:spChg chg="del mod">
          <ac:chgData name="Mohit Malik" userId="b038f0c95dfac187" providerId="LiveId" clId="{BC922CBD-AB59-4FD3-AEE8-926FCF61E1EB}" dt="2023-08-15T18:11:53.809" v="3875"/>
          <ac:spMkLst>
            <pc:docMk/>
            <pc:sldMk cId="4012645650" sldId="280"/>
            <ac:spMk id="3" creationId="{2A582AD6-688B-D830-6B9A-A72BDB002476}"/>
          </ac:spMkLst>
        </pc:spChg>
        <pc:picChg chg="add mod">
          <ac:chgData name="Mohit Malik" userId="b038f0c95dfac187" providerId="LiveId" clId="{BC922CBD-AB59-4FD3-AEE8-926FCF61E1EB}" dt="2023-08-15T18:11:53.809" v="3875"/>
          <ac:picMkLst>
            <pc:docMk/>
            <pc:sldMk cId="4012645650" sldId="280"/>
            <ac:picMk id="4" creationId="{313DEC97-2B55-671B-AE1D-94C5B196ECF7}"/>
          </ac:picMkLst>
        </pc:picChg>
      </pc:sldChg>
      <pc:sldChg chg="modSp new mod">
        <pc:chgData name="Mohit Malik" userId="b038f0c95dfac187" providerId="LiveId" clId="{BC922CBD-AB59-4FD3-AEE8-926FCF61E1EB}" dt="2023-08-15T18:14:22.161" v="4045" actId="20577"/>
        <pc:sldMkLst>
          <pc:docMk/>
          <pc:sldMk cId="4145731178" sldId="281"/>
        </pc:sldMkLst>
        <pc:spChg chg="mod">
          <ac:chgData name="Mohit Malik" userId="b038f0c95dfac187" providerId="LiveId" clId="{BC922CBD-AB59-4FD3-AEE8-926FCF61E1EB}" dt="2023-08-15T18:13:50.240" v="4041" actId="20577"/>
          <ac:spMkLst>
            <pc:docMk/>
            <pc:sldMk cId="4145731178" sldId="281"/>
            <ac:spMk id="2" creationId="{CED474BD-0B83-C099-7D6E-861E4F788578}"/>
          </ac:spMkLst>
        </pc:spChg>
        <pc:spChg chg="mod">
          <ac:chgData name="Mohit Malik" userId="b038f0c95dfac187" providerId="LiveId" clId="{BC922CBD-AB59-4FD3-AEE8-926FCF61E1EB}" dt="2023-08-15T18:14:22.161" v="4045" actId="20577"/>
          <ac:spMkLst>
            <pc:docMk/>
            <pc:sldMk cId="4145731178" sldId="281"/>
            <ac:spMk id="3" creationId="{6A290C80-0D61-FA5A-C02D-35930A0011F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97E2BC1-0981-4C4D-99B5-E985C8BC3C5E}" type="datetimeFigureOut">
              <a:rPr lang="en-IN" smtClean="0"/>
              <a:t>17-08-2023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213040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7E2BC1-0981-4C4D-99B5-E985C8BC3C5E}"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379997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7E2BC1-0981-4C4D-99B5-E985C8BC3C5E}"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2189204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7E2BC1-0981-4C4D-99B5-E985C8BC3C5E}"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417258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7E2BC1-0981-4C4D-99B5-E985C8BC3C5E}"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1850475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7E2BC1-0981-4C4D-99B5-E985C8BC3C5E}"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649410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7E2BC1-0981-4C4D-99B5-E985C8BC3C5E}" type="datetimeFigureOut">
              <a:rPr lang="en-IN" smtClean="0"/>
              <a:t>17-08-2023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309638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97E2BC1-0981-4C4D-99B5-E985C8BC3C5E}"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1176561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97E2BC1-0981-4C4D-99B5-E985C8BC3C5E}"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47811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E2BC1-0981-4C4D-99B5-E985C8BC3C5E}"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56998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7E2BC1-0981-4C4D-99B5-E985C8BC3C5E}"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426542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E2BC1-0981-4C4D-99B5-E985C8BC3C5E}"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337245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7E2BC1-0981-4C4D-99B5-E985C8BC3C5E}"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225177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7E2BC1-0981-4C4D-99B5-E985C8BC3C5E}"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4020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E2BC1-0981-4C4D-99B5-E985C8BC3C5E}" type="datetimeFigureOut">
              <a:rPr lang="en-IN" smtClean="0"/>
              <a:t>17-08-2023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287240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7E2BC1-0981-4C4D-99B5-E985C8BC3C5E}"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238748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7E2BC1-0981-4C4D-99B5-E985C8BC3C5E}"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3C2C54-3280-4F35-9EAD-FD9C5394E72B}" type="slidenum">
              <a:rPr lang="en-IN" smtClean="0"/>
              <a:t>‹#›</a:t>
            </a:fld>
            <a:endParaRPr lang="en-IN"/>
          </a:p>
        </p:txBody>
      </p:sp>
    </p:spTree>
    <p:extLst>
      <p:ext uri="{BB962C8B-B14F-4D97-AF65-F5344CB8AC3E}">
        <p14:creationId xmlns:p14="http://schemas.microsoft.com/office/powerpoint/2010/main" val="337913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97E2BC1-0981-4C4D-99B5-E985C8BC3C5E}" type="datetimeFigureOut">
              <a:rPr lang="en-IN" smtClean="0"/>
              <a:t>17-08-2023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3C2C54-3280-4F35-9EAD-FD9C5394E72B}" type="slidenum">
              <a:rPr lang="en-IN" smtClean="0"/>
              <a:t>‹#›</a:t>
            </a:fld>
            <a:endParaRPr lang="en-IN"/>
          </a:p>
        </p:txBody>
      </p:sp>
    </p:spTree>
    <p:extLst>
      <p:ext uri="{BB962C8B-B14F-4D97-AF65-F5344CB8AC3E}">
        <p14:creationId xmlns:p14="http://schemas.microsoft.com/office/powerpoint/2010/main" val="155513540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6A7B-A073-1A5F-04A5-5C62686FA8B9}"/>
              </a:ext>
            </a:extLst>
          </p:cNvPr>
          <p:cNvSpPr>
            <a:spLocks noGrp="1"/>
          </p:cNvSpPr>
          <p:nvPr>
            <p:ph type="title"/>
          </p:nvPr>
        </p:nvSpPr>
        <p:spPr/>
        <p:txBody>
          <a:bodyPr/>
          <a:lstStyle/>
          <a:p>
            <a:r>
              <a:rPr lang="en-IN" dirty="0"/>
              <a:t>                              Lec-8</a:t>
            </a:r>
          </a:p>
        </p:txBody>
      </p:sp>
      <p:sp>
        <p:nvSpPr>
          <p:cNvPr id="3" name="Content Placeholder 2">
            <a:extLst>
              <a:ext uri="{FF2B5EF4-FFF2-40B4-BE49-F238E27FC236}">
                <a16:creationId xmlns:a16="http://schemas.microsoft.com/office/drawing/2014/main" id="{659916C6-734A-C40D-884E-03BD3DA77FA7}"/>
              </a:ext>
            </a:extLst>
          </p:cNvPr>
          <p:cNvSpPr>
            <a:spLocks noGrp="1"/>
          </p:cNvSpPr>
          <p:nvPr>
            <p:ph idx="1"/>
          </p:nvPr>
        </p:nvSpPr>
        <p:spPr>
          <a:xfrm>
            <a:off x="680321" y="2299063"/>
            <a:ext cx="10797576" cy="3637126"/>
          </a:xfrm>
        </p:spPr>
        <p:txBody>
          <a:bodyPr/>
          <a:lstStyle/>
          <a:p>
            <a:pPr marL="0" indent="0" algn="l">
              <a:buNone/>
            </a:pPr>
            <a:r>
              <a:rPr lang="en-IN" sz="2000" b="1" i="0" u="none" strike="noStrike" baseline="0" dirty="0">
                <a:latin typeface="Times New Roman" panose="02020603050405020304" pitchFamily="18" charset="0"/>
              </a:rPr>
              <a:t>                                                            </a:t>
            </a:r>
          </a:p>
          <a:p>
            <a:pPr marL="0" indent="0" algn="l">
              <a:buNone/>
            </a:pPr>
            <a:r>
              <a:rPr lang="en-IN" sz="2000" b="1" dirty="0">
                <a:latin typeface="Times New Roman" panose="02020603050405020304" pitchFamily="18" charset="0"/>
              </a:rPr>
              <a:t>                                                            </a:t>
            </a:r>
            <a:r>
              <a:rPr lang="en-IN" sz="2000" b="1" i="0" u="none" strike="noStrike" baseline="0" dirty="0">
                <a:latin typeface="Times New Roman" panose="02020603050405020304" pitchFamily="18" charset="0"/>
              </a:rPr>
              <a:t>PHYSICAL LAYER: </a:t>
            </a:r>
          </a:p>
          <a:p>
            <a:pPr marL="0" indent="0" algn="l">
              <a:buNone/>
            </a:pPr>
            <a:r>
              <a:rPr lang="en-IN" sz="2000" b="1" dirty="0">
                <a:latin typeface="Times New Roman" panose="02020603050405020304" pitchFamily="18" charset="0"/>
              </a:rPr>
              <a:t>               </a:t>
            </a:r>
            <a:r>
              <a:rPr lang="en-IN" sz="2000" b="1" i="0" u="none" strike="noStrike" baseline="0" dirty="0">
                <a:latin typeface="Times New Roman" panose="02020603050405020304" pitchFamily="18" charset="0"/>
              </a:rPr>
              <a:t>Signal  &amp; Media(Basics for Data  Communications and  Analog and Digital signals).</a:t>
            </a:r>
            <a:endParaRPr lang="en-IN" sz="2000" b="1" dirty="0"/>
          </a:p>
        </p:txBody>
      </p:sp>
      <p:pic>
        <p:nvPicPr>
          <p:cNvPr id="5" name="Picture 4">
            <a:extLst>
              <a:ext uri="{FF2B5EF4-FFF2-40B4-BE49-F238E27FC236}">
                <a16:creationId xmlns:a16="http://schemas.microsoft.com/office/drawing/2014/main" id="{D0172E2D-F1E5-3E9D-97C2-EE83CAF54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085" y="3576288"/>
            <a:ext cx="9483634" cy="2978332"/>
          </a:xfrm>
          <a:prstGeom prst="rect">
            <a:avLst/>
          </a:prstGeom>
        </p:spPr>
      </p:pic>
    </p:spTree>
    <p:extLst>
      <p:ext uri="{BB962C8B-B14F-4D97-AF65-F5344CB8AC3E}">
        <p14:creationId xmlns:p14="http://schemas.microsoft.com/office/powerpoint/2010/main" val="3295886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3E6C-2B56-0BD2-D1B1-F6C427E27A90}"/>
              </a:ext>
            </a:extLst>
          </p:cNvPr>
          <p:cNvSpPr>
            <a:spLocks noGrp="1"/>
          </p:cNvSpPr>
          <p:nvPr>
            <p:ph type="title"/>
          </p:nvPr>
        </p:nvSpPr>
        <p:spPr/>
        <p:txBody>
          <a:bodyPr>
            <a:normAutofit fontScale="90000"/>
          </a:bodyPr>
          <a:lstStyle/>
          <a:p>
            <a:r>
              <a:rPr lang="en-IN" b="0" i="0" dirty="0">
                <a:solidFill>
                  <a:srgbClr val="610B4B"/>
                </a:solidFill>
                <a:effectLst/>
                <a:latin typeface="erdana"/>
              </a:rPr>
              <a:t>                      </a:t>
            </a:r>
            <a:br>
              <a:rPr lang="en-IN" b="0" i="0" dirty="0">
                <a:solidFill>
                  <a:srgbClr val="610B4B"/>
                </a:solidFill>
                <a:effectLst/>
                <a:latin typeface="erdana"/>
              </a:rPr>
            </a:br>
            <a:r>
              <a:rPr lang="en-IN" b="0" i="0" dirty="0">
                <a:solidFill>
                  <a:srgbClr val="610B4B"/>
                </a:solidFill>
                <a:effectLst/>
                <a:latin typeface="erdana"/>
              </a:rPr>
              <a:t>                         </a:t>
            </a:r>
            <a:r>
              <a:rPr lang="en-IN" b="0" i="0" dirty="0">
                <a:solidFill>
                  <a:srgbClr val="00B050"/>
                </a:solidFill>
                <a:effectLst/>
                <a:latin typeface="erdana"/>
              </a:rPr>
              <a:t>Shielded Twisted Pair .</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48CD461-F88B-D338-26BF-4E9DF9B71F5F}"/>
              </a:ext>
            </a:extLst>
          </p:cNvPr>
          <p:cNvSpPr>
            <a:spLocks noGrp="1"/>
          </p:cNvSpPr>
          <p:nvPr>
            <p:ph idx="1"/>
          </p:nvPr>
        </p:nvSpPr>
        <p:spPr>
          <a:xfrm>
            <a:off x="1154954" y="2603500"/>
            <a:ext cx="10288109" cy="3416300"/>
          </a:xfrm>
        </p:spPr>
        <p:txBody>
          <a:bodyPr/>
          <a:lstStyle/>
          <a:p>
            <a:pPr marL="0" indent="0" algn="just">
              <a:buNone/>
            </a:pPr>
            <a:r>
              <a:rPr lang="en-US" b="0" i="0" dirty="0">
                <a:solidFill>
                  <a:srgbClr val="333333"/>
                </a:solidFill>
                <a:effectLst/>
                <a:latin typeface="inter-regular"/>
              </a:rPr>
              <a:t>A shielded twisted pair is a  type of cable that contains the mesh surrounding the wire that allows the higher transmission rate.</a:t>
            </a:r>
          </a:p>
          <a:p>
            <a:pPr marL="0" indent="0" algn="just">
              <a:buNone/>
            </a:pPr>
            <a:endParaRPr lang="en-US" dirty="0">
              <a:solidFill>
                <a:srgbClr val="333333"/>
              </a:solidFill>
              <a:latin typeface="inter-regular"/>
            </a:endParaRPr>
          </a:p>
          <a:p>
            <a:pPr marL="0" indent="0" algn="just">
              <a:buNone/>
            </a:pPr>
            <a:endParaRPr lang="en-IN" dirty="0"/>
          </a:p>
        </p:txBody>
      </p:sp>
      <p:pic>
        <p:nvPicPr>
          <p:cNvPr id="5" name="Picture 4">
            <a:extLst>
              <a:ext uri="{FF2B5EF4-FFF2-40B4-BE49-F238E27FC236}">
                <a16:creationId xmlns:a16="http://schemas.microsoft.com/office/drawing/2014/main" id="{D603B5C1-BBB7-8A88-515B-47255F5AC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34" y="3429000"/>
            <a:ext cx="10929257" cy="2882900"/>
          </a:xfrm>
          <a:prstGeom prst="rect">
            <a:avLst/>
          </a:prstGeom>
        </p:spPr>
      </p:pic>
    </p:spTree>
    <p:extLst>
      <p:ext uri="{BB962C8B-B14F-4D97-AF65-F5344CB8AC3E}">
        <p14:creationId xmlns:p14="http://schemas.microsoft.com/office/powerpoint/2010/main" val="77437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22C4-603E-E91E-5A99-F3AB050A10BC}"/>
              </a:ext>
            </a:extLst>
          </p:cNvPr>
          <p:cNvSpPr>
            <a:spLocks noGrp="1"/>
          </p:cNvSpPr>
          <p:nvPr>
            <p:ph type="title"/>
          </p:nvPr>
        </p:nvSpPr>
        <p:spPr/>
        <p:txBody>
          <a:bodyPr/>
          <a:lstStyle/>
          <a:p>
            <a:pPr algn="just"/>
            <a:r>
              <a:rPr lang="en-IN" dirty="0"/>
              <a:t>                What  is coaxial cable ?</a:t>
            </a:r>
          </a:p>
        </p:txBody>
      </p:sp>
      <p:sp>
        <p:nvSpPr>
          <p:cNvPr id="3" name="Content Placeholder 2">
            <a:extLst>
              <a:ext uri="{FF2B5EF4-FFF2-40B4-BE49-F238E27FC236}">
                <a16:creationId xmlns:a16="http://schemas.microsoft.com/office/drawing/2014/main" id="{3D483D45-8B80-1DB5-92D9-A873D1B91C9C}"/>
              </a:ext>
            </a:extLst>
          </p:cNvPr>
          <p:cNvSpPr>
            <a:spLocks noGrp="1"/>
          </p:cNvSpPr>
          <p:nvPr>
            <p:ph idx="1"/>
          </p:nvPr>
        </p:nvSpPr>
        <p:spPr>
          <a:xfrm>
            <a:off x="838200" y="1384662"/>
            <a:ext cx="10515600" cy="5347063"/>
          </a:xfrm>
        </p:spPr>
        <p:txBody>
          <a:bodyPr>
            <a:normAutofit/>
          </a:bodyPr>
          <a:lstStyle/>
          <a:p>
            <a:pPr marL="0" indent="0">
              <a:buNone/>
            </a:pPr>
            <a:endParaRPr lang="en-US" dirty="0"/>
          </a:p>
          <a:p>
            <a:pPr marL="0" indent="0">
              <a:buNone/>
            </a:pPr>
            <a:endParaRPr lang="en-US" dirty="0"/>
          </a:p>
          <a:p>
            <a:pPr>
              <a:buFont typeface="Wingdings" panose="05000000000000000000" pitchFamily="2" charset="2"/>
              <a:buChar char="q"/>
            </a:pPr>
            <a:r>
              <a:rPr lang="en-US" dirty="0"/>
              <a:t>A coaxial cable is define as the type  of shielded and insulated copper cable which  is used  in  computer networks and provide the  cable TV services to end users. </a:t>
            </a:r>
          </a:p>
          <a:p>
            <a:pPr algn="just">
              <a:buFont typeface="Wingdings" panose="05000000000000000000" pitchFamily="2" charset="2"/>
              <a:buChar char="q"/>
            </a:pPr>
            <a:r>
              <a:rPr lang="en-US" dirty="0"/>
              <a:t>It was firstly  designed  in the early 1940s and is used for both baseband and broadband data communication services.</a:t>
            </a:r>
          </a:p>
          <a:p>
            <a:pPr marL="0" indent="0" algn="just">
              <a:buNone/>
            </a:pPr>
            <a:r>
              <a:rPr lang="en-IN" dirty="0"/>
              <a:t>                              Types  of coaxial  cable.</a:t>
            </a:r>
          </a:p>
          <a:p>
            <a:pPr algn="just">
              <a:buFont typeface="Wingdings" panose="05000000000000000000" pitchFamily="2" charset="2"/>
              <a:buChar char="q"/>
            </a:pPr>
            <a:r>
              <a:rPr lang="en-US" dirty="0"/>
              <a:t>What is baseband and broadband coaxial cable?</a:t>
            </a:r>
          </a:p>
          <a:p>
            <a:pPr algn="just">
              <a:buFont typeface="Wingdings" panose="05000000000000000000" pitchFamily="2" charset="2"/>
              <a:buChar char="§"/>
            </a:pPr>
            <a:r>
              <a:rPr lang="en-US" dirty="0"/>
              <a:t>A baseband is a type of  coaxial cable which  transmits a single signal at a time at very high speed. </a:t>
            </a:r>
          </a:p>
          <a:p>
            <a:pPr algn="just">
              <a:buFont typeface="Wingdings" panose="05000000000000000000" pitchFamily="2" charset="2"/>
              <a:buChar char="§"/>
            </a:pPr>
            <a:r>
              <a:rPr lang="en-US" dirty="0"/>
              <a:t>A broadband  is  a type of coaxial cable can transmit many simultaneous signals using different frequencies.</a:t>
            </a:r>
          </a:p>
        </p:txBody>
      </p:sp>
    </p:spTree>
    <p:extLst>
      <p:ext uri="{BB962C8B-B14F-4D97-AF65-F5344CB8AC3E}">
        <p14:creationId xmlns:p14="http://schemas.microsoft.com/office/powerpoint/2010/main" val="96170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18B1-3A66-D5FA-BACB-33965BC5A63E}"/>
              </a:ext>
            </a:extLst>
          </p:cNvPr>
          <p:cNvSpPr>
            <a:spLocks noGrp="1"/>
          </p:cNvSpPr>
          <p:nvPr>
            <p:ph type="title"/>
          </p:nvPr>
        </p:nvSpPr>
        <p:spPr/>
        <p:txBody>
          <a:bodyPr/>
          <a:lstStyle/>
          <a:p>
            <a:r>
              <a:rPr lang="en-IN" dirty="0"/>
              <a:t>             Structure  of coaxial  cable .</a:t>
            </a:r>
          </a:p>
        </p:txBody>
      </p:sp>
      <p:sp>
        <p:nvSpPr>
          <p:cNvPr id="3" name="Content Placeholder 2">
            <a:extLst>
              <a:ext uri="{FF2B5EF4-FFF2-40B4-BE49-F238E27FC236}">
                <a16:creationId xmlns:a16="http://schemas.microsoft.com/office/drawing/2014/main" id="{74BF8432-8B3A-1836-EC4A-C8E500D1A8DC}"/>
              </a:ext>
            </a:extLst>
          </p:cNvPr>
          <p:cNvSpPr>
            <a:spLocks noGrp="1"/>
          </p:cNvSpPr>
          <p:nvPr>
            <p:ph idx="1"/>
          </p:nvPr>
        </p:nvSpPr>
        <p:spPr/>
        <p:txBody>
          <a:bodyPr/>
          <a:lstStyle/>
          <a:p>
            <a:endParaRPr lang="en-IN"/>
          </a:p>
        </p:txBody>
      </p:sp>
      <p:pic>
        <p:nvPicPr>
          <p:cNvPr id="1026" name="Picture 2" descr="Lightbox">
            <a:extLst>
              <a:ext uri="{FF2B5EF4-FFF2-40B4-BE49-F238E27FC236}">
                <a16:creationId xmlns:a16="http://schemas.microsoft.com/office/drawing/2014/main" id="{D5D89EE6-7C72-1AA9-46B2-FFF5A051F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77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D077-3CF7-EF5B-635A-B55869162C26}"/>
              </a:ext>
            </a:extLst>
          </p:cNvPr>
          <p:cNvSpPr>
            <a:spLocks noGrp="1"/>
          </p:cNvSpPr>
          <p:nvPr>
            <p:ph type="title"/>
          </p:nvPr>
        </p:nvSpPr>
        <p:spPr>
          <a:xfrm>
            <a:off x="1154954" y="973668"/>
            <a:ext cx="9530463" cy="706964"/>
          </a:xfrm>
        </p:spPr>
        <p:txBody>
          <a:bodyPr>
            <a:normAutofit fontScale="90000"/>
          </a:bodyPr>
          <a:lstStyle/>
          <a:p>
            <a:r>
              <a:rPr lang="en-IN" dirty="0"/>
              <a:t>   Main Difference  between  the </a:t>
            </a:r>
            <a:r>
              <a:rPr lang="en-US" dirty="0"/>
              <a:t>baseband  </a:t>
            </a:r>
            <a:br>
              <a:rPr lang="en-US" dirty="0"/>
            </a:br>
            <a:r>
              <a:rPr lang="en-US" dirty="0"/>
              <a:t>            and   broadband coaxial cable .</a:t>
            </a:r>
            <a:endParaRPr lang="en-IN" dirty="0"/>
          </a:p>
        </p:txBody>
      </p:sp>
      <p:sp>
        <p:nvSpPr>
          <p:cNvPr id="3" name="Content Placeholder 2">
            <a:extLst>
              <a:ext uri="{FF2B5EF4-FFF2-40B4-BE49-F238E27FC236}">
                <a16:creationId xmlns:a16="http://schemas.microsoft.com/office/drawing/2014/main" id="{D85830DB-1E04-B771-963A-E0EE25616BA2}"/>
              </a:ext>
            </a:extLst>
          </p:cNvPr>
          <p:cNvSpPr>
            <a:spLocks noGrp="1"/>
          </p:cNvSpPr>
          <p:nvPr>
            <p:ph idx="1"/>
          </p:nvPr>
        </p:nvSpPr>
        <p:spPr/>
        <p:txBody>
          <a:bodyPr/>
          <a:lstStyle/>
          <a:p>
            <a:pPr algn="just">
              <a:buFont typeface="Wingdings" panose="05000000000000000000" pitchFamily="2" charset="2"/>
              <a:buChar char="q"/>
            </a:pPr>
            <a:r>
              <a:rPr lang="en-US" dirty="0"/>
              <a:t>The main difference  between  both cables  baseband uses digital signaling  whereas  broadband uses analog signals in the form of optical or electromagnetic waves over multiple transmission frequencies.</a:t>
            </a:r>
          </a:p>
          <a:p>
            <a:pPr marL="0" indent="0" algn="just">
              <a:buNone/>
            </a:pPr>
            <a:endParaRPr lang="en-IN" dirty="0"/>
          </a:p>
        </p:txBody>
      </p:sp>
      <p:pic>
        <p:nvPicPr>
          <p:cNvPr id="5" name="Picture 4">
            <a:extLst>
              <a:ext uri="{FF2B5EF4-FFF2-40B4-BE49-F238E27FC236}">
                <a16:creationId xmlns:a16="http://schemas.microsoft.com/office/drawing/2014/main" id="{92F1F623-877E-7C0F-FC4A-ABA4E21FA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77" y="3309257"/>
            <a:ext cx="11242766" cy="3183617"/>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40175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41B6-1100-0885-5865-0C0DE769FD25}"/>
              </a:ext>
            </a:extLst>
          </p:cNvPr>
          <p:cNvSpPr>
            <a:spLocks noGrp="1"/>
          </p:cNvSpPr>
          <p:nvPr>
            <p:ph type="title"/>
          </p:nvPr>
        </p:nvSpPr>
        <p:spPr/>
        <p:txBody>
          <a:bodyPr/>
          <a:lstStyle/>
          <a:p>
            <a:r>
              <a:rPr lang="en-IN" dirty="0"/>
              <a:t>              What  is Fiber Optics ?</a:t>
            </a:r>
          </a:p>
        </p:txBody>
      </p:sp>
      <p:sp>
        <p:nvSpPr>
          <p:cNvPr id="3" name="Content Placeholder 2">
            <a:extLst>
              <a:ext uri="{FF2B5EF4-FFF2-40B4-BE49-F238E27FC236}">
                <a16:creationId xmlns:a16="http://schemas.microsoft.com/office/drawing/2014/main" id="{F0D4C1B4-63F3-F2B3-6237-345DC2E08666}"/>
              </a:ext>
            </a:extLst>
          </p:cNvPr>
          <p:cNvSpPr>
            <a:spLocks noGrp="1"/>
          </p:cNvSpPr>
          <p:nvPr>
            <p:ph idx="1"/>
          </p:nvPr>
        </p:nvSpPr>
        <p:spPr>
          <a:xfrm>
            <a:off x="1154954" y="2603500"/>
            <a:ext cx="10392612" cy="3416300"/>
          </a:xfrm>
        </p:spPr>
        <p:txBody>
          <a:bodyPr/>
          <a:lstStyle/>
          <a:p>
            <a:pPr algn="just">
              <a:buFont typeface="Wingdings" panose="05000000000000000000" pitchFamily="2" charset="2"/>
              <a:buChar char="q"/>
            </a:pPr>
            <a:r>
              <a:rPr lang="en-US" dirty="0"/>
              <a:t>Fiber Optics is made up of a thin flexible fibers of glass or other transparent solids to transmit light signals which is used in telecommunications .</a:t>
            </a:r>
          </a:p>
          <a:p>
            <a:pPr algn="just">
              <a:buFont typeface="Wingdings" panose="05000000000000000000" pitchFamily="2" charset="2"/>
              <a:buChar char="q"/>
            </a:pPr>
            <a:r>
              <a:rPr lang="en-US" dirty="0"/>
              <a:t>Fiber-optic cables is used for  transmit data via fast-traveling pulses of light.</a:t>
            </a:r>
          </a:p>
          <a:p>
            <a:pPr marL="0" indent="0" algn="just">
              <a:buNone/>
            </a:pPr>
            <a:endParaRPr lang="en-IN" dirty="0"/>
          </a:p>
        </p:txBody>
      </p:sp>
      <p:pic>
        <p:nvPicPr>
          <p:cNvPr id="5" name="Picture 4">
            <a:extLst>
              <a:ext uri="{FF2B5EF4-FFF2-40B4-BE49-F238E27FC236}">
                <a16:creationId xmlns:a16="http://schemas.microsoft.com/office/drawing/2014/main" id="{0B1CDF8A-ED22-F8C9-5DB5-A197A3ECF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851" y="4223657"/>
            <a:ext cx="7559040" cy="214441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2941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9441-02C7-D9B7-A32C-10BB3BCD0157}"/>
              </a:ext>
            </a:extLst>
          </p:cNvPr>
          <p:cNvSpPr>
            <a:spLocks noGrp="1"/>
          </p:cNvSpPr>
          <p:nvPr>
            <p:ph type="title"/>
          </p:nvPr>
        </p:nvSpPr>
        <p:spPr>
          <a:xfrm>
            <a:off x="1154954" y="973668"/>
            <a:ext cx="10331652" cy="706964"/>
          </a:xfrm>
        </p:spPr>
        <p:txBody>
          <a:bodyPr/>
          <a:lstStyle/>
          <a:p>
            <a:r>
              <a:rPr lang="en-IN" sz="3200" dirty="0"/>
              <a:t>How Transmission  is performed in  Fiber  optics .</a:t>
            </a:r>
          </a:p>
        </p:txBody>
      </p:sp>
      <p:sp>
        <p:nvSpPr>
          <p:cNvPr id="3" name="Content Placeholder 2">
            <a:extLst>
              <a:ext uri="{FF2B5EF4-FFF2-40B4-BE49-F238E27FC236}">
                <a16:creationId xmlns:a16="http://schemas.microsoft.com/office/drawing/2014/main" id="{9296909C-3284-BCAF-07A2-2526DC54B84A}"/>
              </a:ext>
            </a:extLst>
          </p:cNvPr>
          <p:cNvSpPr>
            <a:spLocks noGrp="1"/>
          </p:cNvSpPr>
          <p:nvPr>
            <p:ph idx="1"/>
          </p:nvPr>
        </p:nvSpPr>
        <p:spPr>
          <a:xfrm>
            <a:off x="1154954" y="2603500"/>
            <a:ext cx="9948475" cy="3416300"/>
          </a:xfrm>
        </p:spPr>
        <p:txBody>
          <a:bodyPr>
            <a:normAutofit/>
          </a:bodyPr>
          <a:lstStyle/>
          <a:p>
            <a:pPr algn="just"/>
            <a:r>
              <a:rPr lang="en-US" b="0" i="0" dirty="0">
                <a:solidFill>
                  <a:srgbClr val="000000"/>
                </a:solidFill>
                <a:effectLst/>
                <a:latin typeface="Nunito" pitchFamily="2" charset="0"/>
              </a:rPr>
              <a:t>In the  fiber optic cable the information is transmitted by propagation of optical signals (light) through fiber optic cables and not through the electrical/electromagnetic signals. Because of this, the fiber optics communication supports longer distances as there is no electrical interference.</a:t>
            </a:r>
          </a:p>
          <a:p>
            <a:pPr algn="just"/>
            <a:r>
              <a:rPr lang="en-US" b="0" i="0" dirty="0">
                <a:solidFill>
                  <a:srgbClr val="000000"/>
                </a:solidFill>
                <a:effectLst/>
                <a:latin typeface="Nunito" pitchFamily="2" charset="0"/>
              </a:rPr>
              <a:t>The fiber optic cables are made of very thin strands of glass (silica). It supports high data rates.</a:t>
            </a:r>
          </a:p>
          <a:p>
            <a:pPr algn="just"/>
            <a:r>
              <a:rPr lang="en-US" b="0" i="0" dirty="0">
                <a:solidFill>
                  <a:srgbClr val="000000"/>
                </a:solidFill>
                <a:effectLst/>
                <a:latin typeface="Nunito" pitchFamily="2" charset="0"/>
              </a:rPr>
              <a:t> It is used for accessing the internet from home through FTTH (Fiber-To-The-Home) lines.</a:t>
            </a:r>
          </a:p>
          <a:p>
            <a:pPr marL="0" indent="0" algn="just">
              <a:buNone/>
            </a:pPr>
            <a:endParaRPr lang="en-US" b="0" i="0" dirty="0">
              <a:solidFill>
                <a:srgbClr val="000000"/>
              </a:solidFill>
              <a:effectLst/>
              <a:latin typeface="Nunito" pitchFamily="2" charset="0"/>
            </a:endParaRPr>
          </a:p>
          <a:p>
            <a:pPr marL="0" indent="0" algn="just">
              <a:buNone/>
            </a:pPr>
            <a:r>
              <a:rPr lang="en-US" dirty="0">
                <a:solidFill>
                  <a:srgbClr val="000000"/>
                </a:solidFill>
                <a:latin typeface="Nunito" pitchFamily="2" charset="0"/>
              </a:rPr>
              <a:t>                                         </a:t>
            </a:r>
            <a:r>
              <a:rPr lang="en-US" b="0" i="0" dirty="0">
                <a:solidFill>
                  <a:srgbClr val="000000"/>
                </a:solidFill>
                <a:effectLst/>
                <a:latin typeface="Nunito" pitchFamily="2" charset="0"/>
              </a:rPr>
              <a:t>Examples − OC-48, OC-192, FTTC, HFC.</a:t>
            </a:r>
          </a:p>
          <a:p>
            <a:endParaRPr lang="en-IN" dirty="0"/>
          </a:p>
        </p:txBody>
      </p:sp>
    </p:spTree>
    <p:extLst>
      <p:ext uri="{BB962C8B-B14F-4D97-AF65-F5344CB8AC3E}">
        <p14:creationId xmlns:p14="http://schemas.microsoft.com/office/powerpoint/2010/main" val="661902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18D8-055F-6B17-130C-5F540612B80D}"/>
              </a:ext>
            </a:extLst>
          </p:cNvPr>
          <p:cNvSpPr>
            <a:spLocks noGrp="1"/>
          </p:cNvSpPr>
          <p:nvPr>
            <p:ph type="title"/>
          </p:nvPr>
        </p:nvSpPr>
        <p:spPr/>
        <p:txBody>
          <a:bodyPr/>
          <a:lstStyle/>
          <a:p>
            <a:r>
              <a:rPr lang="en-IN" dirty="0"/>
              <a:t>              What  is Unguided Media ?</a:t>
            </a:r>
          </a:p>
        </p:txBody>
      </p:sp>
      <p:sp>
        <p:nvSpPr>
          <p:cNvPr id="7" name="Content Placeholder 6">
            <a:extLst>
              <a:ext uri="{FF2B5EF4-FFF2-40B4-BE49-F238E27FC236}">
                <a16:creationId xmlns:a16="http://schemas.microsoft.com/office/drawing/2014/main" id="{6DF73957-C633-DF98-D988-C0BE64A24273}"/>
              </a:ext>
            </a:extLst>
          </p:cNvPr>
          <p:cNvSpPr>
            <a:spLocks noGrp="1"/>
          </p:cNvSpPr>
          <p:nvPr>
            <p:ph idx="1"/>
          </p:nvPr>
        </p:nvSpPr>
        <p:spPr/>
        <p:txBody>
          <a:bodyPr/>
          <a:lstStyle/>
          <a:p>
            <a:pPr algn="just"/>
            <a:r>
              <a:rPr lang="en-US" dirty="0"/>
              <a:t>Unguided media is a type of  wireless communication  which provides  flexible communication by  uses signals such as radio waves, microwaves, infrared and satellite communication. </a:t>
            </a:r>
          </a:p>
          <a:p>
            <a:pPr algn="just"/>
            <a:endParaRPr lang="en-IN" dirty="0"/>
          </a:p>
        </p:txBody>
      </p:sp>
    </p:spTree>
    <p:extLst>
      <p:ext uri="{BB962C8B-B14F-4D97-AF65-F5344CB8AC3E}">
        <p14:creationId xmlns:p14="http://schemas.microsoft.com/office/powerpoint/2010/main" val="136550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D1FF-9366-6B11-1D21-092EC0775BC0}"/>
              </a:ext>
            </a:extLst>
          </p:cNvPr>
          <p:cNvSpPr>
            <a:spLocks noGrp="1"/>
          </p:cNvSpPr>
          <p:nvPr>
            <p:ph type="title"/>
          </p:nvPr>
        </p:nvSpPr>
        <p:spPr/>
        <p:txBody>
          <a:bodyPr/>
          <a:lstStyle/>
          <a:p>
            <a:r>
              <a:rPr lang="en-IN" dirty="0"/>
              <a:t>             Types  of Unguided Media ?</a:t>
            </a:r>
          </a:p>
        </p:txBody>
      </p:sp>
      <p:pic>
        <p:nvPicPr>
          <p:cNvPr id="4" name="Content Placeholder 4">
            <a:extLst>
              <a:ext uri="{FF2B5EF4-FFF2-40B4-BE49-F238E27FC236}">
                <a16:creationId xmlns:a16="http://schemas.microsoft.com/office/drawing/2014/main" id="{5FC858AC-D663-DA12-780A-CCEBF4137C0F}"/>
              </a:ext>
            </a:extLst>
          </p:cNvPr>
          <p:cNvPicPr>
            <a:picLocks noGrp="1" noChangeAspect="1"/>
          </p:cNvPicPr>
          <p:nvPr>
            <p:ph idx="1"/>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445033" y="2865706"/>
            <a:ext cx="8761413" cy="359605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11466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D123-E4D3-E2F7-70BD-97C509865AA0}"/>
              </a:ext>
            </a:extLst>
          </p:cNvPr>
          <p:cNvSpPr>
            <a:spLocks noGrp="1"/>
          </p:cNvSpPr>
          <p:nvPr>
            <p:ph type="title"/>
          </p:nvPr>
        </p:nvSpPr>
        <p:spPr/>
        <p:txBody>
          <a:bodyPr/>
          <a:lstStyle/>
          <a:p>
            <a:r>
              <a:rPr lang="en-IN" dirty="0"/>
              <a:t>       What  is Microwave  transmission ?</a:t>
            </a:r>
          </a:p>
        </p:txBody>
      </p:sp>
      <p:sp>
        <p:nvSpPr>
          <p:cNvPr id="3" name="Content Placeholder 2">
            <a:extLst>
              <a:ext uri="{FF2B5EF4-FFF2-40B4-BE49-F238E27FC236}">
                <a16:creationId xmlns:a16="http://schemas.microsoft.com/office/drawing/2014/main" id="{1AAD070A-023E-130E-2DEF-7B7EA98DFC89}"/>
              </a:ext>
            </a:extLst>
          </p:cNvPr>
          <p:cNvSpPr>
            <a:spLocks noGrp="1"/>
          </p:cNvSpPr>
          <p:nvPr>
            <p:ph idx="1"/>
          </p:nvPr>
        </p:nvSpPr>
        <p:spPr>
          <a:xfrm>
            <a:off x="1154954" y="2603500"/>
            <a:ext cx="10261983" cy="3416300"/>
          </a:xfrm>
        </p:spPr>
        <p:txBody>
          <a:bodyPr>
            <a:normAutofit fontScale="92500" lnSpcReduction="10000"/>
          </a:bodyPr>
          <a:lstStyle/>
          <a:p>
            <a:pPr algn="just"/>
            <a:r>
              <a:rPr lang="en-US" dirty="0"/>
              <a:t>Microwave transmission- It  comprises of an electromagnetic wave having a range of frequencies approximately (1-300GHz).</a:t>
            </a:r>
          </a:p>
          <a:p>
            <a:pPr algn="just"/>
            <a:endParaRPr lang="en-US" dirty="0"/>
          </a:p>
          <a:p>
            <a:pPr algn="just"/>
            <a:r>
              <a:rPr lang="en-US" b="0" i="0" dirty="0">
                <a:solidFill>
                  <a:srgbClr val="000000"/>
                </a:solidFill>
                <a:effectLst/>
                <a:latin typeface="Nunito" pitchFamily="2" charset="0"/>
              </a:rPr>
              <a:t>Microwaves travel in straight lines and therefore the narrow focus concentrates all the energy into a beam.</a:t>
            </a:r>
          </a:p>
          <a:p>
            <a:pPr marL="0" indent="0" algn="just">
              <a:buNone/>
            </a:pP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 In microwaves periodic repeaters are necessary for long distances and for transmitting and receiving antennas are aligned accurately.</a:t>
            </a:r>
          </a:p>
          <a:p>
            <a:pPr marL="0" indent="0" algn="just">
              <a:buNone/>
            </a:pPr>
            <a:endParaRPr lang="en-US" b="0" i="0" dirty="0">
              <a:solidFill>
                <a:srgbClr val="000000"/>
              </a:solidFill>
              <a:effectLst/>
              <a:latin typeface="Nunito" pitchFamily="2" charset="0"/>
            </a:endParaRPr>
          </a:p>
          <a:p>
            <a:pPr marL="0" indent="0" algn="just">
              <a:buNone/>
            </a:pPr>
            <a:r>
              <a:rPr lang="en-US" dirty="0">
                <a:solidFill>
                  <a:srgbClr val="000000"/>
                </a:solidFill>
                <a:latin typeface="Nunito" pitchFamily="2" charset="0"/>
              </a:rPr>
              <a:t>                                              </a:t>
            </a:r>
            <a:r>
              <a:rPr lang="en-US" b="0" i="0" dirty="0">
                <a:solidFill>
                  <a:srgbClr val="000000"/>
                </a:solidFill>
                <a:effectLst/>
                <a:latin typeface="Nunito" pitchFamily="2" charset="0"/>
              </a:rPr>
              <a:t>Example − Bluetooth technology.</a:t>
            </a:r>
          </a:p>
          <a:p>
            <a:pPr algn="just"/>
            <a:endParaRPr lang="en-US" dirty="0"/>
          </a:p>
          <a:p>
            <a:pPr algn="just"/>
            <a:endParaRPr lang="en-IN" dirty="0"/>
          </a:p>
        </p:txBody>
      </p:sp>
    </p:spTree>
    <p:extLst>
      <p:ext uri="{BB962C8B-B14F-4D97-AF65-F5344CB8AC3E}">
        <p14:creationId xmlns:p14="http://schemas.microsoft.com/office/powerpoint/2010/main" val="1167375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C3C2-C339-B0A1-17C8-4CDA403D0C7C}"/>
              </a:ext>
            </a:extLst>
          </p:cNvPr>
          <p:cNvSpPr>
            <a:spLocks noGrp="1"/>
          </p:cNvSpPr>
          <p:nvPr>
            <p:ph type="title"/>
          </p:nvPr>
        </p:nvSpPr>
        <p:spPr>
          <a:xfrm>
            <a:off x="838200" y="365126"/>
            <a:ext cx="10515600" cy="1019538"/>
          </a:xfrm>
        </p:spPr>
        <p:txBody>
          <a:bodyPr/>
          <a:lstStyle/>
          <a:p>
            <a:r>
              <a:rPr lang="en-IN" dirty="0"/>
              <a:t>          What  is Radio Transmission ?</a:t>
            </a:r>
          </a:p>
        </p:txBody>
      </p:sp>
      <p:sp>
        <p:nvSpPr>
          <p:cNvPr id="3" name="Content Placeholder 2">
            <a:extLst>
              <a:ext uri="{FF2B5EF4-FFF2-40B4-BE49-F238E27FC236}">
                <a16:creationId xmlns:a16="http://schemas.microsoft.com/office/drawing/2014/main" id="{E88689EF-D02D-8CAA-FDC6-D047FD47DA5D}"/>
              </a:ext>
            </a:extLst>
          </p:cNvPr>
          <p:cNvSpPr>
            <a:spLocks noGrp="1"/>
          </p:cNvSpPr>
          <p:nvPr>
            <p:ph idx="1"/>
          </p:nvPr>
        </p:nvSpPr>
        <p:spPr>
          <a:xfrm>
            <a:off x="838200" y="2220686"/>
            <a:ext cx="10515600" cy="4322628"/>
          </a:xfrm>
        </p:spPr>
        <p:txBody>
          <a:bodyPr/>
          <a:lstStyle/>
          <a:p>
            <a:pPr algn="just"/>
            <a:r>
              <a:rPr lang="en-US" sz="2000" dirty="0"/>
              <a:t>The radio waves are the low-frequency electromagnetic wave ranging from ‘3 kHz to 1GHz’. As the radio waves are having the  low-frequency waves, they can penetrate walls and you can receive signals even if you are inside the building. </a:t>
            </a:r>
            <a:r>
              <a:rPr lang="en-US" sz="2000" b="0" i="0" dirty="0">
                <a:solidFill>
                  <a:srgbClr val="222222"/>
                </a:solidFill>
                <a:effectLst/>
                <a:latin typeface="Lato" panose="020F0502020204030203" pitchFamily="34" charset="0"/>
              </a:rPr>
              <a:t>The radio waves are also called a  omnidirectional which means that the source transmitter transmits the radio wave in the sky and they are reflected from the sky and received by the receiving antenna.</a:t>
            </a:r>
          </a:p>
          <a:p>
            <a:pPr algn="just"/>
            <a:endParaRPr lang="en-IN" dirty="0"/>
          </a:p>
        </p:txBody>
      </p:sp>
      <p:pic>
        <p:nvPicPr>
          <p:cNvPr id="5" name="Picture 4">
            <a:extLst>
              <a:ext uri="{FF2B5EF4-FFF2-40B4-BE49-F238E27FC236}">
                <a16:creationId xmlns:a16="http://schemas.microsoft.com/office/drawing/2014/main" id="{B9AD7051-5CB3-924E-240A-D84047144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922" y="4519749"/>
            <a:ext cx="10136909" cy="24775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904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3695-790E-005E-0A9F-1E72EF0AA43B}"/>
              </a:ext>
            </a:extLst>
          </p:cNvPr>
          <p:cNvSpPr>
            <a:spLocks noGrp="1"/>
          </p:cNvSpPr>
          <p:nvPr>
            <p:ph type="title"/>
          </p:nvPr>
        </p:nvSpPr>
        <p:spPr/>
        <p:txBody>
          <a:bodyPr/>
          <a:lstStyle/>
          <a:p>
            <a:r>
              <a:rPr lang="en-IN" dirty="0"/>
              <a:t>                What  is  Physical  layer ?</a:t>
            </a:r>
          </a:p>
        </p:txBody>
      </p:sp>
      <p:sp>
        <p:nvSpPr>
          <p:cNvPr id="7" name="Content Placeholder 6">
            <a:extLst>
              <a:ext uri="{FF2B5EF4-FFF2-40B4-BE49-F238E27FC236}">
                <a16:creationId xmlns:a16="http://schemas.microsoft.com/office/drawing/2014/main" id="{A72BE9CE-0385-EF53-07B8-23E5EB429783}"/>
              </a:ext>
            </a:extLst>
          </p:cNvPr>
          <p:cNvSpPr>
            <a:spLocks noGrp="1"/>
          </p:cNvSpPr>
          <p:nvPr>
            <p:ph idx="1"/>
          </p:nvPr>
        </p:nvSpPr>
        <p:spPr>
          <a:xfrm>
            <a:off x="1154954" y="2603500"/>
            <a:ext cx="10619035" cy="3416300"/>
          </a:xfrm>
        </p:spPr>
        <p:txBody>
          <a:bodyPr>
            <a:normAutofit/>
          </a:bodyPr>
          <a:lstStyle/>
          <a:p>
            <a:pPr algn="just">
              <a:buFont typeface="Wingdings" panose="05000000000000000000" pitchFamily="2" charset="2"/>
              <a:buChar char="q"/>
            </a:pPr>
            <a:r>
              <a:rPr lang="en-US" dirty="0"/>
              <a:t>The physical layer is also called the lowest layer and it is organized in the first  position of the Open Systems Interconnection (OSI) communications model. </a:t>
            </a:r>
          </a:p>
          <a:p>
            <a:pPr algn="just">
              <a:buFont typeface="Wingdings" panose="05000000000000000000" pitchFamily="2" charset="2"/>
              <a:buChar char="q"/>
            </a:pPr>
            <a:r>
              <a:rPr lang="en-US" dirty="0"/>
              <a:t>The  responsibility  of physical  layer is to  controls the way unstructured, raw, bit -stream data is  sent and received over a physical medium. </a:t>
            </a:r>
          </a:p>
          <a:p>
            <a:pPr algn="just">
              <a:buFont typeface="Wingdings" panose="05000000000000000000" pitchFamily="2" charset="2"/>
              <a:buChar char="q"/>
            </a:pPr>
            <a:r>
              <a:rPr lang="en-US" dirty="0"/>
              <a:t> This layer is also  responsible for electrical signaling, cabling and sending bits from one computer to another.</a:t>
            </a:r>
          </a:p>
          <a:p>
            <a:pPr algn="just">
              <a:buFont typeface="Wingdings" panose="05000000000000000000" pitchFamily="2" charset="2"/>
              <a:buChar char="q"/>
            </a:pPr>
            <a:r>
              <a:rPr lang="en-US" dirty="0"/>
              <a:t>It also handles the transmission rate to improve the flow of data between a sender and receiver.</a:t>
            </a:r>
          </a:p>
          <a:p>
            <a:pPr marL="0" indent="0" algn="just">
              <a:buNone/>
            </a:pPr>
            <a:endParaRPr lang="en-US" dirty="0"/>
          </a:p>
        </p:txBody>
      </p:sp>
    </p:spTree>
    <p:extLst>
      <p:ext uri="{BB962C8B-B14F-4D97-AF65-F5344CB8AC3E}">
        <p14:creationId xmlns:p14="http://schemas.microsoft.com/office/powerpoint/2010/main" val="352705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7C82-8FA0-22CA-2B3E-BC04D5A7C7F5}"/>
              </a:ext>
            </a:extLst>
          </p:cNvPr>
          <p:cNvSpPr>
            <a:spLocks noGrp="1"/>
          </p:cNvSpPr>
          <p:nvPr>
            <p:ph type="title"/>
          </p:nvPr>
        </p:nvSpPr>
        <p:spPr/>
        <p:txBody>
          <a:bodyPr>
            <a:normAutofit fontScale="90000"/>
          </a:bodyPr>
          <a:lstStyle/>
          <a:p>
            <a:r>
              <a:rPr lang="en-US" b="0" i="0" dirty="0">
                <a:solidFill>
                  <a:srgbClr val="222222"/>
                </a:solidFill>
                <a:effectLst/>
                <a:latin typeface="Lato" panose="020F0502020204030203" pitchFamily="34" charset="0"/>
              </a:rPr>
              <a:t>                     </a:t>
            </a:r>
            <a:r>
              <a:rPr lang="en-US" b="0" i="0" dirty="0">
                <a:solidFill>
                  <a:srgbClr val="92D050"/>
                </a:solidFill>
                <a:effectLst/>
                <a:latin typeface="Lato" panose="020F0502020204030203" pitchFamily="34" charset="0"/>
              </a:rPr>
              <a:t>Microwave Transmission.</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053FF414-55F4-2D96-8F2B-E9D6BFC5047C}"/>
              </a:ext>
            </a:extLst>
          </p:cNvPr>
          <p:cNvSpPr>
            <a:spLocks noGrp="1"/>
          </p:cNvSpPr>
          <p:nvPr>
            <p:ph idx="1"/>
          </p:nvPr>
        </p:nvSpPr>
        <p:spPr/>
        <p:txBody>
          <a:bodyPr/>
          <a:lstStyle/>
          <a:p>
            <a:pPr algn="just"/>
            <a:r>
              <a:rPr lang="en-US" b="0" i="0" dirty="0">
                <a:solidFill>
                  <a:srgbClr val="222222"/>
                </a:solidFill>
                <a:effectLst/>
                <a:latin typeface="Lato" panose="020F0502020204030203" pitchFamily="34" charset="0"/>
              </a:rPr>
              <a:t>The microwave is the electromagnetic waves with frequency ranging from ‘1 to 300 GHz’. The microwaves are unidirectional in nature and due to which it propagates in </a:t>
            </a:r>
            <a:r>
              <a:rPr lang="en-US" b="1" i="0" dirty="0">
                <a:solidFill>
                  <a:srgbClr val="222222"/>
                </a:solidFill>
                <a:effectLst/>
                <a:latin typeface="Lato" panose="020F0502020204030203" pitchFamily="34" charset="0"/>
              </a:rPr>
              <a:t>line-of-sight</a:t>
            </a:r>
            <a:r>
              <a:rPr lang="en-US" b="0" i="0" dirty="0">
                <a:solidFill>
                  <a:srgbClr val="222222"/>
                </a:solidFill>
                <a:effectLst/>
                <a:latin typeface="Lato" panose="020F0502020204030203" pitchFamily="34" charset="0"/>
              </a:rPr>
              <a:t> mode. </a:t>
            </a:r>
          </a:p>
          <a:p>
            <a:pPr marL="0" indent="0">
              <a:buNone/>
            </a:pPr>
            <a:endParaRPr lang="en-IN" dirty="0"/>
          </a:p>
        </p:txBody>
      </p:sp>
      <p:pic>
        <p:nvPicPr>
          <p:cNvPr id="5" name="Picture 4">
            <a:extLst>
              <a:ext uri="{FF2B5EF4-FFF2-40B4-BE49-F238E27FC236}">
                <a16:creationId xmlns:a16="http://schemas.microsoft.com/office/drawing/2014/main" id="{E342D5A0-A406-EDBE-823C-786B63256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83" y="3174275"/>
            <a:ext cx="10169434" cy="3683725"/>
          </a:xfrm>
          <a:prstGeom prst="rect">
            <a:avLst/>
          </a:prstGeom>
        </p:spPr>
      </p:pic>
    </p:spTree>
    <p:extLst>
      <p:ext uri="{BB962C8B-B14F-4D97-AF65-F5344CB8AC3E}">
        <p14:creationId xmlns:p14="http://schemas.microsoft.com/office/powerpoint/2010/main" val="112668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B4B6-8D38-BAC9-D549-8D2C709A4413}"/>
              </a:ext>
            </a:extLst>
          </p:cNvPr>
          <p:cNvSpPr>
            <a:spLocks noGrp="1"/>
          </p:cNvSpPr>
          <p:nvPr>
            <p:ph type="title"/>
          </p:nvPr>
        </p:nvSpPr>
        <p:spPr/>
        <p:txBody>
          <a:bodyPr/>
          <a:lstStyle/>
          <a:p>
            <a:r>
              <a:rPr lang="en-IN" dirty="0"/>
              <a:t>           What  is infrared Transmission ? </a:t>
            </a:r>
          </a:p>
        </p:txBody>
      </p:sp>
      <p:sp>
        <p:nvSpPr>
          <p:cNvPr id="11" name="Content Placeholder 10">
            <a:extLst>
              <a:ext uri="{FF2B5EF4-FFF2-40B4-BE49-F238E27FC236}">
                <a16:creationId xmlns:a16="http://schemas.microsoft.com/office/drawing/2014/main" id="{F0CCB899-95A7-11F9-6A03-7154D5C0AB43}"/>
              </a:ext>
            </a:extLst>
          </p:cNvPr>
          <p:cNvSpPr>
            <a:spLocks noGrp="1"/>
          </p:cNvSpPr>
          <p:nvPr>
            <p:ph idx="1"/>
          </p:nvPr>
        </p:nvSpPr>
        <p:spPr/>
        <p:txBody>
          <a:bodyPr/>
          <a:lstStyle/>
          <a:p>
            <a:pPr algn="just"/>
            <a:r>
              <a:rPr lang="en-US" sz="2000" dirty="0"/>
              <a:t>Infrared is used in wireless technology devices or systems that convey data through infrared radiation. </a:t>
            </a:r>
          </a:p>
          <a:p>
            <a:pPr algn="just"/>
            <a:r>
              <a:rPr lang="en-US" sz="2000" dirty="0"/>
              <a:t>Infrared wireless is used for medium and short range communications and control. </a:t>
            </a:r>
          </a:p>
          <a:p>
            <a:pPr algn="just"/>
            <a:r>
              <a:rPr lang="en-US" sz="2000" dirty="0"/>
              <a:t>Infrared technology is used in instruction detectors; robot control system, medium range line of sight laser communication, cordless microphone, headsets, modems, and other peripheral devices.</a:t>
            </a:r>
          </a:p>
          <a:p>
            <a:pPr algn="just"/>
            <a:endParaRPr lang="en-US" sz="2000" dirty="0"/>
          </a:p>
          <a:p>
            <a:pPr marL="0" indent="0" algn="just">
              <a:buNone/>
            </a:pPr>
            <a:endParaRPr lang="en-IN" dirty="0"/>
          </a:p>
        </p:txBody>
      </p:sp>
      <p:pic>
        <p:nvPicPr>
          <p:cNvPr id="13" name="Picture 12">
            <a:extLst>
              <a:ext uri="{FF2B5EF4-FFF2-40B4-BE49-F238E27FC236}">
                <a16:creationId xmlns:a16="http://schemas.microsoft.com/office/drawing/2014/main" id="{419B0B1C-D624-FFF2-C512-AB6F721EA04C}"/>
              </a:ext>
            </a:extLst>
          </p:cNvPr>
          <p:cNvPicPr>
            <a:picLocks noChangeAspect="1"/>
          </p:cNvPicPr>
          <p:nvPr/>
        </p:nvPicPr>
        <p:blipFill>
          <a:blip r:embed="rId2"/>
          <a:stretch>
            <a:fillRect/>
          </a:stretch>
        </p:blipFill>
        <p:spPr>
          <a:xfrm>
            <a:off x="838200" y="3738926"/>
            <a:ext cx="10831285" cy="2753949"/>
          </a:xfrm>
          <a:prstGeom prst="rect">
            <a:avLst/>
          </a:prstGeom>
        </p:spPr>
      </p:pic>
    </p:spTree>
    <p:extLst>
      <p:ext uri="{BB962C8B-B14F-4D97-AF65-F5344CB8AC3E}">
        <p14:creationId xmlns:p14="http://schemas.microsoft.com/office/powerpoint/2010/main" val="127856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4249-E8C3-A364-8A7D-810F96A0D874}"/>
              </a:ext>
            </a:extLst>
          </p:cNvPr>
          <p:cNvSpPr>
            <a:spLocks noGrp="1"/>
          </p:cNvSpPr>
          <p:nvPr>
            <p:ph type="title"/>
          </p:nvPr>
        </p:nvSpPr>
        <p:spPr>
          <a:xfrm>
            <a:off x="1154954" y="973668"/>
            <a:ext cx="10619035" cy="706964"/>
          </a:xfrm>
        </p:spPr>
        <p:txBody>
          <a:bodyPr/>
          <a:lstStyle/>
          <a:p>
            <a:r>
              <a:rPr lang="en-IN" dirty="0"/>
              <a:t>         What  is difference  between  Analog  </a:t>
            </a:r>
            <a:br>
              <a:rPr lang="en-IN" dirty="0"/>
            </a:br>
            <a:r>
              <a:rPr lang="en-IN" dirty="0"/>
              <a:t>                       and digital signals .</a:t>
            </a:r>
          </a:p>
        </p:txBody>
      </p:sp>
      <p:sp>
        <p:nvSpPr>
          <p:cNvPr id="3" name="Content Placeholder 2">
            <a:extLst>
              <a:ext uri="{FF2B5EF4-FFF2-40B4-BE49-F238E27FC236}">
                <a16:creationId xmlns:a16="http://schemas.microsoft.com/office/drawing/2014/main" id="{64BEB69B-C003-A032-ABB2-2451C56C6D64}"/>
              </a:ext>
            </a:extLst>
          </p:cNvPr>
          <p:cNvSpPr>
            <a:spLocks noGrp="1"/>
          </p:cNvSpPr>
          <p:nvPr>
            <p:ph idx="1"/>
          </p:nvPr>
        </p:nvSpPr>
        <p:spPr>
          <a:xfrm>
            <a:off x="838200" y="2333897"/>
            <a:ext cx="10515600" cy="4380412"/>
          </a:xfrm>
        </p:spPr>
        <p:txBody>
          <a:bodyPr>
            <a:normAutofit/>
          </a:bodyPr>
          <a:lstStyle/>
          <a:p>
            <a:pPr algn="just">
              <a:buFont typeface="Wingdings" panose="05000000000000000000" pitchFamily="2" charset="2"/>
              <a:buChar char="q"/>
            </a:pPr>
            <a:r>
              <a:rPr lang="en-US" dirty="0"/>
              <a:t>Analog and digital signals are the types of signals  which are used for carrying information. </a:t>
            </a:r>
          </a:p>
          <a:p>
            <a:pPr algn="just">
              <a:buFont typeface="Wingdings" panose="05000000000000000000" pitchFamily="2" charset="2"/>
              <a:buChar char="q"/>
            </a:pPr>
            <a:r>
              <a:rPr lang="en-US" dirty="0"/>
              <a:t> Signal  is defined as Information converted into an electrical form suitable for transmission is called a signal</a:t>
            </a:r>
          </a:p>
          <a:p>
            <a:pPr algn="just">
              <a:buFont typeface="Wingdings" panose="05000000000000000000" pitchFamily="2" charset="2"/>
              <a:buChar char="q"/>
            </a:pPr>
            <a:r>
              <a:rPr lang="en-US" dirty="0"/>
              <a:t>The major difference between both  types of signals -</a:t>
            </a:r>
          </a:p>
          <a:p>
            <a:pPr algn="just">
              <a:buFont typeface="Wingdings" panose="05000000000000000000" pitchFamily="2" charset="2"/>
              <a:buChar char="q"/>
            </a:pPr>
            <a:r>
              <a:rPr lang="en-US" dirty="0"/>
              <a:t> Analog signals- The  analog signal is a continuous signal in which information is encoded as the continuous  variable and in analog signals  have  using the continuous electrical signals. </a:t>
            </a:r>
          </a:p>
          <a:p>
            <a:pPr algn="just">
              <a:buFont typeface="Wingdings" panose="05000000000000000000" pitchFamily="2" charset="2"/>
              <a:buChar char="q"/>
            </a:pPr>
            <a:r>
              <a:rPr lang="en-US" dirty="0"/>
              <a:t>Digital signals – The digital signal is also type of signal which  are not continuous, but signals are discrete in value and time. These signals are represented by binary numbers and consist of different voltage values. Digital signals have non-continuous electrical signals. </a:t>
            </a:r>
            <a:endParaRPr lang="en-IN" dirty="0"/>
          </a:p>
        </p:txBody>
      </p:sp>
    </p:spTree>
    <p:extLst>
      <p:ext uri="{BB962C8B-B14F-4D97-AF65-F5344CB8AC3E}">
        <p14:creationId xmlns:p14="http://schemas.microsoft.com/office/powerpoint/2010/main" val="2643046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E1BA-B079-C5E9-0502-129AD25F2248}"/>
              </a:ext>
            </a:extLst>
          </p:cNvPr>
          <p:cNvSpPr>
            <a:spLocks noGrp="1"/>
          </p:cNvSpPr>
          <p:nvPr>
            <p:ph type="title"/>
          </p:nvPr>
        </p:nvSpPr>
        <p:spPr>
          <a:xfrm>
            <a:off x="838200" y="365126"/>
            <a:ext cx="10515600" cy="958578"/>
          </a:xfrm>
        </p:spPr>
        <p:txBody>
          <a:bodyPr/>
          <a:lstStyle/>
          <a:p>
            <a:r>
              <a:rPr lang="en-IN" dirty="0"/>
              <a:t>         Diagram of Analog and Digital  signals. </a:t>
            </a:r>
          </a:p>
        </p:txBody>
      </p:sp>
      <p:pic>
        <p:nvPicPr>
          <p:cNvPr id="9" name="Content Placeholder 8">
            <a:extLst>
              <a:ext uri="{FF2B5EF4-FFF2-40B4-BE49-F238E27FC236}">
                <a16:creationId xmlns:a16="http://schemas.microsoft.com/office/drawing/2014/main" id="{9F2BC836-1840-A976-39DD-52812C8261D5}"/>
              </a:ext>
            </a:extLst>
          </p:cNvPr>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18903" y="2890883"/>
            <a:ext cx="10334897" cy="34163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525520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422C-40EF-6452-F33E-F1AE0C09D6F6}"/>
              </a:ext>
            </a:extLst>
          </p:cNvPr>
          <p:cNvSpPr>
            <a:spLocks noGrp="1"/>
          </p:cNvSpPr>
          <p:nvPr>
            <p:ph type="title"/>
          </p:nvPr>
        </p:nvSpPr>
        <p:spPr>
          <a:xfrm>
            <a:off x="740229" y="973668"/>
            <a:ext cx="10476411" cy="706964"/>
          </a:xfrm>
        </p:spPr>
        <p:txBody>
          <a:bodyPr/>
          <a:lstStyle/>
          <a:p>
            <a:r>
              <a:rPr lang="en-IN" dirty="0"/>
              <a:t>What  is  Basic of  DATA COMMUNICATIONS  ?</a:t>
            </a:r>
          </a:p>
        </p:txBody>
      </p:sp>
      <p:sp>
        <p:nvSpPr>
          <p:cNvPr id="3" name="Content Placeholder 2">
            <a:extLst>
              <a:ext uri="{FF2B5EF4-FFF2-40B4-BE49-F238E27FC236}">
                <a16:creationId xmlns:a16="http://schemas.microsoft.com/office/drawing/2014/main" id="{DEBFED20-8F10-177A-4B21-9AC9F8E0C04F}"/>
              </a:ext>
            </a:extLst>
          </p:cNvPr>
          <p:cNvSpPr>
            <a:spLocks noGrp="1"/>
          </p:cNvSpPr>
          <p:nvPr>
            <p:ph idx="1"/>
          </p:nvPr>
        </p:nvSpPr>
        <p:spPr>
          <a:xfrm>
            <a:off x="365760" y="2603500"/>
            <a:ext cx="11556274" cy="3416300"/>
          </a:xfrm>
        </p:spPr>
        <p:txBody>
          <a:bodyPr>
            <a:normAutofit lnSpcReduction="10000"/>
          </a:bodyPr>
          <a:lstStyle/>
          <a:p>
            <a:pPr marL="321945" marR="5080" indent="-309880" algn="just">
              <a:lnSpc>
                <a:spcPct val="97000"/>
              </a:lnSpc>
              <a:spcBef>
                <a:spcPts val="185"/>
              </a:spcBef>
              <a:buChar char="•"/>
              <a:tabLst>
                <a:tab pos="322580" algn="l"/>
              </a:tabLst>
            </a:pPr>
            <a:r>
              <a:rPr lang="en-US" sz="2400" dirty="0">
                <a:latin typeface="Times New Roman"/>
                <a:cs typeface="Times New Roman"/>
              </a:rPr>
              <a:t>The</a:t>
            </a:r>
            <a:r>
              <a:rPr lang="en-US" sz="2400" spc="5" dirty="0">
                <a:latin typeface="Times New Roman"/>
                <a:cs typeface="Times New Roman"/>
              </a:rPr>
              <a:t> </a:t>
            </a:r>
            <a:r>
              <a:rPr lang="en-US" sz="2400" dirty="0">
                <a:latin typeface="Times New Roman"/>
                <a:cs typeface="Times New Roman"/>
              </a:rPr>
              <a:t>term</a:t>
            </a:r>
            <a:r>
              <a:rPr lang="en-US" sz="2400" spc="5" dirty="0">
                <a:latin typeface="Times New Roman"/>
                <a:cs typeface="Times New Roman"/>
              </a:rPr>
              <a:t> </a:t>
            </a:r>
            <a:r>
              <a:rPr lang="en-US" sz="2400" spc="-5" dirty="0">
                <a:latin typeface="Times New Roman"/>
                <a:cs typeface="Times New Roman"/>
              </a:rPr>
              <a:t>telecommunication</a:t>
            </a:r>
            <a:r>
              <a:rPr lang="en-US" sz="2400" dirty="0">
                <a:latin typeface="Times New Roman"/>
                <a:cs typeface="Times New Roman"/>
              </a:rPr>
              <a:t> </a:t>
            </a:r>
            <a:r>
              <a:rPr lang="en-US" sz="2400" spc="-5" dirty="0">
                <a:latin typeface="Times New Roman"/>
                <a:cs typeface="Times New Roman"/>
              </a:rPr>
              <a:t>means</a:t>
            </a:r>
            <a:r>
              <a:rPr lang="en-US" sz="2400" dirty="0">
                <a:latin typeface="Times New Roman"/>
                <a:cs typeface="Times New Roman"/>
              </a:rPr>
              <a:t> </a:t>
            </a:r>
            <a:r>
              <a:rPr lang="en-US" sz="2400" spc="-5" dirty="0">
                <a:latin typeface="Times New Roman"/>
                <a:cs typeface="Times New Roman"/>
              </a:rPr>
              <a:t>communication</a:t>
            </a:r>
            <a:r>
              <a:rPr lang="en-US" sz="2400" dirty="0">
                <a:latin typeface="Times New Roman"/>
                <a:cs typeface="Times New Roman"/>
              </a:rPr>
              <a:t> </a:t>
            </a:r>
            <a:r>
              <a:rPr lang="en-US" sz="2400" spc="-5" dirty="0">
                <a:latin typeface="Times New Roman"/>
                <a:cs typeface="Times New Roman"/>
              </a:rPr>
              <a:t>at</a:t>
            </a:r>
            <a:r>
              <a:rPr lang="en-US" sz="2400" dirty="0">
                <a:latin typeface="Times New Roman"/>
                <a:cs typeface="Times New Roman"/>
              </a:rPr>
              <a:t> a </a:t>
            </a:r>
            <a:r>
              <a:rPr lang="en-US" sz="2400" spc="-585" dirty="0">
                <a:latin typeface="Times New Roman"/>
                <a:cs typeface="Times New Roman"/>
              </a:rPr>
              <a:t> </a:t>
            </a:r>
            <a:r>
              <a:rPr lang="en-US" sz="2400" spc="-5" dirty="0">
                <a:latin typeface="Times New Roman"/>
                <a:cs typeface="Times New Roman"/>
              </a:rPr>
              <a:t>distance.</a:t>
            </a:r>
            <a:r>
              <a:rPr lang="en-US" sz="2400" dirty="0">
                <a:latin typeface="Times New Roman"/>
                <a:cs typeface="Times New Roman"/>
              </a:rPr>
              <a:t> </a:t>
            </a:r>
            <a:r>
              <a:rPr lang="en-US" sz="2400" spc="-10" dirty="0">
                <a:latin typeface="Times New Roman"/>
                <a:cs typeface="Times New Roman"/>
              </a:rPr>
              <a:t>The</a:t>
            </a:r>
            <a:r>
              <a:rPr lang="en-US" sz="2400" spc="-5" dirty="0">
                <a:latin typeface="Times New Roman"/>
                <a:cs typeface="Times New Roman"/>
              </a:rPr>
              <a:t> word</a:t>
            </a:r>
            <a:r>
              <a:rPr lang="en-US" sz="2400" dirty="0">
                <a:latin typeface="Times New Roman"/>
                <a:cs typeface="Times New Roman"/>
              </a:rPr>
              <a:t> data</a:t>
            </a:r>
            <a:r>
              <a:rPr lang="en-US" sz="2400" spc="5" dirty="0">
                <a:latin typeface="Times New Roman"/>
                <a:cs typeface="Times New Roman"/>
              </a:rPr>
              <a:t> </a:t>
            </a:r>
            <a:r>
              <a:rPr lang="en-US" sz="2400" spc="-5" dirty="0">
                <a:latin typeface="Times New Roman"/>
                <a:cs typeface="Times New Roman"/>
              </a:rPr>
              <a:t>refers</a:t>
            </a:r>
            <a:r>
              <a:rPr lang="en-US" sz="2400" dirty="0">
                <a:latin typeface="Times New Roman"/>
                <a:cs typeface="Times New Roman"/>
              </a:rPr>
              <a:t> to</a:t>
            </a:r>
            <a:r>
              <a:rPr lang="en-US" sz="2400" spc="5" dirty="0">
                <a:latin typeface="Times New Roman"/>
                <a:cs typeface="Times New Roman"/>
              </a:rPr>
              <a:t> </a:t>
            </a:r>
            <a:r>
              <a:rPr lang="en-US" sz="2400" spc="-5" dirty="0">
                <a:latin typeface="Times New Roman"/>
                <a:cs typeface="Times New Roman"/>
              </a:rPr>
              <a:t>information</a:t>
            </a:r>
            <a:r>
              <a:rPr lang="en-US" sz="2400" dirty="0">
                <a:latin typeface="Times New Roman"/>
                <a:cs typeface="Times New Roman"/>
              </a:rPr>
              <a:t> presented</a:t>
            </a:r>
            <a:r>
              <a:rPr lang="en-US" sz="2400" spc="5" dirty="0">
                <a:latin typeface="Times New Roman"/>
                <a:cs typeface="Times New Roman"/>
              </a:rPr>
              <a:t> </a:t>
            </a:r>
            <a:r>
              <a:rPr lang="en-US" sz="2400" dirty="0">
                <a:latin typeface="Times New Roman"/>
                <a:cs typeface="Times New Roman"/>
              </a:rPr>
              <a:t>in </a:t>
            </a:r>
            <a:r>
              <a:rPr lang="en-US" sz="2400" spc="5" dirty="0">
                <a:latin typeface="Times New Roman"/>
                <a:cs typeface="Times New Roman"/>
              </a:rPr>
              <a:t> </a:t>
            </a:r>
            <a:r>
              <a:rPr lang="en-US" sz="2400" spc="-5" dirty="0">
                <a:latin typeface="Times New Roman"/>
                <a:cs typeface="Times New Roman"/>
              </a:rPr>
              <a:t>whatever form </a:t>
            </a:r>
            <a:r>
              <a:rPr lang="en-US" sz="2400" dirty="0">
                <a:latin typeface="Times New Roman"/>
                <a:cs typeface="Times New Roman"/>
              </a:rPr>
              <a:t>is </a:t>
            </a:r>
            <a:r>
              <a:rPr lang="en-US" sz="2400" spc="-5" dirty="0">
                <a:latin typeface="Times New Roman"/>
                <a:cs typeface="Times New Roman"/>
              </a:rPr>
              <a:t>agreed </a:t>
            </a:r>
            <a:r>
              <a:rPr lang="en-US" sz="2400" dirty="0">
                <a:latin typeface="Times New Roman"/>
                <a:cs typeface="Times New Roman"/>
              </a:rPr>
              <a:t>upon by </a:t>
            </a:r>
            <a:r>
              <a:rPr lang="en-US" sz="2400" spc="-5" dirty="0">
                <a:latin typeface="Times New Roman"/>
                <a:cs typeface="Times New Roman"/>
              </a:rPr>
              <a:t>the parties creating </a:t>
            </a:r>
            <a:r>
              <a:rPr lang="en-US" sz="2400" dirty="0">
                <a:latin typeface="Times New Roman"/>
                <a:cs typeface="Times New Roman"/>
              </a:rPr>
              <a:t>and </a:t>
            </a:r>
            <a:r>
              <a:rPr lang="en-US" sz="2400" spc="-5" dirty="0">
                <a:latin typeface="Times New Roman"/>
                <a:cs typeface="Times New Roman"/>
              </a:rPr>
              <a:t>using </a:t>
            </a:r>
            <a:r>
              <a:rPr lang="en-US" sz="2400" dirty="0">
                <a:latin typeface="Times New Roman"/>
                <a:cs typeface="Times New Roman"/>
              </a:rPr>
              <a:t> the</a:t>
            </a:r>
            <a:r>
              <a:rPr lang="en-US" sz="2400" spc="-20" dirty="0">
                <a:latin typeface="Times New Roman"/>
                <a:cs typeface="Times New Roman"/>
              </a:rPr>
              <a:t> </a:t>
            </a:r>
            <a:r>
              <a:rPr lang="en-US" sz="2400" dirty="0">
                <a:latin typeface="Times New Roman"/>
                <a:cs typeface="Times New Roman"/>
              </a:rPr>
              <a:t>data.</a:t>
            </a:r>
          </a:p>
          <a:p>
            <a:pPr marL="12065" marR="5080" indent="0" algn="just">
              <a:lnSpc>
                <a:spcPct val="97000"/>
              </a:lnSpc>
              <a:spcBef>
                <a:spcPts val="185"/>
              </a:spcBef>
              <a:buNone/>
              <a:tabLst>
                <a:tab pos="322580" algn="l"/>
              </a:tabLst>
            </a:pPr>
            <a:endParaRPr lang="en-US" sz="2400" dirty="0">
              <a:latin typeface="Times New Roman"/>
              <a:cs typeface="Times New Roman"/>
            </a:endParaRPr>
          </a:p>
          <a:p>
            <a:pPr marL="321945" marR="5080" indent="-309880" algn="just">
              <a:lnSpc>
                <a:spcPct val="97000"/>
              </a:lnSpc>
              <a:spcBef>
                <a:spcPts val="185"/>
              </a:spcBef>
              <a:buChar char="•"/>
              <a:tabLst>
                <a:tab pos="322580" algn="l"/>
              </a:tabLst>
            </a:pPr>
            <a:r>
              <a:rPr lang="en-US" sz="2400" dirty="0">
                <a:latin typeface="Times New Roman"/>
                <a:cs typeface="Times New Roman"/>
              </a:rPr>
              <a:t> The basic  of data communications  is based  on  the transmission of this digital data between two or more computers and a computer network or data network is a telecommunications network that allows computers to exchange data.</a:t>
            </a:r>
          </a:p>
          <a:p>
            <a:pPr marL="12065" marR="5080" indent="0" algn="just">
              <a:lnSpc>
                <a:spcPct val="97000"/>
              </a:lnSpc>
              <a:spcBef>
                <a:spcPts val="185"/>
              </a:spcBef>
              <a:buNone/>
              <a:tabLst>
                <a:tab pos="322580" algn="l"/>
              </a:tabLst>
            </a:pPr>
            <a:endParaRPr lang="en-US" sz="2400" dirty="0">
              <a:latin typeface="Times New Roman"/>
              <a:cs typeface="Times New Roman"/>
            </a:endParaRPr>
          </a:p>
          <a:p>
            <a:pPr marL="321945" marR="5715" indent="-309880" algn="just">
              <a:lnSpc>
                <a:spcPct val="96900"/>
              </a:lnSpc>
              <a:spcBef>
                <a:spcPts val="5"/>
              </a:spcBef>
              <a:buChar char="•"/>
              <a:tabLst>
                <a:tab pos="322580" algn="l"/>
              </a:tabLst>
            </a:pPr>
            <a:r>
              <a:rPr lang="en-US" sz="2400" dirty="0">
                <a:latin typeface="Times New Roman"/>
                <a:cs typeface="Times New Roman"/>
              </a:rPr>
              <a:t>Data </a:t>
            </a:r>
            <a:r>
              <a:rPr lang="en-US" sz="2400" spc="-5" dirty="0">
                <a:latin typeface="Times New Roman"/>
                <a:cs typeface="Times New Roman"/>
              </a:rPr>
              <a:t>communications are </a:t>
            </a:r>
            <a:r>
              <a:rPr lang="en-US" sz="2400" dirty="0">
                <a:latin typeface="Times New Roman"/>
                <a:cs typeface="Times New Roman"/>
              </a:rPr>
              <a:t>the </a:t>
            </a:r>
            <a:r>
              <a:rPr lang="en-US" sz="2400" spc="-5" dirty="0">
                <a:latin typeface="Times New Roman"/>
                <a:cs typeface="Times New Roman"/>
              </a:rPr>
              <a:t>exchange </a:t>
            </a:r>
            <a:r>
              <a:rPr lang="en-US" sz="2400" dirty="0">
                <a:latin typeface="Times New Roman"/>
                <a:cs typeface="Times New Roman"/>
              </a:rPr>
              <a:t>of data </a:t>
            </a:r>
            <a:r>
              <a:rPr lang="en-US" sz="2400" spc="-5" dirty="0">
                <a:latin typeface="Times New Roman"/>
                <a:cs typeface="Times New Roman"/>
              </a:rPr>
              <a:t>between two </a:t>
            </a:r>
            <a:r>
              <a:rPr lang="en-US" sz="2400" dirty="0">
                <a:latin typeface="Times New Roman"/>
                <a:cs typeface="Times New Roman"/>
              </a:rPr>
              <a:t> </a:t>
            </a:r>
            <a:r>
              <a:rPr lang="en-US" sz="2400" spc="-5" dirty="0">
                <a:latin typeface="Times New Roman"/>
                <a:cs typeface="Times New Roman"/>
              </a:rPr>
              <a:t>devices via some </a:t>
            </a:r>
            <a:r>
              <a:rPr lang="en-US" sz="2400" dirty="0">
                <a:latin typeface="Times New Roman"/>
                <a:cs typeface="Times New Roman"/>
              </a:rPr>
              <a:t>form of </a:t>
            </a:r>
            <a:r>
              <a:rPr lang="en-US" sz="2400" spc="-5" dirty="0">
                <a:latin typeface="Times New Roman"/>
                <a:cs typeface="Times New Roman"/>
              </a:rPr>
              <a:t>transmission medium </a:t>
            </a:r>
            <a:r>
              <a:rPr lang="en-US" sz="2400" dirty="0">
                <a:latin typeface="Times New Roman"/>
                <a:cs typeface="Times New Roman"/>
              </a:rPr>
              <a:t>such </a:t>
            </a:r>
            <a:r>
              <a:rPr lang="en-US" sz="2400" spc="-5" dirty="0">
                <a:latin typeface="Times New Roman"/>
                <a:cs typeface="Times New Roman"/>
              </a:rPr>
              <a:t>as </a:t>
            </a:r>
            <a:r>
              <a:rPr lang="en-US" sz="2400" dirty="0">
                <a:latin typeface="Times New Roman"/>
                <a:cs typeface="Times New Roman"/>
              </a:rPr>
              <a:t>a wire </a:t>
            </a:r>
            <a:r>
              <a:rPr lang="en-US" sz="2400" spc="5" dirty="0">
                <a:latin typeface="Times New Roman"/>
                <a:cs typeface="Times New Roman"/>
              </a:rPr>
              <a:t> </a:t>
            </a:r>
            <a:r>
              <a:rPr lang="en-US" sz="2400" dirty="0">
                <a:latin typeface="Times New Roman"/>
                <a:cs typeface="Times New Roman"/>
              </a:rPr>
              <a:t>cable</a:t>
            </a:r>
            <a:r>
              <a:rPr lang="en-US" sz="2400" spc="-35" dirty="0">
                <a:latin typeface="Times New Roman"/>
                <a:cs typeface="Times New Roman"/>
              </a:rPr>
              <a:t> </a:t>
            </a:r>
            <a:r>
              <a:rPr lang="en-US" sz="2400" dirty="0">
                <a:latin typeface="Times New Roman"/>
                <a:cs typeface="Times New Roman"/>
              </a:rPr>
              <a:t>or</a:t>
            </a:r>
            <a:r>
              <a:rPr lang="en-US" sz="2400" spc="-10" dirty="0">
                <a:latin typeface="Times New Roman"/>
                <a:cs typeface="Times New Roman"/>
              </a:rPr>
              <a:t> may</a:t>
            </a:r>
            <a:r>
              <a:rPr lang="en-US" sz="2400" spc="10" dirty="0">
                <a:latin typeface="Times New Roman"/>
                <a:cs typeface="Times New Roman"/>
              </a:rPr>
              <a:t> </a:t>
            </a:r>
            <a:r>
              <a:rPr lang="en-US" sz="2400" dirty="0">
                <a:latin typeface="Times New Roman"/>
                <a:cs typeface="Times New Roman"/>
              </a:rPr>
              <a:t>be wireless.</a:t>
            </a:r>
          </a:p>
          <a:p>
            <a:endParaRPr lang="en-IN" dirty="0"/>
          </a:p>
        </p:txBody>
      </p:sp>
    </p:spTree>
    <p:extLst>
      <p:ext uri="{BB962C8B-B14F-4D97-AF65-F5344CB8AC3E}">
        <p14:creationId xmlns:p14="http://schemas.microsoft.com/office/powerpoint/2010/main" val="365297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A163-755A-4D2D-5AC1-239FF77FBDD0}"/>
              </a:ext>
            </a:extLst>
          </p:cNvPr>
          <p:cNvSpPr>
            <a:spLocks noGrp="1"/>
          </p:cNvSpPr>
          <p:nvPr>
            <p:ph type="title"/>
          </p:nvPr>
        </p:nvSpPr>
        <p:spPr>
          <a:xfrm>
            <a:off x="1154954" y="548640"/>
            <a:ext cx="10453572" cy="1131992"/>
          </a:xfrm>
        </p:spPr>
        <p:txBody>
          <a:bodyPr/>
          <a:lstStyle/>
          <a:p>
            <a:r>
              <a:rPr lang="en-US" dirty="0"/>
              <a:t>    Components of a Data Communication   </a:t>
            </a:r>
            <a:br>
              <a:rPr lang="en-US" dirty="0"/>
            </a:br>
            <a:r>
              <a:rPr lang="en-US" dirty="0"/>
              <a:t>                                   System . </a:t>
            </a:r>
            <a:endParaRPr lang="en-IN" dirty="0"/>
          </a:p>
        </p:txBody>
      </p:sp>
      <p:pic>
        <p:nvPicPr>
          <p:cNvPr id="4" name="object 3">
            <a:extLst>
              <a:ext uri="{FF2B5EF4-FFF2-40B4-BE49-F238E27FC236}">
                <a16:creationId xmlns:a16="http://schemas.microsoft.com/office/drawing/2014/main" id="{313DEC97-2B55-671B-AE1D-94C5B196ECF7}"/>
              </a:ext>
            </a:extLst>
          </p:cNvPr>
          <p:cNvPicPr>
            <a:picLocks noGrp="1"/>
          </p:cNvPicPr>
          <p:nvPr>
            <p:ph idx="1"/>
          </p:nvPr>
        </p:nvPicPr>
        <p:blipFill>
          <a:blip r:embed="rId2" cstate="print"/>
          <a:stretch>
            <a:fillRect/>
          </a:stretch>
        </p:blipFill>
        <p:spPr>
          <a:xfrm>
            <a:off x="1155700" y="3180871"/>
            <a:ext cx="8824913" cy="2261557"/>
          </a:xfrm>
          <a:prstGeom prst="rect">
            <a:avLst/>
          </a:prstGeom>
        </p:spPr>
      </p:pic>
    </p:spTree>
    <p:extLst>
      <p:ext uri="{BB962C8B-B14F-4D97-AF65-F5344CB8AC3E}">
        <p14:creationId xmlns:p14="http://schemas.microsoft.com/office/powerpoint/2010/main" val="4012645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74BD-0B83-C099-7D6E-861E4F788578}"/>
              </a:ext>
            </a:extLst>
          </p:cNvPr>
          <p:cNvSpPr>
            <a:spLocks noGrp="1"/>
          </p:cNvSpPr>
          <p:nvPr>
            <p:ph type="title"/>
          </p:nvPr>
        </p:nvSpPr>
        <p:spPr>
          <a:xfrm>
            <a:off x="1154954" y="670560"/>
            <a:ext cx="10949960" cy="1280160"/>
          </a:xfrm>
        </p:spPr>
        <p:txBody>
          <a:bodyPr>
            <a:normAutofit/>
          </a:bodyPr>
          <a:lstStyle/>
          <a:p>
            <a:r>
              <a:rPr lang="en-US" dirty="0"/>
              <a:t>  </a:t>
            </a:r>
            <a:r>
              <a:rPr lang="en-US" sz="2800" dirty="0"/>
              <a:t>Different  basic  components  of data  communication . </a:t>
            </a:r>
            <a:endParaRPr lang="en-IN" dirty="0"/>
          </a:p>
        </p:txBody>
      </p:sp>
      <p:sp>
        <p:nvSpPr>
          <p:cNvPr id="3" name="Content Placeholder 2">
            <a:extLst>
              <a:ext uri="{FF2B5EF4-FFF2-40B4-BE49-F238E27FC236}">
                <a16:creationId xmlns:a16="http://schemas.microsoft.com/office/drawing/2014/main" id="{6A290C80-0D61-FA5A-C02D-35930A0011FE}"/>
              </a:ext>
            </a:extLst>
          </p:cNvPr>
          <p:cNvSpPr>
            <a:spLocks noGrp="1"/>
          </p:cNvSpPr>
          <p:nvPr>
            <p:ph idx="1"/>
          </p:nvPr>
        </p:nvSpPr>
        <p:spPr/>
        <p:txBody>
          <a:bodyPr>
            <a:normAutofit lnSpcReduction="10000"/>
          </a:bodyPr>
          <a:lstStyle/>
          <a:p>
            <a:pPr marL="12700">
              <a:lnSpc>
                <a:spcPct val="100000"/>
              </a:lnSpc>
              <a:spcBef>
                <a:spcPts val="105"/>
              </a:spcBef>
            </a:pPr>
            <a:r>
              <a:rPr lang="en-IN" sz="2800" b="1" dirty="0">
                <a:latin typeface="Times New Roman"/>
                <a:cs typeface="Times New Roman"/>
              </a:rPr>
              <a:t>Five</a:t>
            </a:r>
            <a:r>
              <a:rPr lang="en-IN" sz="2800" b="1" spc="-50" dirty="0">
                <a:latin typeface="Times New Roman"/>
                <a:cs typeface="Times New Roman"/>
              </a:rPr>
              <a:t> </a:t>
            </a:r>
            <a:r>
              <a:rPr lang="en-IN" sz="2800" b="1">
                <a:latin typeface="Times New Roman"/>
                <a:cs typeface="Times New Roman"/>
              </a:rPr>
              <a:t>Components:</a:t>
            </a:r>
            <a:endParaRPr lang="en-IN" sz="2800" dirty="0">
              <a:latin typeface="Times New Roman"/>
              <a:cs typeface="Times New Roman"/>
            </a:endParaRPr>
          </a:p>
          <a:p>
            <a:pPr marL="321945" indent="-309880">
              <a:lnSpc>
                <a:spcPct val="100000"/>
              </a:lnSpc>
              <a:spcBef>
                <a:spcPts val="2190"/>
              </a:spcBef>
              <a:buChar char="•"/>
              <a:tabLst>
                <a:tab pos="321945" algn="l"/>
                <a:tab pos="322580" algn="l"/>
              </a:tabLst>
            </a:pPr>
            <a:r>
              <a:rPr lang="en-IN" sz="2800" spc="-5" dirty="0">
                <a:latin typeface="Times New Roman"/>
                <a:cs typeface="Times New Roman"/>
              </a:rPr>
              <a:t>Message-</a:t>
            </a:r>
            <a:r>
              <a:rPr lang="en-IN" sz="2800" spc="-30" dirty="0">
                <a:latin typeface="Times New Roman"/>
                <a:cs typeface="Times New Roman"/>
              </a:rPr>
              <a:t> </a:t>
            </a:r>
            <a:r>
              <a:rPr lang="en-IN" sz="2000" b="1" i="1" dirty="0">
                <a:solidFill>
                  <a:srgbClr val="C00000"/>
                </a:solidFill>
                <a:latin typeface="Times New Roman"/>
                <a:cs typeface="Times New Roman"/>
              </a:rPr>
              <a:t>Text,</a:t>
            </a:r>
            <a:r>
              <a:rPr lang="en-IN" sz="2000" b="1" i="1" spc="-15" dirty="0">
                <a:solidFill>
                  <a:srgbClr val="C00000"/>
                </a:solidFill>
                <a:latin typeface="Times New Roman"/>
                <a:cs typeface="Times New Roman"/>
              </a:rPr>
              <a:t> </a:t>
            </a:r>
            <a:r>
              <a:rPr lang="en-IN" sz="2000" b="1" i="1" spc="-5" dirty="0">
                <a:solidFill>
                  <a:srgbClr val="C00000"/>
                </a:solidFill>
                <a:latin typeface="Times New Roman"/>
                <a:cs typeface="Times New Roman"/>
              </a:rPr>
              <a:t>Number, </a:t>
            </a:r>
            <a:r>
              <a:rPr lang="en-IN" sz="2000" b="1" i="1" dirty="0">
                <a:solidFill>
                  <a:srgbClr val="C00000"/>
                </a:solidFill>
                <a:latin typeface="Times New Roman"/>
                <a:cs typeface="Times New Roman"/>
              </a:rPr>
              <a:t>Image,</a:t>
            </a:r>
            <a:r>
              <a:rPr lang="en-IN" sz="2000" b="1" i="1" spc="-10" dirty="0">
                <a:solidFill>
                  <a:srgbClr val="C00000"/>
                </a:solidFill>
                <a:latin typeface="Times New Roman"/>
                <a:cs typeface="Times New Roman"/>
              </a:rPr>
              <a:t> </a:t>
            </a:r>
            <a:r>
              <a:rPr lang="en-IN" sz="2000" b="1" i="1" spc="-5" dirty="0">
                <a:solidFill>
                  <a:srgbClr val="C00000"/>
                </a:solidFill>
                <a:latin typeface="Times New Roman"/>
                <a:cs typeface="Times New Roman"/>
              </a:rPr>
              <a:t>Audio, </a:t>
            </a:r>
            <a:r>
              <a:rPr lang="en-IN" sz="2000" b="1" i="1" dirty="0">
                <a:solidFill>
                  <a:srgbClr val="C00000"/>
                </a:solidFill>
                <a:latin typeface="Times New Roman"/>
                <a:cs typeface="Times New Roman"/>
              </a:rPr>
              <a:t>Video</a:t>
            </a:r>
            <a:endParaRPr lang="en-IN" sz="2000" dirty="0">
              <a:latin typeface="Times New Roman"/>
              <a:cs typeface="Times New Roman"/>
            </a:endParaRPr>
          </a:p>
          <a:p>
            <a:pPr marL="321945" indent="-309880">
              <a:lnSpc>
                <a:spcPct val="100000"/>
              </a:lnSpc>
              <a:spcBef>
                <a:spcPts val="1200"/>
              </a:spcBef>
              <a:buChar char="•"/>
              <a:tabLst>
                <a:tab pos="321945" algn="l"/>
                <a:tab pos="322580" algn="l"/>
              </a:tabLst>
            </a:pPr>
            <a:r>
              <a:rPr lang="en-IN" sz="2800" dirty="0">
                <a:latin typeface="Times New Roman"/>
                <a:cs typeface="Times New Roman"/>
              </a:rPr>
              <a:t>Sender</a:t>
            </a:r>
          </a:p>
          <a:p>
            <a:pPr marL="321945" indent="-309880">
              <a:lnSpc>
                <a:spcPct val="100000"/>
              </a:lnSpc>
              <a:spcBef>
                <a:spcPts val="1190"/>
              </a:spcBef>
              <a:buChar char="•"/>
              <a:tabLst>
                <a:tab pos="321945" algn="l"/>
                <a:tab pos="322580" algn="l"/>
              </a:tabLst>
            </a:pPr>
            <a:r>
              <a:rPr lang="en-IN" sz="2800" spc="-5" dirty="0">
                <a:latin typeface="Times New Roman"/>
                <a:cs typeface="Times New Roman"/>
              </a:rPr>
              <a:t>Receiver</a:t>
            </a:r>
            <a:endParaRPr lang="en-IN" sz="2800" dirty="0">
              <a:latin typeface="Times New Roman"/>
              <a:cs typeface="Times New Roman"/>
            </a:endParaRPr>
          </a:p>
          <a:p>
            <a:pPr marL="321945" indent="-309880">
              <a:lnSpc>
                <a:spcPct val="100000"/>
              </a:lnSpc>
              <a:spcBef>
                <a:spcPts val="1200"/>
              </a:spcBef>
              <a:buChar char="•"/>
              <a:tabLst>
                <a:tab pos="321945" algn="l"/>
                <a:tab pos="322580" algn="l"/>
              </a:tabLst>
            </a:pPr>
            <a:r>
              <a:rPr lang="en-IN" sz="2800" spc="-5" dirty="0">
                <a:latin typeface="Times New Roman"/>
                <a:cs typeface="Times New Roman"/>
              </a:rPr>
              <a:t>Transmission</a:t>
            </a:r>
            <a:r>
              <a:rPr lang="en-IN" sz="2800" spc="-40" dirty="0">
                <a:latin typeface="Times New Roman"/>
                <a:cs typeface="Times New Roman"/>
              </a:rPr>
              <a:t> </a:t>
            </a:r>
            <a:r>
              <a:rPr lang="en-IN" sz="2800" spc="-5" dirty="0">
                <a:latin typeface="Times New Roman"/>
                <a:cs typeface="Times New Roman"/>
              </a:rPr>
              <a:t>Medium</a:t>
            </a:r>
            <a:endParaRPr lang="en-IN" sz="2800" dirty="0">
              <a:latin typeface="Times New Roman"/>
              <a:cs typeface="Times New Roman"/>
            </a:endParaRPr>
          </a:p>
          <a:p>
            <a:pPr marL="321945" indent="-309880">
              <a:lnSpc>
                <a:spcPct val="100000"/>
              </a:lnSpc>
              <a:spcBef>
                <a:spcPts val="1190"/>
              </a:spcBef>
              <a:buChar char="•"/>
              <a:tabLst>
                <a:tab pos="321945" algn="l"/>
                <a:tab pos="322580" algn="l"/>
              </a:tabLst>
            </a:pPr>
            <a:r>
              <a:rPr lang="en-IN" sz="2800" dirty="0">
                <a:latin typeface="Times New Roman"/>
                <a:cs typeface="Times New Roman"/>
              </a:rPr>
              <a:t>Protocol</a:t>
            </a:r>
          </a:p>
          <a:p>
            <a:pPr marL="0" indent="0">
              <a:buNone/>
            </a:pPr>
            <a:endParaRPr lang="en-IN" dirty="0"/>
          </a:p>
        </p:txBody>
      </p:sp>
    </p:spTree>
    <p:extLst>
      <p:ext uri="{BB962C8B-B14F-4D97-AF65-F5344CB8AC3E}">
        <p14:creationId xmlns:p14="http://schemas.microsoft.com/office/powerpoint/2010/main" val="4145731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C710-E1FD-813C-F1D7-BD7463715588}"/>
              </a:ext>
            </a:extLst>
          </p:cNvPr>
          <p:cNvSpPr>
            <a:spLocks noGrp="1"/>
          </p:cNvSpPr>
          <p:nvPr>
            <p:ph type="title"/>
          </p:nvPr>
        </p:nvSpPr>
        <p:spPr/>
        <p:txBody>
          <a:bodyPr/>
          <a:lstStyle/>
          <a:p>
            <a:r>
              <a:rPr lang="en-IN" dirty="0"/>
              <a:t>   What  are  types of data communication ?</a:t>
            </a:r>
          </a:p>
        </p:txBody>
      </p:sp>
      <p:sp>
        <p:nvSpPr>
          <p:cNvPr id="3" name="Content Placeholder 2">
            <a:extLst>
              <a:ext uri="{FF2B5EF4-FFF2-40B4-BE49-F238E27FC236}">
                <a16:creationId xmlns:a16="http://schemas.microsoft.com/office/drawing/2014/main" id="{7739EB8A-7425-3D89-66D0-1C12C3EBAB98}"/>
              </a:ext>
            </a:extLst>
          </p:cNvPr>
          <p:cNvSpPr>
            <a:spLocks noGrp="1"/>
          </p:cNvSpPr>
          <p:nvPr>
            <p:ph idx="1"/>
          </p:nvPr>
        </p:nvSpPr>
        <p:spPr/>
        <p:txBody>
          <a:bodyPr/>
          <a:lstStyle/>
          <a:p>
            <a:pPr marL="0" indent="0" algn="just">
              <a:buNone/>
            </a:pPr>
            <a:r>
              <a:rPr lang="en-US" dirty="0"/>
              <a:t>The data communication are  three types based on the direction of exchange of information:</a:t>
            </a:r>
          </a:p>
          <a:p>
            <a:r>
              <a:rPr lang="en-US" dirty="0"/>
              <a:t>Simplex.</a:t>
            </a:r>
          </a:p>
          <a:p>
            <a:r>
              <a:rPr lang="en-US" dirty="0"/>
              <a:t>Half-Duplex.</a:t>
            </a:r>
          </a:p>
          <a:p>
            <a:r>
              <a:rPr lang="en-US" dirty="0"/>
              <a:t>Full Duplex.</a:t>
            </a:r>
          </a:p>
          <a:p>
            <a:pPr marL="0" indent="0">
              <a:buNone/>
            </a:pPr>
            <a:endParaRPr lang="en-US" dirty="0"/>
          </a:p>
          <a:p>
            <a:pPr marL="0" indent="0">
              <a:buNone/>
            </a:pPr>
            <a:endParaRPr lang="en-IN" dirty="0"/>
          </a:p>
        </p:txBody>
      </p:sp>
      <p:pic>
        <p:nvPicPr>
          <p:cNvPr id="4" name="object 3">
            <a:extLst>
              <a:ext uri="{FF2B5EF4-FFF2-40B4-BE49-F238E27FC236}">
                <a16:creationId xmlns:a16="http://schemas.microsoft.com/office/drawing/2014/main" id="{7B709CE8-C7DE-C026-4695-8C3E40C148A9}"/>
              </a:ext>
            </a:extLst>
          </p:cNvPr>
          <p:cNvPicPr>
            <a:picLocks/>
          </p:cNvPicPr>
          <p:nvPr/>
        </p:nvPicPr>
        <p:blipFill>
          <a:blip r:embed="rId2" cstate="print"/>
          <a:stretch>
            <a:fillRect/>
          </a:stretch>
        </p:blipFill>
        <p:spPr>
          <a:xfrm>
            <a:off x="5752206" y="2464526"/>
            <a:ext cx="5601594" cy="4180114"/>
          </a:xfrm>
          <a:prstGeom prst="rect">
            <a:avLst/>
          </a:prstGeom>
        </p:spPr>
      </p:pic>
    </p:spTree>
    <p:extLst>
      <p:ext uri="{BB962C8B-B14F-4D97-AF65-F5344CB8AC3E}">
        <p14:creationId xmlns:p14="http://schemas.microsoft.com/office/powerpoint/2010/main" val="2221606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7D1A-DB0A-2A6F-92DD-003A1D263F27}"/>
              </a:ext>
            </a:extLst>
          </p:cNvPr>
          <p:cNvSpPr>
            <a:spLocks noGrp="1"/>
          </p:cNvSpPr>
          <p:nvPr>
            <p:ph type="title"/>
          </p:nvPr>
        </p:nvSpPr>
        <p:spPr>
          <a:xfrm>
            <a:off x="1154954" y="973668"/>
            <a:ext cx="9486920" cy="706964"/>
          </a:xfrm>
        </p:spPr>
        <p:txBody>
          <a:bodyPr>
            <a:normAutofit fontScale="90000"/>
          </a:bodyPr>
          <a:lstStyle/>
          <a:p>
            <a:r>
              <a:rPr lang="en-US" sz="2800" dirty="0"/>
              <a:t>   </a:t>
            </a:r>
            <a:r>
              <a:rPr lang="en-US" sz="3200" b="1" dirty="0"/>
              <a:t>Difference  between  Bandwidth  and  Data Rate.</a:t>
            </a:r>
            <a:endParaRPr lang="en-IN" sz="3200" b="1" dirty="0"/>
          </a:p>
        </p:txBody>
      </p:sp>
      <p:sp>
        <p:nvSpPr>
          <p:cNvPr id="3" name="Content Placeholder 2">
            <a:extLst>
              <a:ext uri="{FF2B5EF4-FFF2-40B4-BE49-F238E27FC236}">
                <a16:creationId xmlns:a16="http://schemas.microsoft.com/office/drawing/2014/main" id="{114DB73D-30C0-B4EE-0C3A-F7B0D56B5B76}"/>
              </a:ext>
            </a:extLst>
          </p:cNvPr>
          <p:cNvSpPr>
            <a:spLocks noGrp="1"/>
          </p:cNvSpPr>
          <p:nvPr>
            <p:ph idx="1"/>
          </p:nvPr>
        </p:nvSpPr>
        <p:spPr>
          <a:xfrm>
            <a:off x="1154954" y="2603499"/>
            <a:ext cx="10601617" cy="3962763"/>
          </a:xfrm>
        </p:spPr>
        <p:txBody>
          <a:bodyPr>
            <a:noAutofit/>
          </a:bodyPr>
          <a:lstStyle/>
          <a:p>
            <a:pPr algn="just">
              <a:buFont typeface="Wingdings" panose="05000000000000000000" pitchFamily="2" charset="2"/>
              <a:buChar char="q"/>
            </a:pPr>
            <a:r>
              <a:rPr lang="en-US" sz="1600" dirty="0"/>
              <a:t>Bandwidth: - It  is defined as the width of the spectrum. Network bandwidth is used to measure the data transfer rate or capacity of a given network. </a:t>
            </a:r>
          </a:p>
          <a:p>
            <a:pPr marL="0" indent="0" algn="just">
              <a:buNone/>
            </a:pPr>
            <a:r>
              <a:rPr lang="en-US" sz="1600" dirty="0"/>
              <a:t>Question:- A given signal has frequencies of 3125 MHz, 635 MHz, 2000MHz and 7000Mhz. Determine the bandwidth of the signal?</a:t>
            </a:r>
          </a:p>
          <a:p>
            <a:pPr marL="0" indent="0" algn="just">
              <a:buNone/>
            </a:pPr>
            <a:endParaRPr lang="en-US" sz="1600" dirty="0"/>
          </a:p>
          <a:p>
            <a:pPr marL="0" indent="0" algn="just">
              <a:buNone/>
            </a:pPr>
            <a:r>
              <a:rPr lang="en-US" sz="1600" b="0" i="0" dirty="0">
                <a:effectLst/>
                <a:latin typeface="Minion Pro"/>
              </a:rPr>
              <a:t>Answer: - The bandwidth of a signal is the difference between the highest and the lowest frequencies. For the given system the bandwidth is 7000 – 635 = 6365MHz. Therefore the bandwidth of the signal is 6365MHz.</a:t>
            </a:r>
          </a:p>
          <a:p>
            <a:pPr marL="0" indent="0" algn="just">
              <a:buNone/>
            </a:pPr>
            <a:endParaRPr lang="en-US" sz="1600" b="0" i="0" dirty="0">
              <a:effectLst/>
              <a:latin typeface="Minion Pro"/>
            </a:endParaRPr>
          </a:p>
          <a:p>
            <a:pPr marL="0" indent="0" algn="just">
              <a:buNone/>
            </a:pPr>
            <a:r>
              <a:rPr lang="en-US" sz="1600" b="0" i="0" dirty="0">
                <a:effectLst/>
                <a:latin typeface="Minion Pro"/>
              </a:rPr>
              <a:t>Data Rate: - Data Rate is defined as the amount of data transmitted during a specified time period over a network. It is the speed at which data is transferred from one device to another or between a peripheral device and the computer.</a:t>
            </a:r>
          </a:p>
          <a:p>
            <a:pPr marL="0" indent="0" algn="just">
              <a:buNone/>
            </a:pPr>
            <a:r>
              <a:rPr lang="en-US" sz="1600" b="1" i="0" dirty="0">
                <a:solidFill>
                  <a:srgbClr val="FFFFFF"/>
                </a:solidFill>
                <a:effectLst/>
                <a:latin typeface="Nunito" pitchFamily="2" charset="0"/>
              </a:rPr>
              <a:t>Data Rate:</a:t>
            </a:r>
            <a:r>
              <a:rPr lang="en-US" sz="1600" b="0" i="0" dirty="0">
                <a:solidFill>
                  <a:srgbClr val="FFFFFF"/>
                </a:solidFill>
                <a:effectLst/>
                <a:latin typeface="Nunito" pitchFamily="2" charset="0"/>
              </a:rPr>
              <a:t> Data Rate is defined as the amount of data transmitted during a specified time period over a network. It is the speed at which data is transferred from one device to another or between a peripheral device and</a:t>
            </a:r>
            <a:endParaRPr lang="en-US" sz="1600" dirty="0"/>
          </a:p>
          <a:p>
            <a:pPr marL="0" indent="0" algn="just">
              <a:buNone/>
            </a:pPr>
            <a:r>
              <a:rPr lang="en-US" sz="1600" dirty="0"/>
              <a:t>                                                    </a:t>
            </a:r>
          </a:p>
        </p:txBody>
      </p:sp>
    </p:spTree>
    <p:extLst>
      <p:ext uri="{BB962C8B-B14F-4D97-AF65-F5344CB8AC3E}">
        <p14:creationId xmlns:p14="http://schemas.microsoft.com/office/powerpoint/2010/main" val="3519672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7FCD-9DF8-418C-3416-7FE0F8F6E2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899AD7-2768-2D7D-85C3-9EA64EC31CBA}"/>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r>
              <a:rPr lang="en-IN" dirty="0"/>
              <a:t>                                                         Thanks</a:t>
            </a:r>
          </a:p>
        </p:txBody>
      </p:sp>
      <p:pic>
        <p:nvPicPr>
          <p:cNvPr id="4" name="Content Placeholder 4">
            <a:extLst>
              <a:ext uri="{FF2B5EF4-FFF2-40B4-BE49-F238E27FC236}">
                <a16:creationId xmlns:a16="http://schemas.microsoft.com/office/drawing/2014/main" id="{11EEBE2C-2C8E-1170-E131-DE78737CC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429"/>
            <a:ext cx="12192000" cy="698645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6784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27BB-D6EE-AD7F-1A3F-AE1F1FE4768B}"/>
              </a:ext>
            </a:extLst>
          </p:cNvPr>
          <p:cNvSpPr>
            <a:spLocks noGrp="1"/>
          </p:cNvSpPr>
          <p:nvPr>
            <p:ph type="title"/>
          </p:nvPr>
        </p:nvSpPr>
        <p:spPr/>
        <p:txBody>
          <a:bodyPr/>
          <a:lstStyle/>
          <a:p>
            <a:r>
              <a:rPr lang="en-IN" dirty="0"/>
              <a:t>               Examples  of Physical  layer.</a:t>
            </a:r>
          </a:p>
        </p:txBody>
      </p:sp>
      <p:sp>
        <p:nvSpPr>
          <p:cNvPr id="3" name="Content Placeholder 2">
            <a:extLst>
              <a:ext uri="{FF2B5EF4-FFF2-40B4-BE49-F238E27FC236}">
                <a16:creationId xmlns:a16="http://schemas.microsoft.com/office/drawing/2014/main" id="{C0C4DBDA-075D-E156-F351-718DE3863D23}"/>
              </a:ext>
            </a:extLst>
          </p:cNvPr>
          <p:cNvSpPr>
            <a:spLocks noGrp="1"/>
          </p:cNvSpPr>
          <p:nvPr>
            <p:ph idx="1"/>
          </p:nvPr>
        </p:nvSpPr>
        <p:spPr>
          <a:xfrm>
            <a:off x="838200" y="1398905"/>
            <a:ext cx="10515600" cy="5385072"/>
          </a:xfrm>
        </p:spPr>
        <p:txBody>
          <a:bodyPr/>
          <a:lstStyle/>
          <a:p>
            <a:pPr algn="just"/>
            <a:endParaRPr lang="en-US" dirty="0"/>
          </a:p>
          <a:p>
            <a:pPr marL="0" indent="0" algn="just">
              <a:buNone/>
            </a:pPr>
            <a:endParaRPr lang="en-US" dirty="0"/>
          </a:p>
          <a:p>
            <a:pPr algn="just">
              <a:buFont typeface="Wingdings" panose="05000000000000000000" pitchFamily="2" charset="2"/>
              <a:buChar char="q"/>
            </a:pPr>
            <a:r>
              <a:rPr lang="en-US" sz="2000" b="1" dirty="0"/>
              <a:t> Some  of the  examples  of  physical layer  is Repeaters, hubs, network interface cards (NICs), cables, and connectors are important  examples of physical layer.</a:t>
            </a:r>
          </a:p>
          <a:p>
            <a:pPr algn="just"/>
            <a:r>
              <a:rPr lang="en-US" sz="2000" b="1" dirty="0"/>
              <a:t> Repeaters are used to regenerate electrical signals that have been weakened due to distance. </a:t>
            </a:r>
          </a:p>
          <a:p>
            <a:pPr algn="just"/>
            <a:r>
              <a:rPr lang="en-US" sz="2000" b="1" dirty="0"/>
              <a:t>A hub  is a networking device which works on  physical layer  which is used to connect multiple devices  on  the  network.</a:t>
            </a:r>
            <a:endParaRPr lang="en-IN" sz="2000" b="1" dirty="0"/>
          </a:p>
        </p:txBody>
      </p:sp>
      <p:pic>
        <p:nvPicPr>
          <p:cNvPr id="5" name="Picture 4">
            <a:extLst>
              <a:ext uri="{FF2B5EF4-FFF2-40B4-BE49-F238E27FC236}">
                <a16:creationId xmlns:a16="http://schemas.microsoft.com/office/drawing/2014/main" id="{3064C2F8-8A87-5D90-A898-5FD57C818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578" y="4440191"/>
            <a:ext cx="9117874" cy="2213157"/>
          </a:xfrm>
          <a:prstGeom prst="rect">
            <a:avLst/>
          </a:prstGeom>
        </p:spPr>
      </p:pic>
    </p:spTree>
    <p:extLst>
      <p:ext uri="{BB962C8B-B14F-4D97-AF65-F5344CB8AC3E}">
        <p14:creationId xmlns:p14="http://schemas.microsoft.com/office/powerpoint/2010/main" val="89965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2CDA-E345-38E1-8390-7D3BE329D5D9}"/>
              </a:ext>
            </a:extLst>
          </p:cNvPr>
          <p:cNvSpPr>
            <a:spLocks noGrp="1"/>
          </p:cNvSpPr>
          <p:nvPr>
            <p:ph type="title"/>
          </p:nvPr>
        </p:nvSpPr>
        <p:spPr/>
        <p:txBody>
          <a:bodyPr/>
          <a:lstStyle/>
          <a:p>
            <a:r>
              <a:rPr lang="en-IN" dirty="0"/>
              <a:t>          Function of  Layer 1- Physical Layer</a:t>
            </a:r>
          </a:p>
        </p:txBody>
      </p:sp>
      <p:sp>
        <p:nvSpPr>
          <p:cNvPr id="3" name="Content Placeholder 2">
            <a:extLst>
              <a:ext uri="{FF2B5EF4-FFF2-40B4-BE49-F238E27FC236}">
                <a16:creationId xmlns:a16="http://schemas.microsoft.com/office/drawing/2014/main" id="{EB4B89F0-7138-69E2-D7C4-D5C6004AD4C0}"/>
              </a:ext>
            </a:extLst>
          </p:cNvPr>
          <p:cNvSpPr>
            <a:spLocks noGrp="1"/>
          </p:cNvSpPr>
          <p:nvPr>
            <p:ph idx="1"/>
          </p:nvPr>
        </p:nvSpPr>
        <p:spPr/>
        <p:txBody>
          <a:bodyPr/>
          <a:lstStyle/>
          <a:p>
            <a:pPr marL="0" indent="0">
              <a:buNone/>
            </a:pPr>
            <a:endParaRPr lang="en-IN" dirty="0"/>
          </a:p>
        </p:txBody>
      </p:sp>
      <p:pic>
        <p:nvPicPr>
          <p:cNvPr id="4" name="Picture 3">
            <a:extLst>
              <a:ext uri="{FF2B5EF4-FFF2-40B4-BE49-F238E27FC236}">
                <a16:creationId xmlns:a16="http://schemas.microsoft.com/office/drawing/2014/main" id="{5EBB9EAB-EA58-2868-C5FA-AEC1220ED1F1}"/>
              </a:ext>
            </a:extLst>
          </p:cNvPr>
          <p:cNvPicPr>
            <a:picLocks noChangeAspect="1"/>
          </p:cNvPicPr>
          <p:nvPr/>
        </p:nvPicPr>
        <p:blipFill>
          <a:blip r:embed="rId2"/>
          <a:stretch>
            <a:fillRect/>
          </a:stretch>
        </p:blipFill>
        <p:spPr>
          <a:xfrm>
            <a:off x="598715" y="1889761"/>
            <a:ext cx="10994570" cy="4807130"/>
          </a:xfrm>
          <a:prstGeom prst="rect">
            <a:avLst/>
          </a:prstGeom>
        </p:spPr>
      </p:pic>
    </p:spTree>
    <p:extLst>
      <p:ext uri="{BB962C8B-B14F-4D97-AF65-F5344CB8AC3E}">
        <p14:creationId xmlns:p14="http://schemas.microsoft.com/office/powerpoint/2010/main" val="182037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00C1-55E9-9A22-084E-C7943941E24B}"/>
              </a:ext>
            </a:extLst>
          </p:cNvPr>
          <p:cNvSpPr>
            <a:spLocks noGrp="1"/>
          </p:cNvSpPr>
          <p:nvPr>
            <p:ph type="title"/>
          </p:nvPr>
        </p:nvSpPr>
        <p:spPr>
          <a:xfrm>
            <a:off x="426720" y="753228"/>
            <a:ext cx="10467703" cy="1080938"/>
          </a:xfrm>
        </p:spPr>
        <p:txBody>
          <a:bodyPr>
            <a:normAutofit fontScale="90000"/>
          </a:bodyPr>
          <a:lstStyle/>
          <a:p>
            <a:r>
              <a:rPr lang="en-IN" dirty="0"/>
              <a:t>  Functions which are performing  by  physical  </a:t>
            </a:r>
            <a:br>
              <a:rPr lang="en-IN" dirty="0"/>
            </a:br>
            <a:r>
              <a:rPr lang="en-IN" dirty="0"/>
              <a:t>                                   layer.</a:t>
            </a:r>
          </a:p>
        </p:txBody>
      </p:sp>
      <p:sp>
        <p:nvSpPr>
          <p:cNvPr id="3" name="Content Placeholder 2">
            <a:extLst>
              <a:ext uri="{FF2B5EF4-FFF2-40B4-BE49-F238E27FC236}">
                <a16:creationId xmlns:a16="http://schemas.microsoft.com/office/drawing/2014/main" id="{AF1E9306-035A-E06D-7870-E72C7DB500C6}"/>
              </a:ext>
            </a:extLst>
          </p:cNvPr>
          <p:cNvSpPr>
            <a:spLocks noGrp="1"/>
          </p:cNvSpPr>
          <p:nvPr>
            <p:ph idx="1"/>
          </p:nvPr>
        </p:nvSpPr>
        <p:spPr/>
        <p:txBody>
          <a:bodyPr/>
          <a:lstStyle/>
          <a:p>
            <a:r>
              <a:rPr lang="en-US" dirty="0"/>
              <a:t>Type of transmission media</a:t>
            </a:r>
          </a:p>
          <a:p>
            <a:r>
              <a:rPr lang="en-US" dirty="0"/>
              <a:t>Representation of   bits</a:t>
            </a:r>
          </a:p>
          <a:p>
            <a:r>
              <a:rPr lang="en-US" dirty="0"/>
              <a:t>Data rate</a:t>
            </a:r>
          </a:p>
          <a:p>
            <a:r>
              <a:rPr lang="en-US" dirty="0"/>
              <a:t>Synchronization of bits</a:t>
            </a:r>
          </a:p>
          <a:p>
            <a:r>
              <a:rPr lang="en-US" dirty="0"/>
              <a:t>Line Configuration</a:t>
            </a:r>
          </a:p>
          <a:p>
            <a:r>
              <a:rPr lang="en-US" dirty="0"/>
              <a:t>Topology</a:t>
            </a:r>
          </a:p>
          <a:p>
            <a:r>
              <a:rPr lang="en-US" dirty="0"/>
              <a:t>Transmission  mode</a:t>
            </a:r>
          </a:p>
          <a:p>
            <a:endParaRPr lang="en-IN" dirty="0"/>
          </a:p>
        </p:txBody>
      </p:sp>
    </p:spTree>
    <p:extLst>
      <p:ext uri="{BB962C8B-B14F-4D97-AF65-F5344CB8AC3E}">
        <p14:creationId xmlns:p14="http://schemas.microsoft.com/office/powerpoint/2010/main" val="229866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8962-5F46-375E-8F39-8D692E9E8AEA}"/>
              </a:ext>
            </a:extLst>
          </p:cNvPr>
          <p:cNvSpPr>
            <a:spLocks noGrp="1"/>
          </p:cNvSpPr>
          <p:nvPr>
            <p:ph type="title"/>
          </p:nvPr>
        </p:nvSpPr>
        <p:spPr/>
        <p:txBody>
          <a:bodyPr>
            <a:normAutofit fontScale="90000"/>
          </a:bodyPr>
          <a:lstStyle/>
          <a:p>
            <a:r>
              <a:rPr lang="en-IN" b="0" i="0" dirty="0">
                <a:solidFill>
                  <a:srgbClr val="610B38"/>
                </a:solidFill>
                <a:effectLst/>
                <a:latin typeface="erdana"/>
              </a:rPr>
              <a:t>                        What is Transmission media?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F700859-1706-84A7-42BF-9386891F9DDB}"/>
              </a:ext>
            </a:extLst>
          </p:cNvPr>
          <p:cNvSpPr>
            <a:spLocks noGrp="1"/>
          </p:cNvSpPr>
          <p:nvPr>
            <p:ph idx="1"/>
          </p:nvPr>
        </p:nvSpPr>
        <p:spPr>
          <a:xfrm>
            <a:off x="130629" y="2336872"/>
            <a:ext cx="11355977" cy="4185847"/>
          </a:xfrm>
        </p:spPr>
        <p:txBody>
          <a:bodyPr>
            <a:normAutofit/>
          </a:bodyPr>
          <a:lstStyle/>
          <a:p>
            <a:pPr algn="just">
              <a:buFont typeface="Wingdings" panose="05000000000000000000" pitchFamily="2" charset="2"/>
              <a:buChar char="q"/>
            </a:pPr>
            <a:r>
              <a:rPr lang="en-US" b="0" i="0" dirty="0">
                <a:solidFill>
                  <a:srgbClr val="000000"/>
                </a:solidFill>
                <a:effectLst/>
                <a:latin typeface="inter-regular"/>
              </a:rPr>
              <a:t>Transmission media is a type of  communication channel that carries the information from the sender end  to the receiver end. Data is transmitted through the electromagnetic signals.</a:t>
            </a:r>
          </a:p>
          <a:p>
            <a:pPr marL="0" indent="0" algn="just">
              <a:buNone/>
            </a:pPr>
            <a:endParaRPr lang="en-US" b="0" i="0" dirty="0">
              <a:solidFill>
                <a:srgbClr val="000000"/>
              </a:solidFill>
              <a:effectLst/>
              <a:latin typeface="inter-regular"/>
            </a:endParaRPr>
          </a:p>
          <a:p>
            <a:pPr algn="just">
              <a:buFont typeface="Wingdings" panose="05000000000000000000" pitchFamily="2" charset="2"/>
              <a:buChar char="q"/>
            </a:pPr>
            <a:r>
              <a:rPr lang="en-US" dirty="0"/>
              <a:t>The main functionality of the transmission media is to take  the information or data  in the form of bits through LAN.</a:t>
            </a:r>
          </a:p>
          <a:p>
            <a:pPr marL="0" indent="0" algn="just">
              <a:buNone/>
            </a:pPr>
            <a:endParaRPr lang="en-US" dirty="0"/>
          </a:p>
          <a:p>
            <a:pPr algn="just">
              <a:buFont typeface="Wingdings" panose="05000000000000000000" pitchFamily="2" charset="2"/>
              <a:buChar char="q"/>
            </a:pPr>
            <a:r>
              <a:rPr lang="en-US" b="0" i="0" dirty="0">
                <a:solidFill>
                  <a:srgbClr val="000000"/>
                </a:solidFill>
                <a:effectLst/>
                <a:latin typeface="inter-regular"/>
              </a:rPr>
              <a:t>In </a:t>
            </a:r>
            <a:r>
              <a:rPr lang="en-US" b="1" i="0" dirty="0">
                <a:solidFill>
                  <a:srgbClr val="000000"/>
                </a:solidFill>
                <a:effectLst/>
                <a:latin typeface="inter-bold"/>
              </a:rPr>
              <a:t>OSI</a:t>
            </a:r>
            <a:r>
              <a:rPr lang="en-US" b="0" i="0" dirty="0">
                <a:solidFill>
                  <a:srgbClr val="000000"/>
                </a:solidFill>
                <a:effectLst/>
                <a:latin typeface="inter-regular"/>
              </a:rPr>
              <a:t>(Open System Interconnection) phase, transmission media supports the  physical layer which is the first layer of OSI model.</a:t>
            </a:r>
          </a:p>
          <a:p>
            <a:pPr marL="0" indent="0" algn="just">
              <a:buNone/>
            </a:pPr>
            <a:endParaRPr lang="en-US" b="0" i="0" dirty="0">
              <a:solidFill>
                <a:srgbClr val="000000"/>
              </a:solidFill>
              <a:effectLst/>
              <a:latin typeface="inter-regular"/>
            </a:endParaRPr>
          </a:p>
          <a:p>
            <a:pPr algn="just">
              <a:buFont typeface="Wingdings" panose="05000000000000000000" pitchFamily="2" charset="2"/>
              <a:buChar char="q"/>
            </a:pPr>
            <a:r>
              <a:rPr lang="en-US" dirty="0">
                <a:solidFill>
                  <a:srgbClr val="000000"/>
                </a:solidFill>
                <a:latin typeface="inter-regular"/>
              </a:rPr>
              <a:t>In the transmission media the </a:t>
            </a:r>
            <a:r>
              <a:rPr lang="en-US" b="0" i="0" dirty="0">
                <a:solidFill>
                  <a:srgbClr val="000000"/>
                </a:solidFill>
                <a:effectLst/>
                <a:latin typeface="inter-regular"/>
              </a:rPr>
              <a:t> data transmission </a:t>
            </a:r>
            <a:r>
              <a:rPr lang="en-US" dirty="0">
                <a:solidFill>
                  <a:srgbClr val="000000"/>
                </a:solidFill>
                <a:latin typeface="inter-regular"/>
              </a:rPr>
              <a:t>is </a:t>
            </a:r>
            <a:r>
              <a:rPr lang="en-US" b="0" i="0" dirty="0">
                <a:solidFill>
                  <a:srgbClr val="000000"/>
                </a:solidFill>
                <a:effectLst/>
                <a:latin typeface="inter-regular"/>
              </a:rPr>
              <a:t>determined by the characteristics of medium and signal.</a:t>
            </a:r>
          </a:p>
          <a:p>
            <a:pPr algn="just">
              <a:buFont typeface="Wingdings" panose="05000000000000000000" pitchFamily="2" charset="2"/>
              <a:buChar char="q"/>
            </a:pPr>
            <a:endParaRPr lang="en-IN" dirty="0"/>
          </a:p>
        </p:txBody>
      </p:sp>
    </p:spTree>
    <p:extLst>
      <p:ext uri="{BB962C8B-B14F-4D97-AF65-F5344CB8AC3E}">
        <p14:creationId xmlns:p14="http://schemas.microsoft.com/office/powerpoint/2010/main" val="400936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6C6D-37A0-B323-948E-49C284EA050C}"/>
              </a:ext>
            </a:extLst>
          </p:cNvPr>
          <p:cNvSpPr>
            <a:spLocks noGrp="1"/>
          </p:cNvSpPr>
          <p:nvPr>
            <p:ph type="title"/>
          </p:nvPr>
        </p:nvSpPr>
        <p:spPr>
          <a:xfrm>
            <a:off x="680321" y="714103"/>
            <a:ext cx="9613861" cy="1120063"/>
          </a:xfrm>
        </p:spPr>
        <p:txBody>
          <a:bodyPr/>
          <a:lstStyle/>
          <a:p>
            <a:r>
              <a:rPr lang="en-IN" dirty="0"/>
              <a:t>             Transmission  Media Types.</a:t>
            </a:r>
          </a:p>
        </p:txBody>
      </p:sp>
      <p:pic>
        <p:nvPicPr>
          <p:cNvPr id="6" name="Content Placeholder 5">
            <a:extLst>
              <a:ext uri="{FF2B5EF4-FFF2-40B4-BE49-F238E27FC236}">
                <a16:creationId xmlns:a16="http://schemas.microsoft.com/office/drawing/2014/main" id="{07E00273-9527-1763-BAEF-719FE09654FF}"/>
              </a:ext>
            </a:extLst>
          </p:cNvPr>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61257" y="2455817"/>
            <a:ext cx="11556274" cy="4241073"/>
          </a:xfrm>
        </p:spPr>
      </p:pic>
    </p:spTree>
    <p:extLst>
      <p:ext uri="{BB962C8B-B14F-4D97-AF65-F5344CB8AC3E}">
        <p14:creationId xmlns:p14="http://schemas.microsoft.com/office/powerpoint/2010/main" val="10871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3506-8998-03D7-83D1-654187C4CCE2}"/>
              </a:ext>
            </a:extLst>
          </p:cNvPr>
          <p:cNvSpPr>
            <a:spLocks noGrp="1"/>
          </p:cNvSpPr>
          <p:nvPr>
            <p:ph type="title"/>
          </p:nvPr>
        </p:nvSpPr>
        <p:spPr>
          <a:xfrm>
            <a:off x="1154954" y="973668"/>
            <a:ext cx="9504337" cy="672252"/>
          </a:xfrm>
        </p:spPr>
        <p:txBody>
          <a:bodyPr/>
          <a:lstStyle/>
          <a:p>
            <a:r>
              <a:rPr lang="en-IN" dirty="0"/>
              <a:t>   What  is Guided Media  and Unguided   </a:t>
            </a:r>
            <a:br>
              <a:rPr lang="en-IN" dirty="0"/>
            </a:br>
            <a:r>
              <a:rPr lang="en-IN" dirty="0"/>
              <a:t>                            Media?</a:t>
            </a:r>
          </a:p>
        </p:txBody>
      </p:sp>
      <p:sp>
        <p:nvSpPr>
          <p:cNvPr id="3" name="Content Placeholder 2">
            <a:extLst>
              <a:ext uri="{FF2B5EF4-FFF2-40B4-BE49-F238E27FC236}">
                <a16:creationId xmlns:a16="http://schemas.microsoft.com/office/drawing/2014/main" id="{3B6F504D-B1B1-C453-82E5-638EE901C48C}"/>
              </a:ext>
            </a:extLst>
          </p:cNvPr>
          <p:cNvSpPr>
            <a:spLocks noGrp="1"/>
          </p:cNvSpPr>
          <p:nvPr>
            <p:ph idx="1"/>
          </p:nvPr>
        </p:nvSpPr>
        <p:spPr>
          <a:xfrm>
            <a:off x="977537" y="1960562"/>
            <a:ext cx="10515600" cy="4710204"/>
          </a:xfrm>
        </p:spPr>
        <p:txBody>
          <a:bodyPr/>
          <a:lstStyle/>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Guided  Media is defined as the physical medium through which the signals are transmitted. It is also known as Bounded media.</a:t>
            </a:r>
          </a:p>
          <a:p>
            <a:pPr marL="0" indent="0" algn="just">
              <a:buNone/>
            </a:pPr>
            <a:r>
              <a:rPr lang="en-IN" dirty="0"/>
              <a:t>                                                    Types Of Guided media</a:t>
            </a:r>
          </a:p>
          <a:p>
            <a:pPr algn="just">
              <a:buFont typeface="Wingdings" panose="05000000000000000000" pitchFamily="2" charset="2"/>
              <a:buChar char="q"/>
            </a:pPr>
            <a:r>
              <a:rPr lang="en-US" dirty="0"/>
              <a:t>Twisted pair – Twisted pair is a physical media made up of a pair of cables twisted with each other and </a:t>
            </a:r>
            <a:r>
              <a:rPr lang="en-US" b="1" i="1" dirty="0">
                <a:solidFill>
                  <a:srgbClr val="333333"/>
                </a:solidFill>
                <a:latin typeface="inter-regular"/>
              </a:rPr>
              <a:t>it -</a:t>
            </a:r>
            <a:r>
              <a:rPr lang="en-US" b="1" i="1" dirty="0">
                <a:solidFill>
                  <a:srgbClr val="333333"/>
                </a:solidFill>
                <a:effectLst/>
                <a:latin typeface="inter-regular"/>
              </a:rPr>
              <a:t>consists of two insulated copper wires arranged in a regular spiral pattern. Types of Twisted </a:t>
            </a:r>
            <a:r>
              <a:rPr lang="en-US" b="0" i="0" dirty="0">
                <a:solidFill>
                  <a:srgbClr val="333333"/>
                </a:solidFill>
                <a:effectLst/>
                <a:latin typeface="inter-regular"/>
              </a:rPr>
              <a:t>Pairs.</a:t>
            </a:r>
          </a:p>
          <a:p>
            <a:pPr algn="just">
              <a:buFont typeface="Wingdings" panose="05000000000000000000" pitchFamily="2" charset="2"/>
              <a:buChar char="q"/>
            </a:pPr>
            <a:endParaRPr lang="en-US" dirty="0">
              <a:solidFill>
                <a:srgbClr val="333333"/>
              </a:solidFill>
              <a:latin typeface="inter-regular"/>
            </a:endParaRPr>
          </a:p>
          <a:p>
            <a:pPr marL="0" indent="0" algn="just">
              <a:buNone/>
            </a:pPr>
            <a:endParaRPr lang="en-IN" dirty="0"/>
          </a:p>
        </p:txBody>
      </p:sp>
      <p:pic>
        <p:nvPicPr>
          <p:cNvPr id="5" name="Picture 4">
            <a:extLst>
              <a:ext uri="{FF2B5EF4-FFF2-40B4-BE49-F238E27FC236}">
                <a16:creationId xmlns:a16="http://schemas.microsoft.com/office/drawing/2014/main" id="{FBA5A5A9-A4CB-59E7-DAD6-28DB2D56CFE8}"/>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236617" y="4450080"/>
            <a:ext cx="9335589" cy="2220686"/>
          </a:xfrm>
          <a:prstGeom prst="rect">
            <a:avLst/>
          </a:prstGeom>
        </p:spPr>
      </p:pic>
    </p:spTree>
    <p:extLst>
      <p:ext uri="{BB962C8B-B14F-4D97-AF65-F5344CB8AC3E}">
        <p14:creationId xmlns:p14="http://schemas.microsoft.com/office/powerpoint/2010/main" val="95299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8767-6F88-158A-FD04-AB06A7A1BBDF}"/>
              </a:ext>
            </a:extLst>
          </p:cNvPr>
          <p:cNvSpPr>
            <a:spLocks noGrp="1"/>
          </p:cNvSpPr>
          <p:nvPr>
            <p:ph type="title"/>
          </p:nvPr>
        </p:nvSpPr>
        <p:spPr/>
        <p:txBody>
          <a:bodyPr>
            <a:normAutofit fontScale="90000"/>
          </a:bodyPr>
          <a:lstStyle/>
          <a:p>
            <a:r>
              <a:rPr lang="en-IN" b="0" i="0" dirty="0">
                <a:solidFill>
                  <a:srgbClr val="610B4B"/>
                </a:solidFill>
                <a:effectLst/>
                <a:latin typeface="erdana"/>
              </a:rPr>
              <a:t>                     </a:t>
            </a:r>
            <a:br>
              <a:rPr lang="en-IN" b="0" i="0" dirty="0">
                <a:solidFill>
                  <a:srgbClr val="610B4B"/>
                </a:solidFill>
                <a:effectLst/>
                <a:latin typeface="erdana"/>
              </a:rPr>
            </a:br>
            <a:r>
              <a:rPr lang="en-IN" b="0" i="0" dirty="0">
                <a:solidFill>
                  <a:srgbClr val="610B4B"/>
                </a:solidFill>
                <a:effectLst/>
                <a:latin typeface="erdana"/>
              </a:rPr>
              <a:t>                        </a:t>
            </a:r>
            <a:r>
              <a:rPr lang="en-IN" b="1" i="0" dirty="0">
                <a:solidFill>
                  <a:srgbClr val="92D050"/>
                </a:solidFill>
                <a:effectLst/>
                <a:latin typeface="erdana"/>
              </a:rPr>
              <a:t>Unshielded Twisted Pair.</a:t>
            </a:r>
            <a:br>
              <a:rPr lang="en-IN" b="1" i="0" dirty="0">
                <a:solidFill>
                  <a:srgbClr val="92D050"/>
                </a:solidFill>
                <a:effectLst/>
                <a:latin typeface="erdana"/>
              </a:rPr>
            </a:br>
            <a:endParaRPr lang="en-IN" b="1" dirty="0">
              <a:solidFill>
                <a:srgbClr val="92D050"/>
              </a:solidFill>
            </a:endParaRPr>
          </a:p>
        </p:txBody>
      </p:sp>
      <p:sp>
        <p:nvSpPr>
          <p:cNvPr id="3" name="Content Placeholder 2">
            <a:extLst>
              <a:ext uri="{FF2B5EF4-FFF2-40B4-BE49-F238E27FC236}">
                <a16:creationId xmlns:a16="http://schemas.microsoft.com/office/drawing/2014/main" id="{71D12978-8449-FE80-249E-931B0BA6BA3A}"/>
              </a:ext>
            </a:extLst>
          </p:cNvPr>
          <p:cNvSpPr>
            <a:spLocks noGrp="1"/>
          </p:cNvSpPr>
          <p:nvPr>
            <p:ph idx="1"/>
          </p:nvPr>
        </p:nvSpPr>
        <p:spPr/>
        <p:txBody>
          <a:bodyPr/>
          <a:lstStyle/>
          <a:p>
            <a:pPr>
              <a:buFont typeface="Wingdings" panose="05000000000000000000" pitchFamily="2" charset="2"/>
              <a:buChar char="q"/>
            </a:pPr>
            <a:r>
              <a:rPr lang="en-IN" dirty="0"/>
              <a:t> </a:t>
            </a:r>
            <a:r>
              <a:rPr lang="en-US" b="0" i="0" dirty="0">
                <a:solidFill>
                  <a:srgbClr val="333333"/>
                </a:solidFill>
                <a:effectLst/>
                <a:latin typeface="inter-regular"/>
              </a:rPr>
              <a:t>An unshielded twisted pair is widely used in telecommunication.</a:t>
            </a:r>
          </a:p>
          <a:p>
            <a:pPr algn="just">
              <a:buFont typeface="Arial" panose="020B0604020202020204" pitchFamily="34" charset="0"/>
              <a:buChar char="•"/>
            </a:pPr>
            <a:r>
              <a:rPr lang="en-US" b="1" i="0" dirty="0">
                <a:solidFill>
                  <a:srgbClr val="000000"/>
                </a:solidFill>
                <a:effectLst/>
                <a:latin typeface="inter-bold"/>
              </a:rPr>
              <a:t>Category 1:</a:t>
            </a:r>
            <a:r>
              <a:rPr lang="en-US" b="0" i="0" dirty="0">
                <a:solidFill>
                  <a:srgbClr val="000000"/>
                </a:solidFill>
                <a:effectLst/>
                <a:latin typeface="inter-regular"/>
              </a:rPr>
              <a:t> Category 1 is used for telephone lines that have low-speed data.</a:t>
            </a:r>
          </a:p>
          <a:p>
            <a:pPr algn="just">
              <a:buFont typeface="Arial" panose="020B0604020202020204" pitchFamily="34" charset="0"/>
              <a:buChar char="•"/>
            </a:pPr>
            <a:r>
              <a:rPr lang="en-US" b="1" i="0" dirty="0">
                <a:solidFill>
                  <a:srgbClr val="000000"/>
                </a:solidFill>
                <a:effectLst/>
                <a:latin typeface="inter-bold"/>
              </a:rPr>
              <a:t>Category 2:</a:t>
            </a:r>
            <a:r>
              <a:rPr lang="en-US" b="0" i="0" dirty="0">
                <a:solidFill>
                  <a:srgbClr val="000000"/>
                </a:solidFill>
                <a:effectLst/>
                <a:latin typeface="inter-regular"/>
              </a:rPr>
              <a:t> It can support </a:t>
            </a:r>
            <a:r>
              <a:rPr lang="en-US" b="0" i="0" dirty="0" err="1">
                <a:solidFill>
                  <a:srgbClr val="000000"/>
                </a:solidFill>
                <a:effectLst/>
                <a:latin typeface="inter-regular"/>
              </a:rPr>
              <a:t>upto</a:t>
            </a:r>
            <a:r>
              <a:rPr lang="en-US" b="0" i="0" dirty="0">
                <a:solidFill>
                  <a:srgbClr val="000000"/>
                </a:solidFill>
                <a:effectLst/>
                <a:latin typeface="inter-regular"/>
              </a:rPr>
              <a:t> 4Mbps.</a:t>
            </a:r>
          </a:p>
          <a:p>
            <a:pPr algn="just">
              <a:buFont typeface="Arial" panose="020B0604020202020204" pitchFamily="34" charset="0"/>
              <a:buChar char="•"/>
            </a:pPr>
            <a:r>
              <a:rPr lang="en-US" b="1" i="0" dirty="0">
                <a:solidFill>
                  <a:srgbClr val="000000"/>
                </a:solidFill>
                <a:effectLst/>
                <a:latin typeface="inter-bold"/>
              </a:rPr>
              <a:t>Category 3:</a:t>
            </a:r>
            <a:r>
              <a:rPr lang="en-US" b="0" i="0" dirty="0">
                <a:solidFill>
                  <a:srgbClr val="000000"/>
                </a:solidFill>
                <a:effectLst/>
                <a:latin typeface="inter-regular"/>
              </a:rPr>
              <a:t> It can support </a:t>
            </a:r>
            <a:r>
              <a:rPr lang="en-US" b="0" i="0" dirty="0" err="1">
                <a:solidFill>
                  <a:srgbClr val="000000"/>
                </a:solidFill>
                <a:effectLst/>
                <a:latin typeface="inter-regular"/>
              </a:rPr>
              <a:t>upto</a:t>
            </a:r>
            <a:r>
              <a:rPr lang="en-US" b="0" i="0" dirty="0">
                <a:solidFill>
                  <a:srgbClr val="000000"/>
                </a:solidFill>
                <a:effectLst/>
                <a:latin typeface="inter-regular"/>
              </a:rPr>
              <a:t> 16Mbps.</a:t>
            </a:r>
          </a:p>
          <a:p>
            <a:pPr algn="just">
              <a:buFont typeface="Arial" panose="020B0604020202020204" pitchFamily="34" charset="0"/>
              <a:buChar char="•"/>
            </a:pPr>
            <a:r>
              <a:rPr lang="en-US" b="1" i="0" dirty="0">
                <a:solidFill>
                  <a:srgbClr val="000000"/>
                </a:solidFill>
                <a:effectLst/>
                <a:latin typeface="inter-bold"/>
              </a:rPr>
              <a:t>Category 4:</a:t>
            </a:r>
            <a:r>
              <a:rPr lang="en-US" b="0" i="0" dirty="0">
                <a:solidFill>
                  <a:srgbClr val="000000"/>
                </a:solidFill>
                <a:effectLst/>
                <a:latin typeface="inter-regular"/>
              </a:rPr>
              <a:t> It can support </a:t>
            </a:r>
            <a:r>
              <a:rPr lang="en-US" b="0" i="0" dirty="0" err="1">
                <a:solidFill>
                  <a:srgbClr val="000000"/>
                </a:solidFill>
                <a:effectLst/>
                <a:latin typeface="inter-regular"/>
              </a:rPr>
              <a:t>upto</a:t>
            </a:r>
            <a:r>
              <a:rPr lang="en-US" b="0" i="0" dirty="0">
                <a:solidFill>
                  <a:srgbClr val="000000"/>
                </a:solidFill>
                <a:effectLst/>
                <a:latin typeface="inter-regular"/>
              </a:rPr>
              <a:t> 20Mbps. Therefore, it can be used for long-distance communication.</a:t>
            </a:r>
          </a:p>
          <a:p>
            <a:pPr algn="just">
              <a:buFont typeface="Arial" panose="020B0604020202020204" pitchFamily="34" charset="0"/>
              <a:buChar char="•"/>
            </a:pPr>
            <a:r>
              <a:rPr lang="en-US" b="1" i="0" dirty="0">
                <a:solidFill>
                  <a:srgbClr val="000000"/>
                </a:solidFill>
                <a:effectLst/>
                <a:latin typeface="inter-bold"/>
              </a:rPr>
              <a:t>Category 5:</a:t>
            </a:r>
            <a:r>
              <a:rPr lang="en-US" b="0" i="0" dirty="0">
                <a:solidFill>
                  <a:srgbClr val="000000"/>
                </a:solidFill>
                <a:effectLst/>
                <a:latin typeface="inter-regular"/>
              </a:rPr>
              <a:t> It can support </a:t>
            </a:r>
            <a:r>
              <a:rPr lang="en-US" b="0" i="0" dirty="0" err="1">
                <a:solidFill>
                  <a:srgbClr val="000000"/>
                </a:solidFill>
                <a:effectLst/>
                <a:latin typeface="inter-regular"/>
              </a:rPr>
              <a:t>upto</a:t>
            </a:r>
            <a:r>
              <a:rPr lang="en-US" b="0" i="0" dirty="0">
                <a:solidFill>
                  <a:srgbClr val="000000"/>
                </a:solidFill>
                <a:effectLst/>
                <a:latin typeface="inter-regular"/>
              </a:rPr>
              <a:t> 200Mbps.</a:t>
            </a:r>
          </a:p>
          <a:p>
            <a:pPr marL="0" indent="0">
              <a:buNone/>
            </a:pPr>
            <a:endParaRPr lang="en-IN" dirty="0"/>
          </a:p>
        </p:txBody>
      </p:sp>
    </p:spTree>
    <p:extLst>
      <p:ext uri="{BB962C8B-B14F-4D97-AF65-F5344CB8AC3E}">
        <p14:creationId xmlns:p14="http://schemas.microsoft.com/office/powerpoint/2010/main" val="1120401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304</TotalTime>
  <Words>1627</Words>
  <Application>Microsoft Office PowerPoint</Application>
  <PresentationFormat>Widescreen</PresentationFormat>
  <Paragraphs>127</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Century Gothic</vt:lpstr>
      <vt:lpstr>erdana</vt:lpstr>
      <vt:lpstr>inter-bold</vt:lpstr>
      <vt:lpstr>inter-regular</vt:lpstr>
      <vt:lpstr>Lato</vt:lpstr>
      <vt:lpstr>Minion Pro</vt:lpstr>
      <vt:lpstr>Nunito</vt:lpstr>
      <vt:lpstr>Times New Roman</vt:lpstr>
      <vt:lpstr>Wingdings</vt:lpstr>
      <vt:lpstr>Wingdings 3</vt:lpstr>
      <vt:lpstr>Ion Boardroom</vt:lpstr>
      <vt:lpstr>                              Lec-8</vt:lpstr>
      <vt:lpstr>                What  is  Physical  layer ?</vt:lpstr>
      <vt:lpstr>               Examples  of Physical  layer.</vt:lpstr>
      <vt:lpstr>          Function of  Layer 1- Physical Layer</vt:lpstr>
      <vt:lpstr>  Functions which are performing  by  physical                                      layer.</vt:lpstr>
      <vt:lpstr>                        What is Transmission media? </vt:lpstr>
      <vt:lpstr>             Transmission  Media Types.</vt:lpstr>
      <vt:lpstr>   What  is Guided Media  and Unguided                                Media?</vt:lpstr>
      <vt:lpstr>                                              Unshielded Twisted Pair. </vt:lpstr>
      <vt:lpstr>                                                Shielded Twisted Pair . </vt:lpstr>
      <vt:lpstr>                What  is coaxial cable ?</vt:lpstr>
      <vt:lpstr>             Structure  of coaxial  cable .</vt:lpstr>
      <vt:lpstr>   Main Difference  between  the baseband               and   broadband coaxial cable .</vt:lpstr>
      <vt:lpstr>              What  is Fiber Optics ?</vt:lpstr>
      <vt:lpstr>How Transmission  is performed in  Fiber  optics .</vt:lpstr>
      <vt:lpstr>              What  is Unguided Media ?</vt:lpstr>
      <vt:lpstr>             Types  of Unguided Media ?</vt:lpstr>
      <vt:lpstr>       What  is Microwave  transmission ?</vt:lpstr>
      <vt:lpstr>          What  is Radio Transmission ?</vt:lpstr>
      <vt:lpstr>                     Microwave Transmission. </vt:lpstr>
      <vt:lpstr>           What  is infrared Transmission ? </vt:lpstr>
      <vt:lpstr>         What  is difference  between  Analog                          and digital signals .</vt:lpstr>
      <vt:lpstr>         Diagram of Analog and Digital  signals. </vt:lpstr>
      <vt:lpstr>What  is  Basic of  DATA COMMUNICATIONS  ?</vt:lpstr>
      <vt:lpstr>    Components of a Data Communication                                       System . </vt:lpstr>
      <vt:lpstr>  Different  basic  components  of data  communication . </vt:lpstr>
      <vt:lpstr>   What  are  types of data communication ?</vt:lpstr>
      <vt:lpstr>   Difference  between  Bandwidth  and  Data Rate.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Lec-8</dc:title>
  <dc:creator>Mohit Malik</dc:creator>
  <cp:lastModifiedBy>Mohit Malik</cp:lastModifiedBy>
  <cp:revision>5</cp:revision>
  <dcterms:created xsi:type="dcterms:W3CDTF">2023-08-13T15:37:22Z</dcterms:created>
  <dcterms:modified xsi:type="dcterms:W3CDTF">2023-08-17T18:38:54Z</dcterms:modified>
</cp:coreProperties>
</file>