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F40E2-35E8-4582-A8B7-97EF91F58DFB}" v="8" dt="2023-08-29T20:15:48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Malik" userId="b038f0c95dfac187" providerId="LiveId" clId="{8A6F40E2-35E8-4582-A8B7-97EF91F58DFB}"/>
    <pc:docChg chg="custSel addSld modSld">
      <pc:chgData name="Mohit Malik" userId="b038f0c95dfac187" providerId="LiveId" clId="{8A6F40E2-35E8-4582-A8B7-97EF91F58DFB}" dt="2023-08-30T11:51:35.871" v="442" actId="1076"/>
      <pc:docMkLst>
        <pc:docMk/>
      </pc:docMkLst>
      <pc:sldChg chg="modSp mod">
        <pc:chgData name="Mohit Malik" userId="b038f0c95dfac187" providerId="LiveId" clId="{8A6F40E2-35E8-4582-A8B7-97EF91F58DFB}" dt="2023-08-30T11:51:35.871" v="442" actId="1076"/>
        <pc:sldMkLst>
          <pc:docMk/>
          <pc:sldMk cId="1880333955" sldId="260"/>
        </pc:sldMkLst>
        <pc:picChg chg="mod">
          <ac:chgData name="Mohit Malik" userId="b038f0c95dfac187" providerId="LiveId" clId="{8A6F40E2-35E8-4582-A8B7-97EF91F58DFB}" dt="2023-08-30T11:51:35.871" v="442" actId="1076"/>
          <ac:picMkLst>
            <pc:docMk/>
            <pc:sldMk cId="1880333955" sldId="260"/>
            <ac:picMk id="5" creationId="{5653D288-B44C-4A6B-F168-3FFF6A333B00}"/>
          </ac:picMkLst>
        </pc:picChg>
      </pc:sldChg>
      <pc:sldChg chg="modSp mod">
        <pc:chgData name="Mohit Malik" userId="b038f0c95dfac187" providerId="LiveId" clId="{8A6F40E2-35E8-4582-A8B7-97EF91F58DFB}" dt="2023-08-29T10:29:39.969" v="96" actId="1036"/>
        <pc:sldMkLst>
          <pc:docMk/>
          <pc:sldMk cId="2025824585" sldId="263"/>
        </pc:sldMkLst>
        <pc:picChg chg="mod">
          <ac:chgData name="Mohit Malik" userId="b038f0c95dfac187" providerId="LiveId" clId="{8A6F40E2-35E8-4582-A8B7-97EF91F58DFB}" dt="2023-08-29T10:29:39.969" v="96" actId="1036"/>
          <ac:picMkLst>
            <pc:docMk/>
            <pc:sldMk cId="2025824585" sldId="263"/>
            <ac:picMk id="5" creationId="{0749D3FF-687C-5D2C-F566-E2F5F70C8361}"/>
          </ac:picMkLst>
        </pc:picChg>
      </pc:sldChg>
      <pc:sldChg chg="delSp modSp mod">
        <pc:chgData name="Mohit Malik" userId="b038f0c95dfac187" providerId="LiveId" clId="{8A6F40E2-35E8-4582-A8B7-97EF91F58DFB}" dt="2023-08-27T19:03:05.997" v="94" actId="14100"/>
        <pc:sldMkLst>
          <pc:docMk/>
          <pc:sldMk cId="1952002846" sldId="264"/>
        </pc:sldMkLst>
        <pc:spChg chg="del">
          <ac:chgData name="Mohit Malik" userId="b038f0c95dfac187" providerId="LiveId" clId="{8A6F40E2-35E8-4582-A8B7-97EF91F58DFB}" dt="2023-08-27T19:02:11.667" v="60" actId="478"/>
          <ac:spMkLst>
            <pc:docMk/>
            <pc:sldMk cId="1952002846" sldId="264"/>
            <ac:spMk id="2" creationId="{296666EB-1CB3-0ACD-C8B8-4EEC8910EAF6}"/>
          </ac:spMkLst>
        </pc:spChg>
        <pc:spChg chg="mod">
          <ac:chgData name="Mohit Malik" userId="b038f0c95dfac187" providerId="LiveId" clId="{8A6F40E2-35E8-4582-A8B7-97EF91F58DFB}" dt="2023-08-27T19:03:05.997" v="94" actId="14100"/>
          <ac:spMkLst>
            <pc:docMk/>
            <pc:sldMk cId="1952002846" sldId="264"/>
            <ac:spMk id="3" creationId="{141DFCAA-61BB-F0D5-249F-16A11DACA959}"/>
          </ac:spMkLst>
        </pc:spChg>
      </pc:sldChg>
      <pc:sldChg chg="addSp delSp modSp new mod">
        <pc:chgData name="Mohit Malik" userId="b038f0c95dfac187" providerId="LiveId" clId="{8A6F40E2-35E8-4582-A8B7-97EF91F58DFB}" dt="2023-08-29T19:55:36.691" v="154" actId="20577"/>
        <pc:sldMkLst>
          <pc:docMk/>
          <pc:sldMk cId="4021691908" sldId="265"/>
        </pc:sldMkLst>
        <pc:spChg chg="mod">
          <ac:chgData name="Mohit Malik" userId="b038f0c95dfac187" providerId="LiveId" clId="{8A6F40E2-35E8-4582-A8B7-97EF91F58DFB}" dt="2023-08-29T19:55:36.691" v="154" actId="20577"/>
          <ac:spMkLst>
            <pc:docMk/>
            <pc:sldMk cId="4021691908" sldId="265"/>
            <ac:spMk id="2" creationId="{0AF3976B-E986-1E25-CE26-6BC19AFF9859}"/>
          </ac:spMkLst>
        </pc:spChg>
        <pc:spChg chg="del">
          <ac:chgData name="Mohit Malik" userId="b038f0c95dfac187" providerId="LiveId" clId="{8A6F40E2-35E8-4582-A8B7-97EF91F58DFB}" dt="2023-08-29T19:50:22.088" v="98"/>
          <ac:spMkLst>
            <pc:docMk/>
            <pc:sldMk cId="4021691908" sldId="265"/>
            <ac:spMk id="3" creationId="{DF708D66-C256-329C-4F90-43A8C4348E3D}"/>
          </ac:spMkLst>
        </pc:spChg>
        <pc:spChg chg="add del mod">
          <ac:chgData name="Mohit Malik" userId="b038f0c95dfac187" providerId="LiveId" clId="{8A6F40E2-35E8-4582-A8B7-97EF91F58DFB}" dt="2023-08-29T19:54:31.961" v="102"/>
          <ac:spMkLst>
            <pc:docMk/>
            <pc:sldMk cId="4021691908" sldId="265"/>
            <ac:spMk id="7" creationId="{F381DC31-FEB1-9C67-7B1D-7BB67D26B095}"/>
          </ac:spMkLst>
        </pc:spChg>
        <pc:picChg chg="add del mod">
          <ac:chgData name="Mohit Malik" userId="b038f0c95dfac187" providerId="LiveId" clId="{8A6F40E2-35E8-4582-A8B7-97EF91F58DFB}" dt="2023-08-29T19:50:33.962" v="101" actId="478"/>
          <ac:picMkLst>
            <pc:docMk/>
            <pc:sldMk cId="4021691908" sldId="265"/>
            <ac:picMk id="5" creationId="{03E93E5A-F1CB-0F06-418F-74756E56E62F}"/>
          </ac:picMkLst>
        </pc:picChg>
        <pc:picChg chg="add mod">
          <ac:chgData name="Mohit Malik" userId="b038f0c95dfac187" providerId="LiveId" clId="{8A6F40E2-35E8-4582-A8B7-97EF91F58DFB}" dt="2023-08-29T19:54:45.669" v="106" actId="14100"/>
          <ac:picMkLst>
            <pc:docMk/>
            <pc:sldMk cId="4021691908" sldId="265"/>
            <ac:picMk id="9" creationId="{B4579B16-B993-A66D-2F58-A156FB5CEB96}"/>
          </ac:picMkLst>
        </pc:picChg>
      </pc:sldChg>
      <pc:sldChg chg="addSp delSp modSp new mod">
        <pc:chgData name="Mohit Malik" userId="b038f0c95dfac187" providerId="LiveId" clId="{8A6F40E2-35E8-4582-A8B7-97EF91F58DFB}" dt="2023-08-29T19:56:53.054" v="198" actId="20577"/>
        <pc:sldMkLst>
          <pc:docMk/>
          <pc:sldMk cId="1548727103" sldId="266"/>
        </pc:sldMkLst>
        <pc:spChg chg="mod">
          <ac:chgData name="Mohit Malik" userId="b038f0c95dfac187" providerId="LiveId" clId="{8A6F40E2-35E8-4582-A8B7-97EF91F58DFB}" dt="2023-08-29T19:56:53.054" v="198" actId="20577"/>
          <ac:spMkLst>
            <pc:docMk/>
            <pc:sldMk cId="1548727103" sldId="266"/>
            <ac:spMk id="2" creationId="{0117F97D-D4A3-B8C6-9046-AA82F3E47F9E}"/>
          </ac:spMkLst>
        </pc:spChg>
        <pc:spChg chg="del">
          <ac:chgData name="Mohit Malik" userId="b038f0c95dfac187" providerId="LiveId" clId="{8A6F40E2-35E8-4582-A8B7-97EF91F58DFB}" dt="2023-08-29T19:56:06.264" v="156"/>
          <ac:spMkLst>
            <pc:docMk/>
            <pc:sldMk cId="1548727103" sldId="266"/>
            <ac:spMk id="3" creationId="{520BC37E-F498-43E9-4937-E0A883C88454}"/>
          </ac:spMkLst>
        </pc:spChg>
        <pc:picChg chg="add mod">
          <ac:chgData name="Mohit Malik" userId="b038f0c95dfac187" providerId="LiveId" clId="{8A6F40E2-35E8-4582-A8B7-97EF91F58DFB}" dt="2023-08-29T19:56:16.696" v="159" actId="14100"/>
          <ac:picMkLst>
            <pc:docMk/>
            <pc:sldMk cId="1548727103" sldId="266"/>
            <ac:picMk id="5" creationId="{0A14200E-F6D3-6ACC-3019-72B24BFDC66F}"/>
          </ac:picMkLst>
        </pc:picChg>
      </pc:sldChg>
      <pc:sldChg chg="addSp delSp modSp new mod">
        <pc:chgData name="Mohit Malik" userId="b038f0c95dfac187" providerId="LiveId" clId="{8A6F40E2-35E8-4582-A8B7-97EF91F58DFB}" dt="2023-08-29T20:00:54.402" v="265" actId="20577"/>
        <pc:sldMkLst>
          <pc:docMk/>
          <pc:sldMk cId="2077363547" sldId="267"/>
        </pc:sldMkLst>
        <pc:spChg chg="mod">
          <ac:chgData name="Mohit Malik" userId="b038f0c95dfac187" providerId="LiveId" clId="{8A6F40E2-35E8-4582-A8B7-97EF91F58DFB}" dt="2023-08-29T20:00:54.402" v="265" actId="20577"/>
          <ac:spMkLst>
            <pc:docMk/>
            <pc:sldMk cId="2077363547" sldId="267"/>
            <ac:spMk id="2" creationId="{A80A5B66-3DA5-B856-B7E6-BA43C109CC58}"/>
          </ac:spMkLst>
        </pc:spChg>
        <pc:spChg chg="del">
          <ac:chgData name="Mohit Malik" userId="b038f0c95dfac187" providerId="LiveId" clId="{8A6F40E2-35E8-4582-A8B7-97EF91F58DFB}" dt="2023-08-29T19:59:27.609" v="200"/>
          <ac:spMkLst>
            <pc:docMk/>
            <pc:sldMk cId="2077363547" sldId="267"/>
            <ac:spMk id="3" creationId="{A0B43089-3BAA-C32F-8527-616A3C94D338}"/>
          </ac:spMkLst>
        </pc:spChg>
        <pc:picChg chg="add mod">
          <ac:chgData name="Mohit Malik" userId="b038f0c95dfac187" providerId="LiveId" clId="{8A6F40E2-35E8-4582-A8B7-97EF91F58DFB}" dt="2023-08-29T19:59:43.529" v="204" actId="14100"/>
          <ac:picMkLst>
            <pc:docMk/>
            <pc:sldMk cId="2077363547" sldId="267"/>
            <ac:picMk id="5" creationId="{9E43336D-2953-DA46-604F-07D596894B3D}"/>
          </ac:picMkLst>
        </pc:picChg>
      </pc:sldChg>
      <pc:sldChg chg="addSp delSp modSp new mod">
        <pc:chgData name="Mohit Malik" userId="b038f0c95dfac187" providerId="LiveId" clId="{8A6F40E2-35E8-4582-A8B7-97EF91F58DFB}" dt="2023-08-29T20:05:37.454" v="307" actId="20577"/>
        <pc:sldMkLst>
          <pc:docMk/>
          <pc:sldMk cId="2102126502" sldId="268"/>
        </pc:sldMkLst>
        <pc:spChg chg="mod">
          <ac:chgData name="Mohit Malik" userId="b038f0c95dfac187" providerId="LiveId" clId="{8A6F40E2-35E8-4582-A8B7-97EF91F58DFB}" dt="2023-08-29T20:05:37.454" v="307" actId="20577"/>
          <ac:spMkLst>
            <pc:docMk/>
            <pc:sldMk cId="2102126502" sldId="268"/>
            <ac:spMk id="2" creationId="{0122ADE3-639F-CAF2-1867-EBE0BA311F60}"/>
          </ac:spMkLst>
        </pc:spChg>
        <pc:spChg chg="del">
          <ac:chgData name="Mohit Malik" userId="b038f0c95dfac187" providerId="LiveId" clId="{8A6F40E2-35E8-4582-A8B7-97EF91F58DFB}" dt="2023-08-29T20:04:46.291" v="267"/>
          <ac:spMkLst>
            <pc:docMk/>
            <pc:sldMk cId="2102126502" sldId="268"/>
            <ac:spMk id="3" creationId="{B97E5BB5-CC47-41C9-467B-C454743F735B}"/>
          </ac:spMkLst>
        </pc:spChg>
        <pc:picChg chg="add mod">
          <ac:chgData name="Mohit Malik" userId="b038f0c95dfac187" providerId="LiveId" clId="{8A6F40E2-35E8-4582-A8B7-97EF91F58DFB}" dt="2023-08-29T20:04:56.872" v="270" actId="14100"/>
          <ac:picMkLst>
            <pc:docMk/>
            <pc:sldMk cId="2102126502" sldId="268"/>
            <ac:picMk id="5" creationId="{2F817E05-6302-758D-CF91-2ADFC2B423AE}"/>
          </ac:picMkLst>
        </pc:picChg>
      </pc:sldChg>
      <pc:sldChg chg="addSp delSp modSp new mod">
        <pc:chgData name="Mohit Malik" userId="b038f0c95dfac187" providerId="LiveId" clId="{8A6F40E2-35E8-4582-A8B7-97EF91F58DFB}" dt="2023-08-29T20:09:56.902" v="350" actId="20577"/>
        <pc:sldMkLst>
          <pc:docMk/>
          <pc:sldMk cId="3296200774" sldId="269"/>
        </pc:sldMkLst>
        <pc:spChg chg="mod">
          <ac:chgData name="Mohit Malik" userId="b038f0c95dfac187" providerId="LiveId" clId="{8A6F40E2-35E8-4582-A8B7-97EF91F58DFB}" dt="2023-08-29T20:09:56.902" v="350" actId="20577"/>
          <ac:spMkLst>
            <pc:docMk/>
            <pc:sldMk cId="3296200774" sldId="269"/>
            <ac:spMk id="2" creationId="{C44CD631-5618-600C-FC22-E62652DEC0C2}"/>
          </ac:spMkLst>
        </pc:spChg>
        <pc:spChg chg="del">
          <ac:chgData name="Mohit Malik" userId="b038f0c95dfac187" providerId="LiveId" clId="{8A6F40E2-35E8-4582-A8B7-97EF91F58DFB}" dt="2023-08-29T20:09:07.442" v="309"/>
          <ac:spMkLst>
            <pc:docMk/>
            <pc:sldMk cId="3296200774" sldId="269"/>
            <ac:spMk id="3" creationId="{BB1D01D7-80E1-90D2-265D-8D809F654943}"/>
          </ac:spMkLst>
        </pc:spChg>
        <pc:picChg chg="add mod">
          <ac:chgData name="Mohit Malik" userId="b038f0c95dfac187" providerId="LiveId" clId="{8A6F40E2-35E8-4582-A8B7-97EF91F58DFB}" dt="2023-08-29T20:09:16.769" v="312" actId="14100"/>
          <ac:picMkLst>
            <pc:docMk/>
            <pc:sldMk cId="3296200774" sldId="269"/>
            <ac:picMk id="5" creationId="{D6EE6765-96D3-743C-3135-969CBBCF6A82}"/>
          </ac:picMkLst>
        </pc:picChg>
      </pc:sldChg>
      <pc:sldChg chg="addSp delSp modSp new mod">
        <pc:chgData name="Mohit Malik" userId="b038f0c95dfac187" providerId="LiveId" clId="{8A6F40E2-35E8-4582-A8B7-97EF91F58DFB}" dt="2023-08-29T20:13:09.664" v="394" actId="20577"/>
        <pc:sldMkLst>
          <pc:docMk/>
          <pc:sldMk cId="2767267315" sldId="270"/>
        </pc:sldMkLst>
        <pc:spChg chg="mod">
          <ac:chgData name="Mohit Malik" userId="b038f0c95dfac187" providerId="LiveId" clId="{8A6F40E2-35E8-4582-A8B7-97EF91F58DFB}" dt="2023-08-29T20:13:09.664" v="394" actId="20577"/>
          <ac:spMkLst>
            <pc:docMk/>
            <pc:sldMk cId="2767267315" sldId="270"/>
            <ac:spMk id="2" creationId="{D55826B9-A268-8553-5B3B-3E8F7F72A4D0}"/>
          </ac:spMkLst>
        </pc:spChg>
        <pc:spChg chg="del mod">
          <ac:chgData name="Mohit Malik" userId="b038f0c95dfac187" providerId="LiveId" clId="{8A6F40E2-35E8-4582-A8B7-97EF91F58DFB}" dt="2023-08-29T20:12:32.857" v="353"/>
          <ac:spMkLst>
            <pc:docMk/>
            <pc:sldMk cId="2767267315" sldId="270"/>
            <ac:spMk id="3" creationId="{9D0C1D59-A558-4C80-8178-AD40F7254070}"/>
          </ac:spMkLst>
        </pc:spChg>
        <pc:picChg chg="add mod">
          <ac:chgData name="Mohit Malik" userId="b038f0c95dfac187" providerId="LiveId" clId="{8A6F40E2-35E8-4582-A8B7-97EF91F58DFB}" dt="2023-08-29T20:12:44.326" v="357" actId="14100"/>
          <ac:picMkLst>
            <pc:docMk/>
            <pc:sldMk cId="2767267315" sldId="270"/>
            <ac:picMk id="5" creationId="{C91FDC18-0EB9-8604-BE57-48317AD7F8E4}"/>
          </ac:picMkLst>
        </pc:picChg>
      </pc:sldChg>
      <pc:sldChg chg="addSp delSp modSp new mod">
        <pc:chgData name="Mohit Malik" userId="b038f0c95dfac187" providerId="LiveId" clId="{8A6F40E2-35E8-4582-A8B7-97EF91F58DFB}" dt="2023-08-29T20:16:35.725" v="441" actId="20577"/>
        <pc:sldMkLst>
          <pc:docMk/>
          <pc:sldMk cId="1597402569" sldId="271"/>
        </pc:sldMkLst>
        <pc:spChg chg="mod">
          <ac:chgData name="Mohit Malik" userId="b038f0c95dfac187" providerId="LiveId" clId="{8A6F40E2-35E8-4582-A8B7-97EF91F58DFB}" dt="2023-08-29T20:16:35.725" v="441" actId="20577"/>
          <ac:spMkLst>
            <pc:docMk/>
            <pc:sldMk cId="1597402569" sldId="271"/>
            <ac:spMk id="2" creationId="{AD993FAF-A37A-B50D-F061-E123031F504E}"/>
          </ac:spMkLst>
        </pc:spChg>
        <pc:spChg chg="del">
          <ac:chgData name="Mohit Malik" userId="b038f0c95dfac187" providerId="LiveId" clId="{8A6F40E2-35E8-4582-A8B7-97EF91F58DFB}" dt="2023-08-29T20:15:48.208" v="396"/>
          <ac:spMkLst>
            <pc:docMk/>
            <pc:sldMk cId="1597402569" sldId="271"/>
            <ac:spMk id="3" creationId="{FD225E19-5D0E-1BD7-0476-C5B55C75AC3E}"/>
          </ac:spMkLst>
        </pc:spChg>
        <pc:picChg chg="add mod">
          <ac:chgData name="Mohit Malik" userId="b038f0c95dfac187" providerId="LiveId" clId="{8A6F40E2-35E8-4582-A8B7-97EF91F58DFB}" dt="2023-08-29T20:16:02.079" v="400" actId="14100"/>
          <ac:picMkLst>
            <pc:docMk/>
            <pc:sldMk cId="1597402569" sldId="271"/>
            <ac:picMk id="5" creationId="{0F7E06C9-64B5-6D04-001B-C74276E48A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EBB0-0DAD-1FFC-6394-02DA5DF2B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00E72-C296-0C73-BFB2-9F87C5226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01B7-0CC3-24A8-DD1F-A6A75D94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7E488-D890-56E7-2E61-1417E876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A1B16-984A-A67F-20A5-6CAC5637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4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AAF5-8616-BFAC-7B6D-037A9A1A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6E06F-5808-DD33-A26F-11692024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2744-6FEB-4257-2A60-B47A7499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8237-EB3E-5B33-7EE6-3B729E8F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13C-4828-D6C1-97F7-9B4A6CFE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8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9197B-4081-795C-468B-6BF0E6986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38C32-74EF-9555-C3A6-F62EBD50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6B0A-AD1A-03C2-16C4-B4D9178E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EAE8-6309-162E-AAE5-C2D2857A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9989-9BA8-C0D2-C326-B2C16B8C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A667-A423-43ED-79B2-AC57033E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1E39-56FD-E48A-CD62-E346CC40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7864-4E67-F837-1FB6-003F3C67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8FCB-5D3F-9072-B560-359A9A0F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D1BC-4E73-2B9F-F868-B61DBF51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2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89C6-F817-DFDC-0278-0A4213A7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B4001-4FAD-59E2-E320-279FFC3A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4F8D6-6FF5-0714-E5E5-B660A906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130E-60DD-AFA2-B067-AC916A63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DF89-BC0F-8525-117F-029124E7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20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9E43-1C1E-B760-E492-E76F99E3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7959-AE9F-5957-1B5C-DE937F67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DA09F-8467-17DD-F6F0-4109F018F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3A12E-ACB0-F559-5959-67AFAE6C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47981-3829-78CC-FB0B-8177EF34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72ED9-DCFA-E0AD-A9C8-EAEA7DE0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7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CE71-2CD5-15DF-7263-74906B37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769FD-1272-C770-FF4D-F94050B9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6FCCF-6079-CF8E-9376-C26AB4C8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DBA21-8D80-FB9A-69CE-57B1381BC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37FB-9CAA-425F-ADA5-874CF64A4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04C4B-9A15-0FCC-A343-24FAFC2D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2C805-7293-81E6-2C5F-EF9FDBFC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FCE22-FF2B-5673-AEC8-232448FD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5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6D7F-5EC8-0255-114F-10637597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B8210-EDE1-29CA-EF25-A4A83372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02E4C-4702-CD69-1A63-4F5712DF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370C2-A239-E98E-BFEB-2B56B2E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49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60C4E-5294-D460-91AB-A95ED377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28050-5715-80B6-447B-BEE17A93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6D1B-6DE9-52CA-17FF-30400648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05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972A-D8F9-47E3-AA03-06EDAAB8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0E51-A871-B069-AB57-7F6002AE8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DE991-0F0A-554C-C80B-21A88472A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4F59B-D664-F3B6-EB51-DD8B525A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13097-E760-6B35-804B-4112B093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00454-DA41-FBE4-2039-C1FF2743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2CEE-C375-7FA1-42CB-D6F83F25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2F8DF-16C8-9FAD-521B-9AE7E525A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9FC2A-C899-F62D-77BD-038850E7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7967D-AA17-ED7F-B773-A797F94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C38EC-CD56-C907-2A66-C767F4BB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93C6D-EE47-6C28-44D3-15FC286F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2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550DA-567E-1A43-9444-BAE4D14F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24E5-C249-BD3A-55F0-F5F99F467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D6B1-0E3E-8D88-29B0-FA7D2C210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E5E8B-2DB9-4880-B71C-05991EDA0A42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BAB8-13CA-2110-5440-76B5CC95E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AE43-FDDF-74F3-64F9-A3CDE5552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03B1-8DBB-4B1A-913D-AC2485886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F673-B6BB-54A7-D74A-38DDB399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 Unit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2973-C714-B30B-77AA-8F4CC53C0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Networking   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2E6A9-AA7E-EF4E-2665-1EE4C3BBD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3" y="2569029"/>
            <a:ext cx="10215155" cy="37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6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5B66-3DA5-B856-B7E6-BA43C109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netstat –a  to see TCP connections.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3336D-2953-DA46-604F-07D596894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" y="1825624"/>
            <a:ext cx="10735491" cy="4758055"/>
          </a:xfrm>
        </p:spPr>
      </p:pic>
    </p:spTree>
    <p:extLst>
      <p:ext uri="{BB962C8B-B14F-4D97-AF65-F5344CB8AC3E}">
        <p14:creationId xmlns:p14="http://schemas.microsoft.com/office/powerpoint/2010/main" val="207736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ADE3-639F-CAF2-1867-EBE0BA31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Output  netstat  -n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17E05-6302-758D-CF91-2ADFC2B42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4" y="1864409"/>
            <a:ext cx="10075817" cy="4628466"/>
          </a:xfrm>
        </p:spPr>
      </p:pic>
    </p:spTree>
    <p:extLst>
      <p:ext uri="{BB962C8B-B14F-4D97-AF65-F5344CB8AC3E}">
        <p14:creationId xmlns:p14="http://schemas.microsoft.com/office/powerpoint/2010/main" val="210212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D631-5618-600C-FC22-E62652DE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Output  of netstat -o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E6765-96D3-743C-3135-969CBBCF6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825625"/>
            <a:ext cx="10432869" cy="4766764"/>
          </a:xfrm>
        </p:spPr>
      </p:pic>
    </p:spTree>
    <p:extLst>
      <p:ext uri="{BB962C8B-B14F-4D97-AF65-F5344CB8AC3E}">
        <p14:creationId xmlns:p14="http://schemas.microsoft.com/office/powerpoint/2010/main" val="329620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26B9-A268-8553-5B3B-3E8F7F72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</a:t>
            </a:r>
            <a:r>
              <a:rPr lang="en-IN" dirty="0" err="1"/>
              <a:t>Nslookup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FDC18-0EB9-8604-BE57-48317AD7F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2971"/>
            <a:ext cx="10848703" cy="4206240"/>
          </a:xfrm>
        </p:spPr>
      </p:pic>
    </p:spTree>
    <p:extLst>
      <p:ext uri="{BB962C8B-B14F-4D97-AF65-F5344CB8AC3E}">
        <p14:creationId xmlns:p14="http://schemas.microsoft.com/office/powerpoint/2010/main" val="276726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3FAF-A37A-B50D-F061-E123031F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</a:t>
            </a:r>
            <a:r>
              <a:rPr lang="en-IN" dirty="0" err="1"/>
              <a:t>Nslookup</a:t>
            </a:r>
            <a:r>
              <a:rPr lang="en-IN" dirty="0"/>
              <a:t>  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E06C9-64B5-6D04-001B-C74276E4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1828799"/>
            <a:ext cx="9797142" cy="4093029"/>
          </a:xfrm>
        </p:spPr>
      </p:pic>
    </p:spTree>
    <p:extLst>
      <p:ext uri="{BB962C8B-B14F-4D97-AF65-F5344CB8AC3E}">
        <p14:creationId xmlns:p14="http://schemas.microsoft.com/office/powerpoint/2010/main" val="159740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7B8E-B89F-45F6-BC0A-EC2FA18A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 of  networking commands in  </a:t>
            </a:r>
            <a:br>
              <a:rPr lang="en-IN" dirty="0"/>
            </a:br>
            <a:r>
              <a:rPr lang="en-IN" dirty="0"/>
              <a:t>                         cisco packet  tracer.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9D3FF-687C-5D2C-F566-E2F5F70C8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0" y="1970731"/>
            <a:ext cx="10813869" cy="4316858"/>
          </a:xfrm>
        </p:spPr>
      </p:pic>
    </p:spTree>
    <p:extLst>
      <p:ext uri="{BB962C8B-B14F-4D97-AF65-F5344CB8AC3E}">
        <p14:creationId xmlns:p14="http://schemas.microsoft.com/office/powerpoint/2010/main" val="202582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CAA-61BB-F0D5-249F-16A11DAC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646"/>
            <a:ext cx="10515600" cy="541931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</a:t>
            </a:r>
            <a:r>
              <a:rPr lang="en-IN" sz="44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5200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4231-F984-9224-69E7-694C8CC4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What  is  networking  commands?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EDD8-2E82-1AF4-80C9-A7FDEC46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dirty="0"/>
              <a:t>Networking  commands  are used  for  to check network connectivity, path identification, DNS request resolution, and remote connection setup for testing.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These network settings often run into issues and affect the system’s working. Such network problems can be resolved using ‘networking commands.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These commands are specifically designed to  solve the troubleshoot network problems with minimum complexity using the windows command prompt tool.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6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468E-E19B-5A02-609D-12E608C3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What  is  IPCONFIG  Command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A024-5DAE-894B-BBDB-06FDA5BF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126"/>
            <a:ext cx="10515600" cy="462683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The IPCONFIG network command provides a comprehensive view of information regarding the IP address configuration of the device we are currently working on.</a:t>
            </a:r>
          </a:p>
          <a:p>
            <a:pPr marL="0" indent="0" algn="just">
              <a:buNone/>
            </a:pPr>
            <a:r>
              <a:rPr lang="en-US" dirty="0"/>
              <a:t>1. Ipconfig -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16BA-69A9-4276-66AE-DE2FF1DB9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3463"/>
            <a:ext cx="11249296" cy="35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3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9F8B-C978-3380-C86C-02A97130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What  is  Ping  command?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1340-F046-D42A-8531-0A9F1F7B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ping (Packet Internet or Inter-Network Groper) is a basic Internet program that allows a user to test and verify if a particular destination IP address exists and can accept requests in computer network administration. How  to  give  ping command 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CB09B-7403-BD86-DD30-460B9E62C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63" y="3553097"/>
            <a:ext cx="8839200" cy="29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6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F350-5A20-EC0A-02BC-A92E2127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What  is  </a:t>
            </a:r>
            <a:r>
              <a:rPr lang="en-IN" dirty="0" err="1"/>
              <a:t>Tracert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893E-5439-8F3C-F854-EA00DB46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Traceroute command (</a:t>
            </a:r>
            <a:r>
              <a:rPr lang="en-US" dirty="0" err="1"/>
              <a:t>tracert</a:t>
            </a:r>
            <a:r>
              <a:rPr lang="en-US" dirty="0"/>
              <a:t>) is a utility designed for displaying the time it takes for a packet of information to travel between a local computer and a destination IP address or domain.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3D288-B44C-4A6B-F168-3FFF6A33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4" y="3248297"/>
            <a:ext cx="9248502" cy="29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3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EB10-B913-F914-E929-56F164D9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What  is Arp command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1C27-6460-11EF-EEF0-3A63F532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arp</a:t>
            </a:r>
            <a:r>
              <a:rPr lang="en-US" dirty="0"/>
              <a:t> command displays and modifies the Internet-to-adapter address translation tables used by the Address in Networks and communication management. The </a:t>
            </a:r>
            <a:r>
              <a:rPr lang="en-US" dirty="0" err="1"/>
              <a:t>arp</a:t>
            </a:r>
            <a:r>
              <a:rPr lang="en-US" dirty="0"/>
              <a:t> command displays the current ARP entry for the host specified by the Host Name variable.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1E7F4-649F-EE37-8C49-CF54BFE6A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3522654"/>
            <a:ext cx="10352314" cy="33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6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24A8-296D-5B0C-27F7-767A1B85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What is Netstat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443AE-10FC-0FA0-FF9E-2DD5AE3E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network statistics ( netstat ) command is a networking tool used for troubleshooting and configuration, that can also serve as a monitoring tool for connections over the network.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9696F-F147-1426-C3AD-2D70C8CF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3429000"/>
            <a:ext cx="9797143" cy="216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976B-E986-1E25-CE26-6BC19AFF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Netstat with syntax and parameters 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579B16-B993-A66D-2F58-A156FB5CE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965"/>
            <a:ext cx="10700657" cy="4232365"/>
          </a:xfrm>
        </p:spPr>
      </p:pic>
    </p:spTree>
    <p:extLst>
      <p:ext uri="{BB962C8B-B14F-4D97-AF65-F5344CB8AC3E}">
        <p14:creationId xmlns:p14="http://schemas.microsoft.com/office/powerpoint/2010/main" val="402169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F97D-D4A3-B8C6-9046-AA82F3E4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Output of netstat parameters  -e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4200E-F6D3-6ACC-3019-72B24BFDC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7" y="2037807"/>
            <a:ext cx="10293531" cy="3100196"/>
          </a:xfrm>
        </p:spPr>
      </p:pic>
    </p:spTree>
    <p:extLst>
      <p:ext uri="{BB962C8B-B14F-4D97-AF65-F5344CB8AC3E}">
        <p14:creationId xmlns:p14="http://schemas.microsoft.com/office/powerpoint/2010/main" val="154872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341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Wingdings</vt:lpstr>
      <vt:lpstr>Office Theme</vt:lpstr>
      <vt:lpstr>                                   Unit -2</vt:lpstr>
      <vt:lpstr>          What  is  networking  commands?</vt:lpstr>
      <vt:lpstr>         What  is  IPCONFIG  Command ?</vt:lpstr>
      <vt:lpstr>        What  is  Ping  command?</vt:lpstr>
      <vt:lpstr>                 What  is  Tracert?</vt:lpstr>
      <vt:lpstr>            What  is Arp command ?</vt:lpstr>
      <vt:lpstr>                   What is Netstat ?</vt:lpstr>
      <vt:lpstr>        Netstat with syntax and parameters .</vt:lpstr>
      <vt:lpstr>       Output of netstat parameters  -e</vt:lpstr>
      <vt:lpstr>Output of netstat –a  to see TCP connections.</vt:lpstr>
      <vt:lpstr>                 Output  netstat  -n </vt:lpstr>
      <vt:lpstr>               Output  of netstat -o </vt:lpstr>
      <vt:lpstr>                           Nslookup</vt:lpstr>
      <vt:lpstr>                          Nslookup  ls</vt:lpstr>
      <vt:lpstr>Implementation  of  networking commands in                            cisco packet  tracer.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Unit -2</dc:title>
  <dc:creator>Mohit Malik</dc:creator>
  <cp:lastModifiedBy>Mohit Malik</cp:lastModifiedBy>
  <cp:revision>1</cp:revision>
  <dcterms:created xsi:type="dcterms:W3CDTF">2023-08-27T15:04:15Z</dcterms:created>
  <dcterms:modified xsi:type="dcterms:W3CDTF">2023-08-30T11:51:46Z</dcterms:modified>
</cp:coreProperties>
</file>