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587E4-424F-4C3B-B69B-D7DD249FA4DB}" v="6" dt="2023-10-03T19:07:26.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6E7587E4-424F-4C3B-B69B-D7DD249FA4DB}"/>
    <pc:docChg chg="undo custSel addSld modSld sldOrd">
      <pc:chgData name="Mohit Malik" userId="b038f0c95dfac187" providerId="LiveId" clId="{6E7587E4-424F-4C3B-B69B-D7DD249FA4DB}" dt="2023-10-09T03:30:04.883" v="1152"/>
      <pc:docMkLst>
        <pc:docMk/>
      </pc:docMkLst>
      <pc:sldChg chg="modSp">
        <pc:chgData name="Mohit Malik" userId="b038f0c95dfac187" providerId="LiveId" clId="{6E7587E4-424F-4C3B-B69B-D7DD249FA4DB}" dt="2023-10-03T19:01:48.234" v="891"/>
        <pc:sldMkLst>
          <pc:docMk/>
          <pc:sldMk cId="2873164233" sldId="256"/>
        </pc:sldMkLst>
        <pc:spChg chg="mod">
          <ac:chgData name="Mohit Malik" userId="b038f0c95dfac187" providerId="LiveId" clId="{6E7587E4-424F-4C3B-B69B-D7DD249FA4DB}" dt="2023-10-03T19:01:48.234" v="891"/>
          <ac:spMkLst>
            <pc:docMk/>
            <pc:sldMk cId="2873164233" sldId="256"/>
            <ac:spMk id="2" creationId="{E72E2DA3-43DF-E4BA-3509-D57DC2A8C7B2}"/>
          </ac:spMkLst>
        </pc:spChg>
        <pc:spChg chg="mod">
          <ac:chgData name="Mohit Malik" userId="b038f0c95dfac187" providerId="LiveId" clId="{6E7587E4-424F-4C3B-B69B-D7DD249FA4DB}" dt="2023-10-03T19:01:48.234" v="891"/>
          <ac:spMkLst>
            <pc:docMk/>
            <pc:sldMk cId="2873164233" sldId="256"/>
            <ac:spMk id="3" creationId="{6BDD09C5-BBA5-F0CC-E455-CD0903EBC181}"/>
          </ac:spMkLst>
        </pc:spChg>
      </pc:sldChg>
      <pc:sldChg chg="modSp mod">
        <pc:chgData name="Mohit Malik" userId="b038f0c95dfac187" providerId="LiveId" clId="{6E7587E4-424F-4C3B-B69B-D7DD249FA4DB}" dt="2023-10-03T19:02:06.542" v="895" actId="14100"/>
        <pc:sldMkLst>
          <pc:docMk/>
          <pc:sldMk cId="2134621712" sldId="257"/>
        </pc:sldMkLst>
        <pc:spChg chg="mod">
          <ac:chgData name="Mohit Malik" userId="b038f0c95dfac187" providerId="LiveId" clId="{6E7587E4-424F-4C3B-B69B-D7DD249FA4DB}" dt="2023-10-03T19:01:48.234" v="891"/>
          <ac:spMkLst>
            <pc:docMk/>
            <pc:sldMk cId="2134621712" sldId="257"/>
            <ac:spMk id="2" creationId="{4E6994FF-2D69-4076-ABED-7A2913AA0683}"/>
          </ac:spMkLst>
        </pc:spChg>
        <pc:spChg chg="mod">
          <ac:chgData name="Mohit Malik" userId="b038f0c95dfac187" providerId="LiveId" clId="{6E7587E4-424F-4C3B-B69B-D7DD249FA4DB}" dt="2023-10-03T19:02:06.542" v="895" actId="14100"/>
          <ac:spMkLst>
            <pc:docMk/>
            <pc:sldMk cId="2134621712" sldId="257"/>
            <ac:spMk id="3" creationId="{E50883D8-3FE4-C741-065F-A3BD1F30301D}"/>
          </ac:spMkLst>
        </pc:spChg>
      </pc:sldChg>
      <pc:sldChg chg="modSp mod">
        <pc:chgData name="Mohit Malik" userId="b038f0c95dfac187" providerId="LiveId" clId="{6E7587E4-424F-4C3B-B69B-D7DD249FA4DB}" dt="2023-10-03T19:09:28.474" v="1066" actId="123"/>
        <pc:sldMkLst>
          <pc:docMk/>
          <pc:sldMk cId="3883708285" sldId="258"/>
        </pc:sldMkLst>
        <pc:spChg chg="mod">
          <ac:chgData name="Mohit Malik" userId="b038f0c95dfac187" providerId="LiveId" clId="{6E7587E4-424F-4C3B-B69B-D7DD249FA4DB}" dt="2023-10-03T19:01:48.234" v="891"/>
          <ac:spMkLst>
            <pc:docMk/>
            <pc:sldMk cId="3883708285" sldId="258"/>
            <ac:spMk id="2" creationId="{187BB28F-3AF2-F230-9699-F0EDC33CFB2B}"/>
          </ac:spMkLst>
        </pc:spChg>
        <pc:spChg chg="mod">
          <ac:chgData name="Mohit Malik" userId="b038f0c95dfac187" providerId="LiveId" clId="{6E7587E4-424F-4C3B-B69B-D7DD249FA4DB}" dt="2023-10-03T19:09:28.474" v="1066" actId="123"/>
          <ac:spMkLst>
            <pc:docMk/>
            <pc:sldMk cId="3883708285" sldId="258"/>
            <ac:spMk id="3" creationId="{A7F1EF62-A5F4-E6D0-51EC-44FCFCDDB1FA}"/>
          </ac:spMkLst>
        </pc:spChg>
      </pc:sldChg>
      <pc:sldChg chg="addSp delSp modSp mod">
        <pc:chgData name="Mohit Malik" userId="b038f0c95dfac187" providerId="LiveId" clId="{6E7587E4-424F-4C3B-B69B-D7DD249FA4DB}" dt="2023-10-03T19:02:13.021" v="896" actId="14100"/>
        <pc:sldMkLst>
          <pc:docMk/>
          <pc:sldMk cId="2714241739" sldId="259"/>
        </pc:sldMkLst>
        <pc:spChg chg="mod">
          <ac:chgData name="Mohit Malik" userId="b038f0c95dfac187" providerId="LiveId" clId="{6E7587E4-424F-4C3B-B69B-D7DD249FA4DB}" dt="2023-10-03T19:02:13.021" v="896" actId="14100"/>
          <ac:spMkLst>
            <pc:docMk/>
            <pc:sldMk cId="2714241739" sldId="259"/>
            <ac:spMk id="2" creationId="{68EB950F-787D-49F0-66D6-859953F22FAA}"/>
          </ac:spMkLst>
        </pc:spChg>
        <pc:spChg chg="mod">
          <ac:chgData name="Mohit Malik" userId="b038f0c95dfac187" providerId="LiveId" clId="{6E7587E4-424F-4C3B-B69B-D7DD249FA4DB}" dt="2023-10-03T19:01:48.375" v="892" actId="27636"/>
          <ac:spMkLst>
            <pc:docMk/>
            <pc:sldMk cId="2714241739" sldId="259"/>
            <ac:spMk id="3" creationId="{B1174A91-8F38-D8D2-5E49-4E4CB0A7B880}"/>
          </ac:spMkLst>
        </pc:spChg>
        <pc:spChg chg="add del">
          <ac:chgData name="Mohit Malik" userId="b038f0c95dfac187" providerId="LiveId" clId="{6E7587E4-424F-4C3B-B69B-D7DD249FA4DB}" dt="2023-10-03T18:28:16.297" v="130" actId="22"/>
          <ac:spMkLst>
            <pc:docMk/>
            <pc:sldMk cId="2714241739" sldId="259"/>
            <ac:spMk id="5" creationId="{CAA753FB-A83D-7D81-8DCF-CF9C0FFCBEC5}"/>
          </ac:spMkLst>
        </pc:spChg>
      </pc:sldChg>
      <pc:sldChg chg="modSp mod">
        <pc:chgData name="Mohit Malik" userId="b038f0c95dfac187" providerId="LiveId" clId="{6E7587E4-424F-4C3B-B69B-D7DD249FA4DB}" dt="2023-10-03T19:09:56.655" v="1148" actId="20577"/>
        <pc:sldMkLst>
          <pc:docMk/>
          <pc:sldMk cId="2888615340" sldId="260"/>
        </pc:sldMkLst>
        <pc:spChg chg="mod">
          <ac:chgData name="Mohit Malik" userId="b038f0c95dfac187" providerId="LiveId" clId="{6E7587E4-424F-4C3B-B69B-D7DD249FA4DB}" dt="2023-10-03T19:02:27.771" v="906" actId="14100"/>
          <ac:spMkLst>
            <pc:docMk/>
            <pc:sldMk cId="2888615340" sldId="260"/>
            <ac:spMk id="2" creationId="{7FBDD7BA-84EB-D726-023A-C6A369F1752E}"/>
          </ac:spMkLst>
        </pc:spChg>
        <pc:spChg chg="mod">
          <ac:chgData name="Mohit Malik" userId="b038f0c95dfac187" providerId="LiveId" clId="{6E7587E4-424F-4C3B-B69B-D7DD249FA4DB}" dt="2023-10-03T19:09:56.655" v="1148" actId="20577"/>
          <ac:spMkLst>
            <pc:docMk/>
            <pc:sldMk cId="2888615340" sldId="260"/>
            <ac:spMk id="3" creationId="{070278BB-B464-5A38-E418-93616CC6B102}"/>
          </ac:spMkLst>
        </pc:spChg>
      </pc:sldChg>
      <pc:sldChg chg="addSp delSp modSp mod ord">
        <pc:chgData name="Mohit Malik" userId="b038f0c95dfac187" providerId="LiveId" clId="{6E7587E4-424F-4C3B-B69B-D7DD249FA4DB}" dt="2023-10-09T03:30:04.883" v="1152"/>
        <pc:sldMkLst>
          <pc:docMk/>
          <pc:sldMk cId="4076903680" sldId="261"/>
        </pc:sldMkLst>
        <pc:spChg chg="mod">
          <ac:chgData name="Mohit Malik" userId="b038f0c95dfac187" providerId="LiveId" clId="{6E7587E4-424F-4C3B-B69B-D7DD249FA4DB}" dt="2023-10-03T19:01:48.234" v="891"/>
          <ac:spMkLst>
            <pc:docMk/>
            <pc:sldMk cId="4076903680" sldId="261"/>
            <ac:spMk id="2" creationId="{D47E4A0D-FC96-8838-A5E3-659E2D0685C0}"/>
          </ac:spMkLst>
        </pc:spChg>
        <pc:spChg chg="mod">
          <ac:chgData name="Mohit Malik" userId="b038f0c95dfac187" providerId="LiveId" clId="{6E7587E4-424F-4C3B-B69B-D7DD249FA4DB}" dt="2023-10-03T19:01:48.385" v="893" actId="27636"/>
          <ac:spMkLst>
            <pc:docMk/>
            <pc:sldMk cId="4076903680" sldId="261"/>
            <ac:spMk id="3" creationId="{2B8E3EFF-2313-3FC2-308C-5F1E01813ED1}"/>
          </ac:spMkLst>
        </pc:spChg>
        <pc:spChg chg="add del">
          <ac:chgData name="Mohit Malik" userId="b038f0c95dfac187" providerId="LiveId" clId="{6E7587E4-424F-4C3B-B69B-D7DD249FA4DB}" dt="2023-10-03T18:28:33.747" v="132" actId="22"/>
          <ac:spMkLst>
            <pc:docMk/>
            <pc:sldMk cId="4076903680" sldId="261"/>
            <ac:spMk id="5" creationId="{00F46877-CA4F-B943-B44E-75B0A333792F}"/>
          </ac:spMkLst>
        </pc:spChg>
      </pc:sldChg>
      <pc:sldChg chg="addSp modSp new mod">
        <pc:chgData name="Mohit Malik" userId="b038f0c95dfac187" providerId="LiveId" clId="{6E7587E4-424F-4C3B-B69B-D7DD249FA4DB}" dt="2023-10-04T11:52:27.032" v="1150" actId="1036"/>
        <pc:sldMkLst>
          <pc:docMk/>
          <pc:sldMk cId="2855307857" sldId="262"/>
        </pc:sldMkLst>
        <pc:spChg chg="mod">
          <ac:chgData name="Mohit Malik" userId="b038f0c95dfac187" providerId="LiveId" clId="{6E7587E4-424F-4C3B-B69B-D7DD249FA4DB}" dt="2023-10-03T19:03:39.805" v="939" actId="14100"/>
          <ac:spMkLst>
            <pc:docMk/>
            <pc:sldMk cId="2855307857" sldId="262"/>
            <ac:spMk id="2" creationId="{57796020-562E-1408-EA9B-AA7CF52B315E}"/>
          </ac:spMkLst>
        </pc:spChg>
        <pc:spChg chg="mod">
          <ac:chgData name="Mohit Malik" userId="b038f0c95dfac187" providerId="LiveId" clId="{6E7587E4-424F-4C3B-B69B-D7DD249FA4DB}" dt="2023-10-03T19:01:48.234" v="891"/>
          <ac:spMkLst>
            <pc:docMk/>
            <pc:sldMk cId="2855307857" sldId="262"/>
            <ac:spMk id="3" creationId="{CBB16E51-4AFD-10D6-D95D-CBD4C1109FD0}"/>
          </ac:spMkLst>
        </pc:spChg>
        <pc:picChg chg="add mod">
          <ac:chgData name="Mohit Malik" userId="b038f0c95dfac187" providerId="LiveId" clId="{6E7587E4-424F-4C3B-B69B-D7DD249FA4DB}" dt="2023-10-04T11:52:27.032" v="1150" actId="1036"/>
          <ac:picMkLst>
            <pc:docMk/>
            <pc:sldMk cId="2855307857" sldId="262"/>
            <ac:picMk id="5" creationId="{889B0530-5D9A-BC4E-9A9D-0355442E7D19}"/>
          </ac:picMkLst>
        </pc:picChg>
      </pc:sldChg>
      <pc:sldChg chg="addSp delSp modSp new mod">
        <pc:chgData name="Mohit Malik" userId="b038f0c95dfac187" providerId="LiveId" clId="{6E7587E4-424F-4C3B-B69B-D7DD249FA4DB}" dt="2023-10-03T19:04:40.867" v="996" actId="1076"/>
        <pc:sldMkLst>
          <pc:docMk/>
          <pc:sldMk cId="110755389" sldId="263"/>
        </pc:sldMkLst>
        <pc:spChg chg="mod">
          <ac:chgData name="Mohit Malik" userId="b038f0c95dfac187" providerId="LiveId" clId="{6E7587E4-424F-4C3B-B69B-D7DD249FA4DB}" dt="2023-10-03T19:04:25.636" v="992" actId="20577"/>
          <ac:spMkLst>
            <pc:docMk/>
            <pc:sldMk cId="110755389" sldId="263"/>
            <ac:spMk id="2" creationId="{89536C05-5092-9E96-E14D-2CC23D45F010}"/>
          </ac:spMkLst>
        </pc:spChg>
        <pc:spChg chg="del">
          <ac:chgData name="Mohit Malik" userId="b038f0c95dfac187" providerId="LiveId" clId="{6E7587E4-424F-4C3B-B69B-D7DD249FA4DB}" dt="2023-10-03T18:54:06.089" v="755"/>
          <ac:spMkLst>
            <pc:docMk/>
            <pc:sldMk cId="110755389" sldId="263"/>
            <ac:spMk id="3" creationId="{CE0784BA-EA2B-2BEA-7F2C-12B9D7E794D3}"/>
          </ac:spMkLst>
        </pc:spChg>
        <pc:picChg chg="add mod">
          <ac:chgData name="Mohit Malik" userId="b038f0c95dfac187" providerId="LiveId" clId="{6E7587E4-424F-4C3B-B69B-D7DD249FA4DB}" dt="2023-10-03T19:04:40.867" v="996" actId="1076"/>
          <ac:picMkLst>
            <pc:docMk/>
            <pc:sldMk cId="110755389" sldId="263"/>
            <ac:picMk id="5" creationId="{CEDB3C61-76D1-F922-4E79-AA09CA7264A6}"/>
          </ac:picMkLst>
        </pc:picChg>
      </pc:sldChg>
      <pc:sldChg chg="addSp delSp modSp new mod">
        <pc:chgData name="Mohit Malik" userId="b038f0c95dfac187" providerId="LiveId" clId="{6E7587E4-424F-4C3B-B69B-D7DD249FA4DB}" dt="2023-10-03T19:09:06.689" v="1065" actId="14100"/>
        <pc:sldMkLst>
          <pc:docMk/>
          <pc:sldMk cId="665841800" sldId="264"/>
        </pc:sldMkLst>
        <pc:spChg chg="mod">
          <ac:chgData name="Mohit Malik" userId="b038f0c95dfac187" providerId="LiveId" clId="{6E7587E4-424F-4C3B-B69B-D7DD249FA4DB}" dt="2023-10-03T19:08:52.605" v="1061" actId="14100"/>
          <ac:spMkLst>
            <pc:docMk/>
            <pc:sldMk cId="665841800" sldId="264"/>
            <ac:spMk id="2" creationId="{B0267889-DE28-A9FF-4F49-9D7FC1E63662}"/>
          </ac:spMkLst>
        </pc:spChg>
        <pc:spChg chg="del">
          <ac:chgData name="Mohit Malik" userId="b038f0c95dfac187" providerId="LiveId" clId="{6E7587E4-424F-4C3B-B69B-D7DD249FA4DB}" dt="2023-10-03T18:58:54.891" v="812"/>
          <ac:spMkLst>
            <pc:docMk/>
            <pc:sldMk cId="665841800" sldId="264"/>
            <ac:spMk id="3" creationId="{CD2AB738-F430-2E41-2167-3C6F799CE0F7}"/>
          </ac:spMkLst>
        </pc:spChg>
        <pc:picChg chg="add mod">
          <ac:chgData name="Mohit Malik" userId="b038f0c95dfac187" providerId="LiveId" clId="{6E7587E4-424F-4C3B-B69B-D7DD249FA4DB}" dt="2023-10-03T19:09:06.689" v="1065" actId="14100"/>
          <ac:picMkLst>
            <pc:docMk/>
            <pc:sldMk cId="665841800" sldId="264"/>
            <ac:picMk id="5" creationId="{A19AA57B-A348-7D3F-960F-79C6D626A835}"/>
          </ac:picMkLst>
        </pc:picChg>
      </pc:sldChg>
      <pc:sldChg chg="addSp modSp new">
        <pc:chgData name="Mohit Malik" userId="b038f0c95dfac187" providerId="LiveId" clId="{6E7587E4-424F-4C3B-B69B-D7DD249FA4DB}" dt="2023-10-03T19:01:48.234" v="891"/>
        <pc:sldMkLst>
          <pc:docMk/>
          <pc:sldMk cId="881286128" sldId="265"/>
        </pc:sldMkLst>
        <pc:spChg chg="mod">
          <ac:chgData name="Mohit Malik" userId="b038f0c95dfac187" providerId="LiveId" clId="{6E7587E4-424F-4C3B-B69B-D7DD249FA4DB}" dt="2023-10-03T19:01:48.234" v="891"/>
          <ac:spMkLst>
            <pc:docMk/>
            <pc:sldMk cId="881286128" sldId="265"/>
            <ac:spMk id="2" creationId="{835943CB-6CE3-B705-CE51-9C2ADE149B2D}"/>
          </ac:spMkLst>
        </pc:spChg>
        <pc:spChg chg="mod">
          <ac:chgData name="Mohit Malik" userId="b038f0c95dfac187" providerId="LiveId" clId="{6E7587E4-424F-4C3B-B69B-D7DD249FA4DB}" dt="2023-10-03T19:01:48.234" v="891"/>
          <ac:spMkLst>
            <pc:docMk/>
            <pc:sldMk cId="881286128" sldId="265"/>
            <ac:spMk id="3" creationId="{4B520BBC-4F83-5AEC-62BD-57520D14DE63}"/>
          </ac:spMkLst>
        </pc:spChg>
        <pc:picChg chg="add mod">
          <ac:chgData name="Mohit Malik" userId="b038f0c95dfac187" providerId="LiveId" clId="{6E7587E4-424F-4C3B-B69B-D7DD249FA4DB}" dt="2023-10-03T19:01:01.493" v="890"/>
          <ac:picMkLst>
            <pc:docMk/>
            <pc:sldMk cId="881286128" sldId="265"/>
            <ac:picMk id="4" creationId="{B245DC7C-57DE-8EE5-C385-087BE73CB4C3}"/>
          </ac:picMkLst>
        </pc:picChg>
      </pc:sldChg>
      <pc:sldChg chg="addSp delSp modSp new mod">
        <pc:chgData name="Mohit Malik" userId="b038f0c95dfac187" providerId="LiveId" clId="{6E7587E4-424F-4C3B-B69B-D7DD249FA4DB}" dt="2023-10-03T19:08:33.991" v="1052" actId="1076"/>
        <pc:sldMkLst>
          <pc:docMk/>
          <pc:sldMk cId="3885304728" sldId="266"/>
        </pc:sldMkLst>
        <pc:spChg chg="mod">
          <ac:chgData name="Mohit Malik" userId="b038f0c95dfac187" providerId="LiveId" clId="{6E7587E4-424F-4C3B-B69B-D7DD249FA4DB}" dt="2023-10-03T19:08:24.239" v="1050" actId="20577"/>
          <ac:spMkLst>
            <pc:docMk/>
            <pc:sldMk cId="3885304728" sldId="266"/>
            <ac:spMk id="2" creationId="{4E8B7AF1-8DEA-EED8-54A4-AE26697C2562}"/>
          </ac:spMkLst>
        </pc:spChg>
        <pc:spChg chg="del">
          <ac:chgData name="Mohit Malik" userId="b038f0c95dfac187" providerId="LiveId" clId="{6E7587E4-424F-4C3B-B69B-D7DD249FA4DB}" dt="2023-10-03T19:07:26.413" v="998"/>
          <ac:spMkLst>
            <pc:docMk/>
            <pc:sldMk cId="3885304728" sldId="266"/>
            <ac:spMk id="3" creationId="{02BB1356-8940-C9B0-054D-68B3500ED644}"/>
          </ac:spMkLst>
        </pc:spChg>
        <pc:picChg chg="add mod">
          <ac:chgData name="Mohit Malik" userId="b038f0c95dfac187" providerId="LiveId" clId="{6E7587E4-424F-4C3B-B69B-D7DD249FA4DB}" dt="2023-10-03T19:08:33.991" v="1052" actId="1076"/>
          <ac:picMkLst>
            <pc:docMk/>
            <pc:sldMk cId="3885304728" sldId="266"/>
            <ac:picMk id="5" creationId="{115D58FB-98CE-DB33-A224-BF875405302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109893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310CE-2C1A-4259-9B6E-7AE662676DC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190324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27506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943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00731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42071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367472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72276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217736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09051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193599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310CE-2C1A-4259-9B6E-7AE662676DC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428681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310CE-2C1A-4259-9B6E-7AE662676DC8}"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85838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22584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284807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0310CE-2C1A-4259-9B6E-7AE662676DC8}" type="datetimeFigureOut">
              <a:rPr lang="en-IN" smtClean="0"/>
              <a:t>09-10-2023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24498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310CE-2C1A-4259-9B6E-7AE662676DC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88E-786A-48C8-8DBF-3E4607473D5A}" type="slidenum">
              <a:rPr lang="en-IN" smtClean="0"/>
              <a:t>‹#›</a:t>
            </a:fld>
            <a:endParaRPr lang="en-IN"/>
          </a:p>
        </p:txBody>
      </p:sp>
    </p:spTree>
    <p:extLst>
      <p:ext uri="{BB962C8B-B14F-4D97-AF65-F5344CB8AC3E}">
        <p14:creationId xmlns:p14="http://schemas.microsoft.com/office/powerpoint/2010/main" val="369373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0310CE-2C1A-4259-9B6E-7AE662676DC8}" type="datetimeFigureOut">
              <a:rPr lang="en-IN" smtClean="0"/>
              <a:t>09-10-2023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E9888E-786A-48C8-8DBF-3E4607473D5A}" type="slidenum">
              <a:rPr lang="en-IN" smtClean="0"/>
              <a:t>‹#›</a:t>
            </a:fld>
            <a:endParaRPr lang="en-IN"/>
          </a:p>
        </p:txBody>
      </p:sp>
    </p:spTree>
    <p:extLst>
      <p:ext uri="{BB962C8B-B14F-4D97-AF65-F5344CB8AC3E}">
        <p14:creationId xmlns:p14="http://schemas.microsoft.com/office/powerpoint/2010/main" val="16879643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2DA3-43DF-E4BA-3509-D57DC2A8C7B2}"/>
              </a:ext>
            </a:extLst>
          </p:cNvPr>
          <p:cNvSpPr>
            <a:spLocks noGrp="1"/>
          </p:cNvSpPr>
          <p:nvPr>
            <p:ph type="ctrTitle"/>
          </p:nvPr>
        </p:nvSpPr>
        <p:spPr/>
        <p:txBody>
          <a:bodyPr/>
          <a:lstStyle/>
          <a:p>
            <a:r>
              <a:rPr lang="en-IN" dirty="0"/>
              <a:t>Practical No  -7</a:t>
            </a:r>
          </a:p>
        </p:txBody>
      </p:sp>
      <p:sp>
        <p:nvSpPr>
          <p:cNvPr id="3" name="Subtitle 2">
            <a:extLst>
              <a:ext uri="{FF2B5EF4-FFF2-40B4-BE49-F238E27FC236}">
                <a16:creationId xmlns:a16="http://schemas.microsoft.com/office/drawing/2014/main" id="{6BDD09C5-BBA5-F0CC-E455-CD0903EBC181}"/>
              </a:ext>
            </a:extLst>
          </p:cNvPr>
          <p:cNvSpPr>
            <a:spLocks noGrp="1"/>
          </p:cNvSpPr>
          <p:nvPr>
            <p:ph type="subTitle" idx="1"/>
          </p:nvPr>
        </p:nvSpPr>
        <p:spPr/>
        <p:txBody>
          <a:bodyPr>
            <a:normAutofit/>
          </a:bodyPr>
          <a:lstStyle/>
          <a:p>
            <a:r>
              <a:rPr lang="en-IN" sz="3600" b="1" dirty="0"/>
              <a:t>FLSM (Fixed  length  subnet Mask )</a:t>
            </a:r>
          </a:p>
          <a:p>
            <a:endParaRPr lang="en-IN" sz="3600" b="1" dirty="0"/>
          </a:p>
          <a:p>
            <a:endParaRPr lang="en-IN" sz="3600" b="1" dirty="0"/>
          </a:p>
          <a:p>
            <a:endParaRPr lang="en-IN" sz="3600" b="1" dirty="0"/>
          </a:p>
        </p:txBody>
      </p:sp>
    </p:spTree>
    <p:extLst>
      <p:ext uri="{BB962C8B-B14F-4D97-AF65-F5344CB8AC3E}">
        <p14:creationId xmlns:p14="http://schemas.microsoft.com/office/powerpoint/2010/main" val="287316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7889-DE28-A9FF-4F49-9D7FC1E63662}"/>
              </a:ext>
            </a:extLst>
          </p:cNvPr>
          <p:cNvSpPr>
            <a:spLocks noGrp="1"/>
          </p:cNvSpPr>
          <p:nvPr>
            <p:ph type="title"/>
          </p:nvPr>
        </p:nvSpPr>
        <p:spPr>
          <a:xfrm>
            <a:off x="646111" y="452718"/>
            <a:ext cx="10692449" cy="1400530"/>
          </a:xfrm>
        </p:spPr>
        <p:txBody>
          <a:bodyPr/>
          <a:lstStyle/>
          <a:p>
            <a:r>
              <a:rPr lang="en-IN" dirty="0"/>
              <a:t> Message can be sent from PC0 to PC1.</a:t>
            </a:r>
          </a:p>
        </p:txBody>
      </p:sp>
      <p:pic>
        <p:nvPicPr>
          <p:cNvPr id="5" name="Content Placeholder 4">
            <a:extLst>
              <a:ext uri="{FF2B5EF4-FFF2-40B4-BE49-F238E27FC236}">
                <a16:creationId xmlns:a16="http://schemas.microsoft.com/office/drawing/2014/main" id="{A19AA57B-A348-7D3F-960F-79C6D626A8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1550126"/>
            <a:ext cx="10075817" cy="4855156"/>
          </a:xfrm>
        </p:spPr>
      </p:pic>
    </p:spTree>
    <p:extLst>
      <p:ext uri="{BB962C8B-B14F-4D97-AF65-F5344CB8AC3E}">
        <p14:creationId xmlns:p14="http://schemas.microsoft.com/office/powerpoint/2010/main" val="6658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43CB-6CE3-B705-CE51-9C2ADE149B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520BBC-4F83-5AEC-62BD-57520D14DE63}"/>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B245DC7C-57DE-8EE5-C385-087BE73C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128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B28F-3AF2-F230-9699-F0EDC33CFB2B}"/>
              </a:ext>
            </a:extLst>
          </p:cNvPr>
          <p:cNvSpPr>
            <a:spLocks noGrp="1"/>
          </p:cNvSpPr>
          <p:nvPr>
            <p:ph type="title"/>
          </p:nvPr>
        </p:nvSpPr>
        <p:spPr/>
        <p:txBody>
          <a:bodyPr/>
          <a:lstStyle/>
          <a:p>
            <a:r>
              <a:rPr lang="en-IN" dirty="0"/>
              <a:t>                What is Subnetting?</a:t>
            </a:r>
          </a:p>
        </p:txBody>
      </p:sp>
      <p:sp>
        <p:nvSpPr>
          <p:cNvPr id="3" name="Content Placeholder 2">
            <a:extLst>
              <a:ext uri="{FF2B5EF4-FFF2-40B4-BE49-F238E27FC236}">
                <a16:creationId xmlns:a16="http://schemas.microsoft.com/office/drawing/2014/main" id="{A7F1EF62-A5F4-E6D0-51EC-44FCFCDDB1FA}"/>
              </a:ext>
            </a:extLst>
          </p:cNvPr>
          <p:cNvSpPr>
            <a:spLocks noGrp="1"/>
          </p:cNvSpPr>
          <p:nvPr>
            <p:ph idx="1"/>
          </p:nvPr>
        </p:nvSpPr>
        <p:spPr>
          <a:xfrm>
            <a:off x="1103312" y="2052918"/>
            <a:ext cx="10853557" cy="4195481"/>
          </a:xfrm>
        </p:spPr>
        <p:txBody>
          <a:bodyPr/>
          <a:lstStyle/>
          <a:p>
            <a:pPr algn="just"/>
            <a:r>
              <a:rPr lang="en-US" dirty="0"/>
              <a:t>Subnetting means dividing a network into multiple small networks. We use subnetting mainly to save the wastage of IP addresses. We will be discussing here the subnetting of classful addressing. There are two types of subnetting,</a:t>
            </a:r>
          </a:p>
          <a:p>
            <a:pPr algn="just"/>
            <a:endParaRPr lang="en-US" dirty="0"/>
          </a:p>
          <a:p>
            <a:r>
              <a:rPr lang="en-US" dirty="0"/>
              <a:t>FLSM (Fixed Length Subnet Mask)</a:t>
            </a:r>
          </a:p>
          <a:p>
            <a:r>
              <a:rPr lang="en-US" dirty="0"/>
              <a:t>VLSM (Variable Length Subnet Mask)</a:t>
            </a:r>
            <a:endParaRPr lang="en-IN" dirty="0"/>
          </a:p>
        </p:txBody>
      </p:sp>
    </p:spTree>
    <p:extLst>
      <p:ext uri="{BB962C8B-B14F-4D97-AF65-F5344CB8AC3E}">
        <p14:creationId xmlns:p14="http://schemas.microsoft.com/office/powerpoint/2010/main" val="388370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94FF-2D69-4076-ABED-7A2913AA0683}"/>
              </a:ext>
            </a:extLst>
          </p:cNvPr>
          <p:cNvSpPr>
            <a:spLocks noGrp="1"/>
          </p:cNvSpPr>
          <p:nvPr>
            <p:ph type="title"/>
          </p:nvPr>
        </p:nvSpPr>
        <p:spPr/>
        <p:txBody>
          <a:bodyPr/>
          <a:lstStyle/>
          <a:p>
            <a:r>
              <a:rPr lang="en-IN" dirty="0"/>
              <a:t>                What is  FLSM?</a:t>
            </a:r>
          </a:p>
        </p:txBody>
      </p:sp>
      <p:sp>
        <p:nvSpPr>
          <p:cNvPr id="3" name="Content Placeholder 2">
            <a:extLst>
              <a:ext uri="{FF2B5EF4-FFF2-40B4-BE49-F238E27FC236}">
                <a16:creationId xmlns:a16="http://schemas.microsoft.com/office/drawing/2014/main" id="{E50883D8-3FE4-C741-065F-A3BD1F30301D}"/>
              </a:ext>
            </a:extLst>
          </p:cNvPr>
          <p:cNvSpPr>
            <a:spLocks noGrp="1"/>
          </p:cNvSpPr>
          <p:nvPr>
            <p:ph idx="1"/>
          </p:nvPr>
        </p:nvSpPr>
        <p:spPr>
          <a:xfrm>
            <a:off x="1103312" y="2052918"/>
            <a:ext cx="10574882" cy="4195481"/>
          </a:xfrm>
        </p:spPr>
        <p:txBody>
          <a:bodyPr/>
          <a:lstStyle/>
          <a:p>
            <a:pPr algn="just"/>
            <a:r>
              <a:rPr lang="en-US" dirty="0"/>
              <a:t>FLSM ( fixed length subnet mask)  refers to a type of provider networking in which a block of IP addresses is divided into multiple subnets of equal length, i.e. an equal number of IP addresses.</a:t>
            </a:r>
          </a:p>
          <a:p>
            <a:pPr marL="0" indent="0" algn="just">
              <a:buNone/>
            </a:pPr>
            <a:endParaRPr lang="en-US" dirty="0"/>
          </a:p>
          <a:p>
            <a:pPr algn="just"/>
            <a:r>
              <a:rPr lang="en-US" dirty="0"/>
              <a:t>FLSM stands for Fixed Length Subnet Mask. In it, we break the default IP subnet into the same-sized subnets. For example, if the default subnet has 12 IP addresses, we can break it into three equal-sized subnets having 4 IP addresses in each.</a:t>
            </a:r>
            <a:endParaRPr lang="en-IN" dirty="0"/>
          </a:p>
        </p:txBody>
      </p:sp>
    </p:spTree>
    <p:extLst>
      <p:ext uri="{BB962C8B-B14F-4D97-AF65-F5344CB8AC3E}">
        <p14:creationId xmlns:p14="http://schemas.microsoft.com/office/powerpoint/2010/main" val="213462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950F-787D-49F0-66D6-859953F22FAA}"/>
              </a:ext>
            </a:extLst>
          </p:cNvPr>
          <p:cNvSpPr>
            <a:spLocks noGrp="1"/>
          </p:cNvSpPr>
          <p:nvPr>
            <p:ph type="title"/>
          </p:nvPr>
        </p:nvSpPr>
        <p:spPr>
          <a:xfrm>
            <a:off x="646111" y="452718"/>
            <a:ext cx="11049500" cy="1400530"/>
          </a:xfrm>
        </p:spPr>
        <p:txBody>
          <a:bodyPr/>
          <a:lstStyle/>
          <a:p>
            <a:r>
              <a:rPr lang="en-IN" dirty="0"/>
              <a:t>     Example   of  subnetting    10.0.0.1/26</a:t>
            </a:r>
          </a:p>
        </p:txBody>
      </p:sp>
      <p:sp>
        <p:nvSpPr>
          <p:cNvPr id="3" name="Content Placeholder 2">
            <a:extLst>
              <a:ext uri="{FF2B5EF4-FFF2-40B4-BE49-F238E27FC236}">
                <a16:creationId xmlns:a16="http://schemas.microsoft.com/office/drawing/2014/main" id="{B1174A91-8F38-D8D2-5E49-4E4CB0A7B880}"/>
              </a:ext>
            </a:extLst>
          </p:cNvPr>
          <p:cNvSpPr>
            <a:spLocks noGrp="1"/>
          </p:cNvSpPr>
          <p:nvPr>
            <p:ph idx="1"/>
          </p:nvPr>
        </p:nvSpPr>
        <p:spPr/>
        <p:txBody>
          <a:bodyPr>
            <a:normAutofit fontScale="85000" lnSpcReduction="20000"/>
          </a:bodyPr>
          <a:lstStyle/>
          <a:p>
            <a:pPr marL="0" indent="0">
              <a:buNone/>
            </a:pPr>
            <a:r>
              <a:rPr lang="en-IN" sz="2800" b="1" dirty="0">
                <a:latin typeface="Arial" panose="020B0604020202020204" pitchFamily="34" charset="0"/>
                <a:cs typeface="Arial" panose="020B0604020202020204" pitchFamily="34" charset="0"/>
              </a:rPr>
              <a:t>Step -1 The value of 64 hosts is  </a:t>
            </a:r>
            <a:r>
              <a:rPr lang="en-IN" sz="2800" b="1" kern="100" dirty="0">
                <a:effectLst/>
                <a:latin typeface="Arial" panose="020B0604020202020204" pitchFamily="34" charset="0"/>
                <a:ea typeface="Calibri" panose="020F0502020204030204" pitchFamily="34" charset="0"/>
                <a:cs typeface="Arial" panose="020B0604020202020204" pitchFamily="34" charset="0"/>
              </a:rPr>
              <a:t>2</a:t>
            </a:r>
            <a:r>
              <a:rPr lang="en-IN" sz="2800" b="1" kern="100" baseline="30000" dirty="0">
                <a:effectLst/>
                <a:latin typeface="Arial" panose="020B0604020202020204" pitchFamily="34" charset="0"/>
                <a:ea typeface="Calibri" panose="020F0502020204030204" pitchFamily="34" charset="0"/>
                <a:cs typeface="Arial" panose="020B0604020202020204" pitchFamily="34" charset="0"/>
              </a:rPr>
              <a:t>6.</a:t>
            </a:r>
            <a:endParaRPr lang="en-IN"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a:t>
            </a:r>
          </a:p>
          <a:p>
            <a:pPr marL="0" indent="0">
              <a:buNone/>
            </a:pP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32- 26 = 6 bits.</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s 32  bits, divided into  4 equal parts.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8 +8+8  + 11000000 = 128 +64 =192.</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host addresses.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255- 192 = 63.  </a:t>
            </a:r>
          </a:p>
          <a:p>
            <a:pPr marL="0" indent="0">
              <a:buNone/>
            </a:pPr>
            <a:r>
              <a:rPr lang="en-US" sz="3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to network hosts is from   0 to 63.</a:t>
            </a:r>
          </a:p>
          <a:p>
            <a:pPr marL="0" indent="0">
              <a:buNone/>
            </a:pPr>
            <a:r>
              <a:rPr lang="en-IN" sz="3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255.255.255.192.</a:t>
            </a:r>
          </a:p>
          <a:p>
            <a:endParaRPr lang="en-IN" dirty="0"/>
          </a:p>
        </p:txBody>
      </p:sp>
    </p:spTree>
    <p:extLst>
      <p:ext uri="{BB962C8B-B14F-4D97-AF65-F5344CB8AC3E}">
        <p14:creationId xmlns:p14="http://schemas.microsoft.com/office/powerpoint/2010/main" val="271424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D7BA-84EB-D726-023A-C6A369F1752E}"/>
              </a:ext>
            </a:extLst>
          </p:cNvPr>
          <p:cNvSpPr>
            <a:spLocks noGrp="1"/>
          </p:cNvSpPr>
          <p:nvPr>
            <p:ph type="title"/>
          </p:nvPr>
        </p:nvSpPr>
        <p:spPr>
          <a:xfrm>
            <a:off x="646111" y="452718"/>
            <a:ext cx="10849203" cy="1400530"/>
          </a:xfrm>
        </p:spPr>
        <p:txBody>
          <a:bodyPr/>
          <a:lstStyle/>
          <a:p>
            <a:r>
              <a:rPr lang="en-IN" dirty="0"/>
              <a:t>       How to find the  Host address.</a:t>
            </a:r>
          </a:p>
        </p:txBody>
      </p:sp>
      <p:sp>
        <p:nvSpPr>
          <p:cNvPr id="3" name="Content Placeholder 2">
            <a:extLst>
              <a:ext uri="{FF2B5EF4-FFF2-40B4-BE49-F238E27FC236}">
                <a16:creationId xmlns:a16="http://schemas.microsoft.com/office/drawing/2014/main" id="{070278BB-B464-5A38-E418-93616CC6B102}"/>
              </a:ext>
            </a:extLst>
          </p:cNvPr>
          <p:cNvSpPr>
            <a:spLocks noGrp="1"/>
          </p:cNvSpPr>
          <p:nvPr>
            <p:ph idx="1"/>
          </p:nvPr>
        </p:nvSpPr>
        <p:spPr>
          <a:xfrm>
            <a:off x="838200" y="1825625"/>
            <a:ext cx="11144794" cy="4351338"/>
          </a:xfrm>
        </p:spPr>
        <p:txBody>
          <a:bodyPr/>
          <a:lstStyle/>
          <a:p>
            <a:pPr>
              <a:buFont typeface="Wingdings" panose="05000000000000000000" pitchFamily="2" charset="2"/>
              <a:buChar char="§"/>
            </a:pPr>
            <a:r>
              <a:rPr lang="en-IN" dirty="0"/>
              <a:t> Network ID is  - 10.0.0.1/26 ,Host addresses – 10.0.0.1- 10.0.0.62</a:t>
            </a:r>
          </a:p>
          <a:p>
            <a:pPr marL="0" indent="0">
              <a:buNone/>
            </a:pPr>
            <a:r>
              <a:rPr lang="en-IN" dirty="0"/>
              <a:t>                                     Broadcast Id -  10.0.0.63.</a:t>
            </a:r>
          </a:p>
          <a:p>
            <a:r>
              <a:rPr lang="en-IN" dirty="0"/>
              <a:t>Network ID starts from  10.0.0.64, Host address-10.0.0.65 – 10.0.0.126</a:t>
            </a:r>
          </a:p>
          <a:p>
            <a:pPr marL="0" indent="0">
              <a:buNone/>
            </a:pPr>
            <a:r>
              <a:rPr lang="en-IN" dirty="0"/>
              <a:t>                                      Broadcast Id – 10.0.0.127.</a:t>
            </a:r>
          </a:p>
          <a:p>
            <a:pPr>
              <a:buFont typeface="Wingdings" panose="05000000000000000000" pitchFamily="2" charset="2"/>
              <a:buChar char="§"/>
            </a:pPr>
            <a:r>
              <a:rPr lang="en-IN" dirty="0"/>
              <a:t>Network  ID  Starts from  10.0.0.128,Host  Address – 10.0.0.129  - 10.0.0.190,                       </a:t>
            </a:r>
          </a:p>
          <a:p>
            <a:pPr>
              <a:buFont typeface="Wingdings" panose="05000000000000000000" pitchFamily="2" charset="2"/>
              <a:buChar char="§"/>
            </a:pPr>
            <a:r>
              <a:rPr lang="en-IN" dirty="0"/>
              <a:t>                                     Broadcast ID – 10.0.0.191.</a:t>
            </a:r>
          </a:p>
          <a:p>
            <a:pPr>
              <a:buFont typeface="Wingdings" panose="05000000000000000000" pitchFamily="2" charset="2"/>
              <a:buChar char="§"/>
            </a:pPr>
            <a:r>
              <a:rPr lang="en-IN" dirty="0"/>
              <a:t>Network  ID  Starts from  10.0.0.192  ,Host  Address – 10.0.0.193  - 10.0.0.254,                       </a:t>
            </a:r>
          </a:p>
          <a:p>
            <a:pPr>
              <a:buFont typeface="Wingdings" panose="05000000000000000000" pitchFamily="2" charset="2"/>
              <a:buChar char="§"/>
            </a:pPr>
            <a:r>
              <a:rPr lang="en-IN" dirty="0"/>
              <a:t>                                           Broadcast ID – 10.0.0.255.</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88861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4A0D-FC96-8838-A5E3-659E2D0685C0}"/>
              </a:ext>
            </a:extLst>
          </p:cNvPr>
          <p:cNvSpPr>
            <a:spLocks noGrp="1"/>
          </p:cNvSpPr>
          <p:nvPr>
            <p:ph type="title"/>
          </p:nvPr>
        </p:nvSpPr>
        <p:spPr/>
        <p:txBody>
          <a:bodyPr>
            <a:normAutofit/>
          </a:bodyPr>
          <a:lstStyle/>
          <a:p>
            <a:r>
              <a:rPr lang="en-US" dirty="0">
                <a:effectLst/>
              </a:rPr>
              <a:t>           IP Address: 1.0.0.1/2</a:t>
            </a:r>
            <a:endParaRPr lang="en-IN" dirty="0"/>
          </a:p>
        </p:txBody>
      </p:sp>
      <p:sp>
        <p:nvSpPr>
          <p:cNvPr id="3" name="Content Placeholder 2">
            <a:extLst>
              <a:ext uri="{FF2B5EF4-FFF2-40B4-BE49-F238E27FC236}">
                <a16:creationId xmlns:a16="http://schemas.microsoft.com/office/drawing/2014/main" id="{2B8E3EFF-2313-3FC2-308C-5F1E01813ED1}"/>
              </a:ext>
            </a:extLst>
          </p:cNvPr>
          <p:cNvSpPr>
            <a:spLocks noGrp="1"/>
          </p:cNvSpPr>
          <p:nvPr>
            <p:ph idx="1"/>
          </p:nvPr>
        </p:nvSpPr>
        <p:spPr/>
        <p:txBody>
          <a:bodyPr>
            <a:normAutofit fontScale="85000" lnSpcReduction="20000"/>
          </a:bodyPr>
          <a:lstStyle/>
          <a:p>
            <a:pPr marL="0" indent="0">
              <a:buNone/>
            </a:pPr>
            <a:r>
              <a:rPr lang="en-IN" sz="2800" b="1" dirty="0">
                <a:latin typeface="Arial" panose="020B0604020202020204" pitchFamily="34" charset="0"/>
                <a:cs typeface="Arial" panose="020B0604020202020204" pitchFamily="34" charset="0"/>
              </a:rPr>
              <a:t>Step -1 The value of  2 hosts is  </a:t>
            </a:r>
            <a:r>
              <a:rPr lang="en-IN" sz="2800" b="1" kern="100" dirty="0">
                <a:effectLst/>
                <a:latin typeface="Arial" panose="020B0604020202020204" pitchFamily="34" charset="0"/>
                <a:ea typeface="Calibri" panose="020F0502020204030204" pitchFamily="34" charset="0"/>
                <a:cs typeface="Arial" panose="020B0604020202020204" pitchFamily="34" charset="0"/>
              </a:rPr>
              <a:t>2</a:t>
            </a:r>
            <a:r>
              <a:rPr lang="en-IN" b="1" kern="100" baseline="30000" dirty="0">
                <a:latin typeface="Arial" panose="020B0604020202020204" pitchFamily="34" charset="0"/>
                <a:ea typeface="Calibri" panose="020F0502020204030204" pitchFamily="34" charset="0"/>
                <a:cs typeface="Arial" panose="020B0604020202020204" pitchFamily="34" charset="0"/>
              </a:rPr>
              <a:t>1</a:t>
            </a:r>
            <a:r>
              <a:rPr lang="en-IN" sz="2800" b="1" kern="100" baseline="30000" dirty="0">
                <a:effectLst/>
                <a:latin typeface="Arial" panose="020B0604020202020204" pitchFamily="34" charset="0"/>
                <a:ea typeface="Calibri" panose="020F0502020204030204" pitchFamily="34" charset="0"/>
                <a:cs typeface="Arial" panose="020B0604020202020204" pitchFamily="34" charset="0"/>
              </a:rPr>
              <a:t>.</a:t>
            </a:r>
            <a:endParaRPr lang="en-IN"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-2 - </a:t>
            </a:r>
          </a:p>
          <a:p>
            <a:pPr marL="0" indent="0">
              <a:buNone/>
            </a:pP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Total bits -  Subnetting mask =  32- 2 =  30 bits.</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-3 – IPv4  i</a:t>
            </a:r>
            <a:r>
              <a:rPr lang="en-US" sz="2800" b="1" kern="100" baseline="30000" dirty="0">
                <a:latin typeface="Calibri" panose="020F0502020204030204" pitchFamily="34" charset="0"/>
                <a:ea typeface="Calibri" panose="020F0502020204030204" pitchFamily="34" charset="0"/>
                <a:cs typeface="Times New Roman" panose="02020603050405020304" pitchFamily="18" charset="0"/>
              </a:rPr>
              <a:t>s 32  bits, divided into  4 equal parts.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8 +8+8  + 11111100 = 128 </a:t>
            </a:r>
          </a:p>
          <a:p>
            <a:pPr marL="0" indent="0">
              <a:buNone/>
            </a:pPr>
            <a:endPar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Step -4  - Find the host addresses.</a:t>
            </a:r>
          </a:p>
          <a:p>
            <a:pPr marL="0" indent="0">
              <a:buNone/>
            </a:pPr>
            <a:r>
              <a:rPr lang="en-US" sz="2800" b="1" kern="100" baseline="30000" dirty="0">
                <a:effectLst/>
                <a:latin typeface="Calibri" panose="020F0502020204030204" pitchFamily="34" charset="0"/>
                <a:ea typeface="Calibri" panose="020F0502020204030204" pitchFamily="34" charset="0"/>
                <a:cs typeface="Times New Roman" panose="02020603050405020304" pitchFamily="18" charset="0"/>
              </a:rPr>
              <a:t>                     255- 128 = 127.  </a:t>
            </a:r>
          </a:p>
          <a:p>
            <a:pPr marL="0" indent="0">
              <a:buNone/>
            </a:pPr>
            <a:r>
              <a:rPr lang="en-US" sz="3600" b="1" kern="100" baseline="30000" dirty="0">
                <a:effectLst/>
                <a:latin typeface="Calibri" panose="020F0502020204030204" pitchFamily="34" charset="0"/>
                <a:ea typeface="Calibri" panose="020F0502020204030204" pitchFamily="34" charset="0"/>
                <a:cs typeface="Times New Roman" panose="02020603050405020304" pitchFamily="18" charset="0"/>
              </a:rPr>
              <a:t>The network range we can give to network hosts is from   0 to 127.</a:t>
            </a:r>
          </a:p>
          <a:p>
            <a:pPr marL="0" indent="0">
              <a:buNone/>
            </a:pPr>
            <a:r>
              <a:rPr lang="en-IN" sz="3600" b="1" kern="100" baseline="30000" dirty="0">
                <a:effectLst/>
                <a:latin typeface="Calibri" panose="020F0502020204030204" pitchFamily="34" charset="0"/>
                <a:ea typeface="Calibri" panose="020F0502020204030204" pitchFamily="34" charset="0"/>
                <a:cs typeface="Times New Roman" panose="02020603050405020304" pitchFamily="18" charset="0"/>
              </a:rPr>
              <a:t>     Subnet mask = 255.255.255. 128.</a:t>
            </a:r>
          </a:p>
          <a:p>
            <a:endParaRPr lang="en-IN" dirty="0"/>
          </a:p>
        </p:txBody>
      </p:sp>
    </p:spTree>
    <p:extLst>
      <p:ext uri="{BB962C8B-B14F-4D97-AF65-F5344CB8AC3E}">
        <p14:creationId xmlns:p14="http://schemas.microsoft.com/office/powerpoint/2010/main" val="407690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6020-562E-1408-EA9B-AA7CF52B315E}"/>
              </a:ext>
            </a:extLst>
          </p:cNvPr>
          <p:cNvSpPr>
            <a:spLocks noGrp="1"/>
          </p:cNvSpPr>
          <p:nvPr>
            <p:ph type="title"/>
          </p:nvPr>
        </p:nvSpPr>
        <p:spPr>
          <a:xfrm>
            <a:off x="646111" y="452718"/>
            <a:ext cx="11110460" cy="1400530"/>
          </a:xfrm>
        </p:spPr>
        <p:txBody>
          <a:bodyPr/>
          <a:lstStyle/>
          <a:p>
            <a:r>
              <a:rPr lang="en-IN" dirty="0"/>
              <a:t>  Implementation of FLSM by giving the   </a:t>
            </a:r>
            <a:br>
              <a:rPr lang="en-IN" dirty="0"/>
            </a:br>
            <a:r>
              <a:rPr lang="en-IN" dirty="0"/>
              <a:t>           subnet mask  255.255.255.252.</a:t>
            </a:r>
          </a:p>
        </p:txBody>
      </p:sp>
      <p:sp>
        <p:nvSpPr>
          <p:cNvPr id="3" name="Content Placeholder 2">
            <a:extLst>
              <a:ext uri="{FF2B5EF4-FFF2-40B4-BE49-F238E27FC236}">
                <a16:creationId xmlns:a16="http://schemas.microsoft.com/office/drawing/2014/main" id="{CBB16E51-4AFD-10D6-D95D-CBD4C1109FD0}"/>
              </a:ext>
            </a:extLst>
          </p:cNvPr>
          <p:cNvSpPr>
            <a:spLocks noGrp="1"/>
          </p:cNvSpPr>
          <p:nvPr>
            <p:ph idx="1"/>
          </p:nvPr>
        </p:nvSpPr>
        <p:spPr/>
        <p:txBody>
          <a:bodyPr/>
          <a:lstStyle/>
          <a:p>
            <a:pPr marL="0" indent="0">
              <a:buNone/>
            </a:pPr>
            <a:r>
              <a:rPr lang="en-IN" dirty="0"/>
              <a:t>   The formula for finding the host addresses = 255- 252 =  3 hosts.</a:t>
            </a:r>
          </a:p>
        </p:txBody>
      </p:sp>
      <p:pic>
        <p:nvPicPr>
          <p:cNvPr id="5" name="Picture 4">
            <a:extLst>
              <a:ext uri="{FF2B5EF4-FFF2-40B4-BE49-F238E27FC236}">
                <a16:creationId xmlns:a16="http://schemas.microsoft.com/office/drawing/2014/main" id="{889B0530-5D9A-BC4E-9A9D-0355442E7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357" y="2619513"/>
            <a:ext cx="9396549" cy="4038962"/>
          </a:xfrm>
          <a:prstGeom prst="rect">
            <a:avLst/>
          </a:prstGeom>
        </p:spPr>
      </p:pic>
    </p:spTree>
    <p:extLst>
      <p:ext uri="{BB962C8B-B14F-4D97-AF65-F5344CB8AC3E}">
        <p14:creationId xmlns:p14="http://schemas.microsoft.com/office/powerpoint/2010/main" val="285530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6C05-5092-9E96-E14D-2CC23D45F010}"/>
              </a:ext>
            </a:extLst>
          </p:cNvPr>
          <p:cNvSpPr>
            <a:spLocks noGrp="1"/>
          </p:cNvSpPr>
          <p:nvPr>
            <p:ph type="title"/>
          </p:nvPr>
        </p:nvSpPr>
        <p:spPr>
          <a:xfrm>
            <a:off x="646111" y="452718"/>
            <a:ext cx="11371718" cy="1400530"/>
          </a:xfrm>
        </p:spPr>
        <p:txBody>
          <a:bodyPr/>
          <a:lstStyle/>
          <a:p>
            <a:r>
              <a:rPr lang="en-IN" dirty="0"/>
              <a:t>  To solve the FLSM  we can use  Dynamic  </a:t>
            </a:r>
            <a:br>
              <a:rPr lang="en-IN" dirty="0"/>
            </a:br>
            <a:r>
              <a:rPr lang="en-IN" dirty="0"/>
              <a:t>                   routing on router  0. </a:t>
            </a:r>
          </a:p>
        </p:txBody>
      </p:sp>
      <p:pic>
        <p:nvPicPr>
          <p:cNvPr id="5" name="Content Placeholder 4">
            <a:extLst>
              <a:ext uri="{FF2B5EF4-FFF2-40B4-BE49-F238E27FC236}">
                <a16:creationId xmlns:a16="http://schemas.microsoft.com/office/drawing/2014/main" id="{CEDB3C61-76D1-F922-4E79-AA09CA726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344" y="1853248"/>
            <a:ext cx="11286308" cy="4933406"/>
          </a:xfrm>
        </p:spPr>
      </p:pic>
    </p:spTree>
    <p:extLst>
      <p:ext uri="{BB962C8B-B14F-4D97-AF65-F5344CB8AC3E}">
        <p14:creationId xmlns:p14="http://schemas.microsoft.com/office/powerpoint/2010/main" val="11075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7AF1-8DEA-EED8-54A4-AE26697C2562}"/>
              </a:ext>
            </a:extLst>
          </p:cNvPr>
          <p:cNvSpPr>
            <a:spLocks noGrp="1"/>
          </p:cNvSpPr>
          <p:nvPr>
            <p:ph type="title"/>
          </p:nvPr>
        </p:nvSpPr>
        <p:spPr>
          <a:xfrm>
            <a:off x="646111" y="452718"/>
            <a:ext cx="11084335" cy="1400530"/>
          </a:xfrm>
        </p:spPr>
        <p:txBody>
          <a:bodyPr/>
          <a:lstStyle/>
          <a:p>
            <a:r>
              <a:rPr lang="en-IN" dirty="0"/>
              <a:t>To solve the FLSM  we can use  Dynamic  </a:t>
            </a:r>
            <a:br>
              <a:rPr lang="en-IN" dirty="0"/>
            </a:br>
            <a:r>
              <a:rPr lang="en-IN" dirty="0"/>
              <a:t>                     routing on router  1.</a:t>
            </a:r>
          </a:p>
        </p:txBody>
      </p:sp>
      <p:pic>
        <p:nvPicPr>
          <p:cNvPr id="5" name="Content Placeholder 4">
            <a:extLst>
              <a:ext uri="{FF2B5EF4-FFF2-40B4-BE49-F238E27FC236}">
                <a16:creationId xmlns:a16="http://schemas.microsoft.com/office/drawing/2014/main" id="{115D58FB-98CE-DB33-A224-BF8754053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759132"/>
            <a:ext cx="10850879" cy="5492432"/>
          </a:xfrm>
        </p:spPr>
      </p:pic>
    </p:spTree>
    <p:extLst>
      <p:ext uri="{BB962C8B-B14F-4D97-AF65-F5344CB8AC3E}">
        <p14:creationId xmlns:p14="http://schemas.microsoft.com/office/powerpoint/2010/main" val="3885304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503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Practical No  -7</vt:lpstr>
      <vt:lpstr>                What is Subnetting?</vt:lpstr>
      <vt:lpstr>                What is  FLSM?</vt:lpstr>
      <vt:lpstr>     Example   of  subnetting    10.0.0.1/26</vt:lpstr>
      <vt:lpstr>       How to find the  Host address.</vt:lpstr>
      <vt:lpstr>           IP Address: 1.0.0.1/2</vt:lpstr>
      <vt:lpstr>  Implementation of FLSM by giving the               subnet mask  255.255.255.252.</vt:lpstr>
      <vt:lpstr>  To solve the FLSM  we can use  Dynamic                      routing on router  0. </vt:lpstr>
      <vt:lpstr>To solve the FLSM  we can use  Dynamic                        routing on router  1.</vt:lpstr>
      <vt:lpstr> Message can be sent from PC0 to PC1.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No  -7</dc:title>
  <dc:creator>Mohit Malik</dc:creator>
  <cp:lastModifiedBy>Mohit Malik</cp:lastModifiedBy>
  <cp:revision>1</cp:revision>
  <dcterms:created xsi:type="dcterms:W3CDTF">2023-10-03T17:16:20Z</dcterms:created>
  <dcterms:modified xsi:type="dcterms:W3CDTF">2023-10-09T03:30:11Z</dcterms:modified>
</cp:coreProperties>
</file>