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2" r:id="rId4"/>
    <p:sldId id="303" r:id="rId5"/>
    <p:sldId id="304" r:id="rId6"/>
    <p:sldId id="258" r:id="rId7"/>
    <p:sldId id="259" r:id="rId8"/>
    <p:sldId id="293" r:id="rId9"/>
    <p:sldId id="300" r:id="rId10"/>
    <p:sldId id="294" r:id="rId11"/>
    <p:sldId id="295" r:id="rId12"/>
    <p:sldId id="298" r:id="rId13"/>
    <p:sldId id="301" r:id="rId14"/>
    <p:sldId id="296" r:id="rId15"/>
    <p:sldId id="29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783274-9774-410B-AEF5-EDD1FE6CFB55}" v="2" dt="2023-09-04T19:19:39.2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89" autoAdjust="0"/>
  </p:normalViewPr>
  <p:slideViewPr>
    <p:cSldViewPr snapToGrid="0">
      <p:cViewPr varScale="1">
        <p:scale>
          <a:sx n="56" d="100"/>
          <a:sy n="56" d="100"/>
        </p:scale>
        <p:origin x="10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it Malik" userId="b038f0c95dfac187" providerId="LiveId" clId="{11783274-9774-410B-AEF5-EDD1FE6CFB55}"/>
    <pc:docChg chg="custSel addSld delSld modSld">
      <pc:chgData name="Mohit Malik" userId="b038f0c95dfac187" providerId="LiveId" clId="{11783274-9774-410B-AEF5-EDD1FE6CFB55}" dt="2023-09-04T19:23:07.808" v="316" actId="20577"/>
      <pc:docMkLst>
        <pc:docMk/>
      </pc:docMkLst>
      <pc:sldChg chg="modSp mod">
        <pc:chgData name="Mohit Malik" userId="b038f0c95dfac187" providerId="LiveId" clId="{11783274-9774-410B-AEF5-EDD1FE6CFB55}" dt="2023-09-04T19:23:07.808" v="316" actId="20577"/>
        <pc:sldMkLst>
          <pc:docMk/>
          <pc:sldMk cId="525481250" sldId="258"/>
        </pc:sldMkLst>
        <pc:spChg chg="mod">
          <ac:chgData name="Mohit Malik" userId="b038f0c95dfac187" providerId="LiveId" clId="{11783274-9774-410B-AEF5-EDD1FE6CFB55}" dt="2023-09-04T19:23:07.808" v="316" actId="20577"/>
          <ac:spMkLst>
            <pc:docMk/>
            <pc:sldMk cId="525481250" sldId="258"/>
            <ac:spMk id="2" creationId="{15BA4506-D242-1169-4936-3D9150C3D79E}"/>
          </ac:spMkLst>
        </pc:spChg>
      </pc:sldChg>
      <pc:sldChg chg="new del">
        <pc:chgData name="Mohit Malik" userId="b038f0c95dfac187" providerId="LiveId" clId="{11783274-9774-410B-AEF5-EDD1FE6CFB55}" dt="2023-09-04T19:12:05.926" v="1" actId="47"/>
        <pc:sldMkLst>
          <pc:docMk/>
          <pc:sldMk cId="3635001085" sldId="302"/>
        </pc:sldMkLst>
      </pc:sldChg>
      <pc:sldChg chg="addSp delSp modSp new mod">
        <pc:chgData name="Mohit Malik" userId="b038f0c95dfac187" providerId="LiveId" clId="{11783274-9774-410B-AEF5-EDD1FE6CFB55}" dt="2023-09-04T19:20:54.624" v="126" actId="20577"/>
        <pc:sldMkLst>
          <pc:docMk/>
          <pc:sldMk cId="3808133202" sldId="302"/>
        </pc:sldMkLst>
        <pc:spChg chg="mod">
          <ac:chgData name="Mohit Malik" userId="b038f0c95dfac187" providerId="LiveId" clId="{11783274-9774-410B-AEF5-EDD1FE6CFB55}" dt="2023-09-04T19:20:54.624" v="126" actId="20577"/>
          <ac:spMkLst>
            <pc:docMk/>
            <pc:sldMk cId="3808133202" sldId="302"/>
            <ac:spMk id="2" creationId="{D337CBE4-F204-E01E-6D5E-0510ECA8D777}"/>
          </ac:spMkLst>
        </pc:spChg>
        <pc:spChg chg="del mod">
          <ac:chgData name="Mohit Malik" userId="b038f0c95dfac187" providerId="LiveId" clId="{11783274-9774-410B-AEF5-EDD1FE6CFB55}" dt="2023-09-04T19:18:18.470" v="48"/>
          <ac:spMkLst>
            <pc:docMk/>
            <pc:sldMk cId="3808133202" sldId="302"/>
            <ac:spMk id="3" creationId="{3A8A5461-1E9F-E1A4-B8B2-BEBE1E2D5048}"/>
          </ac:spMkLst>
        </pc:spChg>
        <pc:spChg chg="add del mod">
          <ac:chgData name="Mohit Malik" userId="b038f0c95dfac187" providerId="LiveId" clId="{11783274-9774-410B-AEF5-EDD1FE6CFB55}" dt="2023-09-04T19:19:39.249" v="54"/>
          <ac:spMkLst>
            <pc:docMk/>
            <pc:sldMk cId="3808133202" sldId="302"/>
            <ac:spMk id="7" creationId="{F0FFDC63-E333-D3AB-5721-7489B266A606}"/>
          </ac:spMkLst>
        </pc:spChg>
        <pc:picChg chg="add del mod">
          <ac:chgData name="Mohit Malik" userId="b038f0c95dfac187" providerId="LiveId" clId="{11783274-9774-410B-AEF5-EDD1FE6CFB55}" dt="2023-09-04T19:19:36.622" v="53" actId="478"/>
          <ac:picMkLst>
            <pc:docMk/>
            <pc:sldMk cId="3808133202" sldId="302"/>
            <ac:picMk id="5" creationId="{0C802C06-2E42-BD19-176A-305150148EE1}"/>
          </ac:picMkLst>
        </pc:picChg>
        <pc:picChg chg="add mod">
          <ac:chgData name="Mohit Malik" userId="b038f0c95dfac187" providerId="LiveId" clId="{11783274-9774-410B-AEF5-EDD1FE6CFB55}" dt="2023-09-04T19:19:51.417" v="58" actId="14100"/>
          <ac:picMkLst>
            <pc:docMk/>
            <pc:sldMk cId="3808133202" sldId="302"/>
            <ac:picMk id="9" creationId="{30916119-7B6C-00BE-B889-2747877F63C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8562E-CA4D-A3B8-E091-05BB8A9E8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CC858-F465-E9B1-611B-759E5410E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65644-3FE7-1716-779D-B3BDEE8F4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8D4B-5C39-4003-A59B-375BD6D813A7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9449E-D770-F370-6110-DC15B05D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13DFE-4434-9170-270D-4B4D94FD7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C1DA-2B2F-42A0-B0A6-E3A6F3242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78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D231-1D0D-0F96-0E62-26A5CA8E3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8ED99-7A86-3229-472E-89D4F2ED3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6A691-E076-3974-96DA-D794F331F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8D4B-5C39-4003-A59B-375BD6D813A7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DDF53-43A1-4A79-2286-41679832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B6281-AE67-AFFE-0834-4E07EAB6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C1DA-2B2F-42A0-B0A6-E3A6F3242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33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6BAE35-B7AF-594E-7526-33B0C321E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10C3F-3634-CE4D-A803-9B5BA4EB0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4832C-DFEE-F23F-44BF-4D299ED04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8D4B-5C39-4003-A59B-375BD6D813A7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9D2EA-C00D-E34F-1567-04ED37ACA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ACA02-1723-D1C6-FCBA-8C41A1842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C1DA-2B2F-42A0-B0A6-E3A6F3242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52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1B87-2460-46FC-9E76-64385D34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8BC04-4A8A-4244-5023-CC83D40FE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54CD0-E3B0-A697-C43B-D6D6914E0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8D4B-5C39-4003-A59B-375BD6D813A7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A8DEE-6471-7E65-7F14-C7B25471B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5F8EA-73D9-0EB6-4BCD-031B62C6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C1DA-2B2F-42A0-B0A6-E3A6F3242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73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7AFC1-1C83-4505-67D3-E7E6ACB8B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39BAD-08AA-A833-7A98-EA82F7866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A0A93-F782-D747-A467-B6209A7E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8D4B-5C39-4003-A59B-375BD6D813A7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512BC-E874-EE69-9F38-86A616F13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8712C-3558-76D0-82D2-15EDC4B0C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C1DA-2B2F-42A0-B0A6-E3A6F3242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69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B5EBB-3DA8-CFBA-21B2-4B77FAF12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8DD39-827E-C46D-1DED-E1F6ACD88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709D6-2D51-DF5E-3C20-DED85F90B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AF34F-255A-263E-4D38-553C1376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8D4B-5C39-4003-A59B-375BD6D813A7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832EA-F312-0D79-B91C-83F7B590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A1F8B-4367-806F-5DA7-622A82BD2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C1DA-2B2F-42A0-B0A6-E3A6F3242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03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8E1AB-8BD0-CF2F-BD98-BE5A0B064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A78B7-FFE4-3657-3A34-BCA7FE38D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87E02-612E-0C79-64EE-175B98070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1D6CD-6617-20E4-43F0-1F32DB1B3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1563C8-2762-7DE1-8735-3F1B7748A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751E0-FCEB-FEF3-680B-40F7F0002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8D4B-5C39-4003-A59B-375BD6D813A7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F45F8F-B27F-356B-D362-79BDDF49B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B73EA-20CE-E168-C95C-2BD2E7D6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C1DA-2B2F-42A0-B0A6-E3A6F3242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41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1499-06CF-260D-8EE0-5AC65E8EC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A49CB3-E6EB-5A5F-D640-06D90FC05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8D4B-5C39-4003-A59B-375BD6D813A7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09018-7904-0B48-F13F-379E7C347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77430-2C9D-C520-D19D-D8C6EEBF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C1DA-2B2F-42A0-B0A6-E3A6F3242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19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7350AB-E95D-49C9-8191-0208FB0A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8D4B-5C39-4003-A59B-375BD6D813A7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4EB517-7629-C763-B1BC-24E2D48F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EEC65-17F3-7AF3-57B4-8B6AF29A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C1DA-2B2F-42A0-B0A6-E3A6F3242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93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C8287-7F7B-2EBF-524D-3B95241B6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23D8A-7DA3-17BA-BE02-A89724CC8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2F76E-4CF1-7A68-D4E0-08EF608CA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86455-41A8-774A-EDA5-274D4F5F7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8D4B-5C39-4003-A59B-375BD6D813A7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6D706-99B0-A37D-E80C-5E32A8D6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F59C2-8560-001D-27C9-CB522B91F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C1DA-2B2F-42A0-B0A6-E3A6F3242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40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F0656-2311-20C9-FFCD-5D43154E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2F7CFB-4516-3B6C-9BE0-171EAEF26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3B084-6336-6C74-6743-53E95D8CE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7ADAD-400B-EB24-8919-938315BE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8D4B-5C39-4003-A59B-375BD6D813A7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5955A-A175-CFC0-8F46-FD57FFA18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BDA01-C6CB-B52B-19F9-FFC0A93C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C1DA-2B2F-42A0-B0A6-E3A6F3242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44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9A8DD3-ADE9-3BA2-B474-5D5337CB4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D46C9-6751-206A-D3A1-0113F6B9C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87B37-4139-3C8F-8C86-F3A1ECED8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58D4B-5C39-4003-A59B-375BD6D813A7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E1A96-9C5E-ADE3-B3EC-A518444E6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EF73E-82B6-9F84-7BBA-6F8996FFA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4C1DA-2B2F-42A0-B0A6-E3A6F3242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76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41A27-5ADB-DFA7-693F-9B6E05FC7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 Practical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08E5-EFF1-1A14-19F3-1E0860B19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              Static  Routing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1B808C-A6A9-F178-B7DB-E82DB4249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36" y="2492601"/>
            <a:ext cx="10848271" cy="368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39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66EE-DF3C-F085-ACBF-6AD6E3B30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How to give  path in  static routing 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D99CDD-2D90-BF1C-540A-58A4EE677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30" y="1311274"/>
            <a:ext cx="9281160" cy="5295265"/>
          </a:xfrm>
        </p:spPr>
      </p:pic>
    </p:spTree>
    <p:extLst>
      <p:ext uri="{BB962C8B-B14F-4D97-AF65-F5344CB8AC3E}">
        <p14:creationId xmlns:p14="http://schemas.microsoft.com/office/powerpoint/2010/main" val="4656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C2205-3D74-2A0A-D2B8-C7E61BD82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                        Static Routing.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75D73-D504-50F6-F34A-4DE26260F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 1</a:t>
            </a:r>
          </a:p>
          <a:p>
            <a:pPr marL="0" indent="0">
              <a:buNone/>
            </a:pPr>
            <a:r>
              <a:rPr lang="en-US" dirty="0"/>
              <a:t>PATH =  Network 10.0.0.0 -&gt; Router A -&gt; Router B -&gt; Network 11.0.0.0</a:t>
            </a:r>
          </a:p>
          <a:p>
            <a:pPr marL="0" indent="0">
              <a:buNone/>
            </a:pPr>
            <a:r>
              <a:rPr lang="en-US" altLang="en-US" dirty="0"/>
              <a:t>Static routing commands on each router for example 2.</a:t>
            </a:r>
          </a:p>
          <a:p>
            <a:r>
              <a:rPr lang="en-US" altLang="en-US" dirty="0"/>
              <a:t>A(config)#ip route 11.0.0.0 255.0.0.0 192.168.0.2</a:t>
            </a:r>
          </a:p>
          <a:p>
            <a:r>
              <a:rPr lang="en-US" altLang="en-US" dirty="0"/>
              <a:t>A(config)#</a:t>
            </a:r>
          </a:p>
          <a:p>
            <a:endParaRPr lang="en-US" altLang="en-US" dirty="0"/>
          </a:p>
          <a:p>
            <a:r>
              <a:rPr lang="en-US" altLang="en-US" dirty="0"/>
              <a:t>B(config)#ip route 10.0.0.0 255.0.0.0 193.168.0.2</a:t>
            </a:r>
          </a:p>
          <a:p>
            <a:r>
              <a:rPr lang="en-US" altLang="en-US" dirty="0"/>
              <a:t>B(config)#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6377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B0947-E43B-B786-3E4F-70E070F0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routing commands on each router for        </a:t>
            </a:r>
            <a:br>
              <a:rPr lang="en-US" dirty="0"/>
            </a:br>
            <a:r>
              <a:rPr lang="en-US" dirty="0"/>
              <a:t>                             example 2 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5F841-E4CD-C471-F5CB-2DF4BEB1A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A(config)#ip route 11.0.0.0 255.0.0.0 192.168.0.2</a:t>
            </a:r>
          </a:p>
          <a:p>
            <a:r>
              <a:rPr lang="en-US" altLang="en-US" dirty="0"/>
              <a:t>A(config)#</a:t>
            </a:r>
          </a:p>
          <a:p>
            <a:endParaRPr lang="en-US" altLang="en-US" dirty="0"/>
          </a:p>
          <a:p>
            <a:r>
              <a:rPr lang="en-US" altLang="en-US" dirty="0"/>
              <a:t>B(config)#ip route 10.0.0.0 255.0.0.0 193.168.0.2</a:t>
            </a:r>
          </a:p>
          <a:p>
            <a:r>
              <a:rPr lang="en-US" altLang="en-US" dirty="0"/>
              <a:t>B(config)#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2024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30D0-5E4C-B942-4C11-3FEA028B6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Ping Command  apply  on  destination  </a:t>
            </a:r>
            <a:br>
              <a:rPr lang="en-IN" dirty="0"/>
            </a:br>
            <a:r>
              <a:rPr lang="en-IN" dirty="0"/>
              <a:t>                                  address.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A6769AF-368C-E075-7AA5-B22CA89FD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" y="1825624"/>
            <a:ext cx="11258549" cy="5032375"/>
          </a:xfrm>
        </p:spPr>
      </p:pic>
    </p:spTree>
    <p:extLst>
      <p:ext uri="{BB962C8B-B14F-4D97-AF65-F5344CB8AC3E}">
        <p14:creationId xmlns:p14="http://schemas.microsoft.com/office/powerpoint/2010/main" val="1271817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3D5C-4405-4923-A445-2DB88DC0C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Ping  command apply on destination address.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8FAF425-0ED0-E058-2DD1-EA08A980DB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" y="1897380"/>
            <a:ext cx="11441429" cy="4709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9951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DF3CD-9FE1-3F6B-03C5-3EE8C10C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0E99D-5F39-50BC-8E56-BDAA0C06F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Thanks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9CC2759-78D9-AFEE-FBA3-AB6967A37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60" y="218862"/>
            <a:ext cx="11783120" cy="61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8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695A-266E-FC73-A607-931E275A8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What is static  Routing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6DEF2-EFE6-CF9E-A96D-90C8A1541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US" dirty="0"/>
              <a:t>Static routing is a form of routing that occurs when a router uses a manually-configured routing entry, rather than information from dynamic routing traffic. </a:t>
            </a:r>
          </a:p>
          <a:p>
            <a:pPr marL="0" indent="0" algn="just">
              <a:buNone/>
            </a:pP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In many cases, static routes are manually configured by a network administrator by adding in entries into a routing table, though this may not always be the case.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162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CBE4-F204-E01E-6D5E-0510ECA8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Implementation of  Simple  Example  of </a:t>
            </a:r>
            <a:br>
              <a:rPr lang="en-IN" dirty="0"/>
            </a:br>
            <a:r>
              <a:rPr lang="en-IN" dirty="0"/>
              <a:t>          static Routing on   cisco packet tracer.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0916119-7B6C-00BE-B889-2747877F6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690" y="1508760"/>
            <a:ext cx="8286749" cy="4594860"/>
          </a:xfrm>
        </p:spPr>
      </p:pic>
    </p:spTree>
    <p:extLst>
      <p:ext uri="{BB962C8B-B14F-4D97-AF65-F5344CB8AC3E}">
        <p14:creationId xmlns:p14="http://schemas.microsoft.com/office/powerpoint/2010/main" val="3808133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86F08-A2AA-358B-DA94-2DD69070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A24C88-F469-E6E8-12AE-36822DBF7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" y="251460"/>
            <a:ext cx="10828019" cy="6377940"/>
          </a:xfrm>
        </p:spPr>
      </p:pic>
    </p:spTree>
    <p:extLst>
      <p:ext uri="{BB962C8B-B14F-4D97-AF65-F5344CB8AC3E}">
        <p14:creationId xmlns:p14="http://schemas.microsoft.com/office/powerpoint/2010/main" val="390903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8BEC-EE14-9A5C-C6C2-BB1C07AA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66142C-D12A-111C-8B4C-5347CDB88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" y="274320"/>
            <a:ext cx="11692890" cy="6583680"/>
          </a:xfrm>
        </p:spPr>
      </p:pic>
    </p:spTree>
    <p:extLst>
      <p:ext uri="{BB962C8B-B14F-4D97-AF65-F5344CB8AC3E}">
        <p14:creationId xmlns:p14="http://schemas.microsoft.com/office/powerpoint/2010/main" val="1674387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4506-D242-1169-4936-3D9150C3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   Implementation  of static routing  example 2 </a:t>
            </a:r>
            <a:br>
              <a:rPr lang="en-IN" dirty="0"/>
            </a:br>
            <a:r>
              <a:rPr lang="en-IN" dirty="0"/>
              <a:t>                   on cisco   packet tracer.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CD5CC7-AFE4-AF28-49ED-D6BB3FB93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3" y="1525815"/>
            <a:ext cx="10276113" cy="5480775"/>
          </a:xfrm>
        </p:spPr>
      </p:pic>
    </p:spTree>
    <p:extLst>
      <p:ext uri="{BB962C8B-B14F-4D97-AF65-F5344CB8AC3E}">
        <p14:creationId xmlns:p14="http://schemas.microsoft.com/office/powerpoint/2010/main" val="52548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0B2A5-865E-EDEF-F791-9B114D20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F7D529-6CDB-E6F3-F745-D70EC5374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70"/>
            <a:ext cx="12192000" cy="6846570"/>
          </a:xfrm>
        </p:spPr>
      </p:pic>
    </p:spTree>
    <p:extLst>
      <p:ext uri="{BB962C8B-B14F-4D97-AF65-F5344CB8AC3E}">
        <p14:creationId xmlns:p14="http://schemas.microsoft.com/office/powerpoint/2010/main" val="1100973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FA067719-F16A-6FCC-896A-B022A1D1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                       Router A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93BF1-78BB-57CA-5CEC-CCD9267CD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lnSpc>
                <a:spcPct val="107000"/>
              </a:lnSpc>
              <a:spcBef>
                <a:spcPts val="0"/>
              </a:spcBef>
              <a:defRPr/>
            </a:pPr>
            <a:r>
              <a:rPr lang="en-US" sz="18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--- System Configuration Dialog ---</a:t>
            </a:r>
            <a:endParaRPr lang="en-US" sz="18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defRPr/>
            </a:pPr>
            <a:r>
              <a:rPr lang="en-US" sz="18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Would you like to enter the initial configuration dialog? [yes/no]: no</a:t>
            </a:r>
            <a:endParaRPr lang="en-US" sz="18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defRPr/>
            </a:pPr>
            <a:r>
              <a:rPr lang="en-US" sz="18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Press RETURN to get started!</a:t>
            </a:r>
            <a:endParaRPr lang="en-US" sz="18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defRPr/>
            </a:pPr>
            <a:r>
              <a:rPr lang="en-US" sz="18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Router&gt;enable</a:t>
            </a:r>
            <a:endParaRPr lang="en-US" sz="18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defRPr/>
            </a:pPr>
            <a:r>
              <a:rPr lang="en-US" sz="18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Router#configure</a:t>
            </a:r>
            <a:r>
              <a:rPr lang="en-US" sz="18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terminal</a:t>
            </a:r>
            <a:endParaRPr lang="en-US" sz="18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defRPr/>
            </a:pPr>
            <a:r>
              <a:rPr lang="en-US" sz="18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configuration commands, one per line. End with CNTL/Z.</a:t>
            </a:r>
            <a:endParaRPr lang="en-US" sz="18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defRPr/>
            </a:pPr>
            <a:r>
              <a:rPr lang="en-US" sz="18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Router(config)#hostname A</a:t>
            </a:r>
            <a:endParaRPr lang="en-US" sz="18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defRPr/>
            </a:pPr>
            <a:r>
              <a:rPr lang="en-US" sz="18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A(config)#interface fa1/0</a:t>
            </a:r>
            <a:endParaRPr lang="en-US" sz="18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defRPr/>
            </a:pPr>
            <a:r>
              <a:rPr lang="en-US" sz="18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A(config-if)#ip address 10.0.0.3 255.0.0.0</a:t>
            </a:r>
            <a:endParaRPr lang="en-US" sz="18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defRPr/>
            </a:pPr>
            <a:r>
              <a:rPr lang="en-US" sz="18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A(config-if)#no shutdown</a:t>
            </a:r>
            <a:endParaRPr lang="en-US" sz="18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defRPr/>
            </a:pPr>
            <a:r>
              <a:rPr lang="en-US" sz="18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A(config-if)#</a:t>
            </a:r>
            <a:endParaRPr lang="en-US" sz="18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defRPr/>
            </a:pPr>
            <a:r>
              <a:rPr lang="en-US" sz="18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%LINK-5-CHANGED: Interface FastEthernet1/0, changed state to up</a:t>
            </a:r>
            <a:endParaRPr lang="en-US" sz="18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8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%LINEPROTO-5-UPDOWN: Line protocol on Interface FastEthernet1/0, changed state to up</a:t>
            </a:r>
            <a:endParaRPr lang="en-US" sz="18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91D7-594D-5D21-9BB5-E347DBE4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Router  A  Ipv4  configuration 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F7188F-8E24-6B31-8745-8C4B83F59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800"/>
            <a:ext cx="11014710" cy="4537710"/>
          </a:xfrm>
        </p:spPr>
      </p:pic>
    </p:spTree>
    <p:extLst>
      <p:ext uri="{BB962C8B-B14F-4D97-AF65-F5344CB8AC3E}">
        <p14:creationId xmlns:p14="http://schemas.microsoft.com/office/powerpoint/2010/main" val="3715594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330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                               Practical </vt:lpstr>
      <vt:lpstr>               What is static  Routing ?</vt:lpstr>
      <vt:lpstr>      Implementation of  Simple  Example  of            static Routing on   cisco packet tracer.</vt:lpstr>
      <vt:lpstr>PowerPoint Presentation</vt:lpstr>
      <vt:lpstr>PowerPoint Presentation</vt:lpstr>
      <vt:lpstr>   Implementation  of static routing  example 2                     on cisco   packet tracer.</vt:lpstr>
      <vt:lpstr>PowerPoint Presentation</vt:lpstr>
      <vt:lpstr>                        Router A configuration</vt:lpstr>
      <vt:lpstr>                Router  A  Ipv4  configuration .</vt:lpstr>
      <vt:lpstr>        How to give  path in  static routing ?</vt:lpstr>
      <vt:lpstr>                         Static Routing.</vt:lpstr>
      <vt:lpstr>Static routing commands on each router for                                      example 2 .</vt:lpstr>
      <vt:lpstr>        Ping Command  apply  on  destination                                     address. </vt:lpstr>
      <vt:lpstr>Ping  command apply on destination address.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</dc:title>
  <dc:creator>Mohit Malik</dc:creator>
  <cp:lastModifiedBy>Mohit Malik</cp:lastModifiedBy>
  <cp:revision>3</cp:revision>
  <dcterms:created xsi:type="dcterms:W3CDTF">2023-09-03T17:15:26Z</dcterms:created>
  <dcterms:modified xsi:type="dcterms:W3CDTF">2023-09-05T19:05:40Z</dcterms:modified>
</cp:coreProperties>
</file>