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17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5820" autoAdjust="0"/>
  </p:normalViewPr>
  <p:slideViewPr>
    <p:cSldViewPr snapToGrid="0">
      <p:cViewPr varScale="1">
        <p:scale>
          <a:sx n="62" d="100"/>
          <a:sy n="62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B8FDC-05FA-48E1-A127-E052A7DF8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1E21-B3AF-4651-BC0F-DAFEBE44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A741-580F-4119-9232-82EC084E8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4209-249F-42D8-88BD-B5FA408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1066800"/>
            <a:ext cx="26162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66800"/>
            <a:ext cx="76454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41CDB-BBE2-48CB-8C78-A4DF90365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694-3A0B-4C96-84D1-F322AC0D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AD01B-3F05-4CBE-8205-B5DF5CDF2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58E-4B30-4B08-B908-B8B94228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F2A3-75A6-4B13-A866-48989BBFB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DFD1-B19A-44FF-930C-4838851F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FFE8-C7A3-4527-9D66-BEA0BF948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E522-5DC6-4F9E-AF29-A348EDA9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6A8C-305E-4011-944F-A11BDC56B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E4C68-AD8E-49E5-9151-09CA65A9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78907-B72A-4DAE-A095-87D6B9880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625D7-67E0-42C7-8067-225BB0B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07E6-04CA-40A9-8397-AE0F6DB0C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4374B-950C-4720-B169-7559B5B8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61A8-BFC1-489E-A106-A07855AF1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6D67-A5F9-4030-B382-BD5E76E1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4614-B7EF-4E21-9CDE-A2E5D2380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9E66-CF69-4A84-BCB5-DE727578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02FBB516-2517-4EA5-A8AD-A51982A43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10668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4C43200-34FB-405C-9714-9254F3F69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37061E24-0BE7-462A-A4AE-5289C0A7D5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72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C719D56D-1130-41D7-BE0C-CB56C221694D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DD36908C-CB26-40B8-BE46-DD64463E4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6517" y="152400"/>
          <a:ext cx="253788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3180952" imgH="1019048" progId="">
                  <p:embed/>
                </p:oleObj>
              </mc:Choice>
              <mc:Fallback>
                <p:oleObj name="Clip" r:id="rId14" imgW="3180952" imgH="1019048" progId="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DD36908C-CB26-40B8-BE46-DD64463E4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517" y="152400"/>
                        <a:ext cx="253788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>
            <a:extLst>
              <a:ext uri="{FF2B5EF4-FFF2-40B4-BE49-F238E27FC236}">
                <a16:creationId xmlns:a16="http://schemas.microsoft.com/office/drawing/2014/main" id="{B6EED4D6-862D-43ED-AB4B-4215F6EB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304800"/>
            <a:ext cx="4575225" cy="33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Arial" charset="0"/>
                <a:cs typeface="+mn-cs"/>
              </a:rPr>
              <a:t> Engineering H192  - Computer Programming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FB848251-8494-4744-951F-BF52F78850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 b="1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4152" name="Rectangle 8">
            <a:extLst>
              <a:ext uri="{FF2B5EF4-FFF2-40B4-BE49-F238E27FC236}">
                <a16:creationId xmlns:a16="http://schemas.microsoft.com/office/drawing/2014/main" id="{ED53C4FF-5ABE-47DB-9FF9-BC904408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6169025"/>
            <a:ext cx="3243129" cy="27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latin typeface="Arial" charset="0"/>
                <a:cs typeface="+mn-cs"/>
              </a:rPr>
              <a:t>Gateway Engineering Education Coalition</a:t>
            </a:r>
          </a:p>
        </p:txBody>
      </p:sp>
    </p:spTree>
    <p:extLst>
      <p:ext uri="{BB962C8B-B14F-4D97-AF65-F5344CB8AC3E}">
        <p14:creationId xmlns:p14="http://schemas.microsoft.com/office/powerpoint/2010/main" val="200737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7B3A-821B-4BBE-9EF6-3DE67C3E4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E0FB-71DA-4278-BAA6-41810D555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C39A1AB3-AF4F-4266-A631-BC3D5D1DD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Machine learning?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48339F59-50AC-4544-8371-8484DC844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ADC080EC-2309-42F9-A2A3-599A3DAB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7" b="7127"/>
          <a:stretch/>
        </p:blipFill>
        <p:spPr bwMode="auto">
          <a:xfrm>
            <a:off x="371959" y="1689314"/>
            <a:ext cx="11820041" cy="502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B3AD41E8-FBF4-4572-B9E2-788A5CA85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Supervised vs Unsupervised learning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59FAFA83-1BCF-4671-B4F4-64318B2A9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83CEBB5B-5E63-455C-B235-6C4F0A38D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13931" r="-1310" b="9163"/>
          <a:stretch/>
        </p:blipFill>
        <p:spPr bwMode="auto">
          <a:xfrm>
            <a:off x="271220" y="1828800"/>
            <a:ext cx="11649559" cy="47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1C55FC6-3763-42CC-96DE-695000EE0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classification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F59AAA0E-D050-4124-8BC4-E4931C592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88BBA95A-186E-49AE-B684-518728239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2" b="8625"/>
          <a:stretch/>
        </p:blipFill>
        <p:spPr bwMode="auto">
          <a:xfrm>
            <a:off x="263472" y="1828800"/>
            <a:ext cx="1126726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90031F3B-128A-4530-A86F-32F0DAF18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EDD2F399-4112-485E-9ADD-7C86AFDB4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FF559EB9-E1DB-4536-B3CA-8F4663620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5" b="9644"/>
          <a:stretch/>
        </p:blipFill>
        <p:spPr bwMode="auto">
          <a:xfrm>
            <a:off x="697424" y="1828801"/>
            <a:ext cx="10681775" cy="426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9142CC34-BB92-4ECB-BE01-D56C730E1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</a:t>
            </a:r>
            <a:r>
              <a:rPr lang="en-US" altLang="en-US" dirty="0"/>
              <a:t>…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F5B9C770-2646-4AEB-B3C2-7DB404D82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C5A582A3-DBDE-494D-9430-6C28145F0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8" b="10760"/>
          <a:stretch/>
        </p:blipFill>
        <p:spPr bwMode="auto">
          <a:xfrm>
            <a:off x="914400" y="1828801"/>
            <a:ext cx="10600841" cy="488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A06-D724-4C3A-B702-3A6877A4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6102-9543-4A8C-8763-5BF5793A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898E94-DADD-4CC0-B962-CA6FBF05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9" y="914400"/>
            <a:ext cx="11391254" cy="53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5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DCE4-B4D6-477D-91FF-466A4F9E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7580-1418-4EA8-80C7-848B261F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9B8386-4C95-4313-BBEF-F14A1568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3" y="1066800"/>
            <a:ext cx="11422251" cy="531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4631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1_Blank Presentation 9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3399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17A1BBD-01D6-403D-99CF-4F45A0449315}" vid="{8AB51583-9D86-4FAE-88D8-93EF1181A9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Theme1</vt:lpstr>
      <vt:lpstr>Clip</vt:lpstr>
      <vt:lpstr>PowerPoint Presentation</vt:lpstr>
      <vt:lpstr>What is Machine learning?</vt:lpstr>
      <vt:lpstr>Supervised vs Unsupervised learning</vt:lpstr>
      <vt:lpstr>Introduction to classification</vt:lpstr>
      <vt:lpstr>Naïve Bayes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2021-09-08T04:44:03Z</dcterms:created>
  <dcterms:modified xsi:type="dcterms:W3CDTF">2021-09-08T04:50:41Z</dcterms:modified>
</cp:coreProperties>
</file>