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DD458-5A29-42B4-A44A-D83EBE899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A1C818-450F-4C29-BBD7-31A6420A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408EE-503E-4A84-A130-23FBA0C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2C84C-74C2-4193-B6CB-66B6DEBF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0C0A97-5554-4B3F-B910-C406DDFF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7FCC2-A488-429E-AAA3-59D81FCB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34D941-635E-47A2-A3C0-82700266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051FF-786D-4B49-87DA-6C756E91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6533E-7F2C-413D-AD22-86EF9817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E4972-AF20-427B-92E3-B1285DED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25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CBE363-AAE2-4883-93CD-C3337D740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ED4E2E-FABF-47DF-B3CD-42B68B56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5C94A-BBA5-4F9E-B602-F1A276E0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DF495A-8551-49E5-832E-3B67FA65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ABABF-38D2-4557-96D8-485757CB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8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E2EB7-2437-44D5-A890-4BEC22CC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20CA3-7D13-4A1E-9261-343D75BC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F2E9-1425-4463-92A8-0DA15E3B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F6371-ADA7-4026-904B-E2C38C5D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5FD39-DD90-4189-9F0D-BF36098A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99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30BF5-5EB8-412C-982B-56C42CA5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9113AC-52D7-4CCA-977D-3C25B73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9CCA16-0F77-4E2A-AC5A-78A8F1A3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ED231-60E0-4EFD-9B2F-74A29F19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923AC-43FC-4B72-A43D-5F2A2E36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E25B6-BCC7-4CEF-B08F-C8112E3B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D625FA-F42E-42C0-8F9E-EB9DC8D51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F628F-933C-48DF-BEC4-B6DE7B80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364F7-BD15-4AED-8E40-15AF2728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F423AA-0DC1-47C3-9B88-764A4E94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DDCCB4-505F-45DB-9B94-A3020788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80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19F0-F2F3-4044-98BC-12E55594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DD163-9019-4C89-9674-C2ADD05B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F8BB0B-467F-493F-9C87-B114D343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4EDD84-FB49-4211-91AF-85CE3FF2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044F8E-AEB0-419B-A841-671CCA24D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8DCADB-C5AD-4C53-B6D0-F4D0AA88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EFC205-5A35-43EF-A2F7-36F9D461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D4B30F-3F2B-4CE7-811B-6FFBAA4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5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1E00C-2A42-43E0-AF36-40BBBBDC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90B01D-13B4-40CB-9AFC-BA35345A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E3F07A-8225-4834-80CC-6C42B39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D1666D-B918-4F2A-A62B-667D2ECD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0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9B66AC-8B68-4E69-A3B1-9207778D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90F2CA-B9FA-4504-928C-4E28D3D3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F71E12-3230-47E1-B405-0C7D8FDA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5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13E54-FE71-4DF1-9993-043B820A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DE4B7-D7EA-406A-BDC8-9234A57F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B3B642-09B2-4CB9-84E9-39128B645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6B19C-0109-473F-84F5-62145897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A67ED-D8C5-4273-A79B-AF06095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3D8A5-2099-44B3-A717-25380762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8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8A7AE-611C-4D23-949F-0B2C0CB8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9D579-EFA1-420D-ADE1-804234BF8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1A8976-C684-4369-A072-7BAE1EB1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C693FE-879E-4537-9163-614847A7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8657F3-CDEE-4315-9FA7-B7B04060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DCAA1-0C60-4B05-9242-72F9E90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0A804D-6ED1-4646-B29D-C5937388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52F3AF-B86D-4C39-8C0B-455589BE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B8C98-9BDE-4283-9FC0-FC19C4946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2D9C2-A8D0-4746-8AE8-C85565D74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B098-515F-488E-83BC-C57C24DA9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65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064A7-730D-44E0-B669-06C0169D1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Git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EE9212-036A-46C6-8F5C-5E55FA657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97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3DD9C-D533-49E0-ADB3-AB5ECEE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>
                <a:solidFill>
                  <a:srgbClr val="333333"/>
                </a:solidFill>
                <a:effectLst/>
                <a:latin typeface="SFMono-Regular"/>
              </a:rPr>
              <a:t>git branch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37B82-0674-4AEE-8E73-4317614C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83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DBB4F-BDB7-4214-B5E4-715D9FF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>
                <a:solidFill>
                  <a:srgbClr val="333333"/>
                </a:solidFill>
                <a:effectLst/>
                <a:latin typeface="SFMono-Regular"/>
              </a:rPr>
              <a:t>git checkout testbranch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D889C-8DBC-4320-9565-E8C27C86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50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2E3D8-BF93-486F-B9F1-D50241ED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git checkout master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5EF80-3AA3-4000-9168-607E152D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0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735D9-3D5E-4CB6-B622-EEAD5E55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>
                <a:solidFill>
                  <a:srgbClr val="333333"/>
                </a:solidFill>
                <a:effectLst/>
                <a:latin typeface="SFMono-Regular"/>
              </a:rPr>
              <a:t>git merge testbranch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40B5A4-E9B8-4860-B478-CE8A665D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91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CAC7B-AF76-4BC1-B528-48177C90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EB3B0-F033-45BB-AAC6-224DD825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81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24CF2-141A-497F-ADFA-61FDD683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43242-4581-4482-A989-13D6CF72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1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F0C0F-991C-412E-A661-ECCAC1F5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EE94B-A900-4892-AE7B-05BB305F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2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65643-2CFE-48D7-8C32-C886C367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多人数で開発するためのバージョン管理</a:t>
            </a:r>
            <a:endParaRPr kumimoji="1" lang="ja-JP" altLang="en-US"/>
          </a:p>
        </p:txBody>
      </p:sp>
      <p:pic>
        <p:nvPicPr>
          <p:cNvPr id="1026" name="Picture 2" descr="Git 図解でわかるブランチとコミット - アルパカログ">
            <a:extLst>
              <a:ext uri="{FF2B5EF4-FFF2-40B4-BE49-F238E27FC236}">
                <a16:creationId xmlns:a16="http://schemas.microsoft.com/office/drawing/2014/main" id="{59FE0739-09DC-460E-BCB4-91ADBACC6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96" y="2589159"/>
            <a:ext cx="6860008" cy="330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7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5AA73-A3FA-4665-A4E6-3797B2AE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71FD5-779F-464B-9C0E-175AF207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0" i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ja-JP" altLang="en-US" b="0" i="0">
                <a:solidFill>
                  <a:srgbClr val="333333"/>
                </a:solidFill>
                <a:effectLst/>
                <a:latin typeface="-apple-system"/>
              </a:rPr>
              <a:t>）開発した物を，ローカルリポジトリのインデックスに追加（アッド）します．</a:t>
            </a:r>
            <a:br>
              <a:rPr lang="ja-JP" altLang="en-US"/>
            </a:br>
            <a:r>
              <a:rPr lang="en-US" altLang="ja-JP" b="0" i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ja-JP" altLang="en-US" b="0" i="0">
                <a:solidFill>
                  <a:srgbClr val="333333"/>
                </a:solidFill>
                <a:effectLst/>
                <a:latin typeface="-apple-system"/>
              </a:rPr>
              <a:t>）開発した物を，ローカルリポジトリに登録（コミット）します</a:t>
            </a:r>
            <a:br>
              <a:rPr lang="ja-JP" altLang="en-US"/>
            </a:br>
            <a:r>
              <a:rPr lang="en-US" altLang="ja-JP" b="0" i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ja-JP" altLang="en-US" b="0" i="0">
                <a:solidFill>
                  <a:srgbClr val="333333"/>
                </a:solidFill>
                <a:effectLst/>
                <a:latin typeface="-apple-system"/>
              </a:rPr>
              <a:t>）全て登録し終えた後，それらを</a:t>
            </a:r>
            <a:r>
              <a:rPr lang="en-US" altLang="ja-JP" b="0" i="0">
                <a:solidFill>
                  <a:srgbClr val="333333"/>
                </a:solidFill>
                <a:effectLst/>
                <a:latin typeface="-apple-system"/>
              </a:rPr>
              <a:t>GitHub</a:t>
            </a:r>
            <a:r>
              <a:rPr lang="ja-JP" altLang="en-US" b="0" i="0">
                <a:solidFill>
                  <a:srgbClr val="333333"/>
                </a:solidFill>
                <a:effectLst/>
                <a:latin typeface="-apple-system"/>
              </a:rPr>
              <a:t>に送信（プッシュ）します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92B74C-66AC-4F68-B9FC-DD8E63D5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4A84104-FF33-47DA-8547-96076761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git init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4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E7C5A-D838-4574-91EC-AA3FFF0A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git add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6AD3F-6C27-4EB8-9D86-03913450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5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573C9-45AD-494B-B869-184FA2A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git commit –m “”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9C1A3-CBFC-4A4E-84D1-D0A52AD0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34ECE-F31F-4ACF-BCDF-D82A77CE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>
                <a:solidFill>
                  <a:srgbClr val="333333"/>
                </a:solidFill>
                <a:effectLst/>
                <a:latin typeface="SFMono-Regular"/>
              </a:rPr>
              <a:t>git push origin master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6E9504-355F-49F2-A4FE-DBB31A96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64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BA5BA5B-EDB4-4C7C-9A51-60102E32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0"/>
            <a:ext cx="933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9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20338-947A-4148-8402-204FFF2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>
                <a:solidFill>
                  <a:srgbClr val="333333"/>
                </a:solidFill>
                <a:effectLst/>
                <a:latin typeface="SFMono-Regular"/>
              </a:rPr>
              <a:t>git branch testbranch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B7775-B8BC-4089-804D-CB270DEA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17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</Words>
  <Application>Microsoft Office PowerPoint</Application>
  <PresentationFormat>ワイド画面</PresentationFormat>
  <Paragraphs>13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-apple-system</vt:lpstr>
      <vt:lpstr>SFMono-Regular</vt:lpstr>
      <vt:lpstr>游ゴシック</vt:lpstr>
      <vt:lpstr>游ゴシック Light</vt:lpstr>
      <vt:lpstr>Arial</vt:lpstr>
      <vt:lpstr>Office テーマ</vt:lpstr>
      <vt:lpstr>Git</vt:lpstr>
      <vt:lpstr>多人数で開発するためのバージョン管理</vt:lpstr>
      <vt:lpstr>簡単な流れ</vt:lpstr>
      <vt:lpstr>git init</vt:lpstr>
      <vt:lpstr>git add</vt:lpstr>
      <vt:lpstr>git commit –m “”</vt:lpstr>
      <vt:lpstr>git push origin master</vt:lpstr>
      <vt:lpstr>PowerPoint プレゼンテーション</vt:lpstr>
      <vt:lpstr>git branch testbranch</vt:lpstr>
      <vt:lpstr>git branch</vt:lpstr>
      <vt:lpstr>git checkout testbranch</vt:lpstr>
      <vt:lpstr>git checkout master</vt:lpstr>
      <vt:lpstr>git merge testbranch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は り</dc:creator>
  <cp:lastModifiedBy>は り</cp:lastModifiedBy>
  <cp:revision>2</cp:revision>
  <dcterms:created xsi:type="dcterms:W3CDTF">2020-08-27T10:19:33Z</dcterms:created>
  <dcterms:modified xsi:type="dcterms:W3CDTF">2020-08-27T10:32:39Z</dcterms:modified>
</cp:coreProperties>
</file>