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3" r:id="rId3"/>
    <p:sldId id="37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254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D50E0-0B4F-4825-A0F6-34A40B68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D7ECD7-4772-4AF0-BE14-E29E34B2A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69F01-F4CB-4BF4-BB18-73D02974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032BA-FC1B-41FC-8573-431B93A2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FB467-CE0C-43CB-8997-C99533F8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3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DC703-704E-4E62-8A11-5B652F0B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0CFBE8-019F-4D27-A6B6-EFE692386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FD544-0736-428E-9A44-8BE4F266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E06634-652F-4873-A326-F836DE9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7E0DDB-BD3B-4B6E-9F93-C28578C6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31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D3EEFF-4E22-453E-9858-47811EC39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01063-C5A3-471A-8956-A208D173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44FA4-41B7-4F41-9177-EDC903F3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400DD-44E3-4867-A85A-4E35DDA3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5D663-CD62-470A-A911-07A057CF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3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AE371-2A07-4B11-8887-89000A52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DC0FF2-CD51-4EE9-9B69-B3D9EBF1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231D3E-7DCF-47DD-81FF-8612233F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FE37D-7E73-4142-8B3C-4CC60693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D7AD4-F139-402B-BB93-9FAFF8F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94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79719-4910-4DD6-9438-B5CDE8EB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EA0801-9B30-46B0-A0B5-146F1841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F4B11-5538-4F72-B29F-54DE0406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84812-FC92-4393-8D6A-D21E5BD9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66E36F-7AFA-4331-ACBF-1845779C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3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56351-2A50-4185-91B5-7DCA4630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0FCDB-CDEA-4A4E-9230-3AEE4F4DC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FBE61-92E1-4EF0-9CFE-E3AEA5809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975FA0-CC0F-4E9B-8DB3-C6E5925E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5E8818-13FC-47D1-8EE3-2871147C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0BC97C-260F-465A-94D6-E6B7EA3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4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97B64-01A5-4546-806D-F640557F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DA5939-3F9F-4365-B3B3-B8AFE9A7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507268-4638-4292-B24C-01BD70596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0A5A5D-4AAD-4DB4-B402-3515CC8A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B994ED-9B50-4FDF-87BB-70020BDF0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696CF9-D5DF-42FA-89F7-EA9D3EC2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739540-19A6-4E84-899F-C4EF72B4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E3DC10-3D2B-4253-BF56-F2924716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46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29757-7960-43CE-8BA6-E6287827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101F53-B891-4503-92CA-37A3D953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CAF5C2-8B07-4871-8B16-0C1334D2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1B970B-A449-4FEE-A0ED-B59317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52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99695A-664A-4984-A589-EAF216F8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72F9D6-E5FE-41E1-A746-5253CDB5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64414E-4F0E-41F0-8EBE-A0C0AE48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7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86088-C6D5-4638-92F8-8A9794C2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706A1A-568E-4935-A8C2-C2D9B9E3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879AB6-B390-4911-B05D-A377439A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2C60E-C2D7-42D6-BC4E-324456C3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E163D5-1766-4E2F-A292-5AE4386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36D111-DF8F-461C-82EF-E57DB256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41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F1F96-196F-408E-8DB9-BC918079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7372CF-DF6F-44B6-A4ED-131B49551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3CC1B6-CB67-41FE-AEEA-56A22BCD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3ED720-E8A0-48B4-89E1-B7CD6E4F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51D31A-E25F-4E8C-A156-926BFCF5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0AD2E7-A969-4B76-8196-46B5E0C0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33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6D7B14-9A0B-4432-822C-9ED49A16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DCFB45-170B-4371-A5FB-C1C67E4F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CFBB71-BF46-41EF-BAB2-41D826C1D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BD68-C52A-4BEE-B078-454D6298644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7E6CDA-9ADB-499F-A41F-7580D2289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FD029-3AAB-4FE7-9389-3751B6E06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1FA9-110B-4D5C-B902-3050B8C59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41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7D113-1533-4723-9820-1A7AA051E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2CD49B-185B-4F1B-9ECA-24C920374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81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BE4EB-B720-4C7B-A59D-9F74E36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327C3-F196-4DF6-9ED8-C8B80921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s-ES" altLang="ja-JP"/>
              <a:t>y1=x**2-4*x+6</a:t>
            </a:r>
            <a:r>
              <a:rPr kumimoji="1" lang="ja-JP" altLang="en-US"/>
              <a:t>のグラフと</a:t>
            </a:r>
            <a:r>
              <a:rPr lang="ja-JP" altLang="en-US"/>
              <a:t>微分したグラフを描いてください</a:t>
            </a:r>
            <a:endParaRPr lang="en-US" altLang="ja-JP"/>
          </a:p>
          <a:p>
            <a:r>
              <a:rPr kumimoji="1" lang="es-ES" altLang="ja-JP"/>
              <a:t>y1=x**3-3*x+6</a:t>
            </a:r>
            <a:r>
              <a:rPr kumimoji="1" lang="ja-JP" altLang="en-US"/>
              <a:t>のグラフと</a:t>
            </a:r>
            <a:r>
              <a:rPr lang="ja-JP" altLang="en-US"/>
              <a:t>微分したグラフを描いてください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74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CEF90-1DDA-4A16-A75E-CA44CAAB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122238"/>
            <a:ext cx="10515600" cy="1325563"/>
          </a:xfrm>
        </p:spPr>
        <p:txBody>
          <a:bodyPr/>
          <a:lstStyle/>
          <a:p>
            <a:r>
              <a:rPr kumimoji="1" lang="ja-JP" altLang="en-US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A2CE9-E683-4048-AC90-4174B92F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923924"/>
            <a:ext cx="10515600" cy="59340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/>
              <a:t>(1)</a:t>
            </a:r>
            <a:r>
              <a:rPr kumimoji="1" lang="ja-JP" altLang="en-US"/>
              <a:t>ベクトル（</a:t>
            </a:r>
            <a:r>
              <a:rPr kumimoji="1" lang="en-US" altLang="ja-JP"/>
              <a:t>2,3)</a:t>
            </a:r>
            <a:r>
              <a:rPr kumimoji="1" lang="ja-JP" altLang="en-US"/>
              <a:t>と</a:t>
            </a:r>
            <a:r>
              <a:rPr kumimoji="1" lang="en-US" altLang="ja-JP"/>
              <a:t>(4,5)</a:t>
            </a:r>
            <a:r>
              <a:rPr kumimoji="1" lang="ja-JP" altLang="en-US"/>
              <a:t>の内積を求めてください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(2)   1  2     5   6</a:t>
            </a:r>
          </a:p>
          <a:p>
            <a:pPr marL="0" indent="0">
              <a:buNone/>
            </a:pPr>
            <a:r>
              <a:rPr kumimoji="1" lang="en-US" altLang="ja-JP"/>
              <a:t>        3  4     7   8</a:t>
            </a:r>
          </a:p>
          <a:p>
            <a:pPr marL="514350" indent="-514350">
              <a:buAutoNum type="arabicParenBoth" startAt="3"/>
            </a:pPr>
            <a:r>
              <a:rPr kumimoji="1" lang="en-US" altLang="ja-JP"/>
              <a:t>    1   2  3      1</a:t>
            </a:r>
          </a:p>
          <a:p>
            <a:pPr marL="0" indent="0">
              <a:buNone/>
            </a:pPr>
            <a:r>
              <a:rPr lang="en-US" altLang="ja-JP"/>
              <a:t>         4  5  6       2</a:t>
            </a:r>
          </a:p>
          <a:p>
            <a:pPr marL="0" indent="0">
              <a:buNone/>
            </a:pPr>
            <a:r>
              <a:rPr kumimoji="1" lang="en-US" altLang="ja-JP"/>
              <a:t>         7  8  9       3</a:t>
            </a:r>
          </a:p>
          <a:p>
            <a:pPr marL="514350" indent="-514350">
              <a:buAutoNum type="arabicParenBoth" startAt="4"/>
            </a:pP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　　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x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y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z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＝９　　　　</a:t>
            </a:r>
            <a:br>
              <a:rPr lang="en-US" altLang="ja-JP"/>
            </a:br>
            <a:r>
              <a:rPr lang="en-US" altLang="ja-JP">
                <a:solidFill>
                  <a:srgbClr val="333333"/>
                </a:solidFill>
                <a:latin typeface="ヒラギノ角ゴ Pro W3"/>
              </a:rPr>
              <a:t>     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２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x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＋３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y−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２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z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＝５　</a:t>
            </a:r>
            <a:br>
              <a:rPr lang="en-US" altLang="ja-JP"/>
            </a:br>
            <a:r>
              <a:rPr lang="en-US" altLang="ja-JP">
                <a:solidFill>
                  <a:srgbClr val="333333"/>
                </a:solidFill>
                <a:latin typeface="ヒラギノ角ゴ Pro W3"/>
              </a:rPr>
              <a:t>     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３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x−y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＋</a:t>
            </a:r>
            <a:r>
              <a:rPr lang="en-US" altLang="ja-JP" b="0" i="0">
                <a:solidFill>
                  <a:srgbClr val="333333"/>
                </a:solidFill>
                <a:effectLst/>
                <a:latin typeface="ヒラギノ角ゴ Pro W3"/>
              </a:rPr>
              <a:t>z</a:t>
            </a:r>
            <a:r>
              <a:rPr lang="ja-JP" altLang="en-US" b="0" i="0">
                <a:solidFill>
                  <a:srgbClr val="333333"/>
                </a:solidFill>
                <a:effectLst/>
                <a:latin typeface="ヒラギノ角ゴ Pro W3"/>
              </a:rPr>
              <a:t>＝７    を逆行列を使って求めてください</a:t>
            </a:r>
            <a:endParaRPr lang="en-US" altLang="ja-JP" b="0" i="0">
              <a:solidFill>
                <a:srgbClr val="333333"/>
              </a:solidFill>
              <a:effectLst/>
              <a:latin typeface="ヒラギノ角ゴ Pro W3"/>
            </a:endParaRPr>
          </a:p>
        </p:txBody>
      </p:sp>
      <p:sp>
        <p:nvSpPr>
          <p:cNvPr id="4" name="大かっこ 3">
            <a:extLst>
              <a:ext uri="{FF2B5EF4-FFF2-40B4-BE49-F238E27FC236}">
                <a16:creationId xmlns:a16="http://schemas.microsoft.com/office/drawing/2014/main" id="{7A61DD72-8DB0-4CB4-B993-905C46BF205A}"/>
              </a:ext>
            </a:extLst>
          </p:cNvPr>
          <p:cNvSpPr/>
          <p:nvPr/>
        </p:nvSpPr>
        <p:spPr>
          <a:xfrm>
            <a:off x="1352550" y="1543844"/>
            <a:ext cx="901700" cy="9080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大かっこ 5">
            <a:extLst>
              <a:ext uri="{FF2B5EF4-FFF2-40B4-BE49-F238E27FC236}">
                <a16:creationId xmlns:a16="http://schemas.microsoft.com/office/drawing/2014/main" id="{CB203901-50BF-4D79-935E-0A71EBAE1131}"/>
              </a:ext>
            </a:extLst>
          </p:cNvPr>
          <p:cNvSpPr/>
          <p:nvPr/>
        </p:nvSpPr>
        <p:spPr>
          <a:xfrm>
            <a:off x="2444750" y="1466850"/>
            <a:ext cx="901700" cy="9080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大かっこ 6">
            <a:extLst>
              <a:ext uri="{FF2B5EF4-FFF2-40B4-BE49-F238E27FC236}">
                <a16:creationId xmlns:a16="http://schemas.microsoft.com/office/drawing/2014/main" id="{BE88BD37-DE6E-4C7C-A8EA-9A6E749B6B2E}"/>
              </a:ext>
            </a:extLst>
          </p:cNvPr>
          <p:cNvSpPr/>
          <p:nvPr/>
        </p:nvSpPr>
        <p:spPr>
          <a:xfrm>
            <a:off x="1263650" y="2451894"/>
            <a:ext cx="1549400" cy="15557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大かっこ 8">
            <a:extLst>
              <a:ext uri="{FF2B5EF4-FFF2-40B4-BE49-F238E27FC236}">
                <a16:creationId xmlns:a16="http://schemas.microsoft.com/office/drawing/2014/main" id="{D34DB63F-9835-457D-8632-A0E0F5BABC38}"/>
              </a:ext>
            </a:extLst>
          </p:cNvPr>
          <p:cNvSpPr/>
          <p:nvPr/>
        </p:nvSpPr>
        <p:spPr>
          <a:xfrm>
            <a:off x="2895600" y="2509837"/>
            <a:ext cx="901700" cy="15557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27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119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ヒラギノ角ゴ Pro W3</vt:lpstr>
      <vt:lpstr>游ゴシック</vt:lpstr>
      <vt:lpstr>游ゴシック Light</vt:lpstr>
      <vt:lpstr>Arial</vt:lpstr>
      <vt:lpstr>Office テーマ</vt:lpstr>
      <vt:lpstr>課題</vt:lpstr>
      <vt:lpstr>課題</vt:lpstr>
      <vt:lpstr>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</dc:title>
  <dc:creator>は り</dc:creator>
  <cp:lastModifiedBy>は り</cp:lastModifiedBy>
  <cp:revision>2</cp:revision>
  <dcterms:created xsi:type="dcterms:W3CDTF">2021-01-18T05:01:37Z</dcterms:created>
  <dcterms:modified xsi:type="dcterms:W3CDTF">2021-01-18T05:57:37Z</dcterms:modified>
</cp:coreProperties>
</file>