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1E743-C03E-4E9A-90FA-D5C7C08F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C2561-A82A-48EC-9131-88C0D6B4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62B82-A096-49E0-8C17-51D5711B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444E5-92D9-42B0-858C-D3C1487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8CF08-2022-4E3E-9641-2B117D58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4DAE8-41C5-4592-B217-28D471DC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1A3983-7DEA-43A1-BD7A-B3419378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582615-31CE-47BF-B5F7-05EC6289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A7673-AAB1-4343-8622-1CDAD1FF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5B903-579F-4A3A-888D-A669CDE0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3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6CF1E6-D964-473E-9BC6-3AE6ABD6A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48A08C-B103-4BD0-BD7E-9D8E2F1F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131D0-DF3A-408F-BCFE-C560D96B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3BBDE-35B0-41F5-B444-B9D47AD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9FA6C-861E-40DF-B78C-B5C2BB49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443AE-470E-4F18-801F-F09CED79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35688-359D-42F5-B1C1-862A6510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D7247-EB15-4285-A1A7-7DAB5DA2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E5325-1B11-4B84-8B3E-3A4E02C6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8B4AC-1CB0-4B08-B512-6D1C8F99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7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39E1E-28DE-4899-BA66-228B8A1E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91002D-AA06-48B6-BCDF-4152D9FE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C5287-A58A-4478-9830-6CC507CA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B3EB5-D3D5-4A03-8596-7E7AD096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67690-776E-4F64-BE5F-A47FAB5C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59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1B60E-DA63-41B8-84B7-3F0D0A63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45577-B912-4C81-B18A-28EAD0507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0AD5EE-44ED-4E21-9A4D-74B164C8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ADFF77-D5ED-4F3C-B9FE-85A8FB7D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FC5B5-0664-47D3-8504-C8BB6D82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19C96E-1853-42C8-8883-2308EFD8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3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421AB-DAC1-4167-9DAF-E40CD005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438F56-EC32-4BB1-B1A4-E9FDC662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B912DB-0A88-4CAB-936B-FE091280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CF1650-25CF-4746-9DF7-A73329A48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362625-92D6-40DD-9BDB-20003814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3ACB85-CF10-4BE0-99C0-4ED284E5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342020-01FF-4E64-9926-03B3AD26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16BF13-6237-4C89-AAF5-EF8506A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77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F3052-1E31-4001-97FE-2400ED89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7C4088-185E-4782-85C5-0867669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A0210B-1548-4A71-AE35-13DF6A47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D021C-C8E3-41A2-865C-B78A6578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4FFD9D-5923-4735-AD86-EAB82599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74D972-622E-492B-99BE-8590B312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A7E6D0-DFBC-47E2-9356-17DCB2C5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ACFF9-F234-4C73-942A-AE5F82FD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824AE-2690-44E3-9A8D-C01B4F90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6D71F0-04E5-488D-9528-6D9AFD64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03E691-8812-4289-9F61-D281626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C7395A-38C1-46B2-B775-C917E65B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03CCE-679E-48AB-A0E8-15F9FBB8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F7D4D-CDBA-4EC8-A635-67DA8999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3EC1-BE61-4D67-AEC2-8D82D44D0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8E9665-C518-4E2A-AB5E-ADF2521B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40BAD4-CAD1-44B7-B99D-5879753F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0F97A3-8E7D-44A3-B3DC-78075E74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FA7073-5C43-4A4E-9AE0-4D019AF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10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A03F92-96FE-4DB5-9095-F1CA1B54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7ED1E2-7377-43A0-9055-8C391081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A3C24D-E336-4795-8406-AA5CA3663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4D90-DDBE-4EBD-A1FB-D728CAE6A2FE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CC2623-88BF-40C1-936A-59AC3F688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6AAB3-F998-46C4-8791-5267ED8D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7080-DD46-4D60-87CD-107E281CDD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54CDB-25D6-4DCE-8017-1276208BB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ＳＱＬから</a:t>
            </a:r>
            <a:r>
              <a:rPr kumimoji="1" lang="en-US" altLang="ja-JP"/>
              <a:t>Python</a:t>
            </a:r>
            <a:br>
              <a:rPr kumimoji="1" lang="en-US" altLang="ja-JP"/>
            </a:br>
            <a:r>
              <a:rPr kumimoji="1" lang="en-US" altLang="ja-JP"/>
              <a:t>graf1.py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95887B-EB90-4C29-AD59-D4DCCEB4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D7C808-80DA-475D-9783-C9169A0FD172}"/>
              </a:ext>
            </a:extLst>
          </p:cNvPr>
          <p:cNvSpPr txBox="1"/>
          <p:nvPr/>
        </p:nvSpPr>
        <p:spPr>
          <a:xfrm>
            <a:off x="1613647" y="752838"/>
            <a:ext cx="1014207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def kensaku():</a:t>
            </a:r>
          </a:p>
          <a:p>
            <a:r>
              <a:rPr lang="ja-JP" altLang="en-US"/>
              <a:t>    dbname='TestDB.db'</a:t>
            </a:r>
          </a:p>
          <a:p>
            <a:r>
              <a:rPr lang="ja-JP" altLang="en-US"/>
              <a:t>    conn=sqlite3.connect(dbname)</a:t>
            </a:r>
          </a:p>
          <a:p>
            <a:r>
              <a:rPr lang="ja-JP" altLang="en-US"/>
              <a:t>    select_sql = "</a:t>
            </a:r>
            <a:r>
              <a:rPr lang="ja-JP" altLang="en-US" b="1">
                <a:solidFill>
                  <a:srgbClr val="FF0000"/>
                </a:solidFill>
              </a:rPr>
              <a:t>select seireki,rate from rate</a:t>
            </a:r>
            <a:r>
              <a:rPr lang="ja-JP" altLang="en-US"/>
              <a:t>"</a:t>
            </a:r>
          </a:p>
          <a:p>
            <a:r>
              <a:rPr lang="ja-JP" altLang="en-US"/>
              <a:t>    print(select_sql)</a:t>
            </a:r>
          </a:p>
          <a:p>
            <a:r>
              <a:rPr lang="ja-JP" altLang="en-US"/>
              <a:t>    c = conn.cursor()</a:t>
            </a:r>
          </a:p>
          <a:p>
            <a:r>
              <a:rPr lang="ja-JP" altLang="en-US"/>
              <a:t>    </a:t>
            </a:r>
            <a:r>
              <a:rPr lang="ja-JP" altLang="en-US" b="1">
                <a:solidFill>
                  <a:srgbClr val="0070C0"/>
                </a:solidFill>
              </a:rPr>
              <a:t>seireki=[]</a:t>
            </a:r>
          </a:p>
          <a:p>
            <a:r>
              <a:rPr lang="ja-JP" altLang="en-US" b="1">
                <a:solidFill>
                  <a:srgbClr val="0070C0"/>
                </a:solidFill>
              </a:rPr>
              <a:t>    shityou=[]</a:t>
            </a:r>
          </a:p>
          <a:p>
            <a:r>
              <a:rPr lang="ja-JP" altLang="en-US"/>
              <a:t>    for row in c.execute(select_sql):</a:t>
            </a:r>
          </a:p>
          <a:p>
            <a:r>
              <a:rPr lang="ja-JP" altLang="en-US"/>
              <a:t>        print(row[0],"******",row[1])</a:t>
            </a:r>
          </a:p>
          <a:p>
            <a:r>
              <a:rPr lang="ja-JP" altLang="en-US"/>
              <a:t>        s1=row[0]</a:t>
            </a:r>
          </a:p>
          <a:p>
            <a:r>
              <a:rPr lang="ja-JP" altLang="en-US"/>
              <a:t>        s2=row[1]</a:t>
            </a:r>
            <a:r>
              <a:rPr lang="ja-JP" altLang="en-US" b="1">
                <a:solidFill>
                  <a:srgbClr val="0070C0"/>
                </a:solidFill>
              </a:rPr>
              <a:t>                                 seireki           </a:t>
            </a:r>
            <a:r>
              <a:rPr lang="en-US" altLang="ja-JP" b="1">
                <a:solidFill>
                  <a:srgbClr val="0070C0"/>
                </a:solidFill>
              </a:rPr>
              <a:t>shityou</a:t>
            </a:r>
            <a:r>
              <a:rPr lang="ja-JP" altLang="en-US" b="1">
                <a:solidFill>
                  <a:srgbClr val="0070C0"/>
                </a:solidFill>
              </a:rPr>
              <a:t>             seireki         </a:t>
            </a:r>
            <a:r>
              <a:rPr lang="en-US" altLang="ja-JP" b="1">
                <a:solidFill>
                  <a:srgbClr val="0070C0"/>
                </a:solidFill>
              </a:rPr>
              <a:t>shityou</a:t>
            </a:r>
            <a:endParaRPr lang="ja-JP" altLang="en-US"/>
          </a:p>
          <a:p>
            <a:r>
              <a:rPr lang="ja-JP" altLang="en-US"/>
              <a:t>        seireki.</a:t>
            </a:r>
            <a:r>
              <a:rPr lang="ja-JP" altLang="en-US" b="1">
                <a:solidFill>
                  <a:srgbClr val="7030A0"/>
                </a:solidFill>
              </a:rPr>
              <a:t>append</a:t>
            </a:r>
            <a:r>
              <a:rPr lang="ja-JP" altLang="en-US"/>
              <a:t>(s1)</a:t>
            </a:r>
          </a:p>
          <a:p>
            <a:r>
              <a:rPr lang="ja-JP" altLang="en-US"/>
              <a:t>        shityou.</a:t>
            </a:r>
            <a:r>
              <a:rPr lang="ja-JP" altLang="en-US" b="1">
                <a:solidFill>
                  <a:srgbClr val="7030A0"/>
                </a:solidFill>
              </a:rPr>
              <a:t>append</a:t>
            </a:r>
            <a:r>
              <a:rPr lang="ja-JP" altLang="en-US"/>
              <a:t>(s2)</a:t>
            </a:r>
          </a:p>
          <a:p>
            <a:r>
              <a:rPr lang="ja-JP" altLang="en-US"/>
              <a:t>    conn.close()</a:t>
            </a:r>
          </a:p>
          <a:p>
            <a:r>
              <a:rPr lang="ja-JP" altLang="en-US"/>
              <a:t>    return seireki,shityou</a:t>
            </a:r>
          </a:p>
          <a:p>
            <a:r>
              <a:rPr lang="ja-JP" altLang="en-US"/>
              <a:t>x1,y1=kensaku()</a:t>
            </a:r>
          </a:p>
          <a:p>
            <a:r>
              <a:rPr lang="ja-JP" altLang="en-US"/>
              <a:t>print(x1)</a:t>
            </a:r>
          </a:p>
          <a:p>
            <a:r>
              <a:rPr lang="ja-JP" altLang="en-US"/>
              <a:t>print(y1)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75CF71-26EF-4608-B615-910715B00591}"/>
              </a:ext>
            </a:extLst>
          </p:cNvPr>
          <p:cNvSpPr/>
          <p:nvPr/>
        </p:nvSpPr>
        <p:spPr>
          <a:xfrm>
            <a:off x="1882588" y="2432424"/>
            <a:ext cx="1685365" cy="639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0B14419-00B1-44EC-85AD-CDF2ABF9A542}"/>
              </a:ext>
            </a:extLst>
          </p:cNvPr>
          <p:cNvSpPr/>
          <p:nvPr/>
        </p:nvSpPr>
        <p:spPr>
          <a:xfrm>
            <a:off x="3956424" y="2324847"/>
            <a:ext cx="1984188" cy="591671"/>
          </a:xfrm>
          <a:prstGeom prst="wedgeRectCallout">
            <a:avLst>
              <a:gd name="adj1" fmla="val -63604"/>
              <a:gd name="adj2" fmla="val 13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ワーク用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E9804F8-941C-4A3C-8709-C45BFCFA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85220"/>
              </p:ext>
            </p:extLst>
          </p:nvPr>
        </p:nvGraphicFramePr>
        <p:xfrm>
          <a:off x="5516282" y="4240157"/>
          <a:ext cx="26236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36">
                  <a:extLst>
                    <a:ext uri="{9D8B030D-6E8A-4147-A177-3AD203B41FA5}">
                      <a16:colId xmlns:a16="http://schemas.microsoft.com/office/drawing/2014/main" val="40019310"/>
                    </a:ext>
                  </a:extLst>
                </a:gridCol>
                <a:gridCol w="1311836">
                  <a:extLst>
                    <a:ext uri="{9D8B030D-6E8A-4147-A177-3AD203B41FA5}">
                      <a16:colId xmlns:a16="http://schemas.microsoft.com/office/drawing/2014/main" val="367062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1965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783"/>
                  </a:ext>
                </a:extLst>
              </a:tr>
            </a:tbl>
          </a:graphicData>
        </a:graphic>
      </p:graphicFrame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81EE3033-5BAA-4152-91A8-5E494EAE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73558"/>
              </p:ext>
            </p:extLst>
          </p:nvPr>
        </p:nvGraphicFramePr>
        <p:xfrm>
          <a:off x="8591176" y="4240157"/>
          <a:ext cx="26236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36">
                  <a:extLst>
                    <a:ext uri="{9D8B030D-6E8A-4147-A177-3AD203B41FA5}">
                      <a16:colId xmlns:a16="http://schemas.microsoft.com/office/drawing/2014/main" val="40019310"/>
                    </a:ext>
                  </a:extLst>
                </a:gridCol>
                <a:gridCol w="1311836">
                  <a:extLst>
                    <a:ext uri="{9D8B030D-6E8A-4147-A177-3AD203B41FA5}">
                      <a16:colId xmlns:a16="http://schemas.microsoft.com/office/drawing/2014/main" val="367062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1965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783"/>
                  </a:ext>
                </a:extLst>
              </a:tr>
            </a:tbl>
          </a:graphicData>
        </a:graphic>
      </p:graphicFrame>
      <p:graphicFrame>
        <p:nvGraphicFramePr>
          <p:cNvPr id="12" name="表 8">
            <a:extLst>
              <a:ext uri="{FF2B5EF4-FFF2-40B4-BE49-F238E27FC236}">
                <a16:creationId xmlns:a16="http://schemas.microsoft.com/office/drawing/2014/main" id="{C3BE6ED6-9CAB-42AF-80B0-F7A4C80F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76926"/>
              </p:ext>
            </p:extLst>
          </p:nvPr>
        </p:nvGraphicFramePr>
        <p:xfrm>
          <a:off x="8591176" y="4605917"/>
          <a:ext cx="26236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36">
                  <a:extLst>
                    <a:ext uri="{9D8B030D-6E8A-4147-A177-3AD203B41FA5}">
                      <a16:colId xmlns:a16="http://schemas.microsoft.com/office/drawing/2014/main" val="40019310"/>
                    </a:ext>
                  </a:extLst>
                </a:gridCol>
                <a:gridCol w="1311836">
                  <a:extLst>
                    <a:ext uri="{9D8B030D-6E8A-4147-A177-3AD203B41FA5}">
                      <a16:colId xmlns:a16="http://schemas.microsoft.com/office/drawing/2014/main" val="367062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1966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73783"/>
                  </a:ext>
                </a:extLst>
              </a:tr>
            </a:tbl>
          </a:graphicData>
        </a:graphic>
      </p:graphicFrame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865B3F-2C0F-449F-912E-3F56E532955A}"/>
              </a:ext>
            </a:extLst>
          </p:cNvPr>
          <p:cNvCxnSpPr/>
          <p:nvPr/>
        </p:nvCxnSpPr>
        <p:spPr>
          <a:xfrm>
            <a:off x="4034118" y="4240157"/>
            <a:ext cx="1691341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608588-6F79-4239-A806-D348D3AB851D}"/>
              </a:ext>
            </a:extLst>
          </p:cNvPr>
          <p:cNvCxnSpPr/>
          <p:nvPr/>
        </p:nvCxnSpPr>
        <p:spPr>
          <a:xfrm flipV="1">
            <a:off x="4058024" y="4488527"/>
            <a:ext cx="2994211" cy="5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4D4B206-7146-4D4B-B980-025662E3178C}"/>
              </a:ext>
            </a:extLst>
          </p:cNvPr>
          <p:cNvSpPr/>
          <p:nvPr/>
        </p:nvSpPr>
        <p:spPr>
          <a:xfrm>
            <a:off x="8292352" y="4331597"/>
            <a:ext cx="2420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B53709C2-DCAF-4CE6-9493-1AB26A2643CF}"/>
              </a:ext>
            </a:extLst>
          </p:cNvPr>
          <p:cNvSpPr/>
          <p:nvPr/>
        </p:nvSpPr>
        <p:spPr>
          <a:xfrm>
            <a:off x="7643906" y="1302871"/>
            <a:ext cx="2043953" cy="13984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59BA8AB-FBB9-4FF2-8B78-18B7EA1B994D}"/>
              </a:ext>
            </a:extLst>
          </p:cNvPr>
          <p:cNvCxnSpPr/>
          <p:nvPr/>
        </p:nvCxnSpPr>
        <p:spPr>
          <a:xfrm flipH="1">
            <a:off x="2504141" y="2324847"/>
            <a:ext cx="5301130" cy="130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3D009A-6C36-42F1-937A-D95651FA3C90}"/>
              </a:ext>
            </a:extLst>
          </p:cNvPr>
          <p:cNvCxnSpPr/>
          <p:nvPr/>
        </p:nvCxnSpPr>
        <p:spPr>
          <a:xfrm flipH="1">
            <a:off x="2504141" y="2507727"/>
            <a:ext cx="5788211" cy="136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矢印: 下カーブ 22">
            <a:extLst>
              <a:ext uri="{FF2B5EF4-FFF2-40B4-BE49-F238E27FC236}">
                <a16:creationId xmlns:a16="http://schemas.microsoft.com/office/drawing/2014/main" id="{7A11603E-3DF6-4A4A-A929-53EADDB4A073}"/>
              </a:ext>
            </a:extLst>
          </p:cNvPr>
          <p:cNvSpPr/>
          <p:nvPr/>
        </p:nvSpPr>
        <p:spPr>
          <a:xfrm>
            <a:off x="1449294" y="3427159"/>
            <a:ext cx="513977" cy="812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1B1CCB-6F91-4AF0-A13F-31B53E36D718}"/>
              </a:ext>
            </a:extLst>
          </p:cNvPr>
          <p:cNvSpPr txBox="1"/>
          <p:nvPr/>
        </p:nvSpPr>
        <p:spPr>
          <a:xfrm>
            <a:off x="6736976" y="5439723"/>
            <a:ext cx="447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solidFill>
                  <a:srgbClr val="FF0000"/>
                </a:solidFill>
              </a:rPr>
              <a:t>ワークに入れこんでいく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58C689-C1E1-4C91-B44A-273843FD4A36}"/>
              </a:ext>
            </a:extLst>
          </p:cNvPr>
          <p:cNvSpPr/>
          <p:nvPr/>
        </p:nvSpPr>
        <p:spPr>
          <a:xfrm>
            <a:off x="8092141" y="1972235"/>
            <a:ext cx="1344706" cy="4601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8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B49A-EC6E-4B4A-B750-02BC8C1F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86F66D-B702-4C14-B817-98FA2C41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9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164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ＳＱＬからPython graf1.py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ＳＱＬからPython</dc:title>
  <dc:creator>は り</dc:creator>
  <cp:lastModifiedBy>は り</cp:lastModifiedBy>
  <cp:revision>3</cp:revision>
  <dcterms:created xsi:type="dcterms:W3CDTF">2020-09-02T04:11:07Z</dcterms:created>
  <dcterms:modified xsi:type="dcterms:W3CDTF">2020-09-03T12:14:04Z</dcterms:modified>
</cp:coreProperties>
</file>