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embeddedFontLst>
    <p:embeddedFont>
      <p:font typeface="Helvetica Neue Light"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67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263735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495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959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541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80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072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944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17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70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389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066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930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47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257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154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45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414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210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865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349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856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947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4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5312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44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994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24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6730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404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457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46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69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44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889000" y="1149350"/>
            <a:ext cx="10414000" cy="2324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86" name="Google Shape;86;p14"/>
          <p:cNvSpPr txBox="1">
            <a:spLocks noGrp="1"/>
          </p:cNvSpPr>
          <p:nvPr>
            <p:ph type="body" idx="1"/>
          </p:nvPr>
        </p:nvSpPr>
        <p:spPr>
          <a:xfrm>
            <a:off x="889000" y="3536950"/>
            <a:ext cx="10414000" cy="7937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2200"/>
              <a:buFont typeface="Helvetica Neue Light"/>
              <a:buNone/>
              <a:defRPr sz="2200"/>
            </a:lvl1pPr>
            <a:lvl2pPr marL="914400" lvl="1" indent="-228600" algn="ctr">
              <a:lnSpc>
                <a:spcPct val="100000"/>
              </a:lnSpc>
              <a:spcBef>
                <a:spcPts val="0"/>
              </a:spcBef>
              <a:spcAft>
                <a:spcPts val="0"/>
              </a:spcAft>
              <a:buClr>
                <a:srgbClr val="000000"/>
              </a:buClr>
              <a:buSzPts val="2200"/>
              <a:buFont typeface="Helvetica Neue Light"/>
              <a:buNone/>
              <a:defRPr sz="2200"/>
            </a:lvl2pPr>
            <a:lvl3pPr marL="1371600" lvl="2" indent="-228600" algn="ctr">
              <a:lnSpc>
                <a:spcPct val="100000"/>
              </a:lnSpc>
              <a:spcBef>
                <a:spcPts val="0"/>
              </a:spcBef>
              <a:spcAft>
                <a:spcPts val="0"/>
              </a:spcAft>
              <a:buClr>
                <a:srgbClr val="000000"/>
              </a:buClr>
              <a:buSzPts val="2200"/>
              <a:buFont typeface="Helvetica Neue Light"/>
              <a:buNone/>
              <a:defRPr sz="2200"/>
            </a:lvl3pPr>
            <a:lvl4pPr marL="1828800" lvl="3" indent="-228600" algn="ctr">
              <a:lnSpc>
                <a:spcPct val="100000"/>
              </a:lnSpc>
              <a:spcBef>
                <a:spcPts val="0"/>
              </a:spcBef>
              <a:spcAft>
                <a:spcPts val="0"/>
              </a:spcAft>
              <a:buClr>
                <a:srgbClr val="000000"/>
              </a:buClr>
              <a:buSzPts val="2200"/>
              <a:buFont typeface="Helvetica Neue Light"/>
              <a:buNone/>
              <a:defRPr sz="2200"/>
            </a:lvl4pPr>
            <a:lvl5pPr marL="2286000" lvl="4" indent="-228600" algn="ctr">
              <a:lnSpc>
                <a:spcPct val="100000"/>
              </a:lnSpc>
              <a:spcBef>
                <a:spcPts val="0"/>
              </a:spcBef>
              <a:spcAft>
                <a:spcPts val="0"/>
              </a:spcAft>
              <a:buClr>
                <a:srgbClr val="000000"/>
              </a:buClr>
              <a:buSzPts val="2200"/>
              <a:buFont typeface="Helvetica Neue Light"/>
              <a:buNone/>
              <a:defRPr sz="2200"/>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87" name="Google Shape;87;p14"/>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90"/>
        <p:cNvGrpSpPr/>
        <p:nvPr/>
      </p:nvGrpSpPr>
      <p:grpSpPr>
        <a:xfrm>
          <a:off x="0" y="0"/>
          <a:ext cx="0" cy="0"/>
          <a:chOff x="0" y="0"/>
          <a:chExt cx="0" cy="0"/>
        </a:xfrm>
      </p:grpSpPr>
      <p:sp>
        <p:nvSpPr>
          <p:cNvPr id="91" name="Google Shape;91;p16"/>
          <p:cNvSpPr>
            <a:spLocks noGrp="1"/>
          </p:cNvSpPr>
          <p:nvPr>
            <p:ph type="pic" idx="2"/>
          </p:nvPr>
        </p:nvSpPr>
        <p:spPr>
          <a:xfrm>
            <a:off x="1562984" y="336550"/>
            <a:ext cx="9067801" cy="4368800"/>
          </a:xfrm>
          <a:prstGeom prst="rect">
            <a:avLst/>
          </a:prstGeom>
          <a:noFill/>
          <a:ln>
            <a:noFill/>
          </a:ln>
        </p:spPr>
      </p:sp>
      <p:sp>
        <p:nvSpPr>
          <p:cNvPr id="92" name="Google Shape;92;p16"/>
          <p:cNvSpPr txBox="1">
            <a:spLocks noGrp="1"/>
          </p:cNvSpPr>
          <p:nvPr>
            <p:ph type="title"/>
          </p:nvPr>
        </p:nvSpPr>
        <p:spPr>
          <a:xfrm>
            <a:off x="317500" y="4724400"/>
            <a:ext cx="11557000" cy="1003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93" name="Google Shape;93;p16"/>
          <p:cNvSpPr txBox="1">
            <a:spLocks noGrp="1"/>
          </p:cNvSpPr>
          <p:nvPr>
            <p:ph type="body" idx="1"/>
          </p:nvPr>
        </p:nvSpPr>
        <p:spPr>
          <a:xfrm>
            <a:off x="317500" y="5759450"/>
            <a:ext cx="11557000" cy="7937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2200"/>
              <a:buFont typeface="Helvetica Neue Light"/>
              <a:buNone/>
              <a:defRPr sz="2200"/>
            </a:lvl1pPr>
            <a:lvl2pPr marL="914400" lvl="1" indent="-228600" algn="ctr">
              <a:lnSpc>
                <a:spcPct val="100000"/>
              </a:lnSpc>
              <a:spcBef>
                <a:spcPts val="0"/>
              </a:spcBef>
              <a:spcAft>
                <a:spcPts val="0"/>
              </a:spcAft>
              <a:buClr>
                <a:srgbClr val="000000"/>
              </a:buClr>
              <a:buSzPts val="2200"/>
              <a:buFont typeface="Helvetica Neue Light"/>
              <a:buNone/>
              <a:defRPr sz="2200"/>
            </a:lvl2pPr>
            <a:lvl3pPr marL="1371600" lvl="2" indent="-228600" algn="ctr">
              <a:lnSpc>
                <a:spcPct val="100000"/>
              </a:lnSpc>
              <a:spcBef>
                <a:spcPts val="0"/>
              </a:spcBef>
              <a:spcAft>
                <a:spcPts val="0"/>
              </a:spcAft>
              <a:buClr>
                <a:srgbClr val="000000"/>
              </a:buClr>
              <a:buSzPts val="2200"/>
              <a:buFont typeface="Helvetica Neue Light"/>
              <a:buNone/>
              <a:defRPr sz="2200"/>
            </a:lvl3pPr>
            <a:lvl4pPr marL="1828800" lvl="3" indent="-228600" algn="ctr">
              <a:lnSpc>
                <a:spcPct val="100000"/>
              </a:lnSpc>
              <a:spcBef>
                <a:spcPts val="0"/>
              </a:spcBef>
              <a:spcAft>
                <a:spcPts val="0"/>
              </a:spcAft>
              <a:buClr>
                <a:srgbClr val="000000"/>
              </a:buClr>
              <a:buSzPts val="2200"/>
              <a:buFont typeface="Helvetica Neue Light"/>
              <a:buNone/>
              <a:defRPr sz="2200"/>
            </a:lvl4pPr>
            <a:lvl5pPr marL="2286000" lvl="4" indent="-228600" algn="ctr">
              <a:lnSpc>
                <a:spcPct val="100000"/>
              </a:lnSpc>
              <a:spcBef>
                <a:spcPts val="0"/>
              </a:spcBef>
              <a:spcAft>
                <a:spcPts val="0"/>
              </a:spcAft>
              <a:buClr>
                <a:srgbClr val="000000"/>
              </a:buClr>
              <a:buSzPts val="2200"/>
              <a:buFont typeface="Helvetica Neue Light"/>
              <a:buNone/>
              <a:defRPr sz="2200"/>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94" name="Google Shape;94;p16"/>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889000" y="2266950"/>
            <a:ext cx="10414000" cy="23241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97" name="Google Shape;97;p17"/>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98"/>
        <p:cNvGrpSpPr/>
        <p:nvPr/>
      </p:nvGrpSpPr>
      <p:grpSpPr>
        <a:xfrm>
          <a:off x="0" y="0"/>
          <a:ext cx="0" cy="0"/>
          <a:chOff x="0" y="0"/>
          <a:chExt cx="0" cy="0"/>
        </a:xfrm>
      </p:grpSpPr>
      <p:sp>
        <p:nvSpPr>
          <p:cNvPr id="99" name="Google Shape;99;p18"/>
          <p:cNvSpPr>
            <a:spLocks noGrp="1"/>
          </p:cNvSpPr>
          <p:nvPr>
            <p:ph type="pic" idx="2"/>
          </p:nvPr>
        </p:nvSpPr>
        <p:spPr>
          <a:xfrm>
            <a:off x="6582990" y="552450"/>
            <a:ext cx="4762501" cy="5753100"/>
          </a:xfrm>
          <a:prstGeom prst="rect">
            <a:avLst/>
          </a:prstGeom>
          <a:noFill/>
          <a:ln>
            <a:noFill/>
          </a:ln>
        </p:spPr>
      </p:sp>
      <p:sp>
        <p:nvSpPr>
          <p:cNvPr id="100" name="Google Shape;100;p18"/>
          <p:cNvSpPr txBox="1">
            <a:spLocks noGrp="1"/>
          </p:cNvSpPr>
          <p:nvPr>
            <p:ph type="title"/>
          </p:nvPr>
        </p:nvSpPr>
        <p:spPr>
          <a:xfrm>
            <a:off x="825500" y="552450"/>
            <a:ext cx="5111750" cy="28067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4200"/>
              <a:buFont typeface="Helvetica Neue Light"/>
              <a:buNone/>
              <a:defRPr sz="42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01" name="Google Shape;101;p18"/>
          <p:cNvSpPr txBox="1">
            <a:spLocks noGrp="1"/>
          </p:cNvSpPr>
          <p:nvPr>
            <p:ph type="body" idx="1"/>
          </p:nvPr>
        </p:nvSpPr>
        <p:spPr>
          <a:xfrm>
            <a:off x="825500" y="3422650"/>
            <a:ext cx="5111750" cy="28829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2200"/>
              <a:buFont typeface="Helvetica Neue Light"/>
              <a:buNone/>
              <a:defRPr sz="2200"/>
            </a:lvl1pPr>
            <a:lvl2pPr marL="914400" lvl="1" indent="-228600" algn="ctr">
              <a:lnSpc>
                <a:spcPct val="100000"/>
              </a:lnSpc>
              <a:spcBef>
                <a:spcPts val="0"/>
              </a:spcBef>
              <a:spcAft>
                <a:spcPts val="0"/>
              </a:spcAft>
              <a:buClr>
                <a:srgbClr val="000000"/>
              </a:buClr>
              <a:buSzPts val="2200"/>
              <a:buFont typeface="Helvetica Neue Light"/>
              <a:buNone/>
              <a:defRPr sz="2200"/>
            </a:lvl2pPr>
            <a:lvl3pPr marL="1371600" lvl="2" indent="-228600" algn="ctr">
              <a:lnSpc>
                <a:spcPct val="100000"/>
              </a:lnSpc>
              <a:spcBef>
                <a:spcPts val="0"/>
              </a:spcBef>
              <a:spcAft>
                <a:spcPts val="0"/>
              </a:spcAft>
              <a:buClr>
                <a:srgbClr val="000000"/>
              </a:buClr>
              <a:buSzPts val="2200"/>
              <a:buFont typeface="Helvetica Neue Light"/>
              <a:buNone/>
              <a:defRPr sz="2200"/>
            </a:lvl3pPr>
            <a:lvl4pPr marL="1828800" lvl="3" indent="-228600" algn="ctr">
              <a:lnSpc>
                <a:spcPct val="100000"/>
              </a:lnSpc>
              <a:spcBef>
                <a:spcPts val="0"/>
              </a:spcBef>
              <a:spcAft>
                <a:spcPts val="0"/>
              </a:spcAft>
              <a:buClr>
                <a:srgbClr val="000000"/>
              </a:buClr>
              <a:buSzPts val="2200"/>
              <a:buFont typeface="Helvetica Neue Light"/>
              <a:buNone/>
              <a:defRPr sz="2200"/>
            </a:lvl4pPr>
            <a:lvl5pPr marL="2286000" lvl="4" indent="-228600" algn="ctr">
              <a:lnSpc>
                <a:spcPct val="100000"/>
              </a:lnSpc>
              <a:spcBef>
                <a:spcPts val="0"/>
              </a:spcBef>
              <a:spcAft>
                <a:spcPts val="0"/>
              </a:spcAft>
              <a:buClr>
                <a:srgbClr val="000000"/>
              </a:buClr>
              <a:buSzPts val="2200"/>
              <a:buFont typeface="Helvetica Neue Light"/>
              <a:buNone/>
              <a:defRPr sz="2200"/>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02" name="Google Shape;102;p18"/>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844550" y="476250"/>
            <a:ext cx="10502900" cy="1143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05" name="Google Shape;105;p19"/>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844550" y="476250"/>
            <a:ext cx="10502900" cy="1143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08" name="Google Shape;108;p20"/>
          <p:cNvSpPr txBox="1">
            <a:spLocks noGrp="1"/>
          </p:cNvSpPr>
          <p:nvPr>
            <p:ph type="body" idx="1"/>
          </p:nvPr>
        </p:nvSpPr>
        <p:spPr>
          <a:xfrm>
            <a:off x="844550" y="1619250"/>
            <a:ext cx="10502900" cy="46037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2950"/>
              </a:spcBef>
              <a:spcAft>
                <a:spcPts val="0"/>
              </a:spcAft>
              <a:buClr>
                <a:srgbClr val="000000"/>
              </a:buClr>
              <a:buSzPts val="1350"/>
              <a:buChar char="•"/>
              <a:defRPr/>
            </a:lvl1pPr>
            <a:lvl2pPr marL="914400" lvl="1" indent="-314325" algn="l">
              <a:lnSpc>
                <a:spcPct val="100000"/>
              </a:lnSpc>
              <a:spcBef>
                <a:spcPts val="2950"/>
              </a:spcBef>
              <a:spcAft>
                <a:spcPts val="0"/>
              </a:spcAft>
              <a:buClr>
                <a:srgbClr val="000000"/>
              </a:buClr>
              <a:buSzPts val="1350"/>
              <a:buChar char="•"/>
              <a:defRPr/>
            </a:lvl2pPr>
            <a:lvl3pPr marL="1371600" lvl="2" indent="-314325" algn="l">
              <a:lnSpc>
                <a:spcPct val="100000"/>
              </a:lnSpc>
              <a:spcBef>
                <a:spcPts val="2950"/>
              </a:spcBef>
              <a:spcAft>
                <a:spcPts val="0"/>
              </a:spcAft>
              <a:buClr>
                <a:srgbClr val="000000"/>
              </a:buClr>
              <a:buSzPts val="1350"/>
              <a:buChar char="•"/>
              <a:defRPr/>
            </a:lvl3pPr>
            <a:lvl4pPr marL="1828800" lvl="3" indent="-314325" algn="l">
              <a:lnSpc>
                <a:spcPct val="100000"/>
              </a:lnSpc>
              <a:spcBef>
                <a:spcPts val="2950"/>
              </a:spcBef>
              <a:spcAft>
                <a:spcPts val="0"/>
              </a:spcAft>
              <a:buClr>
                <a:srgbClr val="000000"/>
              </a:buClr>
              <a:buSzPts val="1350"/>
              <a:buChar char="•"/>
              <a:defRPr/>
            </a:lvl4pPr>
            <a:lvl5pPr marL="2286000" lvl="4" indent="-314325" algn="l">
              <a:lnSpc>
                <a:spcPct val="100000"/>
              </a:lnSpc>
              <a:spcBef>
                <a:spcPts val="2950"/>
              </a:spcBef>
              <a:spcAft>
                <a:spcPts val="0"/>
              </a:spcAft>
              <a:buClr>
                <a:srgbClr val="000000"/>
              </a:buClr>
              <a:buSzPts val="1350"/>
              <a:buChar char="•"/>
              <a:defRPr/>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09" name="Google Shape;109;p20"/>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10"/>
        <p:cNvGrpSpPr/>
        <p:nvPr/>
      </p:nvGrpSpPr>
      <p:grpSpPr>
        <a:xfrm>
          <a:off x="0" y="0"/>
          <a:ext cx="0" cy="0"/>
          <a:chOff x="0" y="0"/>
          <a:chExt cx="0" cy="0"/>
        </a:xfrm>
      </p:grpSpPr>
      <p:sp>
        <p:nvSpPr>
          <p:cNvPr id="111" name="Google Shape;111;p21"/>
          <p:cNvSpPr>
            <a:spLocks noGrp="1"/>
          </p:cNvSpPr>
          <p:nvPr>
            <p:ph type="pic" idx="2"/>
          </p:nvPr>
        </p:nvSpPr>
        <p:spPr>
          <a:xfrm>
            <a:off x="6584950" y="1619250"/>
            <a:ext cx="4762500" cy="4603750"/>
          </a:xfrm>
          <a:prstGeom prst="rect">
            <a:avLst/>
          </a:prstGeom>
          <a:noFill/>
          <a:ln>
            <a:noFill/>
          </a:ln>
        </p:spPr>
      </p:sp>
      <p:sp>
        <p:nvSpPr>
          <p:cNvPr id="112" name="Google Shape;112;p21"/>
          <p:cNvSpPr txBox="1">
            <a:spLocks noGrp="1"/>
          </p:cNvSpPr>
          <p:nvPr>
            <p:ph type="title"/>
          </p:nvPr>
        </p:nvSpPr>
        <p:spPr>
          <a:xfrm>
            <a:off x="844550" y="476250"/>
            <a:ext cx="10502900" cy="1143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3" name="Google Shape;113;p21"/>
          <p:cNvSpPr txBox="1">
            <a:spLocks noGrp="1"/>
          </p:cNvSpPr>
          <p:nvPr>
            <p:ph type="body" idx="1"/>
          </p:nvPr>
        </p:nvSpPr>
        <p:spPr>
          <a:xfrm>
            <a:off x="844550" y="1619250"/>
            <a:ext cx="5003800" cy="4603750"/>
          </a:xfrm>
          <a:prstGeom prst="rect">
            <a:avLst/>
          </a:prstGeom>
          <a:noFill/>
          <a:ln>
            <a:noFill/>
          </a:ln>
        </p:spPr>
        <p:txBody>
          <a:bodyPr spcFirstLastPara="1" wrap="square" lIns="50800" tIns="50800" rIns="50800" bIns="50800" anchor="ctr" anchorCtr="0">
            <a:normAutofit/>
          </a:bodyPr>
          <a:lstStyle>
            <a:lvl1pPr marL="457200" lvl="0" indent="-335756" algn="l">
              <a:lnSpc>
                <a:spcPct val="100000"/>
              </a:lnSpc>
              <a:spcBef>
                <a:spcPts val="2250"/>
              </a:spcBef>
              <a:spcAft>
                <a:spcPts val="0"/>
              </a:spcAft>
              <a:buClr>
                <a:srgbClr val="000000"/>
              </a:buClr>
              <a:buSzPts val="1688"/>
              <a:buFont typeface="Helvetica Neue Light"/>
              <a:buChar char="•"/>
              <a:defRPr sz="2250"/>
            </a:lvl1pPr>
            <a:lvl2pPr marL="914400" lvl="1" indent="-335756" algn="l">
              <a:lnSpc>
                <a:spcPct val="100000"/>
              </a:lnSpc>
              <a:spcBef>
                <a:spcPts val="2250"/>
              </a:spcBef>
              <a:spcAft>
                <a:spcPts val="0"/>
              </a:spcAft>
              <a:buClr>
                <a:srgbClr val="000000"/>
              </a:buClr>
              <a:buSzPts val="1688"/>
              <a:buFont typeface="Helvetica Neue Light"/>
              <a:buChar char="•"/>
              <a:defRPr sz="2250"/>
            </a:lvl2pPr>
            <a:lvl3pPr marL="1371600" lvl="2" indent="-335756" algn="l">
              <a:lnSpc>
                <a:spcPct val="100000"/>
              </a:lnSpc>
              <a:spcBef>
                <a:spcPts val="2250"/>
              </a:spcBef>
              <a:spcAft>
                <a:spcPts val="0"/>
              </a:spcAft>
              <a:buClr>
                <a:srgbClr val="000000"/>
              </a:buClr>
              <a:buSzPts val="1688"/>
              <a:buFont typeface="Helvetica Neue Light"/>
              <a:buChar char="•"/>
              <a:defRPr sz="2250"/>
            </a:lvl3pPr>
            <a:lvl4pPr marL="1828800" lvl="3" indent="-335756" algn="l">
              <a:lnSpc>
                <a:spcPct val="100000"/>
              </a:lnSpc>
              <a:spcBef>
                <a:spcPts val="2250"/>
              </a:spcBef>
              <a:spcAft>
                <a:spcPts val="0"/>
              </a:spcAft>
              <a:buClr>
                <a:srgbClr val="000000"/>
              </a:buClr>
              <a:buSzPts val="1688"/>
              <a:buFont typeface="Helvetica Neue Light"/>
              <a:buChar char="•"/>
              <a:defRPr sz="2250"/>
            </a:lvl4pPr>
            <a:lvl5pPr marL="2286000" lvl="4" indent="-335756" algn="l">
              <a:lnSpc>
                <a:spcPct val="100000"/>
              </a:lnSpc>
              <a:spcBef>
                <a:spcPts val="2250"/>
              </a:spcBef>
              <a:spcAft>
                <a:spcPts val="0"/>
              </a:spcAft>
              <a:buClr>
                <a:srgbClr val="000000"/>
              </a:buClr>
              <a:buSzPts val="1688"/>
              <a:buFont typeface="Helvetica Neue Light"/>
              <a:buChar char="•"/>
              <a:defRPr sz="2250"/>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14" name="Google Shape;114;p21"/>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844550" y="889000"/>
            <a:ext cx="10502900" cy="50736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2950"/>
              </a:spcBef>
              <a:spcAft>
                <a:spcPts val="0"/>
              </a:spcAft>
              <a:buClr>
                <a:srgbClr val="000000"/>
              </a:buClr>
              <a:buSzPts val="1350"/>
              <a:buChar char="•"/>
              <a:defRPr/>
            </a:lvl1pPr>
            <a:lvl2pPr marL="914400" lvl="1" indent="-314325" algn="l">
              <a:lnSpc>
                <a:spcPct val="100000"/>
              </a:lnSpc>
              <a:spcBef>
                <a:spcPts val="2950"/>
              </a:spcBef>
              <a:spcAft>
                <a:spcPts val="0"/>
              </a:spcAft>
              <a:buClr>
                <a:srgbClr val="000000"/>
              </a:buClr>
              <a:buSzPts val="1350"/>
              <a:buChar char="•"/>
              <a:defRPr/>
            </a:lvl2pPr>
            <a:lvl3pPr marL="1371600" lvl="2" indent="-314325" algn="l">
              <a:lnSpc>
                <a:spcPct val="100000"/>
              </a:lnSpc>
              <a:spcBef>
                <a:spcPts val="2950"/>
              </a:spcBef>
              <a:spcAft>
                <a:spcPts val="0"/>
              </a:spcAft>
              <a:buClr>
                <a:srgbClr val="000000"/>
              </a:buClr>
              <a:buSzPts val="1350"/>
              <a:buChar char="•"/>
              <a:defRPr/>
            </a:lvl3pPr>
            <a:lvl4pPr marL="1828800" lvl="3" indent="-314325" algn="l">
              <a:lnSpc>
                <a:spcPct val="100000"/>
              </a:lnSpc>
              <a:spcBef>
                <a:spcPts val="2950"/>
              </a:spcBef>
              <a:spcAft>
                <a:spcPts val="0"/>
              </a:spcAft>
              <a:buClr>
                <a:srgbClr val="000000"/>
              </a:buClr>
              <a:buSzPts val="1350"/>
              <a:buChar char="•"/>
              <a:defRPr/>
            </a:lvl4pPr>
            <a:lvl5pPr marL="2286000" lvl="4" indent="-314325" algn="l">
              <a:lnSpc>
                <a:spcPct val="100000"/>
              </a:lnSpc>
              <a:spcBef>
                <a:spcPts val="2950"/>
              </a:spcBef>
              <a:spcAft>
                <a:spcPts val="0"/>
              </a:spcAft>
              <a:buClr>
                <a:srgbClr val="000000"/>
              </a:buClr>
              <a:buSzPts val="1350"/>
              <a:buChar char="•"/>
              <a:defRPr/>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17" name="Google Shape;117;p22"/>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18"/>
        <p:cNvGrpSpPr/>
        <p:nvPr/>
      </p:nvGrpSpPr>
      <p:grpSpPr>
        <a:xfrm>
          <a:off x="0" y="0"/>
          <a:ext cx="0" cy="0"/>
          <a:chOff x="0" y="0"/>
          <a:chExt cx="0" cy="0"/>
        </a:xfrm>
      </p:grpSpPr>
      <p:sp>
        <p:nvSpPr>
          <p:cNvPr id="119" name="Google Shape;119;p23"/>
          <p:cNvSpPr>
            <a:spLocks noGrp="1"/>
          </p:cNvSpPr>
          <p:nvPr>
            <p:ph type="pic" idx="2"/>
          </p:nvPr>
        </p:nvSpPr>
        <p:spPr>
          <a:xfrm>
            <a:off x="7880350" y="3524250"/>
            <a:ext cx="3702050" cy="2774950"/>
          </a:xfrm>
          <a:prstGeom prst="rect">
            <a:avLst/>
          </a:prstGeom>
          <a:noFill/>
          <a:ln>
            <a:noFill/>
          </a:ln>
        </p:spPr>
      </p:sp>
      <p:sp>
        <p:nvSpPr>
          <p:cNvPr id="120" name="Google Shape;120;p23"/>
          <p:cNvSpPr>
            <a:spLocks noGrp="1"/>
          </p:cNvSpPr>
          <p:nvPr>
            <p:ph type="pic" idx="3"/>
          </p:nvPr>
        </p:nvSpPr>
        <p:spPr>
          <a:xfrm>
            <a:off x="7880350" y="565150"/>
            <a:ext cx="3702050" cy="2774950"/>
          </a:xfrm>
          <a:prstGeom prst="rect">
            <a:avLst/>
          </a:prstGeom>
          <a:noFill/>
          <a:ln>
            <a:noFill/>
          </a:ln>
        </p:spPr>
      </p:sp>
      <p:sp>
        <p:nvSpPr>
          <p:cNvPr id="121" name="Google Shape;121;p23"/>
          <p:cNvSpPr>
            <a:spLocks noGrp="1"/>
          </p:cNvSpPr>
          <p:nvPr>
            <p:ph type="pic" idx="4"/>
          </p:nvPr>
        </p:nvSpPr>
        <p:spPr>
          <a:xfrm>
            <a:off x="603250" y="565150"/>
            <a:ext cx="7086600" cy="5734050"/>
          </a:xfrm>
          <a:prstGeom prst="rect">
            <a:avLst/>
          </a:prstGeom>
          <a:noFill/>
          <a:ln>
            <a:noFill/>
          </a:ln>
        </p:spPr>
      </p:sp>
      <p:sp>
        <p:nvSpPr>
          <p:cNvPr id="122" name="Google Shape;122;p23"/>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1193800" y="4476750"/>
            <a:ext cx="9810750" cy="39498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1900"/>
              <a:buFont typeface="Helvetica Neue Light"/>
              <a:buNone/>
              <a:defRPr sz="1900"/>
            </a:lvl1pPr>
            <a:lvl2pPr marL="914400" lvl="1" indent="-314325" algn="l">
              <a:lnSpc>
                <a:spcPct val="100000"/>
              </a:lnSpc>
              <a:spcBef>
                <a:spcPts val="2950"/>
              </a:spcBef>
              <a:spcAft>
                <a:spcPts val="0"/>
              </a:spcAft>
              <a:buClr>
                <a:srgbClr val="000000"/>
              </a:buClr>
              <a:buSzPts val="1350"/>
              <a:buChar char="•"/>
              <a:defRPr/>
            </a:lvl2pPr>
            <a:lvl3pPr marL="1371600" lvl="2" indent="-314325" algn="l">
              <a:lnSpc>
                <a:spcPct val="100000"/>
              </a:lnSpc>
              <a:spcBef>
                <a:spcPts val="2950"/>
              </a:spcBef>
              <a:spcAft>
                <a:spcPts val="0"/>
              </a:spcAft>
              <a:buClr>
                <a:srgbClr val="000000"/>
              </a:buClr>
              <a:buSzPts val="1350"/>
              <a:buChar char="•"/>
              <a:defRPr/>
            </a:lvl3pPr>
            <a:lvl4pPr marL="1828800" lvl="3" indent="-314325" algn="l">
              <a:lnSpc>
                <a:spcPct val="100000"/>
              </a:lnSpc>
              <a:spcBef>
                <a:spcPts val="2950"/>
              </a:spcBef>
              <a:spcAft>
                <a:spcPts val="0"/>
              </a:spcAft>
              <a:buClr>
                <a:srgbClr val="000000"/>
              </a:buClr>
              <a:buSzPts val="1350"/>
              <a:buChar char="•"/>
              <a:defRPr/>
            </a:lvl4pPr>
            <a:lvl5pPr marL="2286000" lvl="4" indent="-314325" algn="l">
              <a:lnSpc>
                <a:spcPct val="100000"/>
              </a:lnSpc>
              <a:spcBef>
                <a:spcPts val="2950"/>
              </a:spcBef>
              <a:spcAft>
                <a:spcPts val="0"/>
              </a:spcAft>
              <a:buClr>
                <a:srgbClr val="000000"/>
              </a:buClr>
              <a:buSzPts val="1350"/>
              <a:buChar char="•"/>
              <a:defRPr/>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25" name="Google Shape;125;p24"/>
          <p:cNvSpPr txBox="1">
            <a:spLocks noGrp="1"/>
          </p:cNvSpPr>
          <p:nvPr>
            <p:ph type="body" idx="2"/>
          </p:nvPr>
        </p:nvSpPr>
        <p:spPr>
          <a:xfrm>
            <a:off x="1193800" y="2993499"/>
            <a:ext cx="9810750" cy="502702"/>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2950"/>
              </a:spcBef>
              <a:spcAft>
                <a:spcPts val="0"/>
              </a:spcAft>
              <a:buClr>
                <a:srgbClr val="000000"/>
              </a:buClr>
              <a:buSzPts val="1350"/>
              <a:buChar char="•"/>
              <a:defRPr/>
            </a:lvl2pPr>
            <a:lvl3pPr marL="1371600" lvl="2" indent="-314325" algn="l">
              <a:lnSpc>
                <a:spcPct val="100000"/>
              </a:lnSpc>
              <a:spcBef>
                <a:spcPts val="2950"/>
              </a:spcBef>
              <a:spcAft>
                <a:spcPts val="0"/>
              </a:spcAft>
              <a:buClr>
                <a:srgbClr val="000000"/>
              </a:buClr>
              <a:buSzPts val="1350"/>
              <a:buChar char="•"/>
              <a:defRPr/>
            </a:lvl3pPr>
            <a:lvl4pPr marL="1828800" lvl="3" indent="-314325" algn="l">
              <a:lnSpc>
                <a:spcPct val="100000"/>
              </a:lnSpc>
              <a:spcBef>
                <a:spcPts val="2950"/>
              </a:spcBef>
              <a:spcAft>
                <a:spcPts val="0"/>
              </a:spcAft>
              <a:buClr>
                <a:srgbClr val="000000"/>
              </a:buClr>
              <a:buSzPts val="1350"/>
              <a:buChar char="•"/>
              <a:defRPr/>
            </a:lvl4pPr>
            <a:lvl5pPr marL="2286000" lvl="4" indent="-314325" algn="l">
              <a:lnSpc>
                <a:spcPct val="100000"/>
              </a:lnSpc>
              <a:spcBef>
                <a:spcPts val="2950"/>
              </a:spcBef>
              <a:spcAft>
                <a:spcPts val="0"/>
              </a:spcAft>
              <a:buClr>
                <a:srgbClr val="000000"/>
              </a:buClr>
              <a:buSzPts val="1350"/>
              <a:buChar char="•"/>
              <a:defRPr/>
            </a:lvl5pPr>
            <a:lvl6pPr marL="2743200" lvl="5" indent="-314325" algn="l">
              <a:lnSpc>
                <a:spcPct val="100000"/>
              </a:lnSpc>
              <a:spcBef>
                <a:spcPts val="2950"/>
              </a:spcBef>
              <a:spcAft>
                <a:spcPts val="0"/>
              </a:spcAft>
              <a:buClr>
                <a:srgbClr val="000000"/>
              </a:buClr>
              <a:buSzPts val="1350"/>
              <a:buChar char="•"/>
              <a:defRPr/>
            </a:lvl6pPr>
            <a:lvl7pPr marL="3200400" lvl="6" indent="-314325" algn="l">
              <a:lnSpc>
                <a:spcPct val="100000"/>
              </a:lnSpc>
              <a:spcBef>
                <a:spcPts val="2950"/>
              </a:spcBef>
              <a:spcAft>
                <a:spcPts val="0"/>
              </a:spcAft>
              <a:buClr>
                <a:srgbClr val="000000"/>
              </a:buClr>
              <a:buSzPts val="1350"/>
              <a:buChar char="•"/>
              <a:defRPr/>
            </a:lvl7pPr>
            <a:lvl8pPr marL="3657600" lvl="7" indent="-314325" algn="l">
              <a:lnSpc>
                <a:spcPct val="100000"/>
              </a:lnSpc>
              <a:spcBef>
                <a:spcPts val="2950"/>
              </a:spcBef>
              <a:spcAft>
                <a:spcPts val="0"/>
              </a:spcAft>
              <a:buClr>
                <a:srgbClr val="000000"/>
              </a:buClr>
              <a:buSzPts val="1350"/>
              <a:buChar char="•"/>
              <a:defRPr/>
            </a:lvl8pPr>
            <a:lvl9pPr marL="4114800" lvl="8" indent="-314325" algn="l">
              <a:lnSpc>
                <a:spcPct val="100000"/>
              </a:lnSpc>
              <a:spcBef>
                <a:spcPts val="2950"/>
              </a:spcBef>
              <a:spcAft>
                <a:spcPts val="0"/>
              </a:spcAft>
              <a:buClr>
                <a:srgbClr val="000000"/>
              </a:buClr>
              <a:buSzPts val="1350"/>
              <a:buChar char="•"/>
              <a:defRPr/>
            </a:lvl9pPr>
          </a:lstStyle>
          <a:p>
            <a:endParaRPr/>
          </a:p>
        </p:txBody>
      </p:sp>
      <p:sp>
        <p:nvSpPr>
          <p:cNvPr id="126" name="Google Shape;126;p24"/>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27"/>
        <p:cNvGrpSpPr/>
        <p:nvPr/>
      </p:nvGrpSpPr>
      <p:grpSpPr>
        <a:xfrm>
          <a:off x="0" y="0"/>
          <a:ext cx="0" cy="0"/>
          <a:chOff x="0" y="0"/>
          <a:chExt cx="0" cy="0"/>
        </a:xfrm>
      </p:grpSpPr>
      <p:sp>
        <p:nvSpPr>
          <p:cNvPr id="128" name="Google Shape;128;p25"/>
          <p:cNvSpPr>
            <a:spLocks noGrp="1"/>
          </p:cNvSpPr>
          <p:nvPr>
            <p:ph type="pic" idx="2"/>
          </p:nvPr>
        </p:nvSpPr>
        <p:spPr>
          <a:xfrm>
            <a:off x="0" y="0"/>
            <a:ext cx="12192000" cy="6858000"/>
          </a:xfrm>
          <a:prstGeom prst="rect">
            <a:avLst/>
          </a:prstGeom>
          <a:noFill/>
          <a:ln>
            <a:noFill/>
          </a:ln>
        </p:spPr>
      </p:sp>
      <p:sp>
        <p:nvSpPr>
          <p:cNvPr id="129" name="Google Shape;129;p25"/>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1193800" y="1149350"/>
            <a:ext cx="9810750" cy="2324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36" name="Google Shape;136;p27"/>
          <p:cNvSpPr txBox="1">
            <a:spLocks noGrp="1"/>
          </p:cNvSpPr>
          <p:nvPr>
            <p:ph type="body" idx="1"/>
          </p:nvPr>
        </p:nvSpPr>
        <p:spPr>
          <a:xfrm>
            <a:off x="1193800" y="3536950"/>
            <a:ext cx="9810750" cy="7937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2200"/>
              <a:buFont typeface="Helvetica Neue Light"/>
              <a:buNone/>
              <a:defRPr sz="2200"/>
            </a:lvl1pPr>
            <a:lvl2pPr marL="914400" lvl="1" indent="-228600" algn="ctr">
              <a:lnSpc>
                <a:spcPct val="100000"/>
              </a:lnSpc>
              <a:spcBef>
                <a:spcPts val="0"/>
              </a:spcBef>
              <a:spcAft>
                <a:spcPts val="0"/>
              </a:spcAft>
              <a:buClr>
                <a:srgbClr val="FFFFFF"/>
              </a:buClr>
              <a:buSzPts val="2200"/>
              <a:buFont typeface="Helvetica Neue Light"/>
              <a:buNone/>
              <a:defRPr sz="2200"/>
            </a:lvl2pPr>
            <a:lvl3pPr marL="1371600" lvl="2" indent="-228600" algn="ctr">
              <a:lnSpc>
                <a:spcPct val="100000"/>
              </a:lnSpc>
              <a:spcBef>
                <a:spcPts val="0"/>
              </a:spcBef>
              <a:spcAft>
                <a:spcPts val="0"/>
              </a:spcAft>
              <a:buClr>
                <a:srgbClr val="FFFFFF"/>
              </a:buClr>
              <a:buSzPts val="2200"/>
              <a:buFont typeface="Helvetica Neue Light"/>
              <a:buNone/>
              <a:defRPr sz="2200"/>
            </a:lvl3pPr>
            <a:lvl4pPr marL="1828800" lvl="3" indent="-228600" algn="ctr">
              <a:lnSpc>
                <a:spcPct val="100000"/>
              </a:lnSpc>
              <a:spcBef>
                <a:spcPts val="0"/>
              </a:spcBef>
              <a:spcAft>
                <a:spcPts val="0"/>
              </a:spcAft>
              <a:buClr>
                <a:srgbClr val="FFFFFF"/>
              </a:buClr>
              <a:buSzPts val="2200"/>
              <a:buFont typeface="Helvetica Neue Light"/>
              <a:buNone/>
              <a:defRPr sz="2200"/>
            </a:lvl4pPr>
            <a:lvl5pPr marL="2286000" lvl="4" indent="-228600" algn="ctr">
              <a:lnSpc>
                <a:spcPct val="100000"/>
              </a:lnSpc>
              <a:spcBef>
                <a:spcPts val="0"/>
              </a:spcBef>
              <a:spcAft>
                <a:spcPts val="0"/>
              </a:spcAft>
              <a:buClr>
                <a:srgbClr val="FFFFFF"/>
              </a:buClr>
              <a:buSzPts val="2200"/>
              <a:buFont typeface="Helvetica Neue Light"/>
              <a:buNone/>
              <a:defRPr sz="2200"/>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37" name="Google Shape;137;p27"/>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8"/>
        <p:cNvGrpSpPr/>
        <p:nvPr/>
      </p:nvGrpSpPr>
      <p:grpSpPr>
        <a:xfrm>
          <a:off x="0" y="0"/>
          <a:ext cx="0" cy="0"/>
          <a:chOff x="0" y="0"/>
          <a:chExt cx="0" cy="0"/>
        </a:xfrm>
      </p:grpSpPr>
      <p:sp>
        <p:nvSpPr>
          <p:cNvPr id="139" name="Google Shape;139;p28"/>
          <p:cNvSpPr>
            <a:spLocks noGrp="1"/>
          </p:cNvSpPr>
          <p:nvPr>
            <p:ph type="pic" idx="2"/>
          </p:nvPr>
        </p:nvSpPr>
        <p:spPr>
          <a:xfrm>
            <a:off x="1466850" y="445852"/>
            <a:ext cx="9271000" cy="4159251"/>
          </a:xfrm>
          <a:prstGeom prst="rect">
            <a:avLst/>
          </a:prstGeom>
          <a:noFill/>
          <a:ln>
            <a:noFill/>
          </a:ln>
        </p:spPr>
      </p:sp>
      <p:sp>
        <p:nvSpPr>
          <p:cNvPr id="140" name="Google Shape;140;p28"/>
          <p:cNvSpPr txBox="1">
            <a:spLocks noGrp="1"/>
          </p:cNvSpPr>
          <p:nvPr>
            <p:ph type="title"/>
          </p:nvPr>
        </p:nvSpPr>
        <p:spPr>
          <a:xfrm>
            <a:off x="1193800" y="4724400"/>
            <a:ext cx="9810750" cy="1003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41" name="Google Shape;141;p28"/>
          <p:cNvSpPr txBox="1">
            <a:spLocks noGrp="1"/>
          </p:cNvSpPr>
          <p:nvPr>
            <p:ph type="body" idx="1"/>
          </p:nvPr>
        </p:nvSpPr>
        <p:spPr>
          <a:xfrm>
            <a:off x="1193800" y="5759450"/>
            <a:ext cx="9810750" cy="857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2200"/>
              <a:buFont typeface="Helvetica Neue Light"/>
              <a:buNone/>
              <a:defRPr sz="2200"/>
            </a:lvl1pPr>
            <a:lvl2pPr marL="914400" lvl="1" indent="-228600" algn="ctr">
              <a:lnSpc>
                <a:spcPct val="100000"/>
              </a:lnSpc>
              <a:spcBef>
                <a:spcPts val="0"/>
              </a:spcBef>
              <a:spcAft>
                <a:spcPts val="0"/>
              </a:spcAft>
              <a:buClr>
                <a:srgbClr val="FFFFFF"/>
              </a:buClr>
              <a:buSzPts val="2200"/>
              <a:buFont typeface="Helvetica Neue Light"/>
              <a:buNone/>
              <a:defRPr sz="2200"/>
            </a:lvl2pPr>
            <a:lvl3pPr marL="1371600" lvl="2" indent="-228600" algn="ctr">
              <a:lnSpc>
                <a:spcPct val="100000"/>
              </a:lnSpc>
              <a:spcBef>
                <a:spcPts val="0"/>
              </a:spcBef>
              <a:spcAft>
                <a:spcPts val="0"/>
              </a:spcAft>
              <a:buClr>
                <a:srgbClr val="FFFFFF"/>
              </a:buClr>
              <a:buSzPts val="2200"/>
              <a:buFont typeface="Helvetica Neue Light"/>
              <a:buNone/>
              <a:defRPr sz="2200"/>
            </a:lvl3pPr>
            <a:lvl4pPr marL="1828800" lvl="3" indent="-228600" algn="ctr">
              <a:lnSpc>
                <a:spcPct val="100000"/>
              </a:lnSpc>
              <a:spcBef>
                <a:spcPts val="0"/>
              </a:spcBef>
              <a:spcAft>
                <a:spcPts val="0"/>
              </a:spcAft>
              <a:buClr>
                <a:srgbClr val="FFFFFF"/>
              </a:buClr>
              <a:buSzPts val="2200"/>
              <a:buFont typeface="Helvetica Neue Light"/>
              <a:buNone/>
              <a:defRPr sz="2200"/>
            </a:lvl4pPr>
            <a:lvl5pPr marL="2286000" lvl="4" indent="-228600" algn="ctr">
              <a:lnSpc>
                <a:spcPct val="100000"/>
              </a:lnSpc>
              <a:spcBef>
                <a:spcPts val="0"/>
              </a:spcBef>
              <a:spcAft>
                <a:spcPts val="0"/>
              </a:spcAft>
              <a:buClr>
                <a:srgbClr val="FFFFFF"/>
              </a:buClr>
              <a:buSzPts val="2200"/>
              <a:buFont typeface="Helvetica Neue Light"/>
              <a:buNone/>
              <a:defRPr sz="2200"/>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42" name="Google Shape;142;p28"/>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1193800" y="2266950"/>
            <a:ext cx="9810750" cy="23241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45" name="Google Shape;145;p29"/>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46"/>
        <p:cNvGrpSpPr/>
        <p:nvPr/>
      </p:nvGrpSpPr>
      <p:grpSpPr>
        <a:xfrm>
          <a:off x="0" y="0"/>
          <a:ext cx="0" cy="0"/>
          <a:chOff x="0" y="0"/>
          <a:chExt cx="0" cy="0"/>
        </a:xfrm>
      </p:grpSpPr>
      <p:sp>
        <p:nvSpPr>
          <p:cNvPr id="147" name="Google Shape;147;p30"/>
          <p:cNvSpPr>
            <a:spLocks noGrp="1"/>
          </p:cNvSpPr>
          <p:nvPr>
            <p:ph type="pic" idx="2"/>
          </p:nvPr>
        </p:nvSpPr>
        <p:spPr>
          <a:xfrm>
            <a:off x="6248400" y="534148"/>
            <a:ext cx="5111750" cy="5797551"/>
          </a:xfrm>
          <a:prstGeom prst="rect">
            <a:avLst/>
          </a:prstGeom>
          <a:noFill/>
          <a:ln>
            <a:noFill/>
          </a:ln>
        </p:spPr>
      </p:sp>
      <p:sp>
        <p:nvSpPr>
          <p:cNvPr id="148" name="Google Shape;148;p30"/>
          <p:cNvSpPr txBox="1">
            <a:spLocks noGrp="1"/>
          </p:cNvSpPr>
          <p:nvPr>
            <p:ph type="title"/>
          </p:nvPr>
        </p:nvSpPr>
        <p:spPr>
          <a:xfrm>
            <a:off x="895350" y="533400"/>
            <a:ext cx="5003800" cy="281305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4200"/>
              <a:buFont typeface="Helvetica Neue Light"/>
              <a:buNone/>
              <a:defRPr sz="42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49" name="Google Shape;149;p30"/>
          <p:cNvSpPr txBox="1">
            <a:spLocks noGrp="1"/>
          </p:cNvSpPr>
          <p:nvPr>
            <p:ph type="body" idx="1"/>
          </p:nvPr>
        </p:nvSpPr>
        <p:spPr>
          <a:xfrm>
            <a:off x="895350" y="3517900"/>
            <a:ext cx="5003800" cy="28130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2200"/>
              <a:buFont typeface="Helvetica Neue Light"/>
              <a:buNone/>
              <a:defRPr sz="2200"/>
            </a:lvl1pPr>
            <a:lvl2pPr marL="914400" lvl="1" indent="-228600" algn="ctr">
              <a:lnSpc>
                <a:spcPct val="100000"/>
              </a:lnSpc>
              <a:spcBef>
                <a:spcPts val="0"/>
              </a:spcBef>
              <a:spcAft>
                <a:spcPts val="0"/>
              </a:spcAft>
              <a:buClr>
                <a:srgbClr val="FFFFFF"/>
              </a:buClr>
              <a:buSzPts val="2200"/>
              <a:buFont typeface="Helvetica Neue Light"/>
              <a:buNone/>
              <a:defRPr sz="2200"/>
            </a:lvl2pPr>
            <a:lvl3pPr marL="1371600" lvl="2" indent="-228600" algn="ctr">
              <a:lnSpc>
                <a:spcPct val="100000"/>
              </a:lnSpc>
              <a:spcBef>
                <a:spcPts val="0"/>
              </a:spcBef>
              <a:spcAft>
                <a:spcPts val="0"/>
              </a:spcAft>
              <a:buClr>
                <a:srgbClr val="FFFFFF"/>
              </a:buClr>
              <a:buSzPts val="2200"/>
              <a:buFont typeface="Helvetica Neue Light"/>
              <a:buNone/>
              <a:defRPr sz="2200"/>
            </a:lvl3pPr>
            <a:lvl4pPr marL="1828800" lvl="3" indent="-228600" algn="ctr">
              <a:lnSpc>
                <a:spcPct val="100000"/>
              </a:lnSpc>
              <a:spcBef>
                <a:spcPts val="0"/>
              </a:spcBef>
              <a:spcAft>
                <a:spcPts val="0"/>
              </a:spcAft>
              <a:buClr>
                <a:srgbClr val="FFFFFF"/>
              </a:buClr>
              <a:buSzPts val="2200"/>
              <a:buFont typeface="Helvetica Neue Light"/>
              <a:buNone/>
              <a:defRPr sz="2200"/>
            </a:lvl4pPr>
            <a:lvl5pPr marL="2286000" lvl="4" indent="-228600" algn="ctr">
              <a:lnSpc>
                <a:spcPct val="100000"/>
              </a:lnSpc>
              <a:spcBef>
                <a:spcPts val="0"/>
              </a:spcBef>
              <a:spcAft>
                <a:spcPts val="0"/>
              </a:spcAft>
              <a:buClr>
                <a:srgbClr val="FFFFFF"/>
              </a:buClr>
              <a:buSzPts val="2200"/>
              <a:buFont typeface="Helvetica Neue Light"/>
              <a:buNone/>
              <a:defRPr sz="2200"/>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50" name="Google Shape;150;p30"/>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895350" y="285750"/>
            <a:ext cx="10407650" cy="149225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53" name="Google Shape;153;p31"/>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895350" y="285750"/>
            <a:ext cx="10407650" cy="149225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56" name="Google Shape;156;p32"/>
          <p:cNvSpPr txBox="1">
            <a:spLocks noGrp="1"/>
          </p:cNvSpPr>
          <p:nvPr>
            <p:ph type="body" idx="1"/>
          </p:nvPr>
        </p:nvSpPr>
        <p:spPr>
          <a:xfrm>
            <a:off x="895350" y="1822450"/>
            <a:ext cx="10407650" cy="4419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2950"/>
              </a:spcBef>
              <a:spcAft>
                <a:spcPts val="0"/>
              </a:spcAft>
              <a:buClr>
                <a:srgbClr val="FFFFFF"/>
              </a:buClr>
              <a:buSzPts val="1350"/>
              <a:buChar char="•"/>
              <a:defRPr/>
            </a:lvl1pPr>
            <a:lvl2pPr marL="914400" lvl="1" indent="-314325" algn="l">
              <a:lnSpc>
                <a:spcPct val="100000"/>
              </a:lnSpc>
              <a:spcBef>
                <a:spcPts val="2950"/>
              </a:spcBef>
              <a:spcAft>
                <a:spcPts val="0"/>
              </a:spcAft>
              <a:buClr>
                <a:srgbClr val="FFFFFF"/>
              </a:buClr>
              <a:buSzPts val="1350"/>
              <a:buChar char="•"/>
              <a:defRPr/>
            </a:lvl2pPr>
            <a:lvl3pPr marL="1371600" lvl="2" indent="-314325" algn="l">
              <a:lnSpc>
                <a:spcPct val="100000"/>
              </a:lnSpc>
              <a:spcBef>
                <a:spcPts val="2950"/>
              </a:spcBef>
              <a:spcAft>
                <a:spcPts val="0"/>
              </a:spcAft>
              <a:buClr>
                <a:srgbClr val="FFFFFF"/>
              </a:buClr>
              <a:buSzPts val="1350"/>
              <a:buChar char="•"/>
              <a:defRPr/>
            </a:lvl3pPr>
            <a:lvl4pPr marL="1828800" lvl="3" indent="-314325" algn="l">
              <a:lnSpc>
                <a:spcPct val="100000"/>
              </a:lnSpc>
              <a:spcBef>
                <a:spcPts val="2950"/>
              </a:spcBef>
              <a:spcAft>
                <a:spcPts val="0"/>
              </a:spcAft>
              <a:buClr>
                <a:srgbClr val="FFFFFF"/>
              </a:buClr>
              <a:buSzPts val="1350"/>
              <a:buChar char="•"/>
              <a:defRPr/>
            </a:lvl4pPr>
            <a:lvl5pPr marL="2286000" lvl="4" indent="-314325" algn="l">
              <a:lnSpc>
                <a:spcPct val="100000"/>
              </a:lnSpc>
              <a:spcBef>
                <a:spcPts val="2950"/>
              </a:spcBef>
              <a:spcAft>
                <a:spcPts val="0"/>
              </a:spcAft>
              <a:buClr>
                <a:srgbClr val="FFFFFF"/>
              </a:buClr>
              <a:buSzPts val="1350"/>
              <a:buChar char="•"/>
              <a:defRPr/>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57" name="Google Shape;157;p32"/>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58"/>
        <p:cNvGrpSpPr/>
        <p:nvPr/>
      </p:nvGrpSpPr>
      <p:grpSpPr>
        <a:xfrm>
          <a:off x="0" y="0"/>
          <a:ext cx="0" cy="0"/>
          <a:chOff x="0" y="0"/>
          <a:chExt cx="0" cy="0"/>
        </a:xfrm>
      </p:grpSpPr>
      <p:sp>
        <p:nvSpPr>
          <p:cNvPr id="159" name="Google Shape;159;p33"/>
          <p:cNvSpPr>
            <a:spLocks noGrp="1"/>
          </p:cNvSpPr>
          <p:nvPr>
            <p:ph type="pic" idx="2"/>
          </p:nvPr>
        </p:nvSpPr>
        <p:spPr>
          <a:xfrm>
            <a:off x="6299200" y="1820975"/>
            <a:ext cx="5003800" cy="4425951"/>
          </a:xfrm>
          <a:prstGeom prst="rect">
            <a:avLst/>
          </a:prstGeom>
          <a:noFill/>
          <a:ln>
            <a:noFill/>
          </a:ln>
        </p:spPr>
      </p:sp>
      <p:sp>
        <p:nvSpPr>
          <p:cNvPr id="160" name="Google Shape;160;p33"/>
          <p:cNvSpPr txBox="1">
            <a:spLocks noGrp="1"/>
          </p:cNvSpPr>
          <p:nvPr>
            <p:ph type="title"/>
          </p:nvPr>
        </p:nvSpPr>
        <p:spPr>
          <a:xfrm>
            <a:off x="895350" y="285750"/>
            <a:ext cx="10407650" cy="149225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61" name="Google Shape;161;p33"/>
          <p:cNvSpPr txBox="1">
            <a:spLocks noGrp="1"/>
          </p:cNvSpPr>
          <p:nvPr>
            <p:ph type="body" idx="1"/>
          </p:nvPr>
        </p:nvSpPr>
        <p:spPr>
          <a:xfrm>
            <a:off x="895350" y="1822450"/>
            <a:ext cx="5003800" cy="4419600"/>
          </a:xfrm>
          <a:prstGeom prst="rect">
            <a:avLst/>
          </a:prstGeom>
          <a:noFill/>
          <a:ln>
            <a:noFill/>
          </a:ln>
        </p:spPr>
        <p:txBody>
          <a:bodyPr spcFirstLastPara="1" wrap="square" lIns="50800" tIns="50800" rIns="50800" bIns="50800" anchor="ctr" anchorCtr="0">
            <a:normAutofit/>
          </a:bodyPr>
          <a:lstStyle>
            <a:lvl1pPr marL="457200" lvl="0" indent="-319087" algn="l">
              <a:lnSpc>
                <a:spcPct val="100000"/>
              </a:lnSpc>
              <a:spcBef>
                <a:spcPts val="2650"/>
              </a:spcBef>
              <a:spcAft>
                <a:spcPts val="0"/>
              </a:spcAft>
              <a:buClr>
                <a:srgbClr val="FFFFFF"/>
              </a:buClr>
              <a:buSzPts val="1425"/>
              <a:buFont typeface="Helvetica Neue Light"/>
              <a:buChar char="•"/>
              <a:defRPr sz="1900"/>
            </a:lvl1pPr>
            <a:lvl2pPr marL="914400" lvl="1" indent="-319087" algn="l">
              <a:lnSpc>
                <a:spcPct val="100000"/>
              </a:lnSpc>
              <a:spcBef>
                <a:spcPts val="2650"/>
              </a:spcBef>
              <a:spcAft>
                <a:spcPts val="0"/>
              </a:spcAft>
              <a:buClr>
                <a:srgbClr val="FFFFFF"/>
              </a:buClr>
              <a:buSzPts val="1425"/>
              <a:buFont typeface="Helvetica Neue Light"/>
              <a:buChar char="•"/>
              <a:defRPr sz="1900"/>
            </a:lvl2pPr>
            <a:lvl3pPr marL="1371600" lvl="2" indent="-319087" algn="l">
              <a:lnSpc>
                <a:spcPct val="100000"/>
              </a:lnSpc>
              <a:spcBef>
                <a:spcPts val="2650"/>
              </a:spcBef>
              <a:spcAft>
                <a:spcPts val="0"/>
              </a:spcAft>
              <a:buClr>
                <a:srgbClr val="FFFFFF"/>
              </a:buClr>
              <a:buSzPts val="1425"/>
              <a:buFont typeface="Helvetica Neue Light"/>
              <a:buChar char="•"/>
              <a:defRPr sz="1900"/>
            </a:lvl3pPr>
            <a:lvl4pPr marL="1828800" lvl="3" indent="-319087" algn="l">
              <a:lnSpc>
                <a:spcPct val="100000"/>
              </a:lnSpc>
              <a:spcBef>
                <a:spcPts val="2650"/>
              </a:spcBef>
              <a:spcAft>
                <a:spcPts val="0"/>
              </a:spcAft>
              <a:buClr>
                <a:srgbClr val="FFFFFF"/>
              </a:buClr>
              <a:buSzPts val="1425"/>
              <a:buFont typeface="Helvetica Neue Light"/>
              <a:buChar char="•"/>
              <a:defRPr sz="1900"/>
            </a:lvl4pPr>
            <a:lvl5pPr marL="2286000" lvl="4" indent="-319087" algn="l">
              <a:lnSpc>
                <a:spcPct val="100000"/>
              </a:lnSpc>
              <a:spcBef>
                <a:spcPts val="2650"/>
              </a:spcBef>
              <a:spcAft>
                <a:spcPts val="0"/>
              </a:spcAft>
              <a:buClr>
                <a:srgbClr val="FFFFFF"/>
              </a:buClr>
              <a:buSzPts val="1425"/>
              <a:buFont typeface="Helvetica Neue Light"/>
              <a:buChar char="•"/>
              <a:defRPr sz="1900"/>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62" name="Google Shape;162;p33"/>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63"/>
        <p:cNvGrpSpPr/>
        <p:nvPr/>
      </p:nvGrpSpPr>
      <p:grpSpPr>
        <a:xfrm>
          <a:off x="0" y="0"/>
          <a:ext cx="0" cy="0"/>
          <a:chOff x="0" y="0"/>
          <a:chExt cx="0" cy="0"/>
        </a:xfrm>
      </p:grpSpPr>
      <p:sp>
        <p:nvSpPr>
          <p:cNvPr id="164" name="Google Shape;164;p34"/>
          <p:cNvSpPr txBox="1">
            <a:spLocks noGrp="1"/>
          </p:cNvSpPr>
          <p:nvPr>
            <p:ph type="body" idx="1"/>
          </p:nvPr>
        </p:nvSpPr>
        <p:spPr>
          <a:xfrm>
            <a:off x="895350" y="895350"/>
            <a:ext cx="10407650" cy="50736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2950"/>
              </a:spcBef>
              <a:spcAft>
                <a:spcPts val="0"/>
              </a:spcAft>
              <a:buClr>
                <a:srgbClr val="FFFFFF"/>
              </a:buClr>
              <a:buSzPts val="1350"/>
              <a:buChar char="•"/>
              <a:defRPr/>
            </a:lvl1pPr>
            <a:lvl2pPr marL="914400" lvl="1" indent="-314325" algn="l">
              <a:lnSpc>
                <a:spcPct val="100000"/>
              </a:lnSpc>
              <a:spcBef>
                <a:spcPts val="2950"/>
              </a:spcBef>
              <a:spcAft>
                <a:spcPts val="0"/>
              </a:spcAft>
              <a:buClr>
                <a:srgbClr val="FFFFFF"/>
              </a:buClr>
              <a:buSzPts val="1350"/>
              <a:buChar char="•"/>
              <a:defRPr/>
            </a:lvl2pPr>
            <a:lvl3pPr marL="1371600" lvl="2" indent="-314325" algn="l">
              <a:lnSpc>
                <a:spcPct val="100000"/>
              </a:lnSpc>
              <a:spcBef>
                <a:spcPts val="2950"/>
              </a:spcBef>
              <a:spcAft>
                <a:spcPts val="0"/>
              </a:spcAft>
              <a:buClr>
                <a:srgbClr val="FFFFFF"/>
              </a:buClr>
              <a:buSzPts val="1350"/>
              <a:buChar char="•"/>
              <a:defRPr/>
            </a:lvl3pPr>
            <a:lvl4pPr marL="1828800" lvl="3" indent="-314325" algn="l">
              <a:lnSpc>
                <a:spcPct val="100000"/>
              </a:lnSpc>
              <a:spcBef>
                <a:spcPts val="2950"/>
              </a:spcBef>
              <a:spcAft>
                <a:spcPts val="0"/>
              </a:spcAft>
              <a:buClr>
                <a:srgbClr val="FFFFFF"/>
              </a:buClr>
              <a:buSzPts val="1350"/>
              <a:buChar char="•"/>
              <a:defRPr/>
            </a:lvl4pPr>
            <a:lvl5pPr marL="2286000" lvl="4" indent="-314325" algn="l">
              <a:lnSpc>
                <a:spcPct val="100000"/>
              </a:lnSpc>
              <a:spcBef>
                <a:spcPts val="2950"/>
              </a:spcBef>
              <a:spcAft>
                <a:spcPts val="0"/>
              </a:spcAft>
              <a:buClr>
                <a:srgbClr val="FFFFFF"/>
              </a:buClr>
              <a:buSzPts val="1350"/>
              <a:buChar char="•"/>
              <a:defRPr/>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65" name="Google Shape;165;p34"/>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66"/>
        <p:cNvGrpSpPr/>
        <p:nvPr/>
      </p:nvGrpSpPr>
      <p:grpSpPr>
        <a:xfrm>
          <a:off x="0" y="0"/>
          <a:ext cx="0" cy="0"/>
          <a:chOff x="0" y="0"/>
          <a:chExt cx="0" cy="0"/>
        </a:xfrm>
      </p:grpSpPr>
      <p:sp>
        <p:nvSpPr>
          <p:cNvPr id="167" name="Google Shape;167;p35"/>
          <p:cNvSpPr>
            <a:spLocks noGrp="1"/>
          </p:cNvSpPr>
          <p:nvPr>
            <p:ph type="pic" idx="2"/>
          </p:nvPr>
        </p:nvSpPr>
        <p:spPr>
          <a:xfrm>
            <a:off x="6248400" y="3581400"/>
            <a:ext cx="5092700" cy="2743200"/>
          </a:xfrm>
          <a:prstGeom prst="rect">
            <a:avLst/>
          </a:prstGeom>
          <a:noFill/>
          <a:ln>
            <a:noFill/>
          </a:ln>
        </p:spPr>
      </p:sp>
      <p:sp>
        <p:nvSpPr>
          <p:cNvPr id="168" name="Google Shape;168;p35"/>
          <p:cNvSpPr>
            <a:spLocks noGrp="1"/>
          </p:cNvSpPr>
          <p:nvPr>
            <p:ph type="pic" idx="3"/>
          </p:nvPr>
        </p:nvSpPr>
        <p:spPr>
          <a:xfrm>
            <a:off x="6248400" y="533400"/>
            <a:ext cx="5092700" cy="2743200"/>
          </a:xfrm>
          <a:prstGeom prst="rect">
            <a:avLst/>
          </a:prstGeom>
          <a:noFill/>
          <a:ln>
            <a:noFill/>
          </a:ln>
        </p:spPr>
      </p:sp>
      <p:sp>
        <p:nvSpPr>
          <p:cNvPr id="169" name="Google Shape;169;p35"/>
          <p:cNvSpPr>
            <a:spLocks noGrp="1"/>
          </p:cNvSpPr>
          <p:nvPr>
            <p:ph type="pic" idx="4"/>
          </p:nvPr>
        </p:nvSpPr>
        <p:spPr>
          <a:xfrm>
            <a:off x="850900" y="535858"/>
            <a:ext cx="5092700" cy="5791201"/>
          </a:xfrm>
          <a:prstGeom prst="rect">
            <a:avLst/>
          </a:prstGeom>
          <a:noFill/>
          <a:ln>
            <a:noFill/>
          </a:ln>
        </p:spPr>
      </p:sp>
      <p:sp>
        <p:nvSpPr>
          <p:cNvPr id="170" name="Google Shape;170;p35"/>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1"/>
        <p:cNvGrpSpPr/>
        <p:nvPr/>
      </p:nvGrpSpPr>
      <p:grpSpPr>
        <a:xfrm>
          <a:off x="0" y="0"/>
          <a:ext cx="0" cy="0"/>
          <a:chOff x="0" y="0"/>
          <a:chExt cx="0" cy="0"/>
        </a:xfrm>
      </p:grpSpPr>
      <p:sp>
        <p:nvSpPr>
          <p:cNvPr id="172" name="Google Shape;172;p36"/>
          <p:cNvSpPr txBox="1">
            <a:spLocks noGrp="1"/>
          </p:cNvSpPr>
          <p:nvPr>
            <p:ph type="body" idx="1"/>
          </p:nvPr>
        </p:nvSpPr>
        <p:spPr>
          <a:xfrm>
            <a:off x="1193800" y="4476750"/>
            <a:ext cx="9810750" cy="39498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FFFFFF"/>
              </a:buClr>
              <a:buSzPts val="1900"/>
              <a:buFont typeface="Helvetica Neue"/>
              <a:buNone/>
              <a:defRPr sz="1900" b="1">
                <a:latin typeface="Helvetica Neue"/>
                <a:ea typeface="Helvetica Neue"/>
                <a:cs typeface="Helvetica Neue"/>
                <a:sym typeface="Helvetica Neue"/>
              </a:defRPr>
            </a:lvl1pPr>
            <a:lvl2pPr marL="914400" lvl="1" indent="-314325" algn="l">
              <a:lnSpc>
                <a:spcPct val="100000"/>
              </a:lnSpc>
              <a:spcBef>
                <a:spcPts val="2950"/>
              </a:spcBef>
              <a:spcAft>
                <a:spcPts val="0"/>
              </a:spcAft>
              <a:buClr>
                <a:srgbClr val="FFFFFF"/>
              </a:buClr>
              <a:buSzPts val="1350"/>
              <a:buChar char="•"/>
              <a:defRPr/>
            </a:lvl2pPr>
            <a:lvl3pPr marL="1371600" lvl="2" indent="-314325" algn="l">
              <a:lnSpc>
                <a:spcPct val="100000"/>
              </a:lnSpc>
              <a:spcBef>
                <a:spcPts val="2950"/>
              </a:spcBef>
              <a:spcAft>
                <a:spcPts val="0"/>
              </a:spcAft>
              <a:buClr>
                <a:srgbClr val="FFFFFF"/>
              </a:buClr>
              <a:buSzPts val="1350"/>
              <a:buChar char="•"/>
              <a:defRPr/>
            </a:lvl3pPr>
            <a:lvl4pPr marL="1828800" lvl="3" indent="-314325" algn="l">
              <a:lnSpc>
                <a:spcPct val="100000"/>
              </a:lnSpc>
              <a:spcBef>
                <a:spcPts val="2950"/>
              </a:spcBef>
              <a:spcAft>
                <a:spcPts val="0"/>
              </a:spcAft>
              <a:buClr>
                <a:srgbClr val="FFFFFF"/>
              </a:buClr>
              <a:buSzPts val="1350"/>
              <a:buChar char="•"/>
              <a:defRPr/>
            </a:lvl4pPr>
            <a:lvl5pPr marL="2286000" lvl="4" indent="-314325" algn="l">
              <a:lnSpc>
                <a:spcPct val="100000"/>
              </a:lnSpc>
              <a:spcBef>
                <a:spcPts val="2950"/>
              </a:spcBef>
              <a:spcAft>
                <a:spcPts val="0"/>
              </a:spcAft>
              <a:buClr>
                <a:srgbClr val="FFFFFF"/>
              </a:buClr>
              <a:buSzPts val="1350"/>
              <a:buChar char="•"/>
              <a:defRPr/>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73" name="Google Shape;173;p36"/>
          <p:cNvSpPr txBox="1">
            <a:spLocks noGrp="1"/>
          </p:cNvSpPr>
          <p:nvPr>
            <p:ph type="body" idx="2"/>
          </p:nvPr>
        </p:nvSpPr>
        <p:spPr>
          <a:xfrm>
            <a:off x="1193800" y="2974936"/>
            <a:ext cx="9810750" cy="533479"/>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1700"/>
              </a:spcBef>
              <a:spcAft>
                <a:spcPts val="0"/>
              </a:spcAft>
              <a:buClr>
                <a:srgbClr val="FFFFFF"/>
              </a:buClr>
              <a:buSzPts val="2800"/>
              <a:buFont typeface="Helvetica Neue Light"/>
              <a:buNone/>
              <a:defRPr sz="2800"/>
            </a:lvl1pPr>
            <a:lvl2pPr marL="914400" lvl="1" indent="-314325" algn="l">
              <a:lnSpc>
                <a:spcPct val="100000"/>
              </a:lnSpc>
              <a:spcBef>
                <a:spcPts val="2950"/>
              </a:spcBef>
              <a:spcAft>
                <a:spcPts val="0"/>
              </a:spcAft>
              <a:buClr>
                <a:srgbClr val="FFFFFF"/>
              </a:buClr>
              <a:buSzPts val="1350"/>
              <a:buChar char="•"/>
              <a:defRPr/>
            </a:lvl2pPr>
            <a:lvl3pPr marL="1371600" lvl="2" indent="-314325" algn="l">
              <a:lnSpc>
                <a:spcPct val="100000"/>
              </a:lnSpc>
              <a:spcBef>
                <a:spcPts val="2950"/>
              </a:spcBef>
              <a:spcAft>
                <a:spcPts val="0"/>
              </a:spcAft>
              <a:buClr>
                <a:srgbClr val="FFFFFF"/>
              </a:buClr>
              <a:buSzPts val="1350"/>
              <a:buChar char="•"/>
              <a:defRPr/>
            </a:lvl3pPr>
            <a:lvl4pPr marL="1828800" lvl="3" indent="-314325" algn="l">
              <a:lnSpc>
                <a:spcPct val="100000"/>
              </a:lnSpc>
              <a:spcBef>
                <a:spcPts val="2950"/>
              </a:spcBef>
              <a:spcAft>
                <a:spcPts val="0"/>
              </a:spcAft>
              <a:buClr>
                <a:srgbClr val="FFFFFF"/>
              </a:buClr>
              <a:buSzPts val="1350"/>
              <a:buChar char="•"/>
              <a:defRPr/>
            </a:lvl4pPr>
            <a:lvl5pPr marL="2286000" lvl="4" indent="-314325" algn="l">
              <a:lnSpc>
                <a:spcPct val="100000"/>
              </a:lnSpc>
              <a:spcBef>
                <a:spcPts val="2950"/>
              </a:spcBef>
              <a:spcAft>
                <a:spcPts val="0"/>
              </a:spcAft>
              <a:buClr>
                <a:srgbClr val="FFFFFF"/>
              </a:buClr>
              <a:buSzPts val="1350"/>
              <a:buChar char="•"/>
              <a:defRPr/>
            </a:lvl5pPr>
            <a:lvl6pPr marL="2743200" lvl="5" indent="-314325" algn="l">
              <a:lnSpc>
                <a:spcPct val="100000"/>
              </a:lnSpc>
              <a:spcBef>
                <a:spcPts val="2950"/>
              </a:spcBef>
              <a:spcAft>
                <a:spcPts val="0"/>
              </a:spcAft>
              <a:buClr>
                <a:srgbClr val="FFFFFF"/>
              </a:buClr>
              <a:buSzPts val="1350"/>
              <a:buChar char="•"/>
              <a:defRPr/>
            </a:lvl6pPr>
            <a:lvl7pPr marL="3200400" lvl="6" indent="-314325" algn="l">
              <a:lnSpc>
                <a:spcPct val="100000"/>
              </a:lnSpc>
              <a:spcBef>
                <a:spcPts val="2950"/>
              </a:spcBef>
              <a:spcAft>
                <a:spcPts val="0"/>
              </a:spcAft>
              <a:buClr>
                <a:srgbClr val="FFFFFF"/>
              </a:buClr>
              <a:buSzPts val="1350"/>
              <a:buChar char="•"/>
              <a:defRPr/>
            </a:lvl7pPr>
            <a:lvl8pPr marL="3657600" lvl="7" indent="-314325" algn="l">
              <a:lnSpc>
                <a:spcPct val="100000"/>
              </a:lnSpc>
              <a:spcBef>
                <a:spcPts val="2950"/>
              </a:spcBef>
              <a:spcAft>
                <a:spcPts val="0"/>
              </a:spcAft>
              <a:buClr>
                <a:srgbClr val="FFFFFF"/>
              </a:buClr>
              <a:buSzPts val="1350"/>
              <a:buChar char="•"/>
              <a:defRPr/>
            </a:lvl8pPr>
            <a:lvl9pPr marL="4114800" lvl="8" indent="-314325" algn="l">
              <a:lnSpc>
                <a:spcPct val="100000"/>
              </a:lnSpc>
              <a:spcBef>
                <a:spcPts val="2950"/>
              </a:spcBef>
              <a:spcAft>
                <a:spcPts val="0"/>
              </a:spcAft>
              <a:buClr>
                <a:srgbClr val="FFFFFF"/>
              </a:buClr>
              <a:buSzPts val="1350"/>
              <a:buChar char="•"/>
              <a:defRPr/>
            </a:lvl9pPr>
          </a:lstStyle>
          <a:p>
            <a:endParaRPr/>
          </a:p>
        </p:txBody>
      </p:sp>
      <p:sp>
        <p:nvSpPr>
          <p:cNvPr id="174" name="Google Shape;174;p36"/>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75"/>
        <p:cNvGrpSpPr/>
        <p:nvPr/>
      </p:nvGrpSpPr>
      <p:grpSpPr>
        <a:xfrm>
          <a:off x="0" y="0"/>
          <a:ext cx="0" cy="0"/>
          <a:chOff x="0" y="0"/>
          <a:chExt cx="0" cy="0"/>
        </a:xfrm>
      </p:grpSpPr>
      <p:sp>
        <p:nvSpPr>
          <p:cNvPr id="176" name="Google Shape;176;p37"/>
          <p:cNvSpPr>
            <a:spLocks noGrp="1"/>
          </p:cNvSpPr>
          <p:nvPr>
            <p:ph type="pic" idx="2"/>
          </p:nvPr>
        </p:nvSpPr>
        <p:spPr>
          <a:xfrm>
            <a:off x="0" y="0"/>
            <a:ext cx="12192000" cy="6858000"/>
          </a:xfrm>
          <a:prstGeom prst="rect">
            <a:avLst/>
          </a:prstGeom>
          <a:noFill/>
          <a:ln>
            <a:noFill/>
          </a:ln>
        </p:spPr>
      </p:sp>
      <p:sp>
        <p:nvSpPr>
          <p:cNvPr id="177" name="Google Shape;177;p37"/>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8"/>
        <p:cNvGrpSpPr/>
        <p:nvPr/>
      </p:nvGrpSpPr>
      <p:grpSpPr>
        <a:xfrm>
          <a:off x="0" y="0"/>
          <a:ext cx="0" cy="0"/>
          <a:chOff x="0" y="0"/>
          <a:chExt cx="0" cy="0"/>
        </a:xfrm>
      </p:grpSpPr>
      <p:sp>
        <p:nvSpPr>
          <p:cNvPr id="179" name="Google Shape;179;p38"/>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44550" y="476250"/>
            <a:ext cx="10502900" cy="1143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2" name="Google Shape;82;p13"/>
          <p:cNvSpPr txBox="1">
            <a:spLocks noGrp="1"/>
          </p:cNvSpPr>
          <p:nvPr>
            <p:ph type="body" idx="1"/>
          </p:nvPr>
        </p:nvSpPr>
        <p:spPr>
          <a:xfrm>
            <a:off x="844550" y="1619250"/>
            <a:ext cx="10502900" cy="4603750"/>
          </a:xfrm>
          <a:prstGeom prst="rect">
            <a:avLst/>
          </a:prstGeom>
          <a:noFill/>
          <a:ln>
            <a:noFill/>
          </a:ln>
        </p:spPr>
        <p:txBody>
          <a:bodyPr spcFirstLastPara="1" wrap="square" lIns="50800" tIns="50800" rIns="50800" bIns="50800" anchor="ctr" anchorCtr="0">
            <a:normAutofit/>
          </a:bodyPr>
          <a:lstStyle>
            <a:lvl1pPr marL="457200" marR="0" lvl="0"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2425" algn="l" rtl="0">
              <a:lnSpc>
                <a:spcPct val="100000"/>
              </a:lnSpc>
              <a:spcBef>
                <a:spcPts val="2950"/>
              </a:spcBef>
              <a:spcAft>
                <a:spcPts val="0"/>
              </a:spcAft>
              <a:buClr>
                <a:srgbClr val="000000"/>
              </a:buClr>
              <a:buSzPts val="195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3" name="Google Shape;83;p13"/>
          <p:cNvSpPr txBox="1">
            <a:spLocks noGrp="1"/>
          </p:cNvSpPr>
          <p:nvPr>
            <p:ph type="sldNum" idx="12"/>
          </p:nvPr>
        </p:nvSpPr>
        <p:spPr>
          <a:xfrm>
            <a:off x="5947753" y="6540500"/>
            <a:ext cx="290144" cy="287258"/>
          </a:xfrm>
          <a:prstGeom prst="rect">
            <a:avLst/>
          </a:prstGeom>
          <a:noFill/>
          <a:ln>
            <a:noFill/>
          </a:ln>
        </p:spPr>
        <p:txBody>
          <a:bodyPr spcFirstLastPara="1" wrap="square" lIns="50800" tIns="50800" rIns="50800" bIns="50800" anchor="t" anchorCtr="0">
            <a:spAutoFit/>
          </a:bodyPr>
          <a:lstStyle>
            <a:lvl1pPr marL="0" marR="0" lvl="0"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spcBef>
                <a:spcPts val="0"/>
              </a:spcBef>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895350" y="285750"/>
            <a:ext cx="10407650" cy="149225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FFFFFF"/>
              </a:buClr>
              <a:buSzPts val="5600"/>
              <a:buFont typeface="Helvetica Neue Light"/>
              <a:buNone/>
              <a:defRPr sz="56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132" name="Google Shape;132;p26"/>
          <p:cNvSpPr txBox="1">
            <a:spLocks noGrp="1"/>
          </p:cNvSpPr>
          <p:nvPr>
            <p:ph type="body" idx="1"/>
          </p:nvPr>
        </p:nvSpPr>
        <p:spPr>
          <a:xfrm>
            <a:off x="895350" y="1822450"/>
            <a:ext cx="10407650" cy="4419600"/>
          </a:xfrm>
          <a:prstGeom prst="rect">
            <a:avLst/>
          </a:prstGeom>
          <a:noFill/>
          <a:ln>
            <a:noFill/>
          </a:ln>
        </p:spPr>
        <p:txBody>
          <a:bodyPr spcFirstLastPara="1" wrap="square" lIns="50800" tIns="50800" rIns="50800" bIns="50800" anchor="ctr" anchorCtr="0">
            <a:normAutofit/>
          </a:bodyPr>
          <a:lstStyle>
            <a:lvl1pPr marL="457200" marR="0" lvl="0"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1pPr>
            <a:lvl2pPr marL="914400" marR="0" lvl="1"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2pPr>
            <a:lvl3pPr marL="1371600" marR="0" lvl="2"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3pPr>
            <a:lvl4pPr marL="1828800" marR="0" lvl="3"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4pPr>
            <a:lvl5pPr marL="2286000" marR="0" lvl="4"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5pPr>
            <a:lvl6pPr marL="2743200" marR="0" lvl="5"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6pPr>
            <a:lvl7pPr marL="3200400" marR="0" lvl="6"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7pPr>
            <a:lvl8pPr marL="3657600" marR="0" lvl="7"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8pPr>
            <a:lvl9pPr marL="4114800" marR="0" lvl="8" indent="-352425" algn="l" rtl="0">
              <a:lnSpc>
                <a:spcPct val="100000"/>
              </a:lnSpc>
              <a:spcBef>
                <a:spcPts val="2950"/>
              </a:spcBef>
              <a:spcAft>
                <a:spcPts val="0"/>
              </a:spcAft>
              <a:buClr>
                <a:srgbClr val="FFFFFF"/>
              </a:buClr>
              <a:buSzPts val="1950"/>
              <a:buFont typeface="Helvetica Neue Light"/>
              <a:buChar char="•"/>
              <a:defRPr sz="2600" b="0" i="0" u="none" strike="noStrike" cap="none">
                <a:solidFill>
                  <a:srgbClr val="FFFFFF"/>
                </a:solidFill>
                <a:latin typeface="Helvetica Neue Light"/>
                <a:ea typeface="Helvetica Neue Light"/>
                <a:cs typeface="Helvetica Neue Light"/>
                <a:sym typeface="Helvetica Neue Light"/>
              </a:defRPr>
            </a:lvl9pPr>
          </a:lstStyle>
          <a:p>
            <a:endParaRPr/>
          </a:p>
        </p:txBody>
      </p:sp>
      <p:sp>
        <p:nvSpPr>
          <p:cNvPr id="133" name="Google Shape;133;p26"/>
          <p:cNvSpPr txBox="1">
            <a:spLocks noGrp="1"/>
          </p:cNvSpPr>
          <p:nvPr>
            <p:ph type="sldNum" idx="12"/>
          </p:nvPr>
        </p:nvSpPr>
        <p:spPr>
          <a:xfrm>
            <a:off x="5945864" y="6502400"/>
            <a:ext cx="290144" cy="287258"/>
          </a:xfrm>
          <a:prstGeom prst="rect">
            <a:avLst/>
          </a:prstGeom>
          <a:noFill/>
          <a:ln>
            <a:noFill/>
          </a:ln>
        </p:spPr>
        <p:txBody>
          <a:bodyPr spcFirstLastPara="1" wrap="square" lIns="50800" tIns="50800" rIns="50800" bIns="50800" anchor="t" anchorCtr="0">
            <a:spAutoFit/>
          </a:bodyPr>
          <a:lstStyle>
            <a:lvl1pPr marL="0" marR="0" lvl="0"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spcBef>
                <a:spcPts val="0"/>
              </a:spcBef>
              <a:buNone/>
              <a:defRPr sz="12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9"/>
          <p:cNvSpPr txBox="1">
            <a:spLocks noGrp="1"/>
          </p:cNvSpPr>
          <p:nvPr>
            <p:ph type="title"/>
          </p:nvPr>
        </p:nvSpPr>
        <p:spPr>
          <a:xfrm>
            <a:off x="838200" y="958789"/>
            <a:ext cx="10515600" cy="29454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7030A0"/>
              </a:buClr>
              <a:buSzPct val="100000"/>
              <a:buFont typeface="Calibri"/>
              <a:buNone/>
            </a:pPr>
            <a:r>
              <a:rPr lang="en-US" b="1">
                <a:solidFill>
                  <a:srgbClr val="7030A0"/>
                </a:solidFill>
              </a:rPr>
              <a:t>20MX21 - Object Oriented Programming using JAVA</a:t>
            </a:r>
            <a:br>
              <a:rPr lang="en-US" b="1">
                <a:solidFill>
                  <a:srgbClr val="7030A0"/>
                </a:solidFill>
              </a:rPr>
            </a:br>
            <a:r>
              <a:rPr lang="en-US" b="1">
                <a:solidFill>
                  <a:srgbClr val="7030A0"/>
                </a:solidFill>
              </a:rPr>
              <a:t/>
            </a:r>
            <a:br>
              <a:rPr lang="en-US" b="1">
                <a:solidFill>
                  <a:srgbClr val="7030A0"/>
                </a:solidFill>
              </a:rPr>
            </a:br>
            <a:r>
              <a:rPr lang="en-US" b="1">
                <a:solidFill>
                  <a:srgbClr val="851F72"/>
                </a:solidFill>
              </a:rPr>
              <a:t>Java Virtual Machine (JVM) Architecture</a:t>
            </a:r>
            <a:br>
              <a:rPr lang="en-US" b="1">
                <a:solidFill>
                  <a:srgbClr val="851F72"/>
                </a:solidFill>
              </a:rPr>
            </a:br>
            <a:r>
              <a:rPr lang="en-US" b="1">
                <a:solidFill>
                  <a:srgbClr val="851F72"/>
                </a:solidFill>
              </a:rPr>
              <a:t>(CO-1)</a:t>
            </a:r>
            <a:endParaRPr/>
          </a:p>
        </p:txBody>
      </p:sp>
      <p:sp>
        <p:nvSpPr>
          <p:cNvPr id="185" name="Google Shape;185;p39"/>
          <p:cNvSpPr txBox="1">
            <a:spLocks noGrp="1"/>
          </p:cNvSpPr>
          <p:nvPr>
            <p:ph type="body" idx="1"/>
          </p:nvPr>
        </p:nvSpPr>
        <p:spPr>
          <a:xfrm>
            <a:off x="838200" y="4971495"/>
            <a:ext cx="10515600" cy="1205468"/>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800"/>
              <a:buNone/>
            </a:pPr>
            <a:r>
              <a:rPr lang="en-US" b="1"/>
              <a:t>Dr. Ilayaraja N</a:t>
            </a:r>
            <a:endParaRPr/>
          </a:p>
          <a:p>
            <a:pPr marL="0" lvl="0" indent="0" algn="r" rtl="0">
              <a:lnSpc>
                <a:spcPct val="90000"/>
              </a:lnSpc>
              <a:spcBef>
                <a:spcPts val="1000"/>
              </a:spcBef>
              <a:spcAft>
                <a:spcPts val="0"/>
              </a:spcAft>
              <a:buClr>
                <a:schemeClr val="dk1"/>
              </a:buClr>
              <a:buSzPts val="2800"/>
              <a:buNone/>
            </a:pPr>
            <a:r>
              <a:rPr lang="en-US" b="1"/>
              <a:t>PSG Tech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8"/>
          <p:cNvSpPr txBox="1">
            <a:spLocks noGrp="1"/>
          </p:cNvSpPr>
          <p:nvPr>
            <p:ph type="body" idx="1"/>
          </p:nvPr>
        </p:nvSpPr>
        <p:spPr>
          <a:xfrm>
            <a:off x="838200" y="363071"/>
            <a:ext cx="10515600" cy="58138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030A0"/>
              </a:buClr>
              <a:buSzPts val="2800"/>
              <a:buNone/>
            </a:pPr>
            <a:r>
              <a:rPr lang="en-US" b="1">
                <a:solidFill>
                  <a:srgbClr val="7030A0"/>
                </a:solidFill>
              </a:rPr>
              <a:t>Security:</a:t>
            </a:r>
            <a:endParaRPr/>
          </a:p>
          <a:p>
            <a:pPr marL="0" lvl="0" indent="0" algn="l" rtl="0">
              <a:lnSpc>
                <a:spcPct val="90000"/>
              </a:lnSpc>
              <a:spcBef>
                <a:spcPts val="1000"/>
              </a:spcBef>
              <a:spcAft>
                <a:spcPts val="0"/>
              </a:spcAft>
              <a:buClr>
                <a:schemeClr val="dk1"/>
              </a:buClr>
              <a:buSzPts val="2800"/>
              <a:buNone/>
            </a:pPr>
            <a:endParaRPr b="1"/>
          </a:p>
          <a:p>
            <a:pPr marL="228600" lvl="0" indent="-228600" algn="l" rtl="0">
              <a:lnSpc>
                <a:spcPct val="90000"/>
              </a:lnSpc>
              <a:spcBef>
                <a:spcPts val="1000"/>
              </a:spcBef>
              <a:spcAft>
                <a:spcPts val="0"/>
              </a:spcAft>
              <a:buClr>
                <a:schemeClr val="dk1"/>
              </a:buClr>
              <a:buSzPts val="2800"/>
              <a:buChar char="•"/>
            </a:pPr>
            <a:r>
              <a:rPr lang="en-US"/>
              <a:t>JVM plays an important role in security. </a:t>
            </a:r>
            <a:endParaRPr/>
          </a:p>
          <a:p>
            <a:pPr marL="228600" lvl="0" indent="-228600" algn="l" rtl="0">
              <a:lnSpc>
                <a:spcPct val="90000"/>
              </a:lnSpc>
              <a:spcBef>
                <a:spcPts val="1000"/>
              </a:spcBef>
              <a:spcAft>
                <a:spcPts val="0"/>
              </a:spcAft>
              <a:buClr>
                <a:schemeClr val="dk1"/>
              </a:buClr>
              <a:buSzPts val="2800"/>
              <a:buChar char="•"/>
            </a:pPr>
            <a:r>
              <a:rPr lang="en-US"/>
              <a:t>The Java program being executed by JVM also helps to make it secure because the JVM is in charge of the execution environment, it can contain the program and prevent the problems arising outside of the system. </a:t>
            </a:r>
            <a:endParaRPr/>
          </a:p>
          <a:p>
            <a:pPr marL="228600" lvl="0" indent="-228600" algn="l" rtl="0">
              <a:lnSpc>
                <a:spcPct val="90000"/>
              </a:lnSpc>
              <a:spcBef>
                <a:spcPts val="1000"/>
              </a:spcBef>
              <a:spcAft>
                <a:spcPts val="0"/>
              </a:spcAft>
              <a:buClr>
                <a:schemeClr val="dk1"/>
              </a:buClr>
              <a:buSzPts val="2800"/>
              <a:buChar char="•"/>
            </a:pPr>
            <a:r>
              <a:rPr lang="en-US"/>
              <a:t>This is because the bytecode has been highly optimized, bytecode allows the JVM to run programs faster. </a:t>
            </a:r>
            <a:endParaRPr/>
          </a:p>
          <a:p>
            <a:pPr marL="228600" lvl="0" indent="-228600" algn="l" rtl="0">
              <a:lnSpc>
                <a:spcPct val="90000"/>
              </a:lnSpc>
              <a:spcBef>
                <a:spcPts val="1000"/>
              </a:spcBef>
              <a:spcAft>
                <a:spcPts val="0"/>
              </a:spcAft>
              <a:buClr>
                <a:schemeClr val="dk1"/>
              </a:buClr>
              <a:buSzPts val="2800"/>
              <a:buChar char="•"/>
            </a:pPr>
            <a:r>
              <a:rPr lang="en-US"/>
              <a:t>JVM also verifies the bytecode which ensures further safe operation of the program.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49"/>
          <p:cNvPicPr preferRelativeResize="0">
            <a:picLocks noGrp="1"/>
          </p:cNvPicPr>
          <p:nvPr>
            <p:ph type="body" idx="1"/>
          </p:nvPr>
        </p:nvPicPr>
        <p:blipFill rotWithShape="1">
          <a:blip r:embed="rId3">
            <a:alphaModFix/>
          </a:blip>
          <a:srcRect/>
          <a:stretch/>
        </p:blipFill>
        <p:spPr>
          <a:xfrm>
            <a:off x="957775" y="624604"/>
            <a:ext cx="10276449" cy="560879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0"/>
          <p:cNvSpPr/>
          <p:nvPr/>
        </p:nvSpPr>
        <p:spPr>
          <a:xfrm>
            <a:off x="463154" y="282449"/>
            <a:ext cx="3824765" cy="820738"/>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5000" b="0" i="0" u="none" strike="noStrike" cap="none">
                <a:solidFill>
                  <a:srgbClr val="000000"/>
                </a:solidFill>
                <a:latin typeface="Helvetica Neue Light"/>
                <a:ea typeface="Helvetica Neue Light"/>
                <a:cs typeface="Helvetica Neue Light"/>
                <a:sym typeface="Helvetica Neue Light"/>
              </a:rPr>
              <a:t>Dependency </a:t>
            </a:r>
            <a:endParaRPr sz="5000" b="0" i="0" u="none" strike="noStrike" cap="none">
              <a:solidFill>
                <a:srgbClr val="000000"/>
              </a:solidFill>
              <a:latin typeface="Helvetica Neue Light"/>
              <a:ea typeface="Helvetica Neue Light"/>
              <a:cs typeface="Helvetica Neue Light"/>
              <a:sym typeface="Helvetica Neue Light"/>
            </a:endParaRPr>
          </a:p>
        </p:txBody>
      </p:sp>
      <p:sp>
        <p:nvSpPr>
          <p:cNvPr id="252" name="Google Shape;252;p50"/>
          <p:cNvSpPr/>
          <p:nvPr/>
        </p:nvSpPr>
        <p:spPr>
          <a:xfrm>
            <a:off x="1771316" y="3182111"/>
            <a:ext cx="1208441" cy="1047719"/>
          </a:xfrm>
          <a:prstGeom prst="roundRect">
            <a:avLst>
              <a:gd name="adj" fmla="val 9091"/>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code</a:t>
            </a:r>
            <a:endParaRPr/>
          </a:p>
        </p:txBody>
      </p:sp>
      <p:sp>
        <p:nvSpPr>
          <p:cNvPr id="253" name="Google Shape;253;p50"/>
          <p:cNvSpPr/>
          <p:nvPr/>
        </p:nvSpPr>
        <p:spPr>
          <a:xfrm>
            <a:off x="1294647" y="2610797"/>
            <a:ext cx="999900"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err="1">
                <a:solidFill>
                  <a:srgbClr val="000000"/>
                </a:solidFill>
                <a:latin typeface="Helvetica Neue Light"/>
                <a:ea typeface="Helvetica Neue Light"/>
                <a:cs typeface="Helvetica Neue Light"/>
                <a:sym typeface="Helvetica Neue Light"/>
              </a:rPr>
              <a:t>App.c</a:t>
            </a:r>
            <a:endParaRPr dirty="0"/>
          </a:p>
        </p:txBody>
      </p:sp>
      <p:sp>
        <p:nvSpPr>
          <p:cNvPr id="254" name="Google Shape;254;p50"/>
          <p:cNvSpPr/>
          <p:nvPr/>
        </p:nvSpPr>
        <p:spPr>
          <a:xfrm>
            <a:off x="4419235" y="1769888"/>
            <a:ext cx="2121853" cy="635001"/>
          </a:xfrm>
          <a:prstGeom prst="roundRect">
            <a:avLst>
              <a:gd name="adj" fmla="val 15000"/>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Compiler</a:t>
            </a:r>
            <a:endParaRPr/>
          </a:p>
        </p:txBody>
      </p:sp>
      <p:sp>
        <p:nvSpPr>
          <p:cNvPr id="255" name="Google Shape;255;p50"/>
          <p:cNvSpPr/>
          <p:nvPr/>
        </p:nvSpPr>
        <p:spPr>
          <a:xfrm>
            <a:off x="4419235" y="4927695"/>
            <a:ext cx="2121853" cy="635001"/>
          </a:xfrm>
          <a:prstGeom prst="roundRect">
            <a:avLst>
              <a:gd name="adj" fmla="val 15000"/>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Compiler</a:t>
            </a:r>
            <a:endParaRPr/>
          </a:p>
        </p:txBody>
      </p:sp>
      <p:cxnSp>
        <p:nvCxnSpPr>
          <p:cNvPr id="256" name="Google Shape;256;p50"/>
          <p:cNvCxnSpPr/>
          <p:nvPr/>
        </p:nvCxnSpPr>
        <p:spPr>
          <a:xfrm rot="10800000" flipH="1">
            <a:off x="3115221" y="2507052"/>
            <a:ext cx="1205384" cy="629435"/>
          </a:xfrm>
          <a:prstGeom prst="straightConnector1">
            <a:avLst/>
          </a:prstGeom>
          <a:noFill/>
          <a:ln w="63500" cap="flat" cmpd="sng">
            <a:solidFill>
              <a:srgbClr val="000000"/>
            </a:solidFill>
            <a:prstDash val="solid"/>
            <a:miter lim="400000"/>
            <a:headEnd type="none" w="sm" len="sm"/>
            <a:tailEnd type="triangle" w="med" len="med"/>
          </a:ln>
        </p:spPr>
      </p:cxnSp>
      <p:cxnSp>
        <p:nvCxnSpPr>
          <p:cNvPr id="257" name="Google Shape;257;p50"/>
          <p:cNvCxnSpPr/>
          <p:nvPr/>
        </p:nvCxnSpPr>
        <p:spPr>
          <a:xfrm>
            <a:off x="3115173" y="4196116"/>
            <a:ext cx="1205373" cy="620874"/>
          </a:xfrm>
          <a:prstGeom prst="straightConnector1">
            <a:avLst/>
          </a:prstGeom>
          <a:noFill/>
          <a:ln w="63500" cap="flat" cmpd="sng">
            <a:solidFill>
              <a:srgbClr val="000000"/>
            </a:solidFill>
            <a:prstDash val="solid"/>
            <a:miter lim="400000"/>
            <a:headEnd type="none" w="sm" len="sm"/>
            <a:tailEnd type="triangle" w="med" len="med"/>
          </a:ln>
        </p:spPr>
      </p:cxnSp>
      <p:sp>
        <p:nvSpPr>
          <p:cNvPr id="258" name="Google Shape;258;p50"/>
          <p:cNvSpPr/>
          <p:nvPr/>
        </p:nvSpPr>
        <p:spPr>
          <a:xfrm>
            <a:off x="4499572" y="1216227"/>
            <a:ext cx="1565181"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Windows</a:t>
            </a:r>
            <a:endParaRPr dirty="0"/>
          </a:p>
        </p:txBody>
      </p:sp>
      <p:sp>
        <p:nvSpPr>
          <p:cNvPr id="259" name="Google Shape;259;p50"/>
          <p:cNvSpPr/>
          <p:nvPr/>
        </p:nvSpPr>
        <p:spPr>
          <a:xfrm>
            <a:off x="4715025" y="4288544"/>
            <a:ext cx="1003480"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Mac</a:t>
            </a:r>
            <a:endParaRPr dirty="0"/>
          </a:p>
        </p:txBody>
      </p:sp>
      <p:cxnSp>
        <p:nvCxnSpPr>
          <p:cNvPr id="260" name="Google Shape;260;p50"/>
          <p:cNvCxnSpPr/>
          <p:nvPr/>
        </p:nvCxnSpPr>
        <p:spPr>
          <a:xfrm rot="10800000" flipH="1">
            <a:off x="6679562" y="2085698"/>
            <a:ext cx="1591630" cy="20767"/>
          </a:xfrm>
          <a:prstGeom prst="straightConnector1">
            <a:avLst/>
          </a:prstGeom>
          <a:noFill/>
          <a:ln w="63500" cap="flat" cmpd="sng">
            <a:solidFill>
              <a:srgbClr val="000000"/>
            </a:solidFill>
            <a:prstDash val="solid"/>
            <a:miter lim="400000"/>
            <a:headEnd type="none" w="sm" len="sm"/>
            <a:tailEnd type="triangle" w="med" len="med"/>
          </a:ln>
        </p:spPr>
      </p:cxnSp>
      <p:sp>
        <p:nvSpPr>
          <p:cNvPr id="261" name="Google Shape;261;p50"/>
          <p:cNvSpPr/>
          <p:nvPr/>
        </p:nvSpPr>
        <p:spPr>
          <a:xfrm>
            <a:off x="8347156" y="1869380"/>
            <a:ext cx="1303944"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App.exe</a:t>
            </a:r>
            <a:endParaRPr dirty="0"/>
          </a:p>
        </p:txBody>
      </p:sp>
      <p:sp>
        <p:nvSpPr>
          <p:cNvPr id="262" name="Google Shape;262;p50"/>
          <p:cNvSpPr/>
          <p:nvPr/>
        </p:nvSpPr>
        <p:spPr>
          <a:xfrm>
            <a:off x="9651100" y="1098724"/>
            <a:ext cx="1738425"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Windows</a:t>
            </a:r>
            <a:endParaRPr dirty="0"/>
          </a:p>
        </p:txBody>
      </p:sp>
      <p:sp>
        <p:nvSpPr>
          <p:cNvPr id="263" name="Google Shape;263;p50"/>
          <p:cNvSpPr/>
          <p:nvPr/>
        </p:nvSpPr>
        <p:spPr>
          <a:xfrm>
            <a:off x="9976919" y="1750203"/>
            <a:ext cx="836871"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Mac</a:t>
            </a:r>
            <a:endParaRPr dirty="0"/>
          </a:p>
        </p:txBody>
      </p:sp>
      <p:sp>
        <p:nvSpPr>
          <p:cNvPr id="264" name="Google Shape;264;p50"/>
          <p:cNvSpPr/>
          <p:nvPr/>
        </p:nvSpPr>
        <p:spPr>
          <a:xfrm>
            <a:off x="10147792" y="2408211"/>
            <a:ext cx="815929"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000000"/>
                </a:solidFill>
                <a:latin typeface="Helvetica Neue Light"/>
                <a:ea typeface="Helvetica Neue Light"/>
                <a:cs typeface="Helvetica Neue Light"/>
                <a:sym typeface="Helvetica Neue Light"/>
              </a:rPr>
              <a:t>Linux</a:t>
            </a:r>
            <a:endParaRPr/>
          </a:p>
        </p:txBody>
      </p:sp>
      <p:cxnSp>
        <p:nvCxnSpPr>
          <p:cNvPr id="265" name="Google Shape;265;p50"/>
          <p:cNvCxnSpPr/>
          <p:nvPr/>
        </p:nvCxnSpPr>
        <p:spPr>
          <a:xfrm rot="10800000" flipH="1">
            <a:off x="9578020" y="1478550"/>
            <a:ext cx="580641" cy="426623"/>
          </a:xfrm>
          <a:prstGeom prst="straightConnector1">
            <a:avLst/>
          </a:prstGeom>
          <a:noFill/>
          <a:ln w="63500" cap="flat" cmpd="sng">
            <a:solidFill>
              <a:srgbClr val="000000"/>
            </a:solidFill>
            <a:prstDash val="solid"/>
            <a:miter lim="400000"/>
            <a:headEnd type="none" w="sm" len="sm"/>
            <a:tailEnd type="triangle" w="med" len="med"/>
          </a:ln>
        </p:spPr>
      </p:cxnSp>
      <p:cxnSp>
        <p:nvCxnSpPr>
          <p:cNvPr id="266" name="Google Shape;266;p50"/>
          <p:cNvCxnSpPr/>
          <p:nvPr/>
        </p:nvCxnSpPr>
        <p:spPr>
          <a:xfrm>
            <a:off x="9641887" y="2075880"/>
            <a:ext cx="449148" cy="1"/>
          </a:xfrm>
          <a:prstGeom prst="straightConnector1">
            <a:avLst/>
          </a:prstGeom>
          <a:noFill/>
          <a:ln w="63500" cap="flat" cmpd="sng">
            <a:solidFill>
              <a:srgbClr val="000000"/>
            </a:solidFill>
            <a:prstDash val="solid"/>
            <a:miter lim="400000"/>
            <a:headEnd type="none" w="sm" len="sm"/>
            <a:tailEnd type="triangle" w="med" len="med"/>
          </a:ln>
        </p:spPr>
      </p:cxnSp>
      <p:cxnSp>
        <p:nvCxnSpPr>
          <p:cNvPr id="267" name="Google Shape;267;p50"/>
          <p:cNvCxnSpPr/>
          <p:nvPr/>
        </p:nvCxnSpPr>
        <p:spPr>
          <a:xfrm>
            <a:off x="9642330" y="2245359"/>
            <a:ext cx="453498" cy="426566"/>
          </a:xfrm>
          <a:prstGeom prst="straightConnector1">
            <a:avLst/>
          </a:prstGeom>
          <a:noFill/>
          <a:ln w="63500" cap="flat" cmpd="sng">
            <a:solidFill>
              <a:srgbClr val="000000"/>
            </a:solidFill>
            <a:prstDash val="solid"/>
            <a:miter lim="400000"/>
            <a:headEnd type="none" w="sm" len="sm"/>
            <a:tailEnd type="triangle" w="med" len="med"/>
          </a:ln>
        </p:spPr>
      </p:cxnSp>
      <p:sp>
        <p:nvSpPr>
          <p:cNvPr id="268" name="Google Shape;268;p50"/>
          <p:cNvSpPr/>
          <p:nvPr/>
        </p:nvSpPr>
        <p:spPr>
          <a:xfrm>
            <a:off x="11059037" y="1750203"/>
            <a:ext cx="264496"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FF2600"/>
                </a:solidFill>
                <a:latin typeface="Helvetica Neue Light"/>
                <a:ea typeface="Helvetica Neue Light"/>
                <a:cs typeface="Helvetica Neue Light"/>
                <a:sym typeface="Helvetica Neue Light"/>
              </a:rPr>
              <a:t>X</a:t>
            </a:r>
            <a:endParaRPr/>
          </a:p>
        </p:txBody>
      </p:sp>
      <p:sp>
        <p:nvSpPr>
          <p:cNvPr id="269" name="Google Shape;269;p50"/>
          <p:cNvSpPr/>
          <p:nvPr/>
        </p:nvSpPr>
        <p:spPr>
          <a:xfrm>
            <a:off x="11157843" y="2408211"/>
            <a:ext cx="264496"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FF2600"/>
                </a:solidFill>
                <a:latin typeface="Helvetica Neue Light"/>
                <a:ea typeface="Helvetica Neue Light"/>
                <a:cs typeface="Helvetica Neue Light"/>
                <a:sym typeface="Helvetica Neue Light"/>
              </a:rPr>
              <a:t>X</a:t>
            </a:r>
            <a:endParaRPr/>
          </a:p>
        </p:txBody>
      </p:sp>
      <p:cxnSp>
        <p:nvCxnSpPr>
          <p:cNvPr id="270" name="Google Shape;270;p50"/>
          <p:cNvCxnSpPr/>
          <p:nvPr/>
        </p:nvCxnSpPr>
        <p:spPr>
          <a:xfrm rot="10800000" flipH="1">
            <a:off x="6574270" y="5243505"/>
            <a:ext cx="1591630" cy="20767"/>
          </a:xfrm>
          <a:prstGeom prst="straightConnector1">
            <a:avLst/>
          </a:prstGeom>
          <a:noFill/>
          <a:ln w="63500" cap="flat" cmpd="sng">
            <a:solidFill>
              <a:srgbClr val="000000"/>
            </a:solidFill>
            <a:prstDash val="solid"/>
            <a:miter lim="400000"/>
            <a:headEnd type="none" w="sm" len="sm"/>
            <a:tailEnd type="triangle" w="med" len="med"/>
          </a:ln>
        </p:spPr>
      </p:cxnSp>
      <p:sp>
        <p:nvSpPr>
          <p:cNvPr id="271" name="Google Shape;271;p50"/>
          <p:cNvSpPr/>
          <p:nvPr/>
        </p:nvSpPr>
        <p:spPr>
          <a:xfrm>
            <a:off x="8120387" y="5006431"/>
            <a:ext cx="1398642"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err="1">
                <a:solidFill>
                  <a:srgbClr val="000000"/>
                </a:solidFill>
                <a:latin typeface="Helvetica Neue Light"/>
                <a:ea typeface="Helvetica Neue Light"/>
                <a:cs typeface="Helvetica Neue Light"/>
                <a:sym typeface="Helvetica Neue Light"/>
              </a:rPr>
              <a:t>App.dmg</a:t>
            </a:r>
            <a:endParaRPr dirty="0"/>
          </a:p>
        </p:txBody>
      </p:sp>
      <p:sp>
        <p:nvSpPr>
          <p:cNvPr id="272" name="Google Shape;272;p50"/>
          <p:cNvSpPr/>
          <p:nvPr/>
        </p:nvSpPr>
        <p:spPr>
          <a:xfrm>
            <a:off x="9976919" y="4240754"/>
            <a:ext cx="1595372"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Windows</a:t>
            </a:r>
            <a:endParaRPr dirty="0"/>
          </a:p>
        </p:txBody>
      </p:sp>
      <p:sp>
        <p:nvSpPr>
          <p:cNvPr id="273" name="Google Shape;273;p50"/>
          <p:cNvSpPr/>
          <p:nvPr/>
        </p:nvSpPr>
        <p:spPr>
          <a:xfrm>
            <a:off x="10265368" y="4898762"/>
            <a:ext cx="777908"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dirty="0">
                <a:solidFill>
                  <a:srgbClr val="000000"/>
                </a:solidFill>
                <a:latin typeface="Helvetica Neue Light"/>
                <a:ea typeface="Helvetica Neue Light"/>
                <a:cs typeface="Helvetica Neue Light"/>
                <a:sym typeface="Helvetica Neue Light"/>
              </a:rPr>
              <a:t>Mac</a:t>
            </a:r>
            <a:endParaRPr dirty="0"/>
          </a:p>
        </p:txBody>
      </p:sp>
      <p:sp>
        <p:nvSpPr>
          <p:cNvPr id="274" name="Google Shape;274;p50"/>
          <p:cNvSpPr/>
          <p:nvPr/>
        </p:nvSpPr>
        <p:spPr>
          <a:xfrm>
            <a:off x="10375052" y="5556771"/>
            <a:ext cx="815929"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000000"/>
                </a:solidFill>
                <a:latin typeface="Helvetica Neue Light"/>
                <a:ea typeface="Helvetica Neue Light"/>
                <a:cs typeface="Helvetica Neue Light"/>
                <a:sym typeface="Helvetica Neue Light"/>
              </a:rPr>
              <a:t>Linux</a:t>
            </a:r>
            <a:endParaRPr/>
          </a:p>
        </p:txBody>
      </p:sp>
      <p:cxnSp>
        <p:nvCxnSpPr>
          <p:cNvPr id="275" name="Google Shape;275;p50"/>
          <p:cNvCxnSpPr/>
          <p:nvPr/>
        </p:nvCxnSpPr>
        <p:spPr>
          <a:xfrm rot="10800000" flipH="1">
            <a:off x="9519029" y="4627110"/>
            <a:ext cx="580641" cy="426623"/>
          </a:xfrm>
          <a:prstGeom prst="straightConnector1">
            <a:avLst/>
          </a:prstGeom>
          <a:noFill/>
          <a:ln w="63500" cap="flat" cmpd="sng">
            <a:solidFill>
              <a:srgbClr val="000000"/>
            </a:solidFill>
            <a:prstDash val="solid"/>
            <a:miter lim="400000"/>
            <a:headEnd type="none" w="sm" len="sm"/>
            <a:tailEnd type="triangle" w="med" len="med"/>
          </a:ln>
        </p:spPr>
      </p:cxnSp>
      <p:cxnSp>
        <p:nvCxnSpPr>
          <p:cNvPr id="276" name="Google Shape;276;p50"/>
          <p:cNvCxnSpPr/>
          <p:nvPr/>
        </p:nvCxnSpPr>
        <p:spPr>
          <a:xfrm>
            <a:off x="9582896" y="5224440"/>
            <a:ext cx="674688" cy="1"/>
          </a:xfrm>
          <a:prstGeom prst="straightConnector1">
            <a:avLst/>
          </a:prstGeom>
          <a:noFill/>
          <a:ln w="63500" cap="flat" cmpd="sng">
            <a:solidFill>
              <a:srgbClr val="000000"/>
            </a:solidFill>
            <a:prstDash val="solid"/>
            <a:miter lim="400000"/>
            <a:headEnd type="none" w="sm" len="sm"/>
            <a:tailEnd type="triangle" w="med" len="med"/>
          </a:ln>
        </p:spPr>
      </p:cxnSp>
      <p:cxnSp>
        <p:nvCxnSpPr>
          <p:cNvPr id="277" name="Google Shape;277;p50"/>
          <p:cNvCxnSpPr/>
          <p:nvPr/>
        </p:nvCxnSpPr>
        <p:spPr>
          <a:xfrm>
            <a:off x="9583340" y="5393918"/>
            <a:ext cx="682028" cy="418223"/>
          </a:xfrm>
          <a:prstGeom prst="straightConnector1">
            <a:avLst/>
          </a:prstGeom>
          <a:noFill/>
          <a:ln w="63500" cap="flat" cmpd="sng">
            <a:solidFill>
              <a:srgbClr val="000000"/>
            </a:solidFill>
            <a:prstDash val="solid"/>
            <a:miter lim="400000"/>
            <a:headEnd type="none" w="sm" len="sm"/>
            <a:tailEnd type="triangle" w="med" len="med"/>
          </a:ln>
        </p:spPr>
      </p:cxnSp>
      <p:sp>
        <p:nvSpPr>
          <p:cNvPr id="278" name="Google Shape;278;p50"/>
          <p:cNvSpPr/>
          <p:nvPr/>
        </p:nvSpPr>
        <p:spPr>
          <a:xfrm>
            <a:off x="11688505" y="4247283"/>
            <a:ext cx="264496"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FF2600"/>
                </a:solidFill>
                <a:latin typeface="Helvetica Neue Light"/>
                <a:ea typeface="Helvetica Neue Light"/>
                <a:cs typeface="Helvetica Neue Light"/>
                <a:sym typeface="Helvetica Neue Light"/>
              </a:rPr>
              <a:t>X</a:t>
            </a:r>
            <a:endParaRPr/>
          </a:p>
        </p:txBody>
      </p:sp>
      <p:sp>
        <p:nvSpPr>
          <p:cNvPr id="279" name="Google Shape;279;p50"/>
          <p:cNvSpPr/>
          <p:nvPr/>
        </p:nvSpPr>
        <p:spPr>
          <a:xfrm>
            <a:off x="11522519" y="5556771"/>
            <a:ext cx="264496"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500" b="0" i="0" u="none" strike="noStrike" cap="none">
                <a:solidFill>
                  <a:srgbClr val="FF2600"/>
                </a:solidFill>
                <a:latin typeface="Helvetica Neue Light"/>
                <a:ea typeface="Helvetica Neue Light"/>
                <a:cs typeface="Helvetica Neue Light"/>
                <a:sym typeface="Helvetica Neue Light"/>
              </a:rPr>
              <a:t>X</a:t>
            </a:r>
            <a:endParaRPr/>
          </a:p>
        </p:txBody>
      </p:sp>
      <p:sp>
        <p:nvSpPr>
          <p:cNvPr id="280" name="Google Shape;280;p50"/>
          <p:cNvSpPr/>
          <p:nvPr/>
        </p:nvSpPr>
        <p:spPr>
          <a:xfrm>
            <a:off x="6070320" y="3210992"/>
            <a:ext cx="51361" cy="436017"/>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endParaRPr sz="2500" b="0" i="0" u="none" strike="noStrike" cap="none">
              <a:solidFill>
                <a:srgbClr val="000000"/>
              </a:solidFill>
              <a:latin typeface="Helvetica Neue Light"/>
              <a:ea typeface="Helvetica Neue Light"/>
              <a:cs typeface="Helvetica Neue Light"/>
              <a:sym typeface="Helvetica Neue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7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7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7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7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1"/>
          <p:cNvSpPr/>
          <p:nvPr/>
        </p:nvSpPr>
        <p:spPr>
          <a:xfrm>
            <a:off x="1771316" y="3023236"/>
            <a:ext cx="1208441" cy="1234506"/>
          </a:xfrm>
          <a:prstGeom prst="roundRect">
            <a:avLst>
              <a:gd name="adj" fmla="val 7882"/>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code</a:t>
            </a:r>
            <a:endParaRPr/>
          </a:p>
        </p:txBody>
      </p:sp>
      <p:sp>
        <p:nvSpPr>
          <p:cNvPr id="286" name="Google Shape;286;p51"/>
          <p:cNvSpPr/>
          <p:nvPr/>
        </p:nvSpPr>
        <p:spPr>
          <a:xfrm>
            <a:off x="518062" y="2336506"/>
            <a:ext cx="2047035" cy="666849"/>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4000" b="0" i="0" u="none" strike="noStrike" cap="none">
                <a:solidFill>
                  <a:srgbClr val="000000"/>
                </a:solidFill>
                <a:latin typeface="Helvetica Neue Light"/>
                <a:ea typeface="Helvetica Neue Light"/>
                <a:cs typeface="Helvetica Neue Light"/>
                <a:sym typeface="Helvetica Neue Light"/>
              </a:rPr>
              <a:t>App.java</a:t>
            </a:r>
            <a:endParaRPr/>
          </a:p>
        </p:txBody>
      </p:sp>
      <p:sp>
        <p:nvSpPr>
          <p:cNvPr id="287" name="Google Shape;287;p51"/>
          <p:cNvSpPr/>
          <p:nvPr/>
        </p:nvSpPr>
        <p:spPr>
          <a:xfrm>
            <a:off x="4059068" y="3023236"/>
            <a:ext cx="1208441" cy="1279274"/>
          </a:xfrm>
          <a:prstGeom prst="roundRect">
            <a:avLst>
              <a:gd name="adj" fmla="val 7882"/>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compiler</a:t>
            </a:r>
            <a:endParaRPr/>
          </a:p>
        </p:txBody>
      </p:sp>
      <p:sp>
        <p:nvSpPr>
          <p:cNvPr id="288" name="Google Shape;288;p51"/>
          <p:cNvSpPr/>
          <p:nvPr/>
        </p:nvSpPr>
        <p:spPr>
          <a:xfrm>
            <a:off x="490931" y="412352"/>
            <a:ext cx="3568137" cy="666849"/>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4000" b="0" i="0" u="none" strike="noStrike" cap="none" dirty="0">
                <a:solidFill>
                  <a:srgbClr val="000000"/>
                </a:solidFill>
                <a:latin typeface="Helvetica Neue Light"/>
                <a:ea typeface="Helvetica Neue Light"/>
                <a:cs typeface="Helvetica Neue Light"/>
                <a:sym typeface="Helvetica Neue Light"/>
              </a:rPr>
              <a:t>Independency</a:t>
            </a:r>
            <a:endParaRPr dirty="0"/>
          </a:p>
        </p:txBody>
      </p:sp>
      <p:sp>
        <p:nvSpPr>
          <p:cNvPr id="289" name="Google Shape;289;p51"/>
          <p:cNvSpPr/>
          <p:nvPr/>
        </p:nvSpPr>
        <p:spPr>
          <a:xfrm>
            <a:off x="7688467" y="3341459"/>
            <a:ext cx="2662497" cy="666849"/>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4000" b="0" i="0" u="none" strike="noStrike" cap="none" dirty="0" err="1">
                <a:solidFill>
                  <a:srgbClr val="000000"/>
                </a:solidFill>
                <a:latin typeface="Helvetica Neue Light"/>
                <a:ea typeface="Helvetica Neue Light"/>
                <a:cs typeface="Helvetica Neue Light"/>
                <a:sym typeface="Helvetica Neue Light"/>
              </a:rPr>
              <a:t>App.class</a:t>
            </a:r>
            <a:endParaRPr dirty="0"/>
          </a:p>
        </p:txBody>
      </p:sp>
      <p:sp>
        <p:nvSpPr>
          <p:cNvPr id="290" name="Google Shape;290;p51"/>
          <p:cNvSpPr/>
          <p:nvPr/>
        </p:nvSpPr>
        <p:spPr>
          <a:xfrm>
            <a:off x="6480026" y="3129153"/>
            <a:ext cx="1208441" cy="1279275"/>
          </a:xfrm>
          <a:prstGeom prst="roundRect">
            <a:avLst>
              <a:gd name="adj" fmla="val 7882"/>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byte code</a:t>
            </a:r>
            <a:endParaRPr/>
          </a:p>
        </p:txBody>
      </p:sp>
      <p:sp>
        <p:nvSpPr>
          <p:cNvPr id="291" name="Google Shape;291;p51"/>
          <p:cNvSpPr/>
          <p:nvPr/>
        </p:nvSpPr>
        <p:spPr>
          <a:xfrm>
            <a:off x="6395727" y="816637"/>
            <a:ext cx="1377038" cy="1105765"/>
          </a:xfrm>
          <a:prstGeom prst="roundRect">
            <a:avLst>
              <a:gd name="adj" fmla="val 8614"/>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Windows JVM</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JIT</a:t>
            </a:r>
            <a:endParaRPr/>
          </a:p>
        </p:txBody>
      </p:sp>
      <p:sp>
        <p:nvSpPr>
          <p:cNvPr id="292" name="Google Shape;292;p51"/>
          <p:cNvSpPr/>
          <p:nvPr/>
        </p:nvSpPr>
        <p:spPr>
          <a:xfrm>
            <a:off x="6565143" y="5171790"/>
            <a:ext cx="1377039" cy="1105765"/>
          </a:xfrm>
          <a:prstGeom prst="roundRect">
            <a:avLst>
              <a:gd name="adj" fmla="val 8614"/>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Linux JVM</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JIT</a:t>
            </a:r>
            <a:endParaRPr/>
          </a:p>
        </p:txBody>
      </p:sp>
      <p:sp>
        <p:nvSpPr>
          <p:cNvPr id="293" name="Google Shape;293;p51"/>
          <p:cNvSpPr/>
          <p:nvPr/>
        </p:nvSpPr>
        <p:spPr>
          <a:xfrm>
            <a:off x="9306852" y="869595"/>
            <a:ext cx="2186326" cy="1234506"/>
          </a:xfrm>
          <a:prstGeom prst="roundRect">
            <a:avLst>
              <a:gd name="adj" fmla="val 7716"/>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Windows</a:t>
            </a:r>
            <a:endParaRPr/>
          </a:p>
        </p:txBody>
      </p:sp>
      <p:sp>
        <p:nvSpPr>
          <p:cNvPr id="294" name="Google Shape;294;p51"/>
          <p:cNvSpPr/>
          <p:nvPr/>
        </p:nvSpPr>
        <p:spPr>
          <a:xfrm>
            <a:off x="9458616" y="5107419"/>
            <a:ext cx="2186326" cy="1234506"/>
          </a:xfrm>
          <a:prstGeom prst="roundRect">
            <a:avLst>
              <a:gd name="adj" fmla="val 7716"/>
            </a:avLst>
          </a:prstGeom>
          <a:blipFill rotWithShape="1">
            <a:blip r:embed="rId3">
              <a:alphaModFix/>
            </a:blip>
            <a:stretch>
              <a:fillRect/>
            </a:stretch>
          </a:blipFill>
          <a:ln>
            <a:noFill/>
          </a:ln>
          <a:effectLst>
            <a:outerShdw blurRad="38100" dist="25400" dir="5400000" rotWithShape="0">
              <a:srgbClr val="000000">
                <a:alpha val="49803"/>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Linux</a:t>
            </a:r>
            <a:endParaRPr/>
          </a:p>
        </p:txBody>
      </p:sp>
      <p:cxnSp>
        <p:nvCxnSpPr>
          <p:cNvPr id="295" name="Google Shape;295;p51"/>
          <p:cNvCxnSpPr/>
          <p:nvPr/>
        </p:nvCxnSpPr>
        <p:spPr>
          <a:xfrm>
            <a:off x="3095276" y="3640583"/>
            <a:ext cx="848273" cy="1"/>
          </a:xfrm>
          <a:prstGeom prst="straightConnector1">
            <a:avLst/>
          </a:prstGeom>
          <a:noFill/>
          <a:ln w="63500" cap="flat" cmpd="sng">
            <a:solidFill>
              <a:srgbClr val="000000"/>
            </a:solidFill>
            <a:prstDash val="solid"/>
            <a:miter lim="400000"/>
            <a:headEnd type="none" w="sm" len="sm"/>
            <a:tailEnd type="triangle" w="med" len="med"/>
          </a:ln>
        </p:spPr>
      </p:cxnSp>
      <p:cxnSp>
        <p:nvCxnSpPr>
          <p:cNvPr id="296" name="Google Shape;296;p51"/>
          <p:cNvCxnSpPr/>
          <p:nvPr/>
        </p:nvCxnSpPr>
        <p:spPr>
          <a:xfrm>
            <a:off x="5317148" y="3638191"/>
            <a:ext cx="848962" cy="27200"/>
          </a:xfrm>
          <a:prstGeom prst="straightConnector1">
            <a:avLst/>
          </a:prstGeom>
          <a:noFill/>
          <a:ln w="63500" cap="flat" cmpd="sng">
            <a:solidFill>
              <a:srgbClr val="000000"/>
            </a:solidFill>
            <a:prstDash val="solid"/>
            <a:miter lim="400000"/>
            <a:headEnd type="none" w="sm" len="sm"/>
            <a:tailEnd type="triangle" w="med" len="med"/>
          </a:ln>
        </p:spPr>
      </p:cxnSp>
      <p:cxnSp>
        <p:nvCxnSpPr>
          <p:cNvPr id="297" name="Google Shape;297;p51"/>
          <p:cNvCxnSpPr/>
          <p:nvPr/>
        </p:nvCxnSpPr>
        <p:spPr>
          <a:xfrm rot="10800000" flipH="1">
            <a:off x="7084246" y="2067113"/>
            <a:ext cx="1" cy="917328"/>
          </a:xfrm>
          <a:prstGeom prst="straightConnector1">
            <a:avLst/>
          </a:prstGeom>
          <a:noFill/>
          <a:ln w="63500" cap="flat" cmpd="sng">
            <a:solidFill>
              <a:srgbClr val="000000"/>
            </a:solidFill>
            <a:prstDash val="solid"/>
            <a:miter lim="400000"/>
            <a:headEnd type="none" w="sm" len="sm"/>
            <a:tailEnd type="triangle" w="med" len="med"/>
          </a:ln>
        </p:spPr>
      </p:cxnSp>
      <p:cxnSp>
        <p:nvCxnSpPr>
          <p:cNvPr id="298" name="Google Shape;298;p51"/>
          <p:cNvCxnSpPr/>
          <p:nvPr/>
        </p:nvCxnSpPr>
        <p:spPr>
          <a:xfrm>
            <a:off x="7084246" y="4471408"/>
            <a:ext cx="1" cy="637401"/>
          </a:xfrm>
          <a:prstGeom prst="straightConnector1">
            <a:avLst/>
          </a:prstGeom>
          <a:noFill/>
          <a:ln w="63500" cap="flat" cmpd="sng">
            <a:solidFill>
              <a:srgbClr val="000000"/>
            </a:solidFill>
            <a:prstDash val="solid"/>
            <a:miter lim="400000"/>
            <a:headEnd type="none" w="sm" len="sm"/>
            <a:tailEnd type="triangle" w="med" len="med"/>
          </a:ln>
        </p:spPr>
      </p:cxnSp>
      <p:cxnSp>
        <p:nvCxnSpPr>
          <p:cNvPr id="299" name="Google Shape;299;p51"/>
          <p:cNvCxnSpPr/>
          <p:nvPr/>
        </p:nvCxnSpPr>
        <p:spPr>
          <a:xfrm>
            <a:off x="7843876" y="1363373"/>
            <a:ext cx="1395294" cy="1"/>
          </a:xfrm>
          <a:prstGeom prst="straightConnector1">
            <a:avLst/>
          </a:prstGeom>
          <a:noFill/>
          <a:ln w="63500" cap="flat" cmpd="sng">
            <a:solidFill>
              <a:srgbClr val="000000"/>
            </a:solidFill>
            <a:prstDash val="solid"/>
            <a:miter lim="400000"/>
            <a:headEnd type="none" w="sm" len="sm"/>
            <a:tailEnd type="triangle" w="med" len="med"/>
          </a:ln>
        </p:spPr>
      </p:cxnSp>
      <p:cxnSp>
        <p:nvCxnSpPr>
          <p:cNvPr id="300" name="Google Shape;300;p51"/>
          <p:cNvCxnSpPr/>
          <p:nvPr/>
        </p:nvCxnSpPr>
        <p:spPr>
          <a:xfrm>
            <a:off x="7977987" y="5724672"/>
            <a:ext cx="1377039" cy="1"/>
          </a:xfrm>
          <a:prstGeom prst="straightConnector1">
            <a:avLst/>
          </a:prstGeom>
          <a:noFill/>
          <a:ln w="63500" cap="flat" cmpd="sng">
            <a:solidFill>
              <a:srgbClr val="000000"/>
            </a:solidFill>
            <a:prstDash val="solid"/>
            <a:miter lim="4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52"/>
          <p:cNvPicPr preferRelativeResize="0"/>
          <p:nvPr/>
        </p:nvPicPr>
        <p:blipFill rotWithShape="1">
          <a:blip r:embed="rId3">
            <a:alphaModFix/>
          </a:blip>
          <a:srcRect/>
          <a:stretch/>
        </p:blipFill>
        <p:spPr>
          <a:xfrm>
            <a:off x="6250641" y="107577"/>
            <a:ext cx="5753100" cy="3971364"/>
          </a:xfrm>
          <a:prstGeom prst="rect">
            <a:avLst/>
          </a:prstGeom>
          <a:noFill/>
          <a:ln>
            <a:noFill/>
          </a:ln>
        </p:spPr>
      </p:pic>
      <p:pic>
        <p:nvPicPr>
          <p:cNvPr id="306" name="Google Shape;306;p52"/>
          <p:cNvPicPr preferRelativeResize="0"/>
          <p:nvPr/>
        </p:nvPicPr>
        <p:blipFill rotWithShape="1">
          <a:blip r:embed="rId4">
            <a:alphaModFix/>
          </a:blip>
          <a:srcRect/>
          <a:stretch/>
        </p:blipFill>
        <p:spPr>
          <a:xfrm>
            <a:off x="866775" y="365125"/>
            <a:ext cx="5229225" cy="5811838"/>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53"/>
          <p:cNvPicPr preferRelativeResize="0">
            <a:picLocks noGrp="1"/>
          </p:cNvPicPr>
          <p:nvPr>
            <p:ph type="body" idx="1"/>
          </p:nvPr>
        </p:nvPicPr>
        <p:blipFill rotWithShape="1">
          <a:blip r:embed="rId3">
            <a:alphaModFix/>
          </a:blip>
          <a:srcRect/>
          <a:stretch/>
        </p:blipFill>
        <p:spPr>
          <a:xfrm>
            <a:off x="1385046" y="365126"/>
            <a:ext cx="9184341" cy="638529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17" name="Google Shape;317;p54"/>
          <p:cNvPicPr preferRelativeResize="0">
            <a:picLocks noGrp="1"/>
          </p:cNvPicPr>
          <p:nvPr>
            <p:ph type="body" idx="1"/>
          </p:nvPr>
        </p:nvPicPr>
        <p:blipFill rotWithShape="1">
          <a:blip r:embed="rId3">
            <a:alphaModFix/>
          </a:blip>
          <a:srcRect/>
          <a:stretch/>
        </p:blipFill>
        <p:spPr>
          <a:xfrm>
            <a:off x="1172548" y="365125"/>
            <a:ext cx="9948170" cy="635875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55"/>
          <p:cNvPicPr preferRelativeResize="0">
            <a:picLocks noGrp="1"/>
          </p:cNvPicPr>
          <p:nvPr>
            <p:ph type="body" idx="1"/>
          </p:nvPr>
        </p:nvPicPr>
        <p:blipFill rotWithShape="1">
          <a:blip r:embed="rId3">
            <a:alphaModFix/>
          </a:blip>
          <a:srcRect/>
          <a:stretch/>
        </p:blipFill>
        <p:spPr>
          <a:xfrm>
            <a:off x="850327" y="1952967"/>
            <a:ext cx="10491346" cy="4488173"/>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28" name="Google Shape;328;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29" name="Google Shape;329;p56" descr="Java-java virtual machine"/>
          <p:cNvPicPr preferRelativeResize="0"/>
          <p:nvPr/>
        </p:nvPicPr>
        <p:blipFill rotWithShape="1">
          <a:blip r:embed="rId3">
            <a:alphaModFix/>
          </a:blip>
          <a:srcRect/>
          <a:stretch/>
        </p:blipFill>
        <p:spPr>
          <a:xfrm>
            <a:off x="2769986" y="976312"/>
            <a:ext cx="6934200" cy="520065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35" name="Google Shape;335;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36" name="Google Shape;336;p57" descr="Exploring the Java bytecode enhancement - Programmer Sought"/>
          <p:cNvPicPr preferRelativeResize="0"/>
          <p:nvPr/>
        </p:nvPicPr>
        <p:blipFill rotWithShape="1">
          <a:blip r:embed="rId3">
            <a:alphaModFix/>
          </a:blip>
          <a:srcRect/>
          <a:stretch/>
        </p:blipFill>
        <p:spPr>
          <a:xfrm>
            <a:off x="1675282" y="2379417"/>
            <a:ext cx="8294636" cy="379754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1" name="Google Shape;191;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pic>
        <p:nvPicPr>
          <p:cNvPr id="192" name="Google Shape;192;p40"/>
          <p:cNvPicPr preferRelativeResize="0"/>
          <p:nvPr/>
        </p:nvPicPr>
        <p:blipFill rotWithShape="1">
          <a:blip r:embed="rId3">
            <a:alphaModFix/>
          </a:blip>
          <a:srcRect/>
          <a:stretch/>
        </p:blipFill>
        <p:spPr>
          <a:xfrm>
            <a:off x="1524000" y="0"/>
            <a:ext cx="9144000" cy="6736976"/>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body" idx="1"/>
          </p:nvPr>
        </p:nvSpPr>
        <p:spPr>
          <a:xfrm>
            <a:off x="838200" y="282388"/>
            <a:ext cx="10515600" cy="58945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Char char="•"/>
            </a:pPr>
            <a:r>
              <a:rPr lang="en-US" b="1">
                <a:solidFill>
                  <a:srgbClr val="C00000"/>
                </a:solidFill>
              </a:rPr>
              <a:t>JDK (Java  Development Kit)</a:t>
            </a:r>
            <a:endParaRPr/>
          </a:p>
          <a:p>
            <a:pPr marL="228600" lvl="0" indent="-161925" algn="l" rtl="0">
              <a:lnSpc>
                <a:spcPct val="90000"/>
              </a:lnSpc>
              <a:spcBef>
                <a:spcPts val="1000"/>
              </a:spcBef>
              <a:spcAft>
                <a:spcPts val="0"/>
              </a:spcAft>
              <a:buClr>
                <a:schemeClr val="dk1"/>
              </a:buClr>
              <a:buSzPts val="1050"/>
              <a:buNone/>
            </a:pPr>
            <a:endParaRPr sz="1050" b="1">
              <a:solidFill>
                <a:srgbClr val="C00000"/>
              </a:solidFill>
            </a:endParaRPr>
          </a:p>
          <a:p>
            <a:pPr marL="685800" lvl="1" indent="-228600" algn="l" rtl="0">
              <a:lnSpc>
                <a:spcPct val="90000"/>
              </a:lnSpc>
              <a:spcBef>
                <a:spcPts val="500"/>
              </a:spcBef>
              <a:spcAft>
                <a:spcPts val="0"/>
              </a:spcAft>
              <a:buClr>
                <a:schemeClr val="dk1"/>
              </a:buClr>
              <a:buSzPts val="2400"/>
              <a:buChar char="•"/>
            </a:pPr>
            <a:r>
              <a:rPr lang="en-US" b="1"/>
              <a:t>JDK (Java Development Kit)</a:t>
            </a:r>
            <a:r>
              <a:rPr lang="en-US"/>
              <a:t> is a superset of </a:t>
            </a:r>
            <a:r>
              <a:rPr lang="en-US" b="1"/>
              <a:t>JRE (Java Runtime Environment)</a:t>
            </a:r>
            <a:r>
              <a:rPr lang="en-US"/>
              <a:t>, it contains everything that JRE has along with development tools such as compiler, debugger, etc.</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rgbClr val="C00000"/>
              </a:buClr>
              <a:buSzPts val="2800"/>
              <a:buChar char="•"/>
            </a:pPr>
            <a:r>
              <a:rPr lang="en-US" b="1">
                <a:solidFill>
                  <a:srgbClr val="C00000"/>
                </a:solidFill>
              </a:rPr>
              <a:t>JRE (Java Runtime Environment)</a:t>
            </a:r>
            <a:endParaRPr/>
          </a:p>
          <a:p>
            <a:pPr marL="228600" lvl="0" indent="-171450" algn="l" rtl="0">
              <a:lnSpc>
                <a:spcPct val="90000"/>
              </a:lnSpc>
              <a:spcBef>
                <a:spcPts val="1000"/>
              </a:spcBef>
              <a:spcAft>
                <a:spcPts val="0"/>
              </a:spcAft>
              <a:buClr>
                <a:schemeClr val="dk1"/>
              </a:buClr>
              <a:buSzPts val="900"/>
              <a:buNone/>
            </a:pPr>
            <a:endParaRPr sz="900" b="1">
              <a:solidFill>
                <a:srgbClr val="C00000"/>
              </a:solidFill>
            </a:endParaRPr>
          </a:p>
          <a:p>
            <a:pPr marL="685800" lvl="1" indent="-228600" algn="l" rtl="0">
              <a:lnSpc>
                <a:spcPct val="90000"/>
              </a:lnSpc>
              <a:spcBef>
                <a:spcPts val="500"/>
              </a:spcBef>
              <a:spcAft>
                <a:spcPts val="0"/>
              </a:spcAft>
              <a:buClr>
                <a:schemeClr val="dk1"/>
              </a:buClr>
              <a:buSzPts val="2400"/>
              <a:buChar char="•"/>
            </a:pPr>
            <a:r>
              <a:rPr lang="en-US" b="1"/>
              <a:t>JRE (Java Runtime Environment)</a:t>
            </a:r>
            <a:r>
              <a:rPr lang="en-US"/>
              <a:t> provides the environment in which the </a:t>
            </a:r>
            <a:r>
              <a:rPr lang="en-US" b="1"/>
              <a:t>JVM (Java Virtual Machine)</a:t>
            </a:r>
            <a:r>
              <a:rPr lang="en-US"/>
              <a:t> runs. JRE contains JVM, class libraries, and other files excluding development tools such as compiler and debugger.</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US"/>
              <a:t>It means, you can run the code in JRE but you can’t develop and compile the code in JRE.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47" name="Google Shape;34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48" name="Google Shape;348;p59"/>
          <p:cNvPicPr preferRelativeResize="0"/>
          <p:nvPr/>
        </p:nvPicPr>
        <p:blipFill rotWithShape="1">
          <a:blip r:embed="rId3">
            <a:alphaModFix/>
          </a:blip>
          <a:srcRect/>
          <a:stretch/>
        </p:blipFill>
        <p:spPr>
          <a:xfrm>
            <a:off x="936812" y="365125"/>
            <a:ext cx="10416988" cy="6381856"/>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354" name="Google Shape;354;p60"/>
          <p:cNvPicPr preferRelativeResize="0"/>
          <p:nvPr/>
        </p:nvPicPr>
        <p:blipFill rotWithShape="1">
          <a:blip r:embed="rId3">
            <a:alphaModFix/>
          </a:blip>
          <a:srcRect/>
          <a:stretch/>
        </p:blipFill>
        <p:spPr>
          <a:xfrm>
            <a:off x="288241" y="276785"/>
            <a:ext cx="11615518" cy="3033153"/>
          </a:xfrm>
          <a:prstGeom prst="rect">
            <a:avLst/>
          </a:prstGeom>
          <a:noFill/>
          <a:ln>
            <a:noFill/>
          </a:ln>
        </p:spPr>
      </p:pic>
      <p:pic>
        <p:nvPicPr>
          <p:cNvPr id="355" name="Google Shape;355;p60"/>
          <p:cNvPicPr preferRelativeResize="0"/>
          <p:nvPr/>
        </p:nvPicPr>
        <p:blipFill rotWithShape="1">
          <a:blip r:embed="rId4">
            <a:alphaModFix/>
          </a:blip>
          <a:srcRect/>
          <a:stretch/>
        </p:blipFill>
        <p:spPr>
          <a:xfrm>
            <a:off x="94129" y="3859307"/>
            <a:ext cx="7629525" cy="28670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p:cNvPicPr preferRelativeResize="0"/>
          <p:nvPr/>
        </p:nvPicPr>
        <p:blipFill rotWithShape="1">
          <a:blip r:embed="rId3">
            <a:alphaModFix/>
          </a:blip>
          <a:srcRect l="2318" t="6244" r="3493" b="12295"/>
          <a:stretch/>
        </p:blipFill>
        <p:spPr>
          <a:xfrm>
            <a:off x="454398" y="64503"/>
            <a:ext cx="6010835" cy="3173505"/>
          </a:xfrm>
          <a:prstGeom prst="rect">
            <a:avLst/>
          </a:prstGeom>
          <a:noFill/>
          <a:ln>
            <a:noFill/>
          </a:ln>
        </p:spPr>
      </p:pic>
      <p:pic>
        <p:nvPicPr>
          <p:cNvPr id="361" name="Google Shape;361;p61"/>
          <p:cNvPicPr preferRelativeResize="0">
            <a:picLocks noGrp="1"/>
          </p:cNvPicPr>
          <p:nvPr>
            <p:ph type="body" idx="1"/>
          </p:nvPr>
        </p:nvPicPr>
        <p:blipFill rotWithShape="1">
          <a:blip r:embed="rId4">
            <a:alphaModFix/>
          </a:blip>
          <a:srcRect/>
          <a:stretch/>
        </p:blipFill>
        <p:spPr>
          <a:xfrm>
            <a:off x="7112339" y="276925"/>
            <a:ext cx="4505954" cy="3178969"/>
          </a:xfrm>
          <a:prstGeom prst="rect">
            <a:avLst/>
          </a:prstGeom>
          <a:noFill/>
          <a:ln>
            <a:noFill/>
          </a:ln>
        </p:spPr>
      </p:pic>
      <p:pic>
        <p:nvPicPr>
          <p:cNvPr id="362" name="Google Shape;362;p61"/>
          <p:cNvPicPr preferRelativeResize="0"/>
          <p:nvPr/>
        </p:nvPicPr>
        <p:blipFill rotWithShape="1">
          <a:blip r:embed="rId5">
            <a:alphaModFix/>
          </a:blip>
          <a:srcRect l="4125" t="3795" r="5530" b="5866"/>
          <a:stretch/>
        </p:blipFill>
        <p:spPr>
          <a:xfrm>
            <a:off x="454398" y="3455894"/>
            <a:ext cx="6188449" cy="310627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p:nvPr/>
        </p:nvSpPr>
        <p:spPr>
          <a:xfrm>
            <a:off x="49487" y="120057"/>
            <a:ext cx="4496424" cy="589905"/>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3500" b="0" i="0" u="none" strike="noStrike" cap="none">
                <a:solidFill>
                  <a:srgbClr val="FFFFFF"/>
                </a:solidFill>
                <a:latin typeface="Helvetica Neue Light"/>
                <a:ea typeface="Helvetica Neue Light"/>
                <a:cs typeface="Helvetica Neue Light"/>
                <a:sym typeface="Helvetica Neue Light"/>
              </a:rPr>
              <a:t>Components of a JVM</a:t>
            </a:r>
            <a:endParaRPr/>
          </a:p>
        </p:txBody>
      </p:sp>
      <p:sp>
        <p:nvSpPr>
          <p:cNvPr id="368" name="Google Shape;368;p62"/>
          <p:cNvSpPr/>
          <p:nvPr/>
        </p:nvSpPr>
        <p:spPr>
          <a:xfrm>
            <a:off x="5312807" y="1109582"/>
            <a:ext cx="3367283" cy="5498907"/>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endParaRPr sz="1600" b="0" i="0" u="none" strike="noStrike" cap="none">
              <a:solidFill>
                <a:srgbClr val="FFFFFF"/>
              </a:solidFill>
              <a:latin typeface="Helvetica Neue Light"/>
              <a:ea typeface="Helvetica Neue Light"/>
              <a:cs typeface="Helvetica Neue Light"/>
              <a:sym typeface="Helvetica Neue Light"/>
            </a:endParaRPr>
          </a:p>
        </p:txBody>
      </p:sp>
      <p:sp>
        <p:nvSpPr>
          <p:cNvPr id="369" name="Google Shape;369;p62"/>
          <p:cNvSpPr/>
          <p:nvPr/>
        </p:nvSpPr>
        <p:spPr>
          <a:xfrm>
            <a:off x="5584572" y="1425598"/>
            <a:ext cx="1177073" cy="1118216"/>
          </a:xfrm>
          <a:prstGeom prst="ellipse">
            <a:avLst/>
          </a:prstGeom>
          <a:gradFill>
            <a:gsLst>
              <a:gs pos="0">
                <a:schemeClr val="accent2"/>
              </a:gs>
              <a:gs pos="100000">
                <a:srgbClr val="225C0A"/>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Method</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Area</a:t>
            </a:r>
            <a:endParaRPr/>
          </a:p>
        </p:txBody>
      </p:sp>
      <p:sp>
        <p:nvSpPr>
          <p:cNvPr id="370" name="Google Shape;370;p62"/>
          <p:cNvSpPr/>
          <p:nvPr/>
        </p:nvSpPr>
        <p:spPr>
          <a:xfrm>
            <a:off x="7030385" y="1425598"/>
            <a:ext cx="1177073" cy="1118216"/>
          </a:xfrm>
          <a:prstGeom prst="ellipse">
            <a:avLst/>
          </a:prstGeom>
          <a:gradFill>
            <a:gsLst>
              <a:gs pos="0">
                <a:srgbClr val="00A6AC"/>
              </a:gs>
              <a:gs pos="100000">
                <a:srgbClr val="005C5F"/>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Heap</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Area</a:t>
            </a:r>
            <a:endParaRPr/>
          </a:p>
        </p:txBody>
      </p:sp>
      <p:sp>
        <p:nvSpPr>
          <p:cNvPr id="371" name="Google Shape;371;p62"/>
          <p:cNvSpPr/>
          <p:nvPr/>
        </p:nvSpPr>
        <p:spPr>
          <a:xfrm>
            <a:off x="5584572" y="3299928"/>
            <a:ext cx="1177073" cy="1118216"/>
          </a:xfrm>
          <a:prstGeom prst="ellipse">
            <a:avLst/>
          </a:prstGeom>
          <a:gradFill>
            <a:gsLst>
              <a:gs pos="0">
                <a:schemeClr val="accent5"/>
              </a:gs>
              <a:gs pos="100000">
                <a:srgbClr val="710B02"/>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Stack</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Area</a:t>
            </a:r>
            <a:endParaRPr/>
          </a:p>
        </p:txBody>
      </p:sp>
      <p:sp>
        <p:nvSpPr>
          <p:cNvPr id="372" name="Google Shape;372;p62"/>
          <p:cNvSpPr/>
          <p:nvPr/>
        </p:nvSpPr>
        <p:spPr>
          <a:xfrm>
            <a:off x="7030385" y="3299928"/>
            <a:ext cx="1177073" cy="1118216"/>
          </a:xfrm>
          <a:prstGeom prst="ellipse">
            <a:avLst/>
          </a:prstGeom>
          <a:gradFill>
            <a:gsLst>
              <a:gs pos="0">
                <a:srgbClr val="A4A9A7"/>
              </a:gs>
              <a:gs pos="100000">
                <a:srgbClr val="51565E"/>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PC</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Registers</a:t>
            </a:r>
            <a:endParaRPr/>
          </a:p>
        </p:txBody>
      </p:sp>
      <p:sp>
        <p:nvSpPr>
          <p:cNvPr id="373" name="Google Shape;373;p62"/>
          <p:cNvSpPr/>
          <p:nvPr/>
        </p:nvSpPr>
        <p:spPr>
          <a:xfrm>
            <a:off x="5584572" y="4883972"/>
            <a:ext cx="1177073" cy="1118216"/>
          </a:xfrm>
          <a:prstGeom prst="ellipse">
            <a:avLst/>
          </a:prstGeom>
          <a:solidFill>
            <a:srgbClr val="5F3603"/>
          </a:soli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Native</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Method</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Stacks</a:t>
            </a:r>
            <a:endParaRPr/>
          </a:p>
        </p:txBody>
      </p:sp>
      <p:sp>
        <p:nvSpPr>
          <p:cNvPr id="374" name="Google Shape;374;p62"/>
          <p:cNvSpPr/>
          <p:nvPr/>
        </p:nvSpPr>
        <p:spPr>
          <a:xfrm>
            <a:off x="10261792" y="1273543"/>
            <a:ext cx="1456181" cy="1118216"/>
          </a:xfrm>
          <a:prstGeom prst="rect">
            <a:avLst/>
          </a:prstGeom>
          <a:gradFill>
            <a:gsLst>
              <a:gs pos="0">
                <a:srgbClr val="00A6AC"/>
              </a:gs>
              <a:gs pos="100000">
                <a:srgbClr val="005C5F"/>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Execution</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Engine</a:t>
            </a:r>
            <a:endParaRPr/>
          </a:p>
        </p:txBody>
      </p:sp>
      <p:sp>
        <p:nvSpPr>
          <p:cNvPr id="375" name="Google Shape;375;p62"/>
          <p:cNvSpPr/>
          <p:nvPr/>
        </p:nvSpPr>
        <p:spPr>
          <a:xfrm>
            <a:off x="10261792" y="3424336"/>
            <a:ext cx="1456181" cy="1118216"/>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Java Native</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Interface</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JNI</a:t>
            </a:r>
            <a:endParaRPr/>
          </a:p>
        </p:txBody>
      </p:sp>
      <p:sp>
        <p:nvSpPr>
          <p:cNvPr id="376" name="Google Shape;376;p62"/>
          <p:cNvSpPr/>
          <p:nvPr/>
        </p:nvSpPr>
        <p:spPr>
          <a:xfrm>
            <a:off x="10261792" y="5326312"/>
            <a:ext cx="1456181" cy="1118216"/>
          </a:xfrm>
          <a:prstGeom prst="rect">
            <a:avLst/>
          </a:prstGeom>
          <a:gradFill>
            <a:gsLst>
              <a:gs pos="0">
                <a:schemeClr val="accent1"/>
              </a:gs>
              <a:gs pos="100000">
                <a:srgbClr val="084492"/>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Native Method</a:t>
            </a:r>
            <a:endParaRPr/>
          </a:p>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Libraries</a:t>
            </a:r>
            <a:endParaRPr/>
          </a:p>
        </p:txBody>
      </p:sp>
      <p:sp>
        <p:nvSpPr>
          <p:cNvPr id="377" name="Google Shape;377;p62"/>
          <p:cNvSpPr/>
          <p:nvPr/>
        </p:nvSpPr>
        <p:spPr>
          <a:xfrm>
            <a:off x="5234333" y="535953"/>
            <a:ext cx="2220160" cy="451406"/>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600" b="0" i="0" u="none" strike="noStrike" cap="none">
                <a:solidFill>
                  <a:srgbClr val="FFFFFF"/>
                </a:solidFill>
                <a:latin typeface="Helvetica Neue Light"/>
                <a:ea typeface="Helvetica Neue Light"/>
                <a:cs typeface="Helvetica Neue Light"/>
                <a:sym typeface="Helvetica Neue Light"/>
              </a:rPr>
              <a:t>Memory Areas</a:t>
            </a:r>
            <a:endParaRPr/>
          </a:p>
        </p:txBody>
      </p:sp>
      <p:sp>
        <p:nvSpPr>
          <p:cNvPr id="378" name="Google Shape;378;p62"/>
          <p:cNvSpPr/>
          <p:nvPr/>
        </p:nvSpPr>
        <p:spPr>
          <a:xfrm>
            <a:off x="2274923" y="1840107"/>
            <a:ext cx="1456181" cy="1361363"/>
          </a:xfrm>
          <a:prstGeom prst="rect">
            <a:avLst/>
          </a:prstGeom>
          <a:gradFill>
            <a:gsLst>
              <a:gs pos="0">
                <a:schemeClr val="accent2"/>
              </a:gs>
              <a:gs pos="100000">
                <a:srgbClr val="225C0A"/>
              </a:gs>
            </a:gsLst>
            <a:lin ang="5400000" scaled="0"/>
          </a:gradFill>
          <a:ln>
            <a:noFill/>
          </a:ln>
          <a:effectLst>
            <a:outerShdw blurRad="76200" rotWithShape="0">
              <a:srgbClr val="000000">
                <a:alpha val="80000"/>
              </a:srgbClr>
            </a:outerShdw>
          </a:effectLst>
        </p:spPr>
        <p:txBody>
          <a:bodyPr spcFirstLastPara="1" wrap="square" lIns="25400" tIns="25400" rIns="25400" bIns="25400" anchor="ctr" anchorCtr="0">
            <a:noAutofit/>
          </a:bodyPr>
          <a:lstStyle/>
          <a:p>
            <a:pPr marL="0" marR="0" lvl="0" indent="0" algn="ctr" rtl="0">
              <a:spcBef>
                <a:spcPts val="0"/>
              </a:spcBef>
              <a:spcAft>
                <a:spcPts val="0"/>
              </a:spcAft>
              <a:buNone/>
            </a:pPr>
            <a:r>
              <a:rPr lang="en-US" sz="1600" b="0" i="0" u="none" strike="noStrike" cap="none">
                <a:solidFill>
                  <a:srgbClr val="FFFFFF"/>
                </a:solidFill>
                <a:latin typeface="Helvetica Neue Light"/>
                <a:ea typeface="Helvetica Neue Light"/>
                <a:cs typeface="Helvetica Neue Light"/>
                <a:sym typeface="Helvetica Neue Light"/>
              </a:rPr>
              <a:t>Class Loader Subsystem</a:t>
            </a:r>
            <a:endParaRPr/>
          </a:p>
        </p:txBody>
      </p:sp>
      <p:cxnSp>
        <p:nvCxnSpPr>
          <p:cNvPr id="379" name="Google Shape;379;p62"/>
          <p:cNvCxnSpPr/>
          <p:nvPr/>
        </p:nvCxnSpPr>
        <p:spPr>
          <a:xfrm>
            <a:off x="3801083" y="2280585"/>
            <a:ext cx="1441440" cy="1"/>
          </a:xfrm>
          <a:prstGeom prst="straightConnector1">
            <a:avLst/>
          </a:prstGeom>
          <a:noFill/>
          <a:ln w="25400" cap="flat" cmpd="sng">
            <a:solidFill>
              <a:srgbClr val="00A6AC"/>
            </a:solidFill>
            <a:prstDash val="solid"/>
            <a:miter lim="400000"/>
            <a:headEnd type="none" w="sm" len="sm"/>
            <a:tailEnd type="triangle" w="med" len="med"/>
          </a:ln>
        </p:spPr>
      </p:cxnSp>
      <p:cxnSp>
        <p:nvCxnSpPr>
          <p:cNvPr id="380" name="Google Shape;380;p62"/>
          <p:cNvCxnSpPr/>
          <p:nvPr/>
        </p:nvCxnSpPr>
        <p:spPr>
          <a:xfrm flipH="1">
            <a:off x="3879648" y="2924656"/>
            <a:ext cx="1284310" cy="1"/>
          </a:xfrm>
          <a:prstGeom prst="straightConnector1">
            <a:avLst/>
          </a:prstGeom>
          <a:noFill/>
          <a:ln w="25400" cap="flat" cmpd="sng">
            <a:solidFill>
              <a:srgbClr val="00A6AC"/>
            </a:solidFill>
            <a:prstDash val="solid"/>
            <a:miter lim="400000"/>
            <a:headEnd type="none" w="sm" len="sm"/>
            <a:tailEnd type="triangle" w="med" len="med"/>
          </a:ln>
        </p:spPr>
      </p:cxnSp>
      <p:cxnSp>
        <p:nvCxnSpPr>
          <p:cNvPr id="381" name="Google Shape;381;p62"/>
          <p:cNvCxnSpPr/>
          <p:nvPr/>
        </p:nvCxnSpPr>
        <p:spPr>
          <a:xfrm>
            <a:off x="8750374" y="1520092"/>
            <a:ext cx="1441440" cy="1"/>
          </a:xfrm>
          <a:prstGeom prst="straightConnector1">
            <a:avLst/>
          </a:prstGeom>
          <a:noFill/>
          <a:ln w="25400" cap="flat" cmpd="sng">
            <a:solidFill>
              <a:srgbClr val="00A6AC"/>
            </a:solidFill>
            <a:prstDash val="solid"/>
            <a:miter lim="400000"/>
            <a:headEnd type="none" w="sm" len="sm"/>
            <a:tailEnd type="triangle" w="med" len="med"/>
          </a:ln>
        </p:spPr>
      </p:cxnSp>
      <p:cxnSp>
        <p:nvCxnSpPr>
          <p:cNvPr id="382" name="Google Shape;382;p62"/>
          <p:cNvCxnSpPr/>
          <p:nvPr/>
        </p:nvCxnSpPr>
        <p:spPr>
          <a:xfrm flipH="1">
            <a:off x="8828939" y="1832651"/>
            <a:ext cx="1284310" cy="1"/>
          </a:xfrm>
          <a:prstGeom prst="straightConnector1">
            <a:avLst/>
          </a:prstGeom>
          <a:noFill/>
          <a:ln w="25400" cap="flat" cmpd="sng">
            <a:solidFill>
              <a:srgbClr val="00A6AC"/>
            </a:solidFill>
            <a:prstDash val="solid"/>
            <a:miter lim="400000"/>
            <a:headEnd type="none" w="sm" len="sm"/>
            <a:tailEnd type="triangle" w="med" len="med"/>
          </a:ln>
        </p:spPr>
      </p:cxnSp>
      <p:cxnSp>
        <p:nvCxnSpPr>
          <p:cNvPr id="383" name="Google Shape;383;p62"/>
          <p:cNvCxnSpPr/>
          <p:nvPr/>
        </p:nvCxnSpPr>
        <p:spPr>
          <a:xfrm>
            <a:off x="11231787" y="2395395"/>
            <a:ext cx="1" cy="1025305"/>
          </a:xfrm>
          <a:prstGeom prst="straightConnector1">
            <a:avLst/>
          </a:prstGeom>
          <a:noFill/>
          <a:ln w="25400" cap="flat" cmpd="sng">
            <a:solidFill>
              <a:srgbClr val="00A6AC"/>
            </a:solidFill>
            <a:prstDash val="solid"/>
            <a:miter lim="400000"/>
            <a:headEnd type="none" w="sm" len="sm"/>
            <a:tailEnd type="triangle" w="med" len="med"/>
          </a:ln>
        </p:spPr>
      </p:cxnSp>
      <p:cxnSp>
        <p:nvCxnSpPr>
          <p:cNvPr id="384" name="Google Shape;384;p62"/>
          <p:cNvCxnSpPr/>
          <p:nvPr/>
        </p:nvCxnSpPr>
        <p:spPr>
          <a:xfrm rot="10800000" flipH="1">
            <a:off x="10753070" y="2431021"/>
            <a:ext cx="1" cy="954054"/>
          </a:xfrm>
          <a:prstGeom prst="straightConnector1">
            <a:avLst/>
          </a:prstGeom>
          <a:noFill/>
          <a:ln w="25400" cap="flat" cmpd="sng">
            <a:solidFill>
              <a:srgbClr val="00A6AC"/>
            </a:solidFill>
            <a:prstDash val="solid"/>
            <a:miter lim="400000"/>
            <a:headEnd type="none" w="sm" len="sm"/>
            <a:tailEnd type="triangle" w="med" len="med"/>
          </a:ln>
        </p:spPr>
      </p:cxnSp>
      <p:cxnSp>
        <p:nvCxnSpPr>
          <p:cNvPr id="385" name="Google Shape;385;p62"/>
          <p:cNvCxnSpPr/>
          <p:nvPr/>
        </p:nvCxnSpPr>
        <p:spPr>
          <a:xfrm>
            <a:off x="11093037" y="4581813"/>
            <a:ext cx="1" cy="573609"/>
          </a:xfrm>
          <a:prstGeom prst="straightConnector1">
            <a:avLst/>
          </a:prstGeom>
          <a:noFill/>
          <a:ln w="25400" cap="flat" cmpd="sng">
            <a:solidFill>
              <a:srgbClr val="00A6AC"/>
            </a:solidFill>
            <a:prstDash val="solid"/>
            <a:miter lim="400000"/>
            <a:headEnd type="none" w="sm" len="sm"/>
            <a:tailEnd type="triangle" w="med" len="med"/>
          </a:ln>
        </p:spPr>
      </p:cxnSp>
      <p:sp>
        <p:nvSpPr>
          <p:cNvPr id="386" name="Google Shape;386;p62"/>
          <p:cNvSpPr/>
          <p:nvPr/>
        </p:nvSpPr>
        <p:spPr>
          <a:xfrm>
            <a:off x="1101663" y="1923697"/>
            <a:ext cx="904094" cy="451406"/>
          </a:xfrm>
          <a:prstGeom prst="rect">
            <a:avLst/>
          </a:prstGeom>
          <a:noFill/>
          <a:ln>
            <a:noFill/>
          </a:ln>
        </p:spPr>
        <p:txBody>
          <a:bodyPr spcFirstLastPara="1" wrap="square" lIns="25400" tIns="25400" rIns="25400" bIns="25400" anchor="ctr" anchorCtr="0">
            <a:noAutofit/>
          </a:bodyPr>
          <a:lstStyle/>
          <a:p>
            <a:pPr marL="0" marR="0" lvl="0" indent="0" algn="ctr" rtl="0">
              <a:spcBef>
                <a:spcPts val="0"/>
              </a:spcBef>
              <a:spcAft>
                <a:spcPts val="0"/>
              </a:spcAft>
              <a:buNone/>
            </a:pPr>
            <a:r>
              <a:rPr lang="en-US" sz="2600" b="0" i="0" u="none" strike="noStrike" cap="none">
                <a:solidFill>
                  <a:srgbClr val="FFFFFF"/>
                </a:solidFill>
                <a:latin typeface="Helvetica Neue Light"/>
                <a:ea typeface="Helvetica Neue Light"/>
                <a:cs typeface="Helvetica Neue Light"/>
                <a:sym typeface="Helvetica Neue Light"/>
              </a:rPr>
              <a:t>.class</a:t>
            </a:r>
            <a:endParaRPr/>
          </a:p>
        </p:txBody>
      </p:sp>
      <p:cxnSp>
        <p:nvCxnSpPr>
          <p:cNvPr id="387" name="Google Shape;387;p62"/>
          <p:cNvCxnSpPr/>
          <p:nvPr/>
        </p:nvCxnSpPr>
        <p:spPr>
          <a:xfrm>
            <a:off x="1003196" y="2520789"/>
            <a:ext cx="1101028" cy="1"/>
          </a:xfrm>
          <a:prstGeom prst="straightConnector1">
            <a:avLst/>
          </a:prstGeom>
          <a:noFill/>
          <a:ln w="25400" cap="flat" cmpd="sng">
            <a:solidFill>
              <a:srgbClr val="00A6AC"/>
            </a:solidFill>
            <a:prstDash val="solid"/>
            <a:miter lim="4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93" name="Google Shape;393;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94" name="Google Shape;394;p63"/>
          <p:cNvPicPr preferRelativeResize="0"/>
          <p:nvPr/>
        </p:nvPicPr>
        <p:blipFill rotWithShape="1">
          <a:blip r:embed="rId3">
            <a:alphaModFix/>
          </a:blip>
          <a:srcRect/>
          <a:stretch/>
        </p:blipFill>
        <p:spPr>
          <a:xfrm>
            <a:off x="838200" y="365126"/>
            <a:ext cx="10645587" cy="6204192"/>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a:spLocks noGrp="1"/>
          </p:cNvSpPr>
          <p:nvPr>
            <p:ph type="body" idx="1"/>
          </p:nvPr>
        </p:nvSpPr>
        <p:spPr>
          <a:xfrm>
            <a:off x="838200" y="295834"/>
            <a:ext cx="10515600" cy="638735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rPr>
              <a:t>ClassLoader</a:t>
            </a:r>
            <a:endParaRPr b="1">
              <a:solidFill>
                <a:srgbClr val="C00000"/>
              </a:solidFill>
            </a:endParaRPr>
          </a:p>
          <a:p>
            <a:pPr marL="0" lvl="0" indent="0" algn="l" rtl="0">
              <a:lnSpc>
                <a:spcPct val="90000"/>
              </a:lnSpc>
              <a:spcBef>
                <a:spcPts val="1000"/>
              </a:spcBef>
              <a:spcAft>
                <a:spcPts val="0"/>
              </a:spcAft>
              <a:buClr>
                <a:schemeClr val="dk1"/>
              </a:buClr>
              <a:buSzPts val="2800"/>
              <a:buNone/>
            </a:pPr>
            <a:r>
              <a:rPr lang="en-US"/>
              <a:t>The class loader initializes the class file at runtime. It dynamically loads the class and reads the </a:t>
            </a:r>
            <a:r>
              <a:rPr lang="en-US" i="1"/>
              <a:t>.class </a:t>
            </a:r>
            <a:r>
              <a:rPr lang="en-US"/>
              <a:t>file and also saves the bytecode created in the method area. </a:t>
            </a:r>
            <a:endParaRPr/>
          </a:p>
          <a:p>
            <a:pPr marL="0" lvl="0" indent="0" algn="l" rtl="0">
              <a:lnSpc>
                <a:spcPct val="90000"/>
              </a:lnSpc>
              <a:spcBef>
                <a:spcPts val="1000"/>
              </a:spcBef>
              <a:spcAft>
                <a:spcPts val="0"/>
              </a:spcAft>
              <a:buClr>
                <a:schemeClr val="dk1"/>
              </a:buClr>
              <a:buSzPts val="2800"/>
              <a:buNone/>
            </a:pPr>
            <a:r>
              <a:rPr lang="en-US"/>
              <a:t>It’s three main functions are </a:t>
            </a:r>
            <a:r>
              <a:rPr lang="en-US" b="1">
                <a:solidFill>
                  <a:srgbClr val="7030A0"/>
                </a:solidFill>
              </a:rPr>
              <a:t>Loading, Linking and Initialization</a:t>
            </a:r>
            <a:r>
              <a:rPr lang="en-US"/>
              <a:t>. </a:t>
            </a:r>
            <a:endParaRPr/>
          </a:p>
          <a:p>
            <a:pPr marL="0" lvl="0" indent="0" algn="l" rtl="0">
              <a:lnSpc>
                <a:spcPct val="90000"/>
              </a:lnSpc>
              <a:spcBef>
                <a:spcPts val="1000"/>
              </a:spcBef>
              <a:spcAft>
                <a:spcPts val="0"/>
              </a:spcAft>
              <a:buClr>
                <a:schemeClr val="dk1"/>
              </a:buClr>
              <a:buSzPts val="2800"/>
              <a:buNone/>
            </a:pPr>
            <a:r>
              <a:rPr lang="en-US"/>
              <a:t>There are three main types of the class loader:</a:t>
            </a:r>
            <a:endParaRPr/>
          </a:p>
          <a:p>
            <a:pPr marL="685800" lvl="1" indent="-228600" algn="l" rtl="0">
              <a:lnSpc>
                <a:spcPct val="90000"/>
              </a:lnSpc>
              <a:spcBef>
                <a:spcPts val="500"/>
              </a:spcBef>
              <a:spcAft>
                <a:spcPts val="0"/>
              </a:spcAft>
              <a:buClr>
                <a:schemeClr val="dk1"/>
              </a:buClr>
              <a:buSzPts val="2400"/>
              <a:buChar char="•"/>
            </a:pPr>
            <a:r>
              <a:rPr lang="en-US" b="1"/>
              <a:t>Bootstrap ClassLoader:</a:t>
            </a:r>
            <a:r>
              <a:rPr lang="en-US"/>
              <a:t>  The bootstrap class loader is responsible for loading the java.lang.ClassLoader. It is an important part of JVM which loads the JDK internal classes from the locations rt.jar. It is also known as a primordial</a:t>
            </a:r>
            <a:r>
              <a:rPr lang="en-US" i="1"/>
              <a:t> class loader.</a:t>
            </a:r>
            <a:endParaRPr/>
          </a:p>
          <a:p>
            <a:pPr marL="685800" lvl="1" indent="-76200" algn="l" rtl="0">
              <a:lnSpc>
                <a:spcPct val="90000"/>
              </a:lnSpc>
              <a:spcBef>
                <a:spcPts val="500"/>
              </a:spcBef>
              <a:spcAft>
                <a:spcPts val="0"/>
              </a:spcAft>
              <a:buClr>
                <a:schemeClr val="dk1"/>
              </a:buClr>
              <a:buSzPts val="2400"/>
              <a:buNone/>
            </a:pPr>
            <a:endParaRPr b="1"/>
          </a:p>
          <a:p>
            <a:pPr marL="685800" lvl="1" indent="-228600" algn="l" rtl="0">
              <a:lnSpc>
                <a:spcPct val="90000"/>
              </a:lnSpc>
              <a:spcBef>
                <a:spcPts val="500"/>
              </a:spcBef>
              <a:spcAft>
                <a:spcPts val="0"/>
              </a:spcAft>
              <a:buClr>
                <a:schemeClr val="dk1"/>
              </a:buClr>
              <a:buSzPts val="2400"/>
              <a:buChar char="•"/>
            </a:pPr>
            <a:r>
              <a:rPr lang="en-US" b="1"/>
              <a:t>Extension ClassLoader:  </a:t>
            </a:r>
            <a:r>
              <a:rPr lang="en-US"/>
              <a:t>The extension class loader loads the classes from JDK extension library.</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US" b="1"/>
              <a:t>System Class Loader:  </a:t>
            </a:r>
            <a:r>
              <a:rPr lang="en-US"/>
              <a:t>The main function of system class loader is to load the classes from the currently set classpaths.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5"/>
          <p:cNvSpPr txBox="1">
            <a:spLocks noGrp="1"/>
          </p:cNvSpPr>
          <p:nvPr>
            <p:ph type="body" idx="1"/>
          </p:nvPr>
        </p:nvSpPr>
        <p:spPr>
          <a:xfrm>
            <a:off x="838200" y="457200"/>
            <a:ext cx="10515600" cy="598870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endParaRPr b="1">
              <a:solidFill>
                <a:srgbClr val="C00000"/>
              </a:solidFill>
            </a:endParaRPr>
          </a:p>
          <a:p>
            <a:pPr marL="228600" lvl="0" indent="-228600" algn="l" rtl="0">
              <a:lnSpc>
                <a:spcPct val="90000"/>
              </a:lnSpc>
              <a:spcBef>
                <a:spcPts val="1000"/>
              </a:spcBef>
              <a:spcAft>
                <a:spcPts val="0"/>
              </a:spcAft>
              <a:buClr>
                <a:srgbClr val="C00000"/>
              </a:buClr>
              <a:buSzPct val="100000"/>
              <a:buChar char="•"/>
            </a:pPr>
            <a:r>
              <a:rPr lang="en-US" b="1">
                <a:solidFill>
                  <a:srgbClr val="C00000"/>
                </a:solidFill>
              </a:rPr>
              <a:t>Method Area	</a:t>
            </a:r>
            <a:endParaRPr/>
          </a:p>
          <a:p>
            <a:pPr marL="0" lvl="0" indent="0" algn="l" rtl="0">
              <a:lnSpc>
                <a:spcPct val="90000"/>
              </a:lnSpc>
              <a:spcBef>
                <a:spcPts val="1000"/>
              </a:spcBef>
              <a:spcAft>
                <a:spcPts val="0"/>
              </a:spcAft>
              <a:buClr>
                <a:srgbClr val="C00000"/>
              </a:buClr>
              <a:buSzPct val="100000"/>
              <a:buNone/>
            </a:pPr>
            <a:r>
              <a:rPr lang="en-US" b="1">
                <a:solidFill>
                  <a:srgbClr val="C00000"/>
                </a:solidFill>
              </a:rPr>
              <a:t>	</a:t>
            </a:r>
            <a:r>
              <a:rPr lang="en-US"/>
              <a:t>There is one method area for each JVM. Method area holds class level 	information of .class file.  Method area stores all the class level 	data such as class name, methods, static variables, non-static 	variables, fields etc</a:t>
            </a:r>
            <a:endParaRPr/>
          </a:p>
          <a:p>
            <a:pPr marL="228600" lvl="0" indent="-228600" algn="l" rtl="0">
              <a:lnSpc>
                <a:spcPct val="90000"/>
              </a:lnSpc>
              <a:spcBef>
                <a:spcPts val="1000"/>
              </a:spcBef>
              <a:spcAft>
                <a:spcPts val="0"/>
              </a:spcAft>
              <a:buClr>
                <a:srgbClr val="C00000"/>
              </a:buClr>
              <a:buSzPct val="100000"/>
              <a:buChar char="•"/>
            </a:pPr>
            <a:r>
              <a:rPr lang="en-US" b="1">
                <a:solidFill>
                  <a:srgbClr val="C00000"/>
                </a:solidFill>
              </a:rPr>
              <a:t>Heap</a:t>
            </a:r>
            <a:endParaRPr/>
          </a:p>
          <a:p>
            <a:pPr marL="0" lvl="0" indent="0" algn="l" rtl="0">
              <a:lnSpc>
                <a:spcPct val="90000"/>
              </a:lnSpc>
              <a:spcBef>
                <a:spcPts val="1000"/>
              </a:spcBef>
              <a:spcAft>
                <a:spcPts val="0"/>
              </a:spcAft>
              <a:buClr>
                <a:schemeClr val="dk1"/>
              </a:buClr>
              <a:buSzPct val="100000"/>
              <a:buNone/>
            </a:pPr>
            <a:r>
              <a:rPr lang="en-US"/>
              <a:t>	Heap is a JVM memory part where objects are allocated. JVM creates 	an object for each .class Class file.</a:t>
            </a:r>
            <a:endParaRPr/>
          </a:p>
          <a:p>
            <a:pPr marL="228600" lvl="0" indent="-228600" algn="l" rtl="0">
              <a:lnSpc>
                <a:spcPct val="90000"/>
              </a:lnSpc>
              <a:spcBef>
                <a:spcPts val="1000"/>
              </a:spcBef>
              <a:spcAft>
                <a:spcPts val="0"/>
              </a:spcAft>
              <a:buClr>
                <a:srgbClr val="C00000"/>
              </a:buClr>
              <a:buSzPct val="100000"/>
              <a:buChar char="•"/>
            </a:pPr>
            <a:r>
              <a:rPr lang="en-US" b="1">
                <a:solidFill>
                  <a:srgbClr val="C00000"/>
                </a:solidFill>
              </a:rPr>
              <a:t>Stack</a:t>
            </a:r>
            <a:endParaRPr/>
          </a:p>
          <a:p>
            <a:pPr marL="0" lvl="0" indent="0" algn="l" rtl="0">
              <a:lnSpc>
                <a:spcPct val="90000"/>
              </a:lnSpc>
              <a:spcBef>
                <a:spcPts val="1000"/>
              </a:spcBef>
              <a:spcAft>
                <a:spcPts val="0"/>
              </a:spcAft>
              <a:buClr>
                <a:schemeClr val="dk1"/>
              </a:buClr>
              <a:buSzPct val="100000"/>
              <a:buNone/>
            </a:pPr>
            <a:r>
              <a:rPr lang="en-US"/>
              <a:t>	The stack is  JVM memory part but unlike Heap, it is used for storing 	temporary variables i.e method parameters.</a:t>
            </a:r>
            <a:endParaRPr/>
          </a:p>
          <a:p>
            <a:pPr marL="228600" lvl="0" indent="-228600" algn="l" rtl="0">
              <a:lnSpc>
                <a:spcPct val="90000"/>
              </a:lnSpc>
              <a:spcBef>
                <a:spcPts val="1000"/>
              </a:spcBef>
              <a:spcAft>
                <a:spcPts val="0"/>
              </a:spcAft>
              <a:buClr>
                <a:srgbClr val="C00000"/>
              </a:buClr>
              <a:buSzPct val="100000"/>
              <a:buChar char="•"/>
            </a:pPr>
            <a:r>
              <a:rPr lang="en-US" b="1">
                <a:solidFill>
                  <a:srgbClr val="C00000"/>
                </a:solidFill>
              </a:rPr>
              <a:t>PC Registers</a:t>
            </a:r>
            <a:endParaRPr/>
          </a:p>
          <a:p>
            <a:pPr marL="0" lvl="0" indent="0" algn="l" rtl="0">
              <a:lnSpc>
                <a:spcPct val="90000"/>
              </a:lnSpc>
              <a:spcBef>
                <a:spcPts val="1000"/>
              </a:spcBef>
              <a:spcAft>
                <a:spcPts val="0"/>
              </a:spcAft>
              <a:buClr>
                <a:schemeClr val="dk1"/>
              </a:buClr>
              <a:buSzPct val="100000"/>
              <a:buNone/>
            </a:pPr>
            <a:r>
              <a:rPr lang="en-US"/>
              <a:t>	PC Registers use to keeps the track of which instruction has been 	executed 	and which one is going to be executed. Because 	instructions are executed 	by threads, each thread has a separate PC 	register.</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6"/>
          <p:cNvSpPr txBox="1">
            <a:spLocks noGrp="1"/>
          </p:cNvSpPr>
          <p:nvPr>
            <p:ph type="body" idx="1"/>
          </p:nvPr>
        </p:nvSpPr>
        <p:spPr>
          <a:xfrm>
            <a:off x="838200" y="242048"/>
            <a:ext cx="10515600" cy="64411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2800"/>
              <a:buChar char="•"/>
            </a:pPr>
            <a:r>
              <a:rPr lang="en-US" b="1">
                <a:solidFill>
                  <a:srgbClr val="C00000"/>
                </a:solidFill>
              </a:rPr>
              <a:t>Native Method Stack</a:t>
            </a:r>
            <a:endParaRPr/>
          </a:p>
          <a:p>
            <a:pPr marL="0" lvl="0" indent="0" algn="l" rtl="0">
              <a:lnSpc>
                <a:spcPct val="90000"/>
              </a:lnSpc>
              <a:spcBef>
                <a:spcPts val="1000"/>
              </a:spcBef>
              <a:spcAft>
                <a:spcPts val="0"/>
              </a:spcAft>
              <a:buClr>
                <a:schemeClr val="dk1"/>
              </a:buClr>
              <a:buSzPts val="2800"/>
              <a:buNone/>
            </a:pPr>
            <a:r>
              <a:rPr lang="en-US"/>
              <a:t>	A native method used to access the runtime data areas of the virtual machine.</a:t>
            </a:r>
            <a:endParaRPr/>
          </a:p>
          <a:p>
            <a:pPr marL="228600" lvl="0" indent="-228600" algn="l" rtl="0">
              <a:lnSpc>
                <a:spcPct val="90000"/>
              </a:lnSpc>
              <a:spcBef>
                <a:spcPts val="1000"/>
              </a:spcBef>
              <a:spcAft>
                <a:spcPts val="0"/>
              </a:spcAft>
              <a:buClr>
                <a:srgbClr val="C00000"/>
              </a:buClr>
              <a:buSzPts val="2800"/>
              <a:buChar char="•"/>
            </a:pPr>
            <a:r>
              <a:rPr lang="en-US" b="1">
                <a:solidFill>
                  <a:srgbClr val="C00000"/>
                </a:solidFill>
              </a:rPr>
              <a:t>Native Method interface</a:t>
            </a:r>
            <a:endParaRPr/>
          </a:p>
          <a:p>
            <a:pPr marL="0" lvl="0" indent="0" algn="l" rtl="0">
              <a:lnSpc>
                <a:spcPct val="90000"/>
              </a:lnSpc>
              <a:spcBef>
                <a:spcPts val="1000"/>
              </a:spcBef>
              <a:spcAft>
                <a:spcPts val="0"/>
              </a:spcAft>
              <a:buClr>
                <a:schemeClr val="dk1"/>
              </a:buClr>
              <a:buSzPts val="2800"/>
              <a:buNone/>
            </a:pPr>
            <a:r>
              <a:rPr lang="en-US"/>
              <a:t>	It enables java code to call or be called by native applications written in C or C++. 	Native applications are programs in low-level language that is specific to the 	hardware and OS of a system.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7"/>
          <p:cNvSpPr txBox="1">
            <a:spLocks noGrp="1"/>
          </p:cNvSpPr>
          <p:nvPr>
            <p:ph type="body" idx="1"/>
          </p:nvPr>
        </p:nvSpPr>
        <p:spPr>
          <a:xfrm>
            <a:off x="838200" y="174812"/>
            <a:ext cx="10515600" cy="600215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C00000"/>
              </a:buClr>
              <a:buSzPts val="2800"/>
              <a:buNone/>
            </a:pPr>
            <a:r>
              <a:rPr lang="en-US" b="1">
                <a:solidFill>
                  <a:srgbClr val="C00000"/>
                </a:solidFill>
              </a:rPr>
              <a:t>Execution Engine</a:t>
            </a:r>
            <a:endParaRPr/>
          </a:p>
          <a:p>
            <a:pPr marL="0" lvl="0" indent="0" algn="l" rtl="0">
              <a:lnSpc>
                <a:spcPct val="90000"/>
              </a:lnSpc>
              <a:spcBef>
                <a:spcPts val="1000"/>
              </a:spcBef>
              <a:spcAft>
                <a:spcPts val="0"/>
              </a:spcAft>
              <a:buClr>
                <a:schemeClr val="dk1"/>
              </a:buClr>
              <a:buSzPts val="2800"/>
              <a:buNone/>
            </a:pPr>
            <a:r>
              <a:rPr lang="en-US"/>
              <a:t>Execution engine executes the bytecode line by line. It contains three main components. </a:t>
            </a:r>
            <a:endParaRPr/>
          </a:p>
          <a:p>
            <a:pPr marL="228600" lvl="0" indent="-228600" algn="l" rtl="0">
              <a:lnSpc>
                <a:spcPct val="90000"/>
              </a:lnSpc>
              <a:spcBef>
                <a:spcPts val="1000"/>
              </a:spcBef>
              <a:spcAft>
                <a:spcPts val="0"/>
              </a:spcAft>
              <a:buClr>
                <a:srgbClr val="7030A0"/>
              </a:buClr>
              <a:buSzPts val="2400"/>
              <a:buChar char="•"/>
            </a:pPr>
            <a:r>
              <a:rPr lang="en-US" sz="2400" b="1">
                <a:solidFill>
                  <a:srgbClr val="7030A0"/>
                </a:solidFill>
              </a:rPr>
              <a:t>Interpreter</a:t>
            </a:r>
            <a:r>
              <a:rPr lang="en-US" sz="2400" b="1"/>
              <a:t> </a:t>
            </a:r>
            <a:endParaRPr sz="2400"/>
          </a:p>
          <a:p>
            <a:pPr marL="685800" lvl="1" indent="-228600" algn="l" rtl="0">
              <a:lnSpc>
                <a:spcPct val="90000"/>
              </a:lnSpc>
              <a:spcBef>
                <a:spcPts val="500"/>
              </a:spcBef>
              <a:spcAft>
                <a:spcPts val="0"/>
              </a:spcAft>
              <a:buClr>
                <a:schemeClr val="dk1"/>
              </a:buClr>
              <a:buSzPts val="2400"/>
              <a:buChar char="•"/>
            </a:pPr>
            <a:r>
              <a:rPr lang="en-US"/>
              <a:t>A very important member of the JVM is the interpreter. The interpreter converts bytecode instructions according to the underlined platform instruction as well as the run state and executes the code.</a:t>
            </a:r>
            <a:endParaRPr/>
          </a:p>
          <a:p>
            <a:pPr marL="228600" lvl="0" indent="-228600" algn="l" rtl="0">
              <a:lnSpc>
                <a:spcPct val="90000"/>
              </a:lnSpc>
              <a:spcBef>
                <a:spcPts val="1000"/>
              </a:spcBef>
              <a:spcAft>
                <a:spcPts val="0"/>
              </a:spcAft>
              <a:buClr>
                <a:srgbClr val="7030A0"/>
              </a:buClr>
              <a:buSzPts val="2400"/>
              <a:buChar char="•"/>
            </a:pPr>
            <a:r>
              <a:rPr lang="en-US" sz="2400" b="1">
                <a:solidFill>
                  <a:srgbClr val="7030A0"/>
                </a:solidFill>
              </a:rPr>
              <a:t>Just-In-Time Compiler (JIT)</a:t>
            </a:r>
            <a:endParaRPr sz="2400">
              <a:solidFill>
                <a:srgbClr val="7030A0"/>
              </a:solidFill>
            </a:endParaRPr>
          </a:p>
          <a:p>
            <a:pPr marL="685800" lvl="1" indent="-228600" algn="l" rtl="0">
              <a:lnSpc>
                <a:spcPct val="90000"/>
              </a:lnSpc>
              <a:spcBef>
                <a:spcPts val="500"/>
              </a:spcBef>
              <a:spcAft>
                <a:spcPts val="0"/>
              </a:spcAft>
              <a:buClr>
                <a:schemeClr val="dk1"/>
              </a:buClr>
              <a:buSzPts val="2400"/>
              <a:buChar char="•"/>
            </a:pPr>
            <a:r>
              <a:rPr lang="en-US"/>
              <a:t>The JIT compiler compiles the code as it is need during the execution. Only the code that will benefit from the compilation is compile. The remaining code is simply interpret. In this way, the Just-In-Time compiler provides a kind of performance boost and also increases the efficiency of the interpreter. </a:t>
            </a:r>
            <a:endParaRPr/>
          </a:p>
          <a:p>
            <a:pPr marL="685800" lvl="1" indent="-228600" algn="l" rtl="0">
              <a:lnSpc>
                <a:spcPct val="90000"/>
              </a:lnSpc>
              <a:spcBef>
                <a:spcPts val="500"/>
              </a:spcBef>
              <a:spcAft>
                <a:spcPts val="0"/>
              </a:spcAft>
              <a:buClr>
                <a:schemeClr val="dk1"/>
              </a:buClr>
              <a:buSzPts val="2400"/>
              <a:buChar char="•"/>
            </a:pPr>
            <a:r>
              <a:rPr lang="en-US"/>
              <a:t>It used when a method is called. The JIT compiles the bytecode of that called method into native machine code. </a:t>
            </a:r>
            <a:endParaRPr/>
          </a:p>
          <a:p>
            <a:pPr marL="685800" lvl="1" indent="-228600" algn="l" rtl="0">
              <a:lnSpc>
                <a:spcPct val="90000"/>
              </a:lnSpc>
              <a:spcBef>
                <a:spcPts val="500"/>
              </a:spcBef>
              <a:spcAft>
                <a:spcPts val="0"/>
              </a:spcAft>
              <a:buClr>
                <a:schemeClr val="dk1"/>
              </a:buClr>
              <a:buSzPts val="2400"/>
              <a:buChar char="•"/>
            </a:pPr>
            <a:r>
              <a:rPr lang="en-US"/>
              <a:t>When a method has been compiled in native machine code, the JVM calls the compiled code of that method directly instead of interpreting it.</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Bytecode or .class file</a:t>
            </a:r>
            <a:endParaRPr b="1"/>
          </a:p>
        </p:txBody>
      </p:sp>
      <p:sp>
        <p:nvSpPr>
          <p:cNvPr id="198" name="Google Shape;198;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Bytecode</a:t>
            </a:r>
            <a:r>
              <a:rPr lang="en-US"/>
              <a:t> is program code that has been compiled from source code into low-level code like object file (not ready to run directly)designed for a software interpreter. </a:t>
            </a:r>
            <a:endParaRPr/>
          </a:p>
          <a:p>
            <a:pPr marL="228600" lvl="0" indent="-228600" algn="l" rtl="0">
              <a:lnSpc>
                <a:spcPct val="90000"/>
              </a:lnSpc>
              <a:spcBef>
                <a:spcPts val="1000"/>
              </a:spcBef>
              <a:spcAft>
                <a:spcPts val="0"/>
              </a:spcAft>
              <a:buClr>
                <a:schemeClr val="dk1"/>
              </a:buClr>
              <a:buSzPts val="2800"/>
              <a:buChar char="•"/>
            </a:pPr>
            <a:r>
              <a:rPr lang="en-US"/>
              <a:t>It may be executed by a virtual machine (such as a JVM) or further compiled into machine code, which is recognized by the processor.</a:t>
            </a:r>
            <a:endParaRPr/>
          </a:p>
          <a:p>
            <a:pPr marL="228600" lvl="0" indent="-228600" algn="l" rtl="0">
              <a:lnSpc>
                <a:spcPct val="90000"/>
              </a:lnSpc>
              <a:spcBef>
                <a:spcPts val="1000"/>
              </a:spcBef>
              <a:spcAft>
                <a:spcPts val="0"/>
              </a:spcAft>
              <a:buClr>
                <a:schemeClr val="dk1"/>
              </a:buClr>
              <a:buSzPts val="2800"/>
              <a:buChar char="•"/>
            </a:pPr>
            <a:r>
              <a:rPr lang="en-US" b="1"/>
              <a:t>Java is</a:t>
            </a:r>
            <a:r>
              <a:rPr lang="en-US"/>
              <a:t> known as a "</a:t>
            </a:r>
            <a:r>
              <a:rPr lang="en-US" b="1"/>
              <a:t>portable language</a:t>
            </a:r>
            <a:r>
              <a:rPr lang="en-US"/>
              <a:t>" because </a:t>
            </a:r>
            <a:r>
              <a:rPr lang="en-US" b="1"/>
              <a:t>Java code</a:t>
            </a:r>
            <a:r>
              <a:rPr lang="en-US"/>
              <a:t> can execute on all major platforms.</a:t>
            </a:r>
            <a:endParaRPr/>
          </a:p>
          <a:p>
            <a:pPr marL="228600" lvl="0" indent="-228600" algn="l" rtl="0">
              <a:lnSpc>
                <a:spcPct val="90000"/>
              </a:lnSpc>
              <a:spcBef>
                <a:spcPts val="1000"/>
              </a:spcBef>
              <a:spcAft>
                <a:spcPts val="0"/>
              </a:spcAft>
              <a:buClr>
                <a:schemeClr val="dk1"/>
              </a:buClr>
              <a:buSzPts val="2800"/>
              <a:buChar char="•"/>
            </a:pPr>
            <a:r>
              <a:rPr lang="en-US"/>
              <a:t>This </a:t>
            </a:r>
            <a:r>
              <a:rPr lang="en-US" b="1"/>
              <a:t>bytecode</a:t>
            </a:r>
            <a:r>
              <a:rPr lang="en-US"/>
              <a:t> is sent to </a:t>
            </a:r>
            <a:r>
              <a:rPr lang="en-US" b="1">
                <a:solidFill>
                  <a:srgbClr val="7030A0"/>
                </a:solidFill>
              </a:rPr>
              <a:t>Java virtual machine (JVM) </a:t>
            </a:r>
            <a:r>
              <a:rPr lang="en-US"/>
              <a:t>which resides in the RAM of any operating system. </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8"/>
          <p:cNvSpPr txBox="1">
            <a:spLocks noGrp="1"/>
          </p:cNvSpPr>
          <p:nvPr>
            <p:ph type="body" idx="1"/>
          </p:nvPr>
        </p:nvSpPr>
        <p:spPr>
          <a:xfrm>
            <a:off x="676835" y="35989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030A0"/>
              </a:buClr>
              <a:buSzPts val="2800"/>
              <a:buChar char="•"/>
            </a:pPr>
            <a:r>
              <a:rPr lang="en-US" b="1">
                <a:solidFill>
                  <a:srgbClr val="7030A0"/>
                </a:solidFill>
              </a:rPr>
              <a:t>Garbage Collector</a:t>
            </a:r>
            <a:endParaRPr>
              <a:solidFill>
                <a:srgbClr val="7030A0"/>
              </a:solidFill>
            </a:endParaRPr>
          </a:p>
          <a:p>
            <a:pPr marL="685800" lvl="1" indent="-228600" algn="l" rtl="0">
              <a:lnSpc>
                <a:spcPct val="90000"/>
              </a:lnSpc>
              <a:spcBef>
                <a:spcPts val="500"/>
              </a:spcBef>
              <a:spcAft>
                <a:spcPts val="0"/>
              </a:spcAft>
              <a:buClr>
                <a:schemeClr val="dk1"/>
              </a:buClr>
              <a:buSzPts val="2400"/>
              <a:buChar char="•"/>
            </a:pPr>
            <a:r>
              <a:rPr lang="en-US"/>
              <a:t>Garbage Collection use for automatic memory management by JVM. </a:t>
            </a:r>
            <a:endParaRPr/>
          </a:p>
          <a:p>
            <a:pPr marL="685800" lvl="1" indent="-228600" algn="l" rtl="0">
              <a:lnSpc>
                <a:spcPct val="90000"/>
              </a:lnSpc>
              <a:spcBef>
                <a:spcPts val="500"/>
              </a:spcBef>
              <a:spcAft>
                <a:spcPts val="0"/>
              </a:spcAft>
              <a:buClr>
                <a:schemeClr val="dk1"/>
              </a:buClr>
              <a:buSzPts val="2400"/>
              <a:buChar char="•"/>
            </a:pPr>
            <a:r>
              <a:rPr lang="en-US"/>
              <a:t>It destroys unreferenced objects from Heap so that allocates more memory for new objects. </a:t>
            </a:r>
            <a:endParaRPr/>
          </a:p>
          <a:p>
            <a:pPr marL="685800" lvl="1" indent="-228600" algn="l" rtl="0">
              <a:lnSpc>
                <a:spcPct val="90000"/>
              </a:lnSpc>
              <a:spcBef>
                <a:spcPts val="500"/>
              </a:spcBef>
              <a:spcAft>
                <a:spcPts val="0"/>
              </a:spcAft>
              <a:buClr>
                <a:schemeClr val="dk1"/>
              </a:buClr>
              <a:buSzPts val="2400"/>
              <a:buChar char="•"/>
            </a:pPr>
            <a:r>
              <a:rPr lang="en-US"/>
              <a:t>The technique used to accomplish is refer </a:t>
            </a:r>
            <a:r>
              <a:rPr lang="en-US" b="1" i="1">
                <a:solidFill>
                  <a:srgbClr val="7030A0"/>
                </a:solidFill>
              </a:rPr>
              <a:t>garbage collection</a:t>
            </a:r>
            <a:r>
              <a:rPr lang="en-US" i="1"/>
              <a:t>.</a:t>
            </a:r>
            <a:r>
              <a:rPr lang="en-US"/>
              <a:t> </a:t>
            </a:r>
            <a:endParaRPr/>
          </a:p>
          <a:p>
            <a:pPr marL="685800" lvl="1" indent="-228600" algn="l" rtl="0">
              <a:lnSpc>
                <a:spcPct val="90000"/>
              </a:lnSpc>
              <a:spcBef>
                <a:spcPts val="500"/>
              </a:spcBef>
              <a:spcAft>
                <a:spcPts val="0"/>
              </a:spcAft>
              <a:buClr>
                <a:schemeClr val="dk1"/>
              </a:buClr>
              <a:buSzPts val="2400"/>
              <a:buChar char="•"/>
            </a:pPr>
            <a:r>
              <a:rPr lang="en-US"/>
              <a:t>In garbage collection, when an unreference object exists, the memory claim by this object can be reclaim by another object.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25" name="Google Shape;425;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26" name="Google Shape;426;p69"/>
          <p:cNvPicPr preferRelativeResize="0"/>
          <p:nvPr/>
        </p:nvPicPr>
        <p:blipFill rotWithShape="1">
          <a:blip r:embed="rId3">
            <a:alphaModFix/>
          </a:blip>
          <a:srcRect/>
          <a:stretch/>
        </p:blipFill>
        <p:spPr>
          <a:xfrm>
            <a:off x="1219200" y="1395412"/>
            <a:ext cx="9753600" cy="4067175"/>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32" name="Google Shape;432;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b="1">
                <a:solidFill>
                  <a:srgbClr val="C00000"/>
                </a:solidFill>
              </a:rPr>
              <a:t>Java Virtual Machine</a:t>
            </a:r>
            <a:endParaRPr/>
          </a:p>
        </p:txBody>
      </p:sp>
      <p:sp>
        <p:nvSpPr>
          <p:cNvPr id="204" name="Google Shape;204;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JVM recognizes the </a:t>
            </a:r>
            <a:r>
              <a:rPr lang="en-US" b="1"/>
              <a:t>platform</a:t>
            </a:r>
            <a:r>
              <a:rPr lang="en-US"/>
              <a:t> it is on and converts the </a:t>
            </a:r>
            <a:r>
              <a:rPr lang="en-US" b="1"/>
              <a:t>bytecodes</a:t>
            </a:r>
            <a:r>
              <a:rPr lang="en-US"/>
              <a:t> into native machine code. </a:t>
            </a:r>
            <a:endParaRPr/>
          </a:p>
          <a:p>
            <a:pPr marL="228600" lvl="0" indent="-228600" algn="l" rtl="0">
              <a:lnSpc>
                <a:spcPct val="90000"/>
              </a:lnSpc>
              <a:spcBef>
                <a:spcPts val="1000"/>
              </a:spcBef>
              <a:spcAft>
                <a:spcPts val="0"/>
              </a:spcAft>
              <a:buClr>
                <a:schemeClr val="dk1"/>
              </a:buClr>
              <a:buSzPts val="2800"/>
              <a:buChar char="•"/>
            </a:pPr>
            <a:r>
              <a:rPr lang="en-US"/>
              <a:t>Hence </a:t>
            </a:r>
            <a:r>
              <a:rPr lang="en-US" b="1"/>
              <a:t>java</a:t>
            </a:r>
            <a:r>
              <a:rPr lang="en-US"/>
              <a:t> is called </a:t>
            </a:r>
            <a:r>
              <a:rPr lang="en-US" b="1"/>
              <a:t>platform independent</a:t>
            </a:r>
            <a:r>
              <a:rPr lang="en-US"/>
              <a:t> language.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b="1">
                <a:solidFill>
                  <a:srgbClr val="C00000"/>
                </a:solidFill>
              </a:rPr>
              <a:t>Java Virtual Machine</a:t>
            </a:r>
            <a:endParaRPr>
              <a:solidFill>
                <a:srgbClr val="C00000"/>
              </a:solidFill>
            </a:endParaRPr>
          </a:p>
        </p:txBody>
      </p:sp>
      <p:sp>
        <p:nvSpPr>
          <p:cNvPr id="210" name="Google Shape;21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Java Virtual Machine or JVM is a Java run-time system. It is a virtual machine environment that helps drive/run a Java code.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Unlike other programming languages, whenever we compile a Java program, it never generates a standalone machine code(not ready for direct execution).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Spite of that the Java compiler produces Bytecode for the Java Virtual Machine.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16" name="Google Shape;216;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17" name="Google Shape;217;p44"/>
          <p:cNvPicPr preferRelativeResize="0"/>
          <p:nvPr/>
        </p:nvPicPr>
        <p:blipFill rotWithShape="1">
          <a:blip r:embed="rId3">
            <a:alphaModFix/>
          </a:blip>
          <a:srcRect b="5325"/>
          <a:stretch/>
        </p:blipFill>
        <p:spPr>
          <a:xfrm>
            <a:off x="838200" y="365125"/>
            <a:ext cx="10515600" cy="55784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45"/>
          <p:cNvPicPr preferRelativeResize="0">
            <a:picLocks noGrp="1"/>
          </p:cNvPicPr>
          <p:nvPr>
            <p:ph type="body" idx="1"/>
          </p:nvPr>
        </p:nvPicPr>
        <p:blipFill rotWithShape="1">
          <a:blip r:embed="rId3">
            <a:alphaModFix/>
          </a:blip>
          <a:srcRect/>
          <a:stretch/>
        </p:blipFill>
        <p:spPr>
          <a:xfrm>
            <a:off x="1010488" y="0"/>
            <a:ext cx="7281610" cy="2061089"/>
          </a:xfrm>
          <a:prstGeom prst="rect">
            <a:avLst/>
          </a:prstGeom>
          <a:noFill/>
          <a:ln>
            <a:noFill/>
          </a:ln>
        </p:spPr>
      </p:pic>
      <p:pic>
        <p:nvPicPr>
          <p:cNvPr id="223" name="Google Shape;223;p45"/>
          <p:cNvPicPr preferRelativeResize="0"/>
          <p:nvPr/>
        </p:nvPicPr>
        <p:blipFill rotWithShape="1">
          <a:blip r:embed="rId4">
            <a:alphaModFix/>
          </a:blip>
          <a:srcRect/>
          <a:stretch/>
        </p:blipFill>
        <p:spPr>
          <a:xfrm>
            <a:off x="1010488" y="2456374"/>
            <a:ext cx="2557041" cy="3913093"/>
          </a:xfrm>
          <a:prstGeom prst="rect">
            <a:avLst/>
          </a:prstGeom>
          <a:noFill/>
          <a:ln>
            <a:noFill/>
          </a:ln>
        </p:spPr>
      </p:pic>
      <p:pic>
        <p:nvPicPr>
          <p:cNvPr id="224" name="Google Shape;224;p45"/>
          <p:cNvPicPr preferRelativeResize="0"/>
          <p:nvPr/>
        </p:nvPicPr>
        <p:blipFill rotWithShape="1">
          <a:blip r:embed="rId5">
            <a:alphaModFix/>
          </a:blip>
          <a:srcRect r="9023" b="8143"/>
          <a:stretch/>
        </p:blipFill>
        <p:spPr>
          <a:xfrm>
            <a:off x="5729775" y="2317466"/>
            <a:ext cx="6117084" cy="419090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0" name="Google Shape;230;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31" name="Google Shape;231;p46"/>
          <p:cNvPicPr preferRelativeResize="0"/>
          <p:nvPr/>
        </p:nvPicPr>
        <p:blipFill rotWithShape="1">
          <a:blip r:embed="rId3">
            <a:alphaModFix/>
          </a:blip>
          <a:srcRect/>
          <a:stretch/>
        </p:blipFill>
        <p:spPr>
          <a:xfrm>
            <a:off x="772358" y="266700"/>
            <a:ext cx="10644326" cy="6324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7"/>
          <p:cNvSpPr txBox="1">
            <a:spLocks noGrp="1"/>
          </p:cNvSpPr>
          <p:nvPr>
            <p:ph type="body" idx="1"/>
          </p:nvPr>
        </p:nvSpPr>
        <p:spPr>
          <a:xfrm>
            <a:off x="838200" y="215152"/>
            <a:ext cx="10515600" cy="664284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r>
              <a:rPr lang="en-US" b="1">
                <a:solidFill>
                  <a:srgbClr val="FF0000"/>
                </a:solidFill>
              </a:rPr>
              <a:t>JVM allows us to achieve both portability and security problems:</a:t>
            </a:r>
            <a:endParaRPr/>
          </a:p>
          <a:p>
            <a:pPr marL="0" lvl="0" indent="0" algn="l" rtl="0">
              <a:lnSpc>
                <a:spcPct val="90000"/>
              </a:lnSpc>
              <a:spcBef>
                <a:spcPts val="1000"/>
              </a:spcBef>
              <a:spcAft>
                <a:spcPts val="0"/>
              </a:spcAft>
              <a:buClr>
                <a:schemeClr val="dk1"/>
              </a:buClr>
              <a:buSzPts val="2800"/>
              <a:buNone/>
            </a:pPr>
            <a:r>
              <a:rPr lang="en-US" b="1"/>
              <a:t> </a:t>
            </a:r>
            <a:r>
              <a:rPr lang="en-US" b="1">
                <a:solidFill>
                  <a:srgbClr val="7030A0"/>
                </a:solidFill>
              </a:rPr>
              <a:t>Platform Independence:</a:t>
            </a:r>
            <a:endParaRPr/>
          </a:p>
          <a:p>
            <a:pPr marL="228600" lvl="0" indent="-228600" algn="l" rtl="0">
              <a:lnSpc>
                <a:spcPct val="90000"/>
              </a:lnSpc>
              <a:spcBef>
                <a:spcPts val="1000"/>
              </a:spcBef>
              <a:spcAft>
                <a:spcPts val="0"/>
              </a:spcAft>
              <a:buClr>
                <a:schemeClr val="dk1"/>
              </a:buClr>
              <a:buSzPts val="2800"/>
              <a:buChar char="•"/>
            </a:pPr>
            <a:r>
              <a:rPr lang="en-US"/>
              <a:t>Platform represents the environment in which a program runs. </a:t>
            </a:r>
            <a:endParaRPr/>
          </a:p>
          <a:p>
            <a:pPr marL="228600" lvl="0" indent="-228600" algn="l" rtl="0">
              <a:lnSpc>
                <a:spcPct val="90000"/>
              </a:lnSpc>
              <a:spcBef>
                <a:spcPts val="1000"/>
              </a:spcBef>
              <a:spcAft>
                <a:spcPts val="0"/>
              </a:spcAft>
              <a:buClr>
                <a:schemeClr val="dk1"/>
              </a:buClr>
              <a:buSzPts val="2800"/>
              <a:buChar char="•"/>
            </a:pPr>
            <a:r>
              <a:rPr lang="en-US"/>
              <a:t>Being platform-independent simply means a program can be easily executed on different platforms without rewriting and recompiling. </a:t>
            </a:r>
            <a:endParaRPr/>
          </a:p>
          <a:p>
            <a:pPr marL="228600" lvl="0" indent="-228600" algn="l" rtl="0">
              <a:lnSpc>
                <a:spcPct val="90000"/>
              </a:lnSpc>
              <a:spcBef>
                <a:spcPts val="1000"/>
              </a:spcBef>
              <a:spcAft>
                <a:spcPts val="0"/>
              </a:spcAft>
              <a:buClr>
                <a:schemeClr val="dk1"/>
              </a:buClr>
              <a:buSzPts val="2800"/>
              <a:buChar char="•"/>
            </a:pPr>
            <a:r>
              <a:rPr lang="en-US"/>
              <a:t>This is possible only because of translating a Java program -&gt;bytecode makes it easier to execute a program in different environments because </a:t>
            </a:r>
            <a:r>
              <a:rPr lang="en-US">
                <a:solidFill>
                  <a:srgbClr val="FF0000"/>
                </a:solidFill>
              </a:rPr>
              <a:t>only</a:t>
            </a:r>
            <a:r>
              <a:rPr lang="en-US"/>
              <a:t> </a:t>
            </a:r>
            <a:r>
              <a:rPr lang="en-US">
                <a:solidFill>
                  <a:srgbClr val="FF0000"/>
                </a:solidFill>
              </a:rPr>
              <a:t>JVM needs to be implemented for each platform</a:t>
            </a:r>
            <a:r>
              <a:rPr lang="en-US"/>
              <a:t>. </a:t>
            </a:r>
            <a:endParaRPr/>
          </a:p>
          <a:p>
            <a:pPr marL="228600" lvl="0" indent="-228600" algn="l" rtl="0">
              <a:lnSpc>
                <a:spcPct val="90000"/>
              </a:lnSpc>
              <a:spcBef>
                <a:spcPts val="1000"/>
              </a:spcBef>
              <a:spcAft>
                <a:spcPts val="0"/>
              </a:spcAft>
              <a:buClr>
                <a:schemeClr val="dk1"/>
              </a:buClr>
              <a:buSzPts val="2800"/>
              <a:buChar char="•"/>
            </a:pPr>
            <a:r>
              <a:rPr lang="en-US"/>
              <a:t>Although the JVM will differ from platform to platform, the same Java bytecode is understood by them. </a:t>
            </a:r>
            <a:endParaRPr/>
          </a:p>
          <a:p>
            <a:pPr marL="228600" lvl="0" indent="-228600" algn="l" rtl="0">
              <a:lnSpc>
                <a:spcPct val="90000"/>
              </a:lnSpc>
              <a:spcBef>
                <a:spcPts val="1000"/>
              </a:spcBef>
              <a:spcAft>
                <a:spcPts val="0"/>
              </a:spcAft>
              <a:buClr>
                <a:schemeClr val="dk1"/>
              </a:buClr>
              <a:buSzPts val="2800"/>
              <a:buChar char="•"/>
            </a:pPr>
            <a:r>
              <a:rPr lang="en-US"/>
              <a:t>This makes Java a platform-independent technology and also justifies WORA(Write Once Run Anywhere).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Widescreen</PresentationFormat>
  <Paragraphs>127</Paragraphs>
  <Slides>32</Slides>
  <Notes>32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Helvetica Neue Light</vt:lpstr>
      <vt:lpstr>Helvetica Neue</vt:lpstr>
      <vt:lpstr>Calibri</vt:lpstr>
      <vt:lpstr>Arial</vt:lpstr>
      <vt:lpstr>Office Theme</vt:lpstr>
      <vt:lpstr>White</vt:lpstr>
      <vt:lpstr>Gradient</vt:lpstr>
      <vt:lpstr>20MX21 - Object Oriented Programming using JAVA  Java Virtual Machine (JVM) Architecture (CO-1)</vt:lpstr>
      <vt:lpstr>PowerPoint Presentation</vt:lpstr>
      <vt:lpstr>Bytecode or .class file</vt:lpstr>
      <vt:lpstr>Java Virtual Machine</vt:lpstr>
      <vt:lpstr>Java 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20MX21 - Object Oriented Programming using JAVA  Java Virtual Machine (JVM) Architecture (CO-1)</dc:title>
  <dc:creator>Administrator</dc:creator>
  <cp:lastModifiedBy>Administrator</cp:lastModifiedBy>
  <cp:revision>1</cp:revision>
  <dcterms:modified xsi:type="dcterms:W3CDTF">2024-02-02T05:30:13Z</dcterms:modified>
</cp:coreProperties>
</file>