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71" r:id="rId9"/>
    <p:sldId id="27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6" r:id="rId18"/>
    <p:sldId id="267" r:id="rId19"/>
    <p:sldId id="268" r:id="rId20"/>
    <p:sldId id="280" r:id="rId21"/>
    <p:sldId id="281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70" autoAdjust="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FEE5-5B37-46EF-97A0-8AB13B833D58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778CB-703F-42EF-AFC8-7B72D60DA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8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2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9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01B1-06E8-465F-B58B-E74C58507C6E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9A7A-1415-495A-8EAD-1B3EECAED673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9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652C-25D0-4BBA-ADEC-7B6E2D954C51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3961-5A0C-4EDF-89DB-C3A4328A3711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F67-251E-4201-90A4-8B66324A47F7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988F-D3F4-4562-BA86-0E18CA61594B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0B40-008E-44E4-9B79-4C0190F9161E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5295-1C24-4620-90FE-24815A8BDFEE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01-90D5-44B4-8CFF-865C0134679C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DADD-928C-4CDC-B618-FBC975A353CA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6D65-939E-4304-9AC4-DAC9E585CAA6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07C3-8EAA-448A-91E8-1E2228956415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4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73144" y="1791900"/>
            <a:ext cx="90457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Static Data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embers and Garbage Collection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5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6626" y="110325"/>
            <a:ext cx="4645959" cy="207632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lnSpc>
                <a:spcPts val="2709"/>
              </a:lnSpc>
              <a:spcBef>
                <a:spcPts val="79"/>
              </a:spcBef>
            </a:pP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public</a:t>
            </a:r>
            <a:r>
              <a:rPr sz="2294" b="1" spc="-49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class</a:t>
            </a:r>
            <a:r>
              <a:rPr sz="2294" b="1" spc="-53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Counter</a:t>
            </a:r>
            <a:r>
              <a:rPr sz="2294" spc="-49" dirty="0">
                <a:latin typeface="DejaVu Sans Mono"/>
                <a:cs typeface="DejaVu Sans Mono"/>
              </a:rPr>
              <a:t> </a:t>
            </a:r>
            <a:r>
              <a:rPr sz="2294" spc="-44" dirty="0">
                <a:latin typeface="DejaVu Sans Mono"/>
                <a:cs typeface="DejaVu Sans Mono"/>
              </a:rPr>
              <a:t>{</a:t>
            </a:r>
            <a:endParaRPr sz="2294">
              <a:latin typeface="DejaVu Sans Mono"/>
              <a:cs typeface="DejaVu Sans Mono"/>
            </a:endParaRPr>
          </a:p>
          <a:p>
            <a:pPr marL="413519">
              <a:lnSpc>
                <a:spcPts val="2660"/>
              </a:lnSpc>
            </a:pP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int</a:t>
            </a:r>
            <a:r>
              <a:rPr sz="2294" b="1" spc="-40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0000C0"/>
                </a:solidFill>
                <a:latin typeface="DejaVu Sans Mono"/>
                <a:cs typeface="DejaVu Sans Mono"/>
              </a:rPr>
              <a:t>myCount</a:t>
            </a:r>
            <a:r>
              <a:rPr sz="2294" spc="-22" dirty="0">
                <a:solidFill>
                  <a:srgbClr val="0000C0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=</a:t>
            </a:r>
            <a:r>
              <a:rPr sz="2294" spc="-22" dirty="0">
                <a:latin typeface="DejaVu Sans Mono"/>
                <a:cs typeface="DejaVu Sans Mono"/>
              </a:rPr>
              <a:t> 0;</a:t>
            </a:r>
            <a:endParaRPr sz="2294">
              <a:latin typeface="DejaVu Sans Mono"/>
              <a:cs typeface="DejaVu Sans Mono"/>
            </a:endParaRPr>
          </a:p>
          <a:p>
            <a:pPr marL="414079">
              <a:lnSpc>
                <a:spcPts val="2660"/>
              </a:lnSpc>
            </a:pP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static</a:t>
            </a:r>
            <a:r>
              <a:rPr sz="2294" b="1" spc="-35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int</a:t>
            </a:r>
            <a:r>
              <a:rPr sz="2294" b="1" spc="-40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i="1" dirty="0">
                <a:solidFill>
                  <a:srgbClr val="0000C0"/>
                </a:solidFill>
                <a:latin typeface="DejaVu Sans Mono"/>
                <a:cs typeface="DejaVu Sans Mono"/>
              </a:rPr>
              <a:t>ourCount</a:t>
            </a:r>
            <a:r>
              <a:rPr sz="2294" i="1" spc="-31" dirty="0">
                <a:solidFill>
                  <a:srgbClr val="0000C0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=</a:t>
            </a:r>
            <a:r>
              <a:rPr sz="2294" spc="-44" dirty="0">
                <a:latin typeface="DejaVu Sans Mono"/>
                <a:cs typeface="DejaVu Sans Mono"/>
              </a:rPr>
              <a:t> </a:t>
            </a:r>
            <a:r>
              <a:rPr sz="2294" spc="-22" dirty="0">
                <a:latin typeface="DejaVu Sans Mono"/>
                <a:cs typeface="DejaVu Sans Mono"/>
              </a:rPr>
              <a:t>0;</a:t>
            </a:r>
            <a:endParaRPr sz="2294">
              <a:latin typeface="DejaVu Sans Mono"/>
              <a:cs typeface="DejaVu Sans Mono"/>
            </a:endParaRPr>
          </a:p>
          <a:p>
            <a:pPr marL="816952" marR="1061254" indent="-402873">
              <a:lnSpc>
                <a:spcPct val="96700"/>
              </a:lnSpc>
              <a:spcBef>
                <a:spcPts val="44"/>
              </a:spcBef>
            </a:pP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void</a:t>
            </a:r>
            <a:r>
              <a:rPr sz="2294" b="1" spc="-71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increment()</a:t>
            </a:r>
            <a:r>
              <a:rPr sz="2294" spc="-66" dirty="0">
                <a:latin typeface="DejaVu Sans Mono"/>
                <a:cs typeface="DejaVu Sans Mono"/>
              </a:rPr>
              <a:t> </a:t>
            </a:r>
            <a:r>
              <a:rPr sz="2294" spc="-44" dirty="0">
                <a:latin typeface="DejaVu Sans Mono"/>
                <a:cs typeface="DejaVu Sans Mono"/>
              </a:rPr>
              <a:t>{ </a:t>
            </a:r>
            <a:r>
              <a:rPr sz="2294" spc="-9" dirty="0">
                <a:solidFill>
                  <a:srgbClr val="0000C0"/>
                </a:solidFill>
                <a:latin typeface="DejaVu Sans Mono"/>
                <a:cs typeface="DejaVu Sans Mono"/>
              </a:rPr>
              <a:t>myCount</a:t>
            </a:r>
            <a:r>
              <a:rPr sz="2294" spc="-9" dirty="0">
                <a:latin typeface="DejaVu Sans Mono"/>
                <a:cs typeface="DejaVu Sans Mono"/>
              </a:rPr>
              <a:t>++; </a:t>
            </a:r>
            <a:r>
              <a:rPr sz="2294" i="1" spc="-9" dirty="0">
                <a:solidFill>
                  <a:srgbClr val="0000C0"/>
                </a:solidFill>
                <a:latin typeface="DejaVu Sans Mono"/>
                <a:cs typeface="DejaVu Sans Mono"/>
              </a:rPr>
              <a:t>ourCount</a:t>
            </a:r>
            <a:r>
              <a:rPr sz="2294" spc="-9" dirty="0">
                <a:latin typeface="DejaVu Sans Mono"/>
                <a:cs typeface="DejaVu Sans Mono"/>
              </a:rPr>
              <a:t>++;</a:t>
            </a:r>
            <a:endParaRPr sz="2294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0008" y="2139140"/>
            <a:ext cx="3186952" cy="70268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lnSpc>
                <a:spcPts val="2705"/>
              </a:lnSpc>
              <a:spcBef>
                <a:spcPts val="79"/>
              </a:spcBef>
            </a:pPr>
            <a:r>
              <a:rPr sz="2294" spc="-44" dirty="0">
                <a:latin typeface="DejaVu Sans Mono"/>
                <a:cs typeface="DejaVu Sans Mono"/>
              </a:rPr>
              <a:t>}</a:t>
            </a:r>
            <a:endParaRPr sz="2294" dirty="0">
              <a:latin typeface="DejaVu Sans Mono"/>
              <a:cs typeface="DejaVu Sans Mono"/>
            </a:endParaRPr>
          </a:p>
          <a:p>
            <a:pPr marL="11206">
              <a:lnSpc>
                <a:spcPts val="2705"/>
              </a:lnSpc>
            </a:pP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public</a:t>
            </a:r>
            <a:r>
              <a:rPr sz="2294" b="1" spc="-49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static</a:t>
            </a:r>
            <a:r>
              <a:rPr sz="2294" b="1" spc="-62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b="1" spc="-18" dirty="0">
                <a:solidFill>
                  <a:srgbClr val="7F0055"/>
                </a:solidFill>
                <a:latin typeface="DejaVu Sans Mono"/>
                <a:cs typeface="DejaVu Sans Mono"/>
              </a:rPr>
              <a:t>void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4236" y="2445094"/>
            <a:ext cx="3711949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latin typeface="DejaVu Sans Mono"/>
                <a:cs typeface="DejaVu Sans Mono"/>
              </a:rPr>
              <a:t>main(String[]</a:t>
            </a:r>
            <a:r>
              <a:rPr sz="2294" spc="-84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args)</a:t>
            </a:r>
            <a:r>
              <a:rPr sz="2294" spc="-84" dirty="0">
                <a:latin typeface="DejaVu Sans Mono"/>
                <a:cs typeface="DejaVu Sans Mono"/>
              </a:rPr>
              <a:t> </a:t>
            </a:r>
            <a:r>
              <a:rPr sz="2294" spc="-44" dirty="0">
                <a:latin typeface="DejaVu Sans Mono"/>
                <a:cs typeface="DejaVu Sans Mono"/>
              </a:rPr>
              <a:t>{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2516" y="2815414"/>
            <a:ext cx="5823137" cy="724746"/>
          </a:xfrm>
          <a:prstGeom prst="rect">
            <a:avLst/>
          </a:prstGeom>
        </p:spPr>
        <p:txBody>
          <a:bodyPr vert="horz" wrap="square" lIns="0" tIns="31937" rIns="0" bIns="0" rtlCol="0">
            <a:spAutoFit/>
          </a:bodyPr>
          <a:lstStyle/>
          <a:p>
            <a:pPr marL="11206" marR="4483" indent="-560">
              <a:lnSpc>
                <a:spcPts val="2656"/>
              </a:lnSpc>
              <a:spcBef>
                <a:spcPts val="251"/>
              </a:spcBef>
            </a:pPr>
            <a:r>
              <a:rPr sz="2294" dirty="0">
                <a:latin typeface="DejaVu Sans Mono"/>
                <a:cs typeface="DejaVu Sans Mono"/>
              </a:rPr>
              <a:t>Counter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counter1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=</a:t>
            </a:r>
            <a:r>
              <a:rPr sz="2294" spc="-35" dirty="0">
                <a:latin typeface="DejaVu Sans Mono"/>
                <a:cs typeface="DejaVu Sans Mono"/>
              </a:rPr>
              <a:t> </a:t>
            </a: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new</a:t>
            </a:r>
            <a:r>
              <a:rPr sz="2294" b="1" spc="-35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spc="-9" dirty="0">
                <a:latin typeface="DejaVu Sans Mono"/>
                <a:cs typeface="DejaVu Sans Mono"/>
              </a:rPr>
              <a:t>Counter(); </a:t>
            </a:r>
            <a:r>
              <a:rPr sz="2294" dirty="0">
                <a:latin typeface="DejaVu Sans Mono"/>
                <a:cs typeface="DejaVu Sans Mono"/>
              </a:rPr>
              <a:t>Counter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counter2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=</a:t>
            </a:r>
            <a:r>
              <a:rPr sz="2294" spc="-35" dirty="0">
                <a:latin typeface="DejaVu Sans Mono"/>
                <a:cs typeface="DejaVu Sans Mono"/>
              </a:rPr>
              <a:t> </a:t>
            </a: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new</a:t>
            </a:r>
            <a:r>
              <a:rPr sz="2294" b="1" spc="-35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spc="-9" dirty="0">
                <a:latin typeface="DejaVu Sans Mono"/>
                <a:cs typeface="DejaVu Sans Mono"/>
              </a:rPr>
              <a:t>Counter();</a:t>
            </a:r>
            <a:endParaRPr sz="2294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3097" y="3491688"/>
            <a:ext cx="4767543" cy="1391927"/>
          </a:xfrm>
          <a:prstGeom prst="rect">
            <a:avLst/>
          </a:prstGeom>
        </p:spPr>
        <p:txBody>
          <a:bodyPr vert="horz" wrap="square" lIns="0" tIns="21851" rIns="0" bIns="0" rtlCol="0">
            <a:spAutoFit/>
          </a:bodyPr>
          <a:lstStyle/>
          <a:p>
            <a:pPr marL="11206" marR="4483">
              <a:lnSpc>
                <a:spcPct val="96700"/>
              </a:lnSpc>
              <a:spcBef>
                <a:spcPts val="172"/>
              </a:spcBef>
            </a:pPr>
            <a:r>
              <a:rPr sz="2294" spc="-9" dirty="0">
                <a:latin typeface="DejaVu Sans Mono"/>
                <a:cs typeface="DejaVu Sans Mono"/>
              </a:rPr>
              <a:t>counter1.increment(); counter1.increment(); counter2.increment(); System.</a:t>
            </a:r>
            <a:r>
              <a:rPr sz="2294" i="1" spc="-9" dirty="0">
                <a:solidFill>
                  <a:srgbClr val="0000C0"/>
                </a:solidFill>
                <a:latin typeface="DejaVu Sans Mono"/>
                <a:cs typeface="DejaVu Sans Mono"/>
              </a:rPr>
              <a:t>out</a:t>
            </a:r>
            <a:r>
              <a:rPr sz="2294" spc="-9" dirty="0">
                <a:latin typeface="DejaVu Sans Mono"/>
                <a:cs typeface="DejaVu Sans Mono"/>
              </a:rPr>
              <a:t>.println(</a:t>
            </a:r>
            <a:r>
              <a:rPr sz="2294" spc="-9" dirty="0">
                <a:solidFill>
                  <a:srgbClr val="2A00FF"/>
                </a:solidFill>
                <a:latin typeface="DejaVu Sans Mono"/>
                <a:cs typeface="DejaVu Sans Mono"/>
              </a:rPr>
              <a:t>"Counter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0" y="4542394"/>
            <a:ext cx="1076325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1:</a:t>
            </a:r>
            <a:r>
              <a:rPr sz="2294" spc="-18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</a:t>
            </a:r>
            <a:r>
              <a:rPr sz="2294" spc="-9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spc="-44" dirty="0">
                <a:latin typeface="DejaVu Sans Mono"/>
                <a:cs typeface="DejaVu Sans Mono"/>
              </a:rPr>
              <a:t>+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8371" y="4843366"/>
            <a:ext cx="7755031" cy="723614"/>
          </a:xfrm>
          <a:prstGeom prst="rect">
            <a:avLst/>
          </a:prstGeom>
        </p:spPr>
        <p:txBody>
          <a:bodyPr vert="horz" wrap="square" lIns="0" tIns="30816" rIns="0" bIns="0" rtlCol="0">
            <a:spAutoFit/>
          </a:bodyPr>
          <a:lstStyle/>
          <a:p>
            <a:pPr marL="814151" marR="4483" indent="-803505">
              <a:lnSpc>
                <a:spcPts val="2665"/>
              </a:lnSpc>
              <a:spcBef>
                <a:spcPts val="243"/>
              </a:spcBef>
            </a:pPr>
            <a:r>
              <a:rPr lang="en-GB" sz="2294" dirty="0" smtClean="0">
                <a:latin typeface="DejaVu Sans Mono"/>
                <a:cs typeface="DejaVu Sans Mono"/>
              </a:rPr>
              <a:t>          </a:t>
            </a:r>
            <a:r>
              <a:rPr sz="2294" dirty="0" smtClean="0">
                <a:latin typeface="DejaVu Sans Mono"/>
                <a:cs typeface="DejaVu Sans Mono"/>
              </a:rPr>
              <a:t>counter1.</a:t>
            </a:r>
            <a:r>
              <a:rPr sz="2294" dirty="0" smtClean="0">
                <a:solidFill>
                  <a:srgbClr val="0000C0"/>
                </a:solidFill>
                <a:latin typeface="DejaVu Sans Mono"/>
                <a:cs typeface="DejaVu Sans Mono"/>
              </a:rPr>
              <a:t>myCount</a:t>
            </a:r>
            <a:r>
              <a:rPr sz="2294" spc="-31" dirty="0" smtClean="0">
                <a:solidFill>
                  <a:srgbClr val="0000C0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+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</a:t>
            </a:r>
            <a:r>
              <a:rPr sz="2294" spc="-31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</a:t>
            </a:r>
            <a:r>
              <a:rPr sz="2294" spc="-40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+</a:t>
            </a:r>
            <a:r>
              <a:rPr sz="2294" spc="-31" dirty="0">
                <a:latin typeface="DejaVu Sans Mono"/>
                <a:cs typeface="DejaVu Sans Mono"/>
              </a:rPr>
              <a:t> </a:t>
            </a:r>
            <a:r>
              <a:rPr sz="2294" spc="-9" dirty="0">
                <a:latin typeface="DejaVu Sans Mono"/>
                <a:cs typeface="DejaVu Sans Mono"/>
              </a:rPr>
              <a:t>counter1.</a:t>
            </a:r>
            <a:r>
              <a:rPr sz="2294" i="1" u="sng" spc="-9" dirty="0">
                <a:solidFill>
                  <a:srgbClr val="0000C0"/>
                </a:solidFill>
                <a:uFill>
                  <a:solidFill>
                    <a:srgbClr val="0000C0"/>
                  </a:solidFill>
                </a:uFill>
                <a:latin typeface="DejaVu Sans Mono"/>
                <a:cs typeface="DejaVu Sans Mono"/>
              </a:rPr>
              <a:t>ourCount</a:t>
            </a:r>
            <a:r>
              <a:rPr sz="2294" spc="-9" dirty="0">
                <a:latin typeface="DejaVu Sans Mono"/>
                <a:cs typeface="DejaVu Sans Mono"/>
              </a:rPr>
              <a:t>); </a:t>
            </a:r>
            <a:r>
              <a:rPr sz="2294" dirty="0">
                <a:latin typeface="DejaVu Sans Mono"/>
                <a:cs typeface="DejaVu Sans Mono"/>
              </a:rPr>
              <a:t>System.</a:t>
            </a:r>
            <a:r>
              <a:rPr sz="2294" i="1" dirty="0">
                <a:solidFill>
                  <a:srgbClr val="0000C0"/>
                </a:solidFill>
                <a:latin typeface="DejaVu Sans Mono"/>
                <a:cs typeface="DejaVu Sans Mono"/>
              </a:rPr>
              <a:t>out</a:t>
            </a:r>
            <a:r>
              <a:rPr sz="2294" dirty="0">
                <a:latin typeface="DejaVu Sans Mono"/>
                <a:cs typeface="DejaVu Sans Mono"/>
              </a:rPr>
              <a:t>.println(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"Counter</a:t>
            </a:r>
            <a:r>
              <a:rPr sz="2294" spc="-93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2:</a:t>
            </a:r>
            <a:r>
              <a:rPr sz="2294" spc="-93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</a:t>
            </a:r>
            <a:r>
              <a:rPr sz="2294" spc="-88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spc="-44" dirty="0">
                <a:latin typeface="DejaVu Sans Mono"/>
                <a:cs typeface="DejaVu Sans Mono"/>
              </a:rPr>
              <a:t>+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1943" y="5498535"/>
            <a:ext cx="2833968" cy="10489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lnSpc>
                <a:spcPts val="2709"/>
              </a:lnSpc>
              <a:spcBef>
                <a:spcPts val="79"/>
              </a:spcBef>
            </a:pPr>
            <a:r>
              <a:rPr sz="2294" spc="-9" dirty="0" smtClean="0">
                <a:latin typeface="DejaVu Sans Mono"/>
                <a:cs typeface="DejaVu Sans Mono"/>
              </a:rPr>
              <a:t>counter2.</a:t>
            </a:r>
            <a:r>
              <a:rPr sz="2294" spc="-9" dirty="0" smtClean="0">
                <a:solidFill>
                  <a:srgbClr val="0000C0"/>
                </a:solidFill>
                <a:latin typeface="DejaVu Sans Mono"/>
                <a:cs typeface="DejaVu Sans Mono"/>
              </a:rPr>
              <a:t>myCount</a:t>
            </a:r>
            <a:endParaRPr sz="2294" dirty="0">
              <a:latin typeface="DejaVu Sans Mono"/>
              <a:cs typeface="DejaVu Sans Mono"/>
            </a:endParaRPr>
          </a:p>
          <a:p>
            <a:pPr marL="413519">
              <a:lnSpc>
                <a:spcPts val="2660"/>
              </a:lnSpc>
            </a:pPr>
            <a:r>
              <a:rPr sz="2294" spc="-44" dirty="0">
                <a:latin typeface="DejaVu Sans Mono"/>
                <a:cs typeface="DejaVu Sans Mono"/>
              </a:rPr>
              <a:t>}</a:t>
            </a:r>
            <a:endParaRPr sz="2294" dirty="0">
              <a:latin typeface="DejaVu Sans Mono"/>
              <a:cs typeface="DejaVu Sans Mono"/>
            </a:endParaRPr>
          </a:p>
          <a:p>
            <a:pPr marL="11206">
              <a:lnSpc>
                <a:spcPts val="2705"/>
              </a:lnSpc>
            </a:pPr>
            <a:r>
              <a:rPr sz="2294" spc="-44" dirty="0">
                <a:latin typeface="DejaVu Sans Mono"/>
                <a:cs typeface="DejaVu Sans Mono"/>
              </a:rPr>
              <a:t>}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0045" y="5509355"/>
            <a:ext cx="4769224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latin typeface="DejaVu Sans Mono"/>
                <a:cs typeface="DejaVu Sans Mono"/>
              </a:rPr>
              <a:t>+</a:t>
            </a:r>
            <a:r>
              <a:rPr sz="2294" spc="-13" dirty="0"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 "</a:t>
            </a:r>
            <a:r>
              <a:rPr sz="2294" spc="-13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+ </a:t>
            </a:r>
            <a:r>
              <a:rPr sz="2294" spc="-9" dirty="0">
                <a:latin typeface="DejaVu Sans Mono"/>
                <a:cs typeface="DejaVu Sans Mono"/>
              </a:rPr>
              <a:t>counter2.</a:t>
            </a:r>
            <a:r>
              <a:rPr sz="2294" i="1" u="sng" spc="-9" dirty="0">
                <a:solidFill>
                  <a:srgbClr val="0000C0"/>
                </a:solidFill>
                <a:uFill>
                  <a:solidFill>
                    <a:srgbClr val="0000C0"/>
                  </a:solidFill>
                </a:uFill>
                <a:latin typeface="DejaVu Sans Mono"/>
                <a:cs typeface="DejaVu Sans Mono"/>
              </a:rPr>
              <a:t>ourCount</a:t>
            </a:r>
            <a:r>
              <a:rPr sz="2294" spc="-9" dirty="0">
                <a:latin typeface="DejaVu Sans Mono"/>
                <a:cs typeface="DejaVu Sans Mono"/>
              </a:rPr>
              <a:t>);</a:t>
            </a:r>
            <a:endParaRPr sz="2294" dirty="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1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509" y="115566"/>
            <a:ext cx="3889001" cy="363229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public</a:t>
            </a:r>
            <a:r>
              <a:rPr sz="2294" b="1" spc="-49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class</a:t>
            </a:r>
            <a:r>
              <a:rPr sz="2294" b="1" spc="-53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000000"/>
                </a:solidFill>
                <a:latin typeface="DejaVu Sans Mono"/>
                <a:cs typeface="DejaVu Sans Mono"/>
              </a:rPr>
              <a:t>Counter</a:t>
            </a:r>
            <a:r>
              <a:rPr sz="2294" spc="-49" dirty="0">
                <a:solidFill>
                  <a:srgbClr val="000000"/>
                </a:solidFill>
                <a:latin typeface="DejaVu Sans Mono"/>
                <a:cs typeface="DejaVu Sans Mono"/>
              </a:rPr>
              <a:t> </a:t>
            </a:r>
            <a:r>
              <a:rPr sz="2294" spc="-44" dirty="0">
                <a:solidFill>
                  <a:srgbClr val="000000"/>
                </a:solidFill>
                <a:latin typeface="DejaVu Sans Mono"/>
                <a:cs typeface="DejaVu Sans Mono"/>
              </a:rPr>
              <a:t>{</a:t>
            </a:r>
            <a:endParaRPr sz="2294">
              <a:latin typeface="DejaVu Sans Mono"/>
              <a:cs typeface="DejaVu Sans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26963"/>
              </p:ext>
            </p:extLst>
          </p:nvPr>
        </p:nvGraphicFramePr>
        <p:xfrm>
          <a:off x="2060873" y="445680"/>
          <a:ext cx="6034927" cy="2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760"/>
                <a:gridCol w="351304"/>
                <a:gridCol w="2177863"/>
              </a:tblGrid>
              <a:tr h="615877">
                <a:tc>
                  <a:txBody>
                    <a:bodyPr/>
                    <a:lstStyle/>
                    <a:p>
                      <a:pPr marL="88900">
                        <a:lnSpc>
                          <a:spcPts val="3070"/>
                        </a:lnSpc>
                        <a:spcBef>
                          <a:spcPts val="120"/>
                        </a:spcBef>
                      </a:pPr>
                      <a:r>
                        <a:rPr sz="2300" b="1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int</a:t>
                      </a:r>
                      <a:r>
                        <a:rPr sz="2300" b="1" spc="-4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300" dirty="0">
                          <a:solidFill>
                            <a:srgbClr val="0000C0"/>
                          </a:solidFill>
                          <a:latin typeface="DejaVu Sans Mono"/>
                          <a:cs typeface="DejaVu Sans Mono"/>
                        </a:rPr>
                        <a:t>myCount</a:t>
                      </a:r>
                      <a:r>
                        <a:rPr sz="2300" spc="-25" dirty="0">
                          <a:solidFill>
                            <a:srgbClr val="0000C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30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300" spc="-25" dirty="0">
                          <a:latin typeface="DejaVu Sans Mono"/>
                          <a:cs typeface="DejaVu Sans Mono"/>
                        </a:rPr>
                        <a:t> 0;</a:t>
                      </a:r>
                      <a:endParaRPr sz="2300" dirty="0">
                        <a:latin typeface="DejaVu Sans Mono"/>
                        <a:cs typeface="DejaVu Sans Mono"/>
                      </a:endParaRPr>
                    </a:p>
                    <a:p>
                      <a:pPr marL="88900">
                        <a:lnSpc>
                          <a:spcPts val="2810"/>
                        </a:lnSpc>
                      </a:pPr>
                      <a:r>
                        <a:rPr sz="2300" b="1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static</a:t>
                      </a:r>
                      <a:r>
                        <a:rPr sz="2300" b="1" spc="-40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300" b="1" dirty="0" err="1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int</a:t>
                      </a:r>
                      <a:r>
                        <a:rPr sz="2300" b="1" spc="-4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300" i="1" spc="-10" dirty="0" err="1" smtClean="0">
                          <a:solidFill>
                            <a:srgbClr val="0000C0"/>
                          </a:solidFill>
                          <a:latin typeface="DejaVu Sans Mono"/>
                          <a:cs typeface="DejaVu Sans Mono"/>
                        </a:rPr>
                        <a:t>ourCount</a:t>
                      </a:r>
                      <a:r>
                        <a:rPr lang="en-GB" sz="2300" i="1" spc="-10" dirty="0" smtClean="0">
                          <a:solidFill>
                            <a:srgbClr val="0000C0"/>
                          </a:solidFill>
                          <a:latin typeface="DejaVu Sans Mono"/>
                          <a:cs typeface="DejaVu Sans Mono"/>
                        </a:rPr>
                        <a:t> =0;</a:t>
                      </a:r>
                      <a:endParaRPr sz="23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3447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860"/>
                        </a:lnSpc>
                      </a:pPr>
                      <a:endParaRPr lang="en-GB" sz="2300" spc="0" dirty="0" smtClean="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ts val="2860"/>
                        </a:lnSpc>
                      </a:pPr>
                      <a:endParaRPr sz="23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6809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2326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29625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300" b="1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void</a:t>
                      </a:r>
                      <a:r>
                        <a:rPr sz="2300" b="1" spc="-80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300" dirty="0">
                          <a:latin typeface="DejaVu Sans Mono"/>
                          <a:cs typeface="DejaVu Sans Mono"/>
                        </a:rPr>
                        <a:t>increment()</a:t>
                      </a:r>
                      <a:r>
                        <a:rPr sz="2300" spc="-7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300" spc="-50" dirty="0">
                          <a:latin typeface="DejaVu Sans Mono"/>
                          <a:cs typeface="DejaVu Sans Mono"/>
                        </a:rPr>
                        <a:t>{</a:t>
                      </a:r>
                      <a:endParaRPr sz="2300">
                        <a:latin typeface="DejaVu Sans Mono"/>
                        <a:cs typeface="DejaVu Sans Mono"/>
                      </a:endParaRPr>
                    </a:p>
                  </a:txBody>
                  <a:tcPr marL="0" marR="0" marT="5603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7174">
                <a:tc>
                  <a:txBody>
                    <a:bodyPr/>
                    <a:lstStyle/>
                    <a:p>
                      <a:pPr marL="545465">
                        <a:lnSpc>
                          <a:spcPts val="2760"/>
                        </a:lnSpc>
                      </a:pPr>
                      <a:r>
                        <a:rPr sz="2300" spc="-10" dirty="0">
                          <a:solidFill>
                            <a:srgbClr val="0000C0"/>
                          </a:solidFill>
                          <a:latin typeface="DejaVu Sans Mono"/>
                          <a:cs typeface="DejaVu Sans Mono"/>
                        </a:rPr>
                        <a:t>myCount</a:t>
                      </a:r>
                      <a:r>
                        <a:rPr sz="2300" spc="-10" dirty="0">
                          <a:latin typeface="DejaVu Sans Mono"/>
                          <a:cs typeface="DejaVu Sans Mono"/>
                        </a:rPr>
                        <a:t>++;</a:t>
                      </a:r>
                      <a:endParaRPr sz="23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7174">
                <a:tc>
                  <a:txBody>
                    <a:bodyPr/>
                    <a:lstStyle/>
                    <a:p>
                      <a:pPr marL="545465">
                        <a:lnSpc>
                          <a:spcPts val="2790"/>
                        </a:lnSpc>
                      </a:pPr>
                      <a:r>
                        <a:rPr sz="2300" i="1" spc="-10" dirty="0">
                          <a:solidFill>
                            <a:srgbClr val="0000C0"/>
                          </a:solidFill>
                          <a:latin typeface="DejaVu Sans Mono"/>
                          <a:cs typeface="DejaVu Sans Mono"/>
                        </a:rPr>
                        <a:t>ourCount</a:t>
                      </a:r>
                      <a:r>
                        <a:rPr sz="2300" spc="-10" dirty="0">
                          <a:latin typeface="DejaVu Sans Mono"/>
                          <a:cs typeface="DejaVu Sans Mono"/>
                        </a:rPr>
                        <a:t>++;</a:t>
                      </a:r>
                      <a:endParaRPr sz="23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7174">
                <a:tc>
                  <a:txBody>
                    <a:bodyPr/>
                    <a:lstStyle/>
                    <a:p>
                      <a:pPr marL="89535">
                        <a:lnSpc>
                          <a:spcPts val="2760"/>
                        </a:lnSpc>
                      </a:pPr>
                      <a:r>
                        <a:rPr sz="2300" spc="-50" dirty="0">
                          <a:latin typeface="DejaVu Sans Mono"/>
                          <a:cs typeface="DejaVu Sans Mono"/>
                        </a:rPr>
                        <a:t>}</a:t>
                      </a:r>
                      <a:endParaRPr sz="230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28889" y="2477670"/>
            <a:ext cx="3186952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public</a:t>
            </a:r>
            <a:r>
              <a:rPr sz="2294" b="1" spc="-49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static</a:t>
            </a:r>
            <a:r>
              <a:rPr sz="2294" b="1" spc="-62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b="1" spc="-18" dirty="0">
                <a:solidFill>
                  <a:srgbClr val="7F0055"/>
                </a:solidFill>
                <a:latin typeface="DejaVu Sans Mono"/>
                <a:cs typeface="DejaVu Sans Mono"/>
              </a:rPr>
              <a:t>void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7821" y="2477670"/>
            <a:ext cx="3711949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latin typeface="DejaVu Sans Mono"/>
                <a:cs typeface="DejaVu Sans Mono"/>
              </a:rPr>
              <a:t>main(String[]</a:t>
            </a:r>
            <a:r>
              <a:rPr sz="2294" spc="-97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args)</a:t>
            </a:r>
            <a:r>
              <a:rPr sz="2294" spc="-84" dirty="0">
                <a:latin typeface="DejaVu Sans Mono"/>
                <a:cs typeface="DejaVu Sans Mono"/>
              </a:rPr>
              <a:t> </a:t>
            </a:r>
            <a:r>
              <a:rPr sz="2294" spc="-44" dirty="0">
                <a:latin typeface="DejaVu Sans Mono"/>
                <a:cs typeface="DejaVu Sans Mono"/>
              </a:rPr>
              <a:t>{</a:t>
            </a:r>
            <a:endParaRPr sz="2294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1398" y="2816244"/>
            <a:ext cx="5824257" cy="724746"/>
          </a:xfrm>
          <a:prstGeom prst="rect">
            <a:avLst/>
          </a:prstGeom>
        </p:spPr>
        <p:txBody>
          <a:bodyPr vert="horz" wrap="square" lIns="0" tIns="31937" rIns="0" bIns="0" rtlCol="0">
            <a:spAutoFit/>
          </a:bodyPr>
          <a:lstStyle/>
          <a:p>
            <a:pPr marL="11206" marR="4483" indent="-560">
              <a:lnSpc>
                <a:spcPts val="2656"/>
              </a:lnSpc>
              <a:spcBef>
                <a:spcPts val="251"/>
              </a:spcBef>
            </a:pPr>
            <a:r>
              <a:rPr sz="2294" dirty="0">
                <a:latin typeface="DejaVu Sans Mono"/>
                <a:cs typeface="DejaVu Sans Mono"/>
              </a:rPr>
              <a:t>Counter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counter1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=</a:t>
            </a:r>
            <a:r>
              <a:rPr sz="2294" spc="-35" dirty="0">
                <a:latin typeface="DejaVu Sans Mono"/>
                <a:cs typeface="DejaVu Sans Mono"/>
              </a:rPr>
              <a:t> </a:t>
            </a: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new</a:t>
            </a:r>
            <a:r>
              <a:rPr sz="2294" b="1" spc="-35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spc="-9" dirty="0">
                <a:latin typeface="DejaVu Sans Mono"/>
                <a:cs typeface="DejaVu Sans Mono"/>
              </a:rPr>
              <a:t>Counter(); </a:t>
            </a:r>
            <a:r>
              <a:rPr sz="2294" dirty="0">
                <a:latin typeface="DejaVu Sans Mono"/>
                <a:cs typeface="DejaVu Sans Mono"/>
              </a:rPr>
              <a:t>Counter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counter2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=</a:t>
            </a:r>
            <a:r>
              <a:rPr sz="2294" spc="-35" dirty="0">
                <a:latin typeface="DejaVu Sans Mono"/>
                <a:cs typeface="DejaVu Sans Mono"/>
              </a:rPr>
              <a:t> </a:t>
            </a:r>
            <a:r>
              <a:rPr sz="2294" b="1" dirty="0">
                <a:solidFill>
                  <a:srgbClr val="7F0055"/>
                </a:solidFill>
                <a:latin typeface="DejaVu Sans Mono"/>
                <a:cs typeface="DejaVu Sans Mono"/>
              </a:rPr>
              <a:t>new</a:t>
            </a:r>
            <a:r>
              <a:rPr sz="2294" b="1" spc="-35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294" spc="-9" dirty="0">
                <a:latin typeface="DejaVu Sans Mono"/>
                <a:cs typeface="DejaVu Sans Mono"/>
              </a:rPr>
              <a:t>Counter();</a:t>
            </a:r>
            <a:endParaRPr sz="2294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1979" y="3492517"/>
            <a:ext cx="4768103" cy="1391927"/>
          </a:xfrm>
          <a:prstGeom prst="rect">
            <a:avLst/>
          </a:prstGeom>
        </p:spPr>
        <p:txBody>
          <a:bodyPr vert="horz" wrap="square" lIns="0" tIns="21851" rIns="0" bIns="0" rtlCol="0">
            <a:spAutoFit/>
          </a:bodyPr>
          <a:lstStyle/>
          <a:p>
            <a:pPr marL="11206" marR="4483">
              <a:lnSpc>
                <a:spcPct val="96700"/>
              </a:lnSpc>
              <a:spcBef>
                <a:spcPts val="172"/>
              </a:spcBef>
            </a:pPr>
            <a:r>
              <a:rPr sz="2294" spc="-9" dirty="0">
                <a:latin typeface="DejaVu Sans Mono"/>
                <a:cs typeface="DejaVu Sans Mono"/>
              </a:rPr>
              <a:t>counter1.increment(); counter1.increment(); counter2.increment(); System.</a:t>
            </a:r>
            <a:r>
              <a:rPr sz="2294" i="1" spc="-9" dirty="0">
                <a:solidFill>
                  <a:srgbClr val="0000C0"/>
                </a:solidFill>
                <a:latin typeface="DejaVu Sans Mono"/>
                <a:cs typeface="DejaVu Sans Mono"/>
              </a:rPr>
              <a:t>out</a:t>
            </a:r>
            <a:r>
              <a:rPr sz="2294" spc="-9" dirty="0">
                <a:latin typeface="DejaVu Sans Mono"/>
                <a:cs typeface="DejaVu Sans Mono"/>
              </a:rPr>
              <a:t>.println(</a:t>
            </a:r>
            <a:r>
              <a:rPr sz="2294" spc="-9" dirty="0">
                <a:solidFill>
                  <a:srgbClr val="2A00FF"/>
                </a:solidFill>
                <a:latin typeface="DejaVu Sans Mono"/>
                <a:cs typeface="DejaVu Sans Mono"/>
              </a:rPr>
              <a:t>"Counter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0" y="4505627"/>
            <a:ext cx="1075204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1:</a:t>
            </a:r>
            <a:r>
              <a:rPr sz="2294" spc="-13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</a:t>
            </a:r>
            <a:r>
              <a:rPr sz="2294" spc="-22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spc="-44" dirty="0">
                <a:latin typeface="DejaVu Sans Mono"/>
                <a:cs typeface="DejaVu Sans Mono"/>
              </a:rPr>
              <a:t>+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1398" y="4846092"/>
            <a:ext cx="7755591" cy="749262"/>
          </a:xfrm>
          <a:prstGeom prst="rect">
            <a:avLst/>
          </a:prstGeom>
        </p:spPr>
        <p:txBody>
          <a:bodyPr vert="horz" wrap="square" lIns="0" tIns="30816" rIns="0" bIns="0" rtlCol="0">
            <a:spAutoFit/>
          </a:bodyPr>
          <a:lstStyle/>
          <a:p>
            <a:pPr marL="815832" marR="4483" indent="-805185">
              <a:lnSpc>
                <a:spcPts val="2665"/>
              </a:lnSpc>
              <a:spcBef>
                <a:spcPts val="243"/>
              </a:spcBef>
            </a:pPr>
            <a:r>
              <a:rPr sz="2294" dirty="0">
                <a:latin typeface="DejaVu Sans Mono"/>
                <a:cs typeface="DejaVu Sans Mono"/>
              </a:rPr>
              <a:t>counter1.</a:t>
            </a:r>
            <a:r>
              <a:rPr sz="2294" dirty="0">
                <a:solidFill>
                  <a:srgbClr val="0000C0"/>
                </a:solidFill>
                <a:latin typeface="DejaVu Sans Mono"/>
                <a:cs typeface="DejaVu Sans Mono"/>
              </a:rPr>
              <a:t>myCount</a:t>
            </a:r>
            <a:r>
              <a:rPr sz="2294" spc="-31" dirty="0">
                <a:solidFill>
                  <a:srgbClr val="0000C0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+</a:t>
            </a:r>
            <a:r>
              <a:rPr sz="2294" spc="-40" dirty="0"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</a:t>
            </a:r>
            <a:r>
              <a:rPr sz="2294" spc="-31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</a:t>
            </a:r>
            <a:r>
              <a:rPr sz="2294" spc="-40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+</a:t>
            </a:r>
            <a:r>
              <a:rPr sz="2294" spc="-31" dirty="0">
                <a:latin typeface="DejaVu Sans Mono"/>
                <a:cs typeface="DejaVu Sans Mono"/>
              </a:rPr>
              <a:t> </a:t>
            </a:r>
            <a:r>
              <a:rPr sz="2294" spc="-9" dirty="0" smtClean="0">
                <a:latin typeface="DejaVu Sans Mono"/>
                <a:cs typeface="DejaVu Sans Mono"/>
              </a:rPr>
              <a:t>counter1.</a:t>
            </a:r>
            <a:r>
              <a:rPr sz="2294" i="1" spc="-9" dirty="0" smtClean="0">
                <a:solidFill>
                  <a:srgbClr val="0000C0"/>
                </a:solidFill>
                <a:latin typeface="DejaVu Sans Mono"/>
                <a:cs typeface="DejaVu Sans Mono"/>
              </a:rPr>
              <a:t>ourCount</a:t>
            </a:r>
            <a:r>
              <a:rPr sz="2294" spc="-9" dirty="0" smtClean="0">
                <a:latin typeface="DejaVu Sans Mono"/>
                <a:cs typeface="DejaVu Sans Mono"/>
              </a:rPr>
              <a:t>)</a:t>
            </a:r>
            <a:r>
              <a:rPr lang="en-GB" sz="2294" spc="-9" dirty="0" smtClean="0">
                <a:latin typeface="DejaVu Sans Mono"/>
                <a:cs typeface="DejaVu Sans Mono"/>
              </a:rPr>
              <a:t>;</a:t>
            </a:r>
          </a:p>
          <a:p>
            <a:pPr marL="815832" marR="4483" indent="-805185">
              <a:lnSpc>
                <a:spcPts val="2665"/>
              </a:lnSpc>
              <a:spcBef>
                <a:spcPts val="243"/>
              </a:spcBef>
            </a:pPr>
            <a:r>
              <a:rPr sz="2294" dirty="0" err="1" smtClean="0">
                <a:latin typeface="DejaVu Sans Mono"/>
                <a:cs typeface="DejaVu Sans Mono"/>
              </a:rPr>
              <a:t>System.</a:t>
            </a:r>
            <a:r>
              <a:rPr sz="2294" i="1" dirty="0" err="1" smtClean="0">
                <a:solidFill>
                  <a:srgbClr val="0000C0"/>
                </a:solidFill>
                <a:latin typeface="DejaVu Sans Mono"/>
                <a:cs typeface="DejaVu Sans Mono"/>
              </a:rPr>
              <a:t>out</a:t>
            </a:r>
            <a:r>
              <a:rPr sz="2294" dirty="0" err="1" smtClean="0">
                <a:latin typeface="DejaVu Sans Mono"/>
                <a:cs typeface="DejaVu Sans Mono"/>
              </a:rPr>
              <a:t>.println</a:t>
            </a:r>
            <a:r>
              <a:rPr sz="2294" dirty="0">
                <a:latin typeface="DejaVu Sans Mono"/>
                <a:cs typeface="DejaVu Sans Mono"/>
              </a:rPr>
              <a:t>(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"Counter</a:t>
            </a:r>
            <a:r>
              <a:rPr sz="2294" spc="-88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2:</a:t>
            </a:r>
            <a:r>
              <a:rPr sz="2294" spc="-88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</a:t>
            </a:r>
            <a:r>
              <a:rPr sz="2294" spc="-97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spc="-44" dirty="0">
                <a:latin typeface="DejaVu Sans Mono"/>
                <a:cs typeface="DejaVu Sans Mono"/>
              </a:rPr>
              <a:t>+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1398" y="5554842"/>
            <a:ext cx="2836209" cy="10489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2887">
              <a:lnSpc>
                <a:spcPts val="2709"/>
              </a:lnSpc>
              <a:spcBef>
                <a:spcPts val="79"/>
              </a:spcBef>
            </a:pPr>
            <a:r>
              <a:rPr sz="2294" spc="-9" dirty="0">
                <a:latin typeface="DejaVu Sans Mono"/>
                <a:cs typeface="DejaVu Sans Mono"/>
              </a:rPr>
              <a:t>counter2.</a:t>
            </a:r>
            <a:r>
              <a:rPr sz="2294" spc="-9" dirty="0">
                <a:solidFill>
                  <a:srgbClr val="0000C0"/>
                </a:solidFill>
                <a:latin typeface="DejaVu Sans Mono"/>
                <a:cs typeface="DejaVu Sans Mono"/>
              </a:rPr>
              <a:t>myCount</a:t>
            </a:r>
            <a:endParaRPr sz="2294" dirty="0">
              <a:latin typeface="DejaVu Sans Mono"/>
              <a:cs typeface="DejaVu Sans Mono"/>
            </a:endParaRPr>
          </a:p>
          <a:p>
            <a:pPr marL="413519">
              <a:lnSpc>
                <a:spcPts val="2660"/>
              </a:lnSpc>
            </a:pPr>
            <a:r>
              <a:rPr sz="2294" spc="-44" dirty="0">
                <a:latin typeface="DejaVu Sans Mono"/>
                <a:cs typeface="DejaVu Sans Mono"/>
              </a:rPr>
              <a:t>}</a:t>
            </a:r>
            <a:endParaRPr sz="2294" dirty="0">
              <a:latin typeface="DejaVu Sans Mono"/>
              <a:cs typeface="DejaVu Sans Mono"/>
            </a:endParaRPr>
          </a:p>
          <a:p>
            <a:pPr marL="11206">
              <a:lnSpc>
                <a:spcPts val="2705"/>
              </a:lnSpc>
            </a:pPr>
            <a:r>
              <a:rPr sz="2294" spc="-44" dirty="0">
                <a:latin typeface="DejaVu Sans Mono"/>
                <a:cs typeface="DejaVu Sans Mono"/>
              </a:rPr>
              <a:t>}</a:t>
            </a:r>
            <a:endParaRPr sz="2294" dirty="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4510" y="5520459"/>
            <a:ext cx="4765862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latin typeface="DejaVu Sans Mono"/>
                <a:cs typeface="DejaVu Sans Mono"/>
              </a:rPr>
              <a:t>+</a:t>
            </a:r>
            <a:r>
              <a:rPr sz="2294" spc="-13" dirty="0">
                <a:latin typeface="DejaVu Sans Mono"/>
                <a:cs typeface="DejaVu Sans Mono"/>
              </a:rPr>
              <a:t> </a:t>
            </a:r>
            <a:r>
              <a:rPr sz="2294" dirty="0">
                <a:solidFill>
                  <a:srgbClr val="2A00FF"/>
                </a:solidFill>
                <a:latin typeface="DejaVu Sans Mono"/>
                <a:cs typeface="DejaVu Sans Mono"/>
              </a:rPr>
              <a:t>" "</a:t>
            </a:r>
            <a:r>
              <a:rPr sz="2294" spc="-13" dirty="0">
                <a:solidFill>
                  <a:srgbClr val="2A00FF"/>
                </a:solidFill>
                <a:latin typeface="DejaVu Sans Mono"/>
                <a:cs typeface="DejaVu Sans Mono"/>
              </a:rPr>
              <a:t> </a:t>
            </a:r>
            <a:r>
              <a:rPr sz="2294" dirty="0">
                <a:latin typeface="DejaVu Sans Mono"/>
                <a:cs typeface="DejaVu Sans Mono"/>
              </a:rPr>
              <a:t>+ </a:t>
            </a:r>
            <a:r>
              <a:rPr sz="2294" spc="-9" dirty="0">
                <a:latin typeface="DejaVu Sans Mono"/>
                <a:cs typeface="DejaVu Sans Mono"/>
              </a:rPr>
              <a:t>counter2.</a:t>
            </a:r>
            <a:r>
              <a:rPr sz="2294" i="1" spc="-9" dirty="0">
                <a:solidFill>
                  <a:srgbClr val="0000C0"/>
                </a:solidFill>
                <a:latin typeface="DejaVu Sans Mono"/>
                <a:cs typeface="DejaVu Sans Mono"/>
              </a:rPr>
              <a:t>ourCount</a:t>
            </a:r>
            <a:r>
              <a:rPr sz="2294" spc="-9" dirty="0">
                <a:latin typeface="DejaVu Sans Mono"/>
                <a:cs typeface="DejaVu Sans Mono"/>
              </a:rPr>
              <a:t>);</a:t>
            </a:r>
            <a:endParaRPr sz="2294" dirty="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528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023" y="1511216"/>
            <a:ext cx="2296085" cy="444790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824" dirty="0"/>
              <a:t>Class</a:t>
            </a:r>
            <a:r>
              <a:rPr sz="2824" spc="-57" dirty="0"/>
              <a:t> </a:t>
            </a:r>
            <a:r>
              <a:rPr sz="2824" spc="-9" dirty="0"/>
              <a:t>Counter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4848550" y="1630495"/>
            <a:ext cx="2554941" cy="4447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824" dirty="0">
                <a:solidFill>
                  <a:srgbClr val="1A1A1A"/>
                </a:solidFill>
                <a:latin typeface="Arial"/>
                <a:cs typeface="Arial"/>
              </a:rPr>
              <a:t>Object</a:t>
            </a:r>
            <a:r>
              <a:rPr sz="2824" spc="-7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1A1A1A"/>
                </a:solidFill>
                <a:latin typeface="Arial"/>
                <a:cs typeface="Arial"/>
              </a:rPr>
              <a:t>counter1</a:t>
            </a:r>
            <a:endParaRPr sz="2824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1773" y="2115626"/>
            <a:ext cx="2012576" cy="2213722"/>
            <a:chOff x="683742" y="2397709"/>
            <a:chExt cx="2280920" cy="2508885"/>
          </a:xfrm>
        </p:grpSpPr>
        <p:sp>
          <p:nvSpPr>
            <p:cNvPr id="5" name="object 5"/>
            <p:cNvSpPr/>
            <p:nvPr/>
          </p:nvSpPr>
          <p:spPr>
            <a:xfrm>
              <a:off x="683742" y="2397709"/>
              <a:ext cx="2280920" cy="2508885"/>
            </a:xfrm>
            <a:custGeom>
              <a:avLst/>
              <a:gdLst/>
              <a:ahLst/>
              <a:cxnLst/>
              <a:rect l="l" t="t" r="r" b="b"/>
              <a:pathLst>
                <a:path w="2280920" h="2508885">
                  <a:moveTo>
                    <a:pt x="2280920" y="0"/>
                  </a:moveTo>
                  <a:lnTo>
                    <a:pt x="1140460" y="0"/>
                  </a:lnTo>
                  <a:lnTo>
                    <a:pt x="0" y="0"/>
                  </a:lnTo>
                  <a:lnTo>
                    <a:pt x="0" y="2508275"/>
                  </a:lnTo>
                  <a:lnTo>
                    <a:pt x="1140460" y="2508275"/>
                  </a:lnTo>
                  <a:lnTo>
                    <a:pt x="2280920" y="2508275"/>
                  </a:lnTo>
                  <a:lnTo>
                    <a:pt x="2280920" y="0"/>
                  </a:lnTo>
                  <a:close/>
                </a:path>
              </a:pathLst>
            </a:custGeom>
            <a:solidFill>
              <a:srgbClr val="FFD32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684085" y="2397709"/>
              <a:ext cx="2280285" cy="2508885"/>
            </a:xfrm>
            <a:custGeom>
              <a:avLst/>
              <a:gdLst/>
              <a:ahLst/>
              <a:cxnLst/>
              <a:rect l="l" t="t" r="r" b="b"/>
              <a:pathLst>
                <a:path w="2280285" h="2508885">
                  <a:moveTo>
                    <a:pt x="1140117" y="2508275"/>
                  </a:moveTo>
                  <a:lnTo>
                    <a:pt x="0" y="2508275"/>
                  </a:lnTo>
                  <a:lnTo>
                    <a:pt x="0" y="0"/>
                  </a:lnTo>
                  <a:lnTo>
                    <a:pt x="2280234" y="0"/>
                  </a:lnTo>
                  <a:lnTo>
                    <a:pt x="2280234" y="2508275"/>
                  </a:lnTo>
                  <a:lnTo>
                    <a:pt x="1140117" y="25082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58716" y="2316827"/>
            <a:ext cx="2213722" cy="2012016"/>
            <a:chOff x="3853611" y="2625737"/>
            <a:chExt cx="2508885" cy="2280285"/>
          </a:xfrm>
        </p:grpSpPr>
        <p:sp>
          <p:nvSpPr>
            <p:cNvPr id="8" name="object 8"/>
            <p:cNvSpPr/>
            <p:nvPr/>
          </p:nvSpPr>
          <p:spPr>
            <a:xfrm>
              <a:off x="385361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2508275" y="1140117"/>
                  </a:moveTo>
                  <a:lnTo>
                    <a:pt x="2507310" y="1093032"/>
                  </a:lnTo>
                  <a:lnTo>
                    <a:pt x="2504439" y="1046528"/>
                  </a:lnTo>
                  <a:lnTo>
                    <a:pt x="2499693" y="1000634"/>
                  </a:lnTo>
                  <a:lnTo>
                    <a:pt x="2493105" y="955381"/>
                  </a:lnTo>
                  <a:lnTo>
                    <a:pt x="2484708" y="910797"/>
                  </a:lnTo>
                  <a:lnTo>
                    <a:pt x="2474534" y="866911"/>
                  </a:lnTo>
                  <a:lnTo>
                    <a:pt x="2462617" y="823755"/>
                  </a:lnTo>
                  <a:lnTo>
                    <a:pt x="2448988" y="781355"/>
                  </a:lnTo>
                  <a:lnTo>
                    <a:pt x="2433680" y="739743"/>
                  </a:lnTo>
                  <a:lnTo>
                    <a:pt x="2416727" y="698948"/>
                  </a:lnTo>
                  <a:lnTo>
                    <a:pt x="2398160" y="658999"/>
                  </a:lnTo>
                  <a:lnTo>
                    <a:pt x="2378013" y="619925"/>
                  </a:lnTo>
                  <a:lnTo>
                    <a:pt x="2356317" y="581756"/>
                  </a:lnTo>
                  <a:lnTo>
                    <a:pt x="2333106" y="544522"/>
                  </a:lnTo>
                  <a:lnTo>
                    <a:pt x="2308413" y="508251"/>
                  </a:lnTo>
                  <a:lnTo>
                    <a:pt x="2282269" y="472974"/>
                  </a:lnTo>
                  <a:lnTo>
                    <a:pt x="2254708" y="438720"/>
                  </a:lnTo>
                  <a:lnTo>
                    <a:pt x="2225762" y="405518"/>
                  </a:lnTo>
                  <a:lnTo>
                    <a:pt x="2195463" y="373397"/>
                  </a:lnTo>
                  <a:lnTo>
                    <a:pt x="2163846" y="342388"/>
                  </a:lnTo>
                  <a:lnTo>
                    <a:pt x="2130941" y="312519"/>
                  </a:lnTo>
                  <a:lnTo>
                    <a:pt x="2096782" y="283820"/>
                  </a:lnTo>
                  <a:lnTo>
                    <a:pt x="2061401" y="256320"/>
                  </a:lnTo>
                  <a:lnTo>
                    <a:pt x="2024832" y="230049"/>
                  </a:lnTo>
                  <a:lnTo>
                    <a:pt x="1987106" y="205037"/>
                  </a:lnTo>
                  <a:lnTo>
                    <a:pt x="1948256" y="181313"/>
                  </a:lnTo>
                  <a:lnTo>
                    <a:pt x="1908316" y="158905"/>
                  </a:lnTo>
                  <a:lnTo>
                    <a:pt x="1867317" y="137845"/>
                  </a:lnTo>
                  <a:lnTo>
                    <a:pt x="1825292" y="118160"/>
                  </a:lnTo>
                  <a:lnTo>
                    <a:pt x="1782274" y="99881"/>
                  </a:lnTo>
                  <a:lnTo>
                    <a:pt x="1738295" y="83037"/>
                  </a:lnTo>
                  <a:lnTo>
                    <a:pt x="1693389" y="67657"/>
                  </a:lnTo>
                  <a:lnTo>
                    <a:pt x="1647588" y="53772"/>
                  </a:lnTo>
                  <a:lnTo>
                    <a:pt x="1600924" y="41409"/>
                  </a:lnTo>
                  <a:lnTo>
                    <a:pt x="1553430" y="30600"/>
                  </a:lnTo>
                  <a:lnTo>
                    <a:pt x="1505139" y="21372"/>
                  </a:lnTo>
                  <a:lnTo>
                    <a:pt x="1456083" y="13757"/>
                  </a:lnTo>
                  <a:lnTo>
                    <a:pt x="1406296" y="7782"/>
                  </a:lnTo>
                  <a:lnTo>
                    <a:pt x="1355809" y="3478"/>
                  </a:lnTo>
                  <a:lnTo>
                    <a:pt x="1304655" y="874"/>
                  </a:lnTo>
                  <a:lnTo>
                    <a:pt x="1252867" y="0"/>
                  </a:lnTo>
                  <a:lnTo>
                    <a:pt x="1201172" y="874"/>
                  </a:lnTo>
                  <a:lnTo>
                    <a:pt x="1150112" y="3478"/>
                  </a:lnTo>
                  <a:lnTo>
                    <a:pt x="1099717" y="7782"/>
                  </a:lnTo>
                  <a:lnTo>
                    <a:pt x="1050022" y="13757"/>
                  </a:lnTo>
                  <a:lnTo>
                    <a:pt x="1001058" y="21372"/>
                  </a:lnTo>
                  <a:lnTo>
                    <a:pt x="952858" y="30600"/>
                  </a:lnTo>
                  <a:lnTo>
                    <a:pt x="905455" y="41409"/>
                  </a:lnTo>
                  <a:lnTo>
                    <a:pt x="858881" y="53772"/>
                  </a:lnTo>
                  <a:lnTo>
                    <a:pt x="813168" y="67657"/>
                  </a:lnTo>
                  <a:lnTo>
                    <a:pt x="768350" y="83037"/>
                  </a:lnTo>
                  <a:lnTo>
                    <a:pt x="724458" y="99881"/>
                  </a:lnTo>
                  <a:lnTo>
                    <a:pt x="681526" y="118160"/>
                  </a:lnTo>
                  <a:lnTo>
                    <a:pt x="639585" y="137845"/>
                  </a:lnTo>
                  <a:lnTo>
                    <a:pt x="598669" y="158905"/>
                  </a:lnTo>
                  <a:lnTo>
                    <a:pt x="558810" y="181313"/>
                  </a:lnTo>
                  <a:lnTo>
                    <a:pt x="520040" y="205037"/>
                  </a:lnTo>
                  <a:lnTo>
                    <a:pt x="482392" y="230049"/>
                  </a:lnTo>
                  <a:lnTo>
                    <a:pt x="445898" y="256320"/>
                  </a:lnTo>
                  <a:lnTo>
                    <a:pt x="410592" y="283820"/>
                  </a:lnTo>
                  <a:lnTo>
                    <a:pt x="376505" y="312519"/>
                  </a:lnTo>
                  <a:lnTo>
                    <a:pt x="343670" y="342388"/>
                  </a:lnTo>
                  <a:lnTo>
                    <a:pt x="312119" y="373397"/>
                  </a:lnTo>
                  <a:lnTo>
                    <a:pt x="281886" y="405518"/>
                  </a:lnTo>
                  <a:lnTo>
                    <a:pt x="253002" y="438720"/>
                  </a:lnTo>
                  <a:lnTo>
                    <a:pt x="225501" y="472974"/>
                  </a:lnTo>
                  <a:lnTo>
                    <a:pt x="199414" y="508251"/>
                  </a:lnTo>
                  <a:lnTo>
                    <a:pt x="174774" y="544522"/>
                  </a:lnTo>
                  <a:lnTo>
                    <a:pt x="151614" y="581756"/>
                  </a:lnTo>
                  <a:lnTo>
                    <a:pt x="129967" y="619925"/>
                  </a:lnTo>
                  <a:lnTo>
                    <a:pt x="109864" y="658999"/>
                  </a:lnTo>
                  <a:lnTo>
                    <a:pt x="91339" y="698948"/>
                  </a:lnTo>
                  <a:lnTo>
                    <a:pt x="74424" y="739743"/>
                  </a:lnTo>
                  <a:lnTo>
                    <a:pt x="59151" y="781355"/>
                  </a:lnTo>
                  <a:lnTo>
                    <a:pt x="45553" y="823755"/>
                  </a:lnTo>
                  <a:lnTo>
                    <a:pt x="33663" y="866911"/>
                  </a:lnTo>
                  <a:lnTo>
                    <a:pt x="23512" y="910797"/>
                  </a:lnTo>
                  <a:lnTo>
                    <a:pt x="15134" y="955381"/>
                  </a:lnTo>
                  <a:lnTo>
                    <a:pt x="8562" y="1000634"/>
                  </a:lnTo>
                  <a:lnTo>
                    <a:pt x="3827" y="1046528"/>
                  </a:lnTo>
                  <a:lnTo>
                    <a:pt x="962" y="1093032"/>
                  </a:lnTo>
                  <a:lnTo>
                    <a:pt x="0" y="1140117"/>
                  </a:lnTo>
                  <a:lnTo>
                    <a:pt x="962" y="1187114"/>
                  </a:lnTo>
                  <a:lnTo>
                    <a:pt x="3827" y="1233539"/>
                  </a:lnTo>
                  <a:lnTo>
                    <a:pt x="8562" y="1279362"/>
                  </a:lnTo>
                  <a:lnTo>
                    <a:pt x="15134" y="1324553"/>
                  </a:lnTo>
                  <a:lnTo>
                    <a:pt x="23512" y="1369082"/>
                  </a:lnTo>
                  <a:lnTo>
                    <a:pt x="33663" y="1412920"/>
                  </a:lnTo>
                  <a:lnTo>
                    <a:pt x="45553" y="1456037"/>
                  </a:lnTo>
                  <a:lnTo>
                    <a:pt x="59151" y="1498402"/>
                  </a:lnTo>
                  <a:lnTo>
                    <a:pt x="74424" y="1539987"/>
                  </a:lnTo>
                  <a:lnTo>
                    <a:pt x="91339" y="1580761"/>
                  </a:lnTo>
                  <a:lnTo>
                    <a:pt x="109864" y="1620695"/>
                  </a:lnTo>
                  <a:lnTo>
                    <a:pt x="129967" y="1659758"/>
                  </a:lnTo>
                  <a:lnTo>
                    <a:pt x="151614" y="1697922"/>
                  </a:lnTo>
                  <a:lnTo>
                    <a:pt x="174774" y="1735156"/>
                  </a:lnTo>
                  <a:lnTo>
                    <a:pt x="199414" y="1771431"/>
                  </a:lnTo>
                  <a:lnTo>
                    <a:pt x="225501" y="1806716"/>
                  </a:lnTo>
                  <a:lnTo>
                    <a:pt x="253002" y="1840982"/>
                  </a:lnTo>
                  <a:lnTo>
                    <a:pt x="281886" y="1874200"/>
                  </a:lnTo>
                  <a:lnTo>
                    <a:pt x="312119" y="1906339"/>
                  </a:lnTo>
                  <a:lnTo>
                    <a:pt x="343670" y="1937369"/>
                  </a:lnTo>
                  <a:lnTo>
                    <a:pt x="376505" y="1967261"/>
                  </a:lnTo>
                  <a:lnTo>
                    <a:pt x="410592" y="1995986"/>
                  </a:lnTo>
                  <a:lnTo>
                    <a:pt x="445898" y="2023513"/>
                  </a:lnTo>
                  <a:lnTo>
                    <a:pt x="482392" y="2049812"/>
                  </a:lnTo>
                  <a:lnTo>
                    <a:pt x="520040" y="2074854"/>
                  </a:lnTo>
                  <a:lnTo>
                    <a:pt x="558810" y="2098609"/>
                  </a:lnTo>
                  <a:lnTo>
                    <a:pt x="598669" y="2121048"/>
                  </a:lnTo>
                  <a:lnTo>
                    <a:pt x="639585" y="2142139"/>
                  </a:lnTo>
                  <a:lnTo>
                    <a:pt x="681526" y="2161855"/>
                  </a:lnTo>
                  <a:lnTo>
                    <a:pt x="724458" y="2180164"/>
                  </a:lnTo>
                  <a:lnTo>
                    <a:pt x="768350" y="2197037"/>
                  </a:lnTo>
                  <a:lnTo>
                    <a:pt x="813168" y="2212445"/>
                  </a:lnTo>
                  <a:lnTo>
                    <a:pt x="858881" y="2226357"/>
                  </a:lnTo>
                  <a:lnTo>
                    <a:pt x="905455" y="2238744"/>
                  </a:lnTo>
                  <a:lnTo>
                    <a:pt x="952858" y="2249577"/>
                  </a:lnTo>
                  <a:lnTo>
                    <a:pt x="1001058" y="2258824"/>
                  </a:lnTo>
                  <a:lnTo>
                    <a:pt x="1050022" y="2266457"/>
                  </a:lnTo>
                  <a:lnTo>
                    <a:pt x="1099717" y="2272445"/>
                  </a:lnTo>
                  <a:lnTo>
                    <a:pt x="1150112" y="2276759"/>
                  </a:lnTo>
                  <a:lnTo>
                    <a:pt x="1201172" y="2279370"/>
                  </a:lnTo>
                  <a:lnTo>
                    <a:pt x="1252867" y="2280246"/>
                  </a:lnTo>
                  <a:lnTo>
                    <a:pt x="1304655" y="2279370"/>
                  </a:lnTo>
                  <a:lnTo>
                    <a:pt x="1355809" y="2276759"/>
                  </a:lnTo>
                  <a:lnTo>
                    <a:pt x="1406296" y="2272445"/>
                  </a:lnTo>
                  <a:lnTo>
                    <a:pt x="1456083" y="2266457"/>
                  </a:lnTo>
                  <a:lnTo>
                    <a:pt x="1505139" y="2258824"/>
                  </a:lnTo>
                  <a:lnTo>
                    <a:pt x="1553430" y="2249577"/>
                  </a:lnTo>
                  <a:lnTo>
                    <a:pt x="1600924" y="2238744"/>
                  </a:lnTo>
                  <a:lnTo>
                    <a:pt x="1647588" y="2226357"/>
                  </a:lnTo>
                  <a:lnTo>
                    <a:pt x="1693389" y="2212445"/>
                  </a:lnTo>
                  <a:lnTo>
                    <a:pt x="1738295" y="2197037"/>
                  </a:lnTo>
                  <a:lnTo>
                    <a:pt x="1782274" y="2180164"/>
                  </a:lnTo>
                  <a:lnTo>
                    <a:pt x="1825292" y="2161855"/>
                  </a:lnTo>
                  <a:lnTo>
                    <a:pt x="1867317" y="2142139"/>
                  </a:lnTo>
                  <a:lnTo>
                    <a:pt x="1908316" y="2121048"/>
                  </a:lnTo>
                  <a:lnTo>
                    <a:pt x="1948256" y="2098609"/>
                  </a:lnTo>
                  <a:lnTo>
                    <a:pt x="1987106" y="2074854"/>
                  </a:lnTo>
                  <a:lnTo>
                    <a:pt x="2024832" y="2049812"/>
                  </a:lnTo>
                  <a:lnTo>
                    <a:pt x="2061401" y="2023513"/>
                  </a:lnTo>
                  <a:lnTo>
                    <a:pt x="2096782" y="1995986"/>
                  </a:lnTo>
                  <a:lnTo>
                    <a:pt x="2130941" y="1967261"/>
                  </a:lnTo>
                  <a:lnTo>
                    <a:pt x="2163846" y="1937369"/>
                  </a:lnTo>
                  <a:lnTo>
                    <a:pt x="2195463" y="1906339"/>
                  </a:lnTo>
                  <a:lnTo>
                    <a:pt x="2225762" y="1874200"/>
                  </a:lnTo>
                  <a:lnTo>
                    <a:pt x="2254708" y="1840982"/>
                  </a:lnTo>
                  <a:lnTo>
                    <a:pt x="2282269" y="1806716"/>
                  </a:lnTo>
                  <a:lnTo>
                    <a:pt x="2308413" y="1771431"/>
                  </a:lnTo>
                  <a:lnTo>
                    <a:pt x="2333106" y="1735156"/>
                  </a:lnTo>
                  <a:lnTo>
                    <a:pt x="2356317" y="1697922"/>
                  </a:lnTo>
                  <a:lnTo>
                    <a:pt x="2378013" y="1659758"/>
                  </a:lnTo>
                  <a:lnTo>
                    <a:pt x="2398160" y="1620695"/>
                  </a:lnTo>
                  <a:lnTo>
                    <a:pt x="2416727" y="1580761"/>
                  </a:lnTo>
                  <a:lnTo>
                    <a:pt x="2433680" y="1539987"/>
                  </a:lnTo>
                  <a:lnTo>
                    <a:pt x="2448988" y="1498402"/>
                  </a:lnTo>
                  <a:lnTo>
                    <a:pt x="2462617" y="1456037"/>
                  </a:lnTo>
                  <a:lnTo>
                    <a:pt x="2474534" y="1412920"/>
                  </a:lnTo>
                  <a:lnTo>
                    <a:pt x="2484708" y="1369082"/>
                  </a:lnTo>
                  <a:lnTo>
                    <a:pt x="2493105" y="1324553"/>
                  </a:lnTo>
                  <a:lnTo>
                    <a:pt x="2499693" y="1279362"/>
                  </a:lnTo>
                  <a:lnTo>
                    <a:pt x="2504439" y="1233539"/>
                  </a:lnTo>
                  <a:lnTo>
                    <a:pt x="2507310" y="1187114"/>
                  </a:lnTo>
                  <a:lnTo>
                    <a:pt x="2508275" y="1140117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385361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1252867" y="0"/>
                  </a:moveTo>
                  <a:lnTo>
                    <a:pt x="1304655" y="874"/>
                  </a:lnTo>
                  <a:lnTo>
                    <a:pt x="1355809" y="3478"/>
                  </a:lnTo>
                  <a:lnTo>
                    <a:pt x="1406296" y="7782"/>
                  </a:lnTo>
                  <a:lnTo>
                    <a:pt x="1456083" y="13757"/>
                  </a:lnTo>
                  <a:lnTo>
                    <a:pt x="1505139" y="21372"/>
                  </a:lnTo>
                  <a:lnTo>
                    <a:pt x="1553430" y="30600"/>
                  </a:lnTo>
                  <a:lnTo>
                    <a:pt x="1600924" y="41409"/>
                  </a:lnTo>
                  <a:lnTo>
                    <a:pt x="1647588" y="53772"/>
                  </a:lnTo>
                  <a:lnTo>
                    <a:pt x="1693389" y="67657"/>
                  </a:lnTo>
                  <a:lnTo>
                    <a:pt x="1738295" y="83037"/>
                  </a:lnTo>
                  <a:lnTo>
                    <a:pt x="1782274" y="99881"/>
                  </a:lnTo>
                  <a:lnTo>
                    <a:pt x="1825292" y="118160"/>
                  </a:lnTo>
                  <a:lnTo>
                    <a:pt x="1867317" y="137845"/>
                  </a:lnTo>
                  <a:lnTo>
                    <a:pt x="1908316" y="158905"/>
                  </a:lnTo>
                  <a:lnTo>
                    <a:pt x="1948256" y="181313"/>
                  </a:lnTo>
                  <a:lnTo>
                    <a:pt x="1987106" y="205037"/>
                  </a:lnTo>
                  <a:lnTo>
                    <a:pt x="2024832" y="230049"/>
                  </a:lnTo>
                  <a:lnTo>
                    <a:pt x="2061401" y="256320"/>
                  </a:lnTo>
                  <a:lnTo>
                    <a:pt x="2096782" y="283820"/>
                  </a:lnTo>
                  <a:lnTo>
                    <a:pt x="2130941" y="312519"/>
                  </a:lnTo>
                  <a:lnTo>
                    <a:pt x="2163846" y="342388"/>
                  </a:lnTo>
                  <a:lnTo>
                    <a:pt x="2195463" y="373397"/>
                  </a:lnTo>
                  <a:lnTo>
                    <a:pt x="2225762" y="405518"/>
                  </a:lnTo>
                  <a:lnTo>
                    <a:pt x="2254708" y="438720"/>
                  </a:lnTo>
                  <a:lnTo>
                    <a:pt x="2282269" y="472974"/>
                  </a:lnTo>
                  <a:lnTo>
                    <a:pt x="2308413" y="508251"/>
                  </a:lnTo>
                  <a:lnTo>
                    <a:pt x="2333106" y="544522"/>
                  </a:lnTo>
                  <a:lnTo>
                    <a:pt x="2356317" y="581756"/>
                  </a:lnTo>
                  <a:lnTo>
                    <a:pt x="2378013" y="619925"/>
                  </a:lnTo>
                  <a:lnTo>
                    <a:pt x="2398160" y="658999"/>
                  </a:lnTo>
                  <a:lnTo>
                    <a:pt x="2416727" y="698948"/>
                  </a:lnTo>
                  <a:lnTo>
                    <a:pt x="2433680" y="739743"/>
                  </a:lnTo>
                  <a:lnTo>
                    <a:pt x="2448988" y="781355"/>
                  </a:lnTo>
                  <a:lnTo>
                    <a:pt x="2462617" y="823755"/>
                  </a:lnTo>
                  <a:lnTo>
                    <a:pt x="2474534" y="866911"/>
                  </a:lnTo>
                  <a:lnTo>
                    <a:pt x="2484708" y="910797"/>
                  </a:lnTo>
                  <a:lnTo>
                    <a:pt x="2493105" y="955381"/>
                  </a:lnTo>
                  <a:lnTo>
                    <a:pt x="2499693" y="1000634"/>
                  </a:lnTo>
                  <a:lnTo>
                    <a:pt x="2504439" y="1046528"/>
                  </a:lnTo>
                  <a:lnTo>
                    <a:pt x="2507310" y="1093032"/>
                  </a:lnTo>
                  <a:lnTo>
                    <a:pt x="2508275" y="1140117"/>
                  </a:lnTo>
                  <a:lnTo>
                    <a:pt x="2507310" y="1187114"/>
                  </a:lnTo>
                  <a:lnTo>
                    <a:pt x="2504439" y="1233539"/>
                  </a:lnTo>
                  <a:lnTo>
                    <a:pt x="2499693" y="1279362"/>
                  </a:lnTo>
                  <a:lnTo>
                    <a:pt x="2493105" y="1324553"/>
                  </a:lnTo>
                  <a:lnTo>
                    <a:pt x="2484708" y="1369082"/>
                  </a:lnTo>
                  <a:lnTo>
                    <a:pt x="2474534" y="1412920"/>
                  </a:lnTo>
                  <a:lnTo>
                    <a:pt x="2462617" y="1456037"/>
                  </a:lnTo>
                  <a:lnTo>
                    <a:pt x="2448988" y="1498402"/>
                  </a:lnTo>
                  <a:lnTo>
                    <a:pt x="2433680" y="1539987"/>
                  </a:lnTo>
                  <a:lnTo>
                    <a:pt x="2416727" y="1580761"/>
                  </a:lnTo>
                  <a:lnTo>
                    <a:pt x="2398160" y="1620695"/>
                  </a:lnTo>
                  <a:lnTo>
                    <a:pt x="2378013" y="1659758"/>
                  </a:lnTo>
                  <a:lnTo>
                    <a:pt x="2356317" y="1697922"/>
                  </a:lnTo>
                  <a:lnTo>
                    <a:pt x="2333106" y="1735156"/>
                  </a:lnTo>
                  <a:lnTo>
                    <a:pt x="2308413" y="1771431"/>
                  </a:lnTo>
                  <a:lnTo>
                    <a:pt x="2282269" y="1806716"/>
                  </a:lnTo>
                  <a:lnTo>
                    <a:pt x="2254708" y="1840982"/>
                  </a:lnTo>
                  <a:lnTo>
                    <a:pt x="2225762" y="1874200"/>
                  </a:lnTo>
                  <a:lnTo>
                    <a:pt x="2195463" y="1906339"/>
                  </a:lnTo>
                  <a:lnTo>
                    <a:pt x="2163846" y="1937369"/>
                  </a:lnTo>
                  <a:lnTo>
                    <a:pt x="2130941" y="1967261"/>
                  </a:lnTo>
                  <a:lnTo>
                    <a:pt x="2096782" y="1995986"/>
                  </a:lnTo>
                  <a:lnTo>
                    <a:pt x="2061401" y="2023513"/>
                  </a:lnTo>
                  <a:lnTo>
                    <a:pt x="2024832" y="2049812"/>
                  </a:lnTo>
                  <a:lnTo>
                    <a:pt x="1987106" y="2074854"/>
                  </a:lnTo>
                  <a:lnTo>
                    <a:pt x="1948256" y="2098609"/>
                  </a:lnTo>
                  <a:lnTo>
                    <a:pt x="1908316" y="2121048"/>
                  </a:lnTo>
                  <a:lnTo>
                    <a:pt x="1867317" y="2142139"/>
                  </a:lnTo>
                  <a:lnTo>
                    <a:pt x="1825292" y="2161855"/>
                  </a:lnTo>
                  <a:lnTo>
                    <a:pt x="1782274" y="2180164"/>
                  </a:lnTo>
                  <a:lnTo>
                    <a:pt x="1738295" y="2197037"/>
                  </a:lnTo>
                  <a:lnTo>
                    <a:pt x="1693389" y="2212445"/>
                  </a:lnTo>
                  <a:lnTo>
                    <a:pt x="1647588" y="2226357"/>
                  </a:lnTo>
                  <a:lnTo>
                    <a:pt x="1600924" y="2238744"/>
                  </a:lnTo>
                  <a:lnTo>
                    <a:pt x="1553430" y="2249577"/>
                  </a:lnTo>
                  <a:lnTo>
                    <a:pt x="1505139" y="2258824"/>
                  </a:lnTo>
                  <a:lnTo>
                    <a:pt x="1456083" y="2266457"/>
                  </a:lnTo>
                  <a:lnTo>
                    <a:pt x="1406296" y="2272445"/>
                  </a:lnTo>
                  <a:lnTo>
                    <a:pt x="1355809" y="2276759"/>
                  </a:lnTo>
                  <a:lnTo>
                    <a:pt x="1304655" y="2279370"/>
                  </a:lnTo>
                  <a:lnTo>
                    <a:pt x="1252867" y="2280246"/>
                  </a:lnTo>
                  <a:lnTo>
                    <a:pt x="1201172" y="2279370"/>
                  </a:lnTo>
                  <a:lnTo>
                    <a:pt x="1150112" y="2276759"/>
                  </a:lnTo>
                  <a:lnTo>
                    <a:pt x="1099717" y="2272445"/>
                  </a:lnTo>
                  <a:lnTo>
                    <a:pt x="1050022" y="2266457"/>
                  </a:lnTo>
                  <a:lnTo>
                    <a:pt x="1001058" y="2258824"/>
                  </a:lnTo>
                  <a:lnTo>
                    <a:pt x="952858" y="2249577"/>
                  </a:lnTo>
                  <a:lnTo>
                    <a:pt x="905455" y="2238744"/>
                  </a:lnTo>
                  <a:lnTo>
                    <a:pt x="858881" y="2226357"/>
                  </a:lnTo>
                  <a:lnTo>
                    <a:pt x="813168" y="2212445"/>
                  </a:lnTo>
                  <a:lnTo>
                    <a:pt x="768350" y="2197037"/>
                  </a:lnTo>
                  <a:lnTo>
                    <a:pt x="724458" y="2180164"/>
                  </a:lnTo>
                  <a:lnTo>
                    <a:pt x="681526" y="2161855"/>
                  </a:lnTo>
                  <a:lnTo>
                    <a:pt x="639585" y="2142139"/>
                  </a:lnTo>
                  <a:lnTo>
                    <a:pt x="598669" y="2121048"/>
                  </a:lnTo>
                  <a:lnTo>
                    <a:pt x="558810" y="2098609"/>
                  </a:lnTo>
                  <a:lnTo>
                    <a:pt x="520040" y="2074854"/>
                  </a:lnTo>
                  <a:lnTo>
                    <a:pt x="482392" y="2049812"/>
                  </a:lnTo>
                  <a:lnTo>
                    <a:pt x="445898" y="2023513"/>
                  </a:lnTo>
                  <a:lnTo>
                    <a:pt x="410592" y="1995986"/>
                  </a:lnTo>
                  <a:lnTo>
                    <a:pt x="376505" y="1967261"/>
                  </a:lnTo>
                  <a:lnTo>
                    <a:pt x="343670" y="1937369"/>
                  </a:lnTo>
                  <a:lnTo>
                    <a:pt x="312119" y="1906339"/>
                  </a:lnTo>
                  <a:lnTo>
                    <a:pt x="281886" y="1874200"/>
                  </a:lnTo>
                  <a:lnTo>
                    <a:pt x="253002" y="1840982"/>
                  </a:lnTo>
                  <a:lnTo>
                    <a:pt x="225501" y="1806716"/>
                  </a:lnTo>
                  <a:lnTo>
                    <a:pt x="199414" y="1771431"/>
                  </a:lnTo>
                  <a:lnTo>
                    <a:pt x="174774" y="1735156"/>
                  </a:lnTo>
                  <a:lnTo>
                    <a:pt x="151614" y="1697922"/>
                  </a:lnTo>
                  <a:lnTo>
                    <a:pt x="129967" y="1659758"/>
                  </a:lnTo>
                  <a:lnTo>
                    <a:pt x="109864" y="1620695"/>
                  </a:lnTo>
                  <a:lnTo>
                    <a:pt x="91339" y="1580761"/>
                  </a:lnTo>
                  <a:lnTo>
                    <a:pt x="74424" y="1539987"/>
                  </a:lnTo>
                  <a:lnTo>
                    <a:pt x="59151" y="1498402"/>
                  </a:lnTo>
                  <a:lnTo>
                    <a:pt x="45553" y="1456037"/>
                  </a:lnTo>
                  <a:lnTo>
                    <a:pt x="33663" y="1412920"/>
                  </a:lnTo>
                  <a:lnTo>
                    <a:pt x="23512" y="1369082"/>
                  </a:lnTo>
                  <a:lnTo>
                    <a:pt x="15134" y="1324553"/>
                  </a:lnTo>
                  <a:lnTo>
                    <a:pt x="8562" y="1279362"/>
                  </a:lnTo>
                  <a:lnTo>
                    <a:pt x="3827" y="1233539"/>
                  </a:lnTo>
                  <a:lnTo>
                    <a:pt x="962" y="1187114"/>
                  </a:lnTo>
                  <a:lnTo>
                    <a:pt x="0" y="1140117"/>
                  </a:lnTo>
                  <a:lnTo>
                    <a:pt x="962" y="1093032"/>
                  </a:lnTo>
                  <a:lnTo>
                    <a:pt x="3827" y="1046528"/>
                  </a:lnTo>
                  <a:lnTo>
                    <a:pt x="8562" y="1000634"/>
                  </a:lnTo>
                  <a:lnTo>
                    <a:pt x="15134" y="955381"/>
                  </a:lnTo>
                  <a:lnTo>
                    <a:pt x="23512" y="910797"/>
                  </a:lnTo>
                  <a:lnTo>
                    <a:pt x="33663" y="866911"/>
                  </a:lnTo>
                  <a:lnTo>
                    <a:pt x="45553" y="823755"/>
                  </a:lnTo>
                  <a:lnTo>
                    <a:pt x="59151" y="781355"/>
                  </a:lnTo>
                  <a:lnTo>
                    <a:pt x="74424" y="739743"/>
                  </a:lnTo>
                  <a:lnTo>
                    <a:pt x="91339" y="698948"/>
                  </a:lnTo>
                  <a:lnTo>
                    <a:pt x="109864" y="658999"/>
                  </a:lnTo>
                  <a:lnTo>
                    <a:pt x="129967" y="619925"/>
                  </a:lnTo>
                  <a:lnTo>
                    <a:pt x="151614" y="581756"/>
                  </a:lnTo>
                  <a:lnTo>
                    <a:pt x="174774" y="544522"/>
                  </a:lnTo>
                  <a:lnTo>
                    <a:pt x="199414" y="508251"/>
                  </a:lnTo>
                  <a:lnTo>
                    <a:pt x="225501" y="472974"/>
                  </a:lnTo>
                  <a:lnTo>
                    <a:pt x="253002" y="438720"/>
                  </a:lnTo>
                  <a:lnTo>
                    <a:pt x="281886" y="405518"/>
                  </a:lnTo>
                  <a:lnTo>
                    <a:pt x="312119" y="373397"/>
                  </a:lnTo>
                  <a:lnTo>
                    <a:pt x="343670" y="342388"/>
                  </a:lnTo>
                  <a:lnTo>
                    <a:pt x="376505" y="312519"/>
                  </a:lnTo>
                  <a:lnTo>
                    <a:pt x="410592" y="283820"/>
                  </a:lnTo>
                  <a:lnTo>
                    <a:pt x="445898" y="256320"/>
                  </a:lnTo>
                  <a:lnTo>
                    <a:pt x="482392" y="230049"/>
                  </a:lnTo>
                  <a:lnTo>
                    <a:pt x="520040" y="205037"/>
                  </a:lnTo>
                  <a:lnTo>
                    <a:pt x="558810" y="181313"/>
                  </a:lnTo>
                  <a:lnTo>
                    <a:pt x="598669" y="158905"/>
                  </a:lnTo>
                  <a:lnTo>
                    <a:pt x="639585" y="137845"/>
                  </a:lnTo>
                  <a:lnTo>
                    <a:pt x="681526" y="118160"/>
                  </a:lnTo>
                  <a:lnTo>
                    <a:pt x="724458" y="99881"/>
                  </a:lnTo>
                  <a:lnTo>
                    <a:pt x="768350" y="83037"/>
                  </a:lnTo>
                  <a:lnTo>
                    <a:pt x="813168" y="67657"/>
                  </a:lnTo>
                  <a:lnTo>
                    <a:pt x="858881" y="53772"/>
                  </a:lnTo>
                  <a:lnTo>
                    <a:pt x="905455" y="41409"/>
                  </a:lnTo>
                  <a:lnTo>
                    <a:pt x="952858" y="30600"/>
                  </a:lnTo>
                  <a:lnTo>
                    <a:pt x="1001058" y="21372"/>
                  </a:lnTo>
                  <a:lnTo>
                    <a:pt x="1050022" y="13757"/>
                  </a:lnTo>
                  <a:lnTo>
                    <a:pt x="1099717" y="7782"/>
                  </a:lnTo>
                  <a:lnTo>
                    <a:pt x="1150112" y="3478"/>
                  </a:lnTo>
                  <a:lnTo>
                    <a:pt x="1201172" y="874"/>
                  </a:lnTo>
                  <a:lnTo>
                    <a:pt x="12528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2075" y="2264270"/>
            <a:ext cx="4747932" cy="821885"/>
          </a:xfrm>
          <a:prstGeom prst="rect">
            <a:avLst/>
          </a:prstGeom>
        </p:spPr>
        <p:txBody>
          <a:bodyPr vert="horz" wrap="square" lIns="0" tIns="63874" rIns="0" bIns="0" rtlCol="0">
            <a:spAutoFit/>
          </a:bodyPr>
          <a:lstStyle/>
          <a:p>
            <a:pPr marL="176502">
              <a:spcBef>
                <a:spcPts val="503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ourCount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  <a:p>
            <a:pPr marL="3077299">
              <a:spcBef>
                <a:spcPts val="415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myCount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0765" y="4937967"/>
            <a:ext cx="6219824" cy="39041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471" dirty="0">
                <a:latin typeface="DejaVu Sans Mono"/>
                <a:cs typeface="DejaVu Sans Mono"/>
              </a:rPr>
              <a:t>Counter</a:t>
            </a:r>
            <a:r>
              <a:rPr sz="2471" spc="-124" dirty="0">
                <a:latin typeface="DejaVu Sans Mono"/>
                <a:cs typeface="DejaVu Sans Mono"/>
              </a:rPr>
              <a:t> </a:t>
            </a:r>
            <a:r>
              <a:rPr sz="2471" dirty="0">
                <a:latin typeface="DejaVu Sans Mono"/>
                <a:cs typeface="DejaVu Sans Mono"/>
              </a:rPr>
              <a:t>counter1</a:t>
            </a:r>
            <a:r>
              <a:rPr sz="2471" spc="-124" dirty="0">
                <a:latin typeface="DejaVu Sans Mono"/>
                <a:cs typeface="DejaVu Sans Mono"/>
              </a:rPr>
              <a:t> </a:t>
            </a:r>
            <a:r>
              <a:rPr sz="2471" dirty="0">
                <a:latin typeface="DejaVu Sans Mono"/>
                <a:cs typeface="DejaVu Sans Mono"/>
              </a:rPr>
              <a:t>=</a:t>
            </a:r>
            <a:r>
              <a:rPr sz="2471" spc="-119" dirty="0">
                <a:latin typeface="DejaVu Sans Mono"/>
                <a:cs typeface="DejaVu Sans Mono"/>
              </a:rPr>
              <a:t> </a:t>
            </a:r>
            <a:r>
              <a:rPr sz="2471" b="1" dirty="0">
                <a:solidFill>
                  <a:srgbClr val="7F0055"/>
                </a:solidFill>
                <a:latin typeface="DejaVu Sans Mono"/>
                <a:cs typeface="DejaVu Sans Mono"/>
              </a:rPr>
              <a:t>new</a:t>
            </a:r>
            <a:r>
              <a:rPr sz="2471" b="1" spc="-124" dirty="0">
                <a:solidFill>
                  <a:srgbClr val="7F0055"/>
                </a:solidFill>
                <a:latin typeface="DejaVu Sans Mono"/>
                <a:cs typeface="DejaVu Sans Mono"/>
              </a:rPr>
              <a:t> </a:t>
            </a:r>
            <a:r>
              <a:rPr sz="2471" spc="-9" dirty="0">
                <a:latin typeface="DejaVu Sans Mono"/>
                <a:cs typeface="DejaVu Sans Mono"/>
              </a:rPr>
              <a:t>Counter();</a:t>
            </a:r>
            <a:endParaRPr sz="2471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798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67753" y="2316827"/>
            <a:ext cx="2214843" cy="2012016"/>
            <a:chOff x="7263853" y="2625737"/>
            <a:chExt cx="2510155" cy="2280285"/>
          </a:xfrm>
        </p:grpSpPr>
        <p:sp>
          <p:nvSpPr>
            <p:cNvPr id="3" name="object 3"/>
            <p:cNvSpPr/>
            <p:nvPr/>
          </p:nvSpPr>
          <p:spPr>
            <a:xfrm>
              <a:off x="7263853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4" h="2280285">
                  <a:moveTo>
                    <a:pt x="2508275" y="1140117"/>
                  </a:moveTo>
                  <a:lnTo>
                    <a:pt x="2507313" y="1093032"/>
                  </a:lnTo>
                  <a:lnTo>
                    <a:pt x="2504448" y="1046528"/>
                  </a:lnTo>
                  <a:lnTo>
                    <a:pt x="2499712" y="1000634"/>
                  </a:lnTo>
                  <a:lnTo>
                    <a:pt x="2493139" y="955381"/>
                  </a:lnTo>
                  <a:lnTo>
                    <a:pt x="2484760" y="910797"/>
                  </a:lnTo>
                  <a:lnTo>
                    <a:pt x="2474608" y="866911"/>
                  </a:lnTo>
                  <a:lnTo>
                    <a:pt x="2462715" y="823755"/>
                  </a:lnTo>
                  <a:lnTo>
                    <a:pt x="2449114" y="781355"/>
                  </a:lnTo>
                  <a:lnTo>
                    <a:pt x="2433837" y="739743"/>
                  </a:lnTo>
                  <a:lnTo>
                    <a:pt x="2416917" y="698948"/>
                  </a:lnTo>
                  <a:lnTo>
                    <a:pt x="2398385" y="658999"/>
                  </a:lnTo>
                  <a:lnTo>
                    <a:pt x="2378276" y="619925"/>
                  </a:lnTo>
                  <a:lnTo>
                    <a:pt x="2356619" y="581756"/>
                  </a:lnTo>
                  <a:lnTo>
                    <a:pt x="2333450" y="544522"/>
                  </a:lnTo>
                  <a:lnTo>
                    <a:pt x="2308798" y="508251"/>
                  </a:lnTo>
                  <a:lnTo>
                    <a:pt x="2282698" y="472974"/>
                  </a:lnTo>
                  <a:lnTo>
                    <a:pt x="2255182" y="438720"/>
                  </a:lnTo>
                  <a:lnTo>
                    <a:pt x="2226281" y="405518"/>
                  </a:lnTo>
                  <a:lnTo>
                    <a:pt x="2196029" y="373397"/>
                  </a:lnTo>
                  <a:lnTo>
                    <a:pt x="2164457" y="342388"/>
                  </a:lnTo>
                  <a:lnTo>
                    <a:pt x="2131599" y="312519"/>
                  </a:lnTo>
                  <a:lnTo>
                    <a:pt x="2097486" y="283820"/>
                  </a:lnTo>
                  <a:lnTo>
                    <a:pt x="2062152" y="256320"/>
                  </a:lnTo>
                  <a:lnTo>
                    <a:pt x="2025628" y="230049"/>
                  </a:lnTo>
                  <a:lnTo>
                    <a:pt x="1987947" y="205037"/>
                  </a:lnTo>
                  <a:lnTo>
                    <a:pt x="1949141" y="181313"/>
                  </a:lnTo>
                  <a:lnTo>
                    <a:pt x="1909242" y="158905"/>
                  </a:lnTo>
                  <a:lnTo>
                    <a:pt x="1868284" y="137845"/>
                  </a:lnTo>
                  <a:lnTo>
                    <a:pt x="1826299" y="118160"/>
                  </a:lnTo>
                  <a:lnTo>
                    <a:pt x="1783319" y="99881"/>
                  </a:lnTo>
                  <a:lnTo>
                    <a:pt x="1739376" y="83037"/>
                  </a:lnTo>
                  <a:lnTo>
                    <a:pt x="1694502" y="67657"/>
                  </a:lnTo>
                  <a:lnTo>
                    <a:pt x="1648732" y="53772"/>
                  </a:lnTo>
                  <a:lnTo>
                    <a:pt x="1602095" y="41409"/>
                  </a:lnTo>
                  <a:lnTo>
                    <a:pt x="1554626" y="30600"/>
                  </a:lnTo>
                  <a:lnTo>
                    <a:pt x="1506357" y="21372"/>
                  </a:lnTo>
                  <a:lnTo>
                    <a:pt x="1457319" y="13757"/>
                  </a:lnTo>
                  <a:lnTo>
                    <a:pt x="1407546" y="7782"/>
                  </a:lnTo>
                  <a:lnTo>
                    <a:pt x="1357070" y="3478"/>
                  </a:lnTo>
                  <a:lnTo>
                    <a:pt x="1305923" y="874"/>
                  </a:lnTo>
                  <a:lnTo>
                    <a:pt x="1254137" y="0"/>
                  </a:lnTo>
                  <a:lnTo>
                    <a:pt x="1202440" y="874"/>
                  </a:lnTo>
                  <a:lnTo>
                    <a:pt x="1151373" y="3478"/>
                  </a:lnTo>
                  <a:lnTo>
                    <a:pt x="1100968" y="7782"/>
                  </a:lnTo>
                  <a:lnTo>
                    <a:pt x="1051258" y="13757"/>
                  </a:lnTo>
                  <a:lnTo>
                    <a:pt x="1002276" y="21372"/>
                  </a:lnTo>
                  <a:lnTo>
                    <a:pt x="954054" y="30600"/>
                  </a:lnTo>
                  <a:lnTo>
                    <a:pt x="906626" y="41409"/>
                  </a:lnTo>
                  <a:lnTo>
                    <a:pt x="860024" y="53772"/>
                  </a:lnTo>
                  <a:lnTo>
                    <a:pt x="814281" y="67657"/>
                  </a:lnTo>
                  <a:lnTo>
                    <a:pt x="769430" y="83037"/>
                  </a:lnTo>
                  <a:lnTo>
                    <a:pt x="725503" y="99881"/>
                  </a:lnTo>
                  <a:lnTo>
                    <a:pt x="682533" y="118160"/>
                  </a:lnTo>
                  <a:lnTo>
                    <a:pt x="640553" y="137845"/>
                  </a:lnTo>
                  <a:lnTo>
                    <a:pt x="599596" y="158905"/>
                  </a:lnTo>
                  <a:lnTo>
                    <a:pt x="559694" y="181313"/>
                  </a:lnTo>
                  <a:lnTo>
                    <a:pt x="520881" y="205037"/>
                  </a:lnTo>
                  <a:lnTo>
                    <a:pt x="483188" y="230049"/>
                  </a:lnTo>
                  <a:lnTo>
                    <a:pt x="446649" y="256320"/>
                  </a:lnTo>
                  <a:lnTo>
                    <a:pt x="411296" y="283820"/>
                  </a:lnTo>
                  <a:lnTo>
                    <a:pt x="377163" y="312519"/>
                  </a:lnTo>
                  <a:lnTo>
                    <a:pt x="344281" y="342388"/>
                  </a:lnTo>
                  <a:lnTo>
                    <a:pt x="312685" y="373397"/>
                  </a:lnTo>
                  <a:lnTo>
                    <a:pt x="282405" y="405518"/>
                  </a:lnTo>
                  <a:lnTo>
                    <a:pt x="253476" y="438720"/>
                  </a:lnTo>
                  <a:lnTo>
                    <a:pt x="225930" y="472974"/>
                  </a:lnTo>
                  <a:lnTo>
                    <a:pt x="199799" y="508251"/>
                  </a:lnTo>
                  <a:lnTo>
                    <a:pt x="175117" y="544522"/>
                  </a:lnTo>
                  <a:lnTo>
                    <a:pt x="151917" y="581756"/>
                  </a:lnTo>
                  <a:lnTo>
                    <a:pt x="130230" y="619925"/>
                  </a:lnTo>
                  <a:lnTo>
                    <a:pt x="110090" y="658999"/>
                  </a:lnTo>
                  <a:lnTo>
                    <a:pt x="91529" y="698948"/>
                  </a:lnTo>
                  <a:lnTo>
                    <a:pt x="74581" y="739743"/>
                  </a:lnTo>
                  <a:lnTo>
                    <a:pt x="59277" y="781355"/>
                  </a:lnTo>
                  <a:lnTo>
                    <a:pt x="45651" y="823755"/>
                  </a:lnTo>
                  <a:lnTo>
                    <a:pt x="33736" y="866911"/>
                  </a:lnTo>
                  <a:lnTo>
                    <a:pt x="23564" y="910797"/>
                  </a:lnTo>
                  <a:lnTo>
                    <a:pt x="15168" y="955381"/>
                  </a:lnTo>
                  <a:lnTo>
                    <a:pt x="8581" y="1000634"/>
                  </a:lnTo>
                  <a:lnTo>
                    <a:pt x="3835" y="1046528"/>
                  </a:lnTo>
                  <a:lnTo>
                    <a:pt x="964" y="1093032"/>
                  </a:lnTo>
                  <a:lnTo>
                    <a:pt x="0" y="1140117"/>
                  </a:lnTo>
                  <a:lnTo>
                    <a:pt x="964" y="1187114"/>
                  </a:lnTo>
                  <a:lnTo>
                    <a:pt x="3835" y="1233539"/>
                  </a:lnTo>
                  <a:lnTo>
                    <a:pt x="8581" y="1279362"/>
                  </a:lnTo>
                  <a:lnTo>
                    <a:pt x="15168" y="1324553"/>
                  </a:lnTo>
                  <a:lnTo>
                    <a:pt x="23564" y="1369082"/>
                  </a:lnTo>
                  <a:lnTo>
                    <a:pt x="33736" y="1412920"/>
                  </a:lnTo>
                  <a:lnTo>
                    <a:pt x="45651" y="1456037"/>
                  </a:lnTo>
                  <a:lnTo>
                    <a:pt x="59277" y="1498402"/>
                  </a:lnTo>
                  <a:lnTo>
                    <a:pt x="74581" y="1539987"/>
                  </a:lnTo>
                  <a:lnTo>
                    <a:pt x="91529" y="1580761"/>
                  </a:lnTo>
                  <a:lnTo>
                    <a:pt x="110090" y="1620695"/>
                  </a:lnTo>
                  <a:lnTo>
                    <a:pt x="130230" y="1659758"/>
                  </a:lnTo>
                  <a:lnTo>
                    <a:pt x="151917" y="1697922"/>
                  </a:lnTo>
                  <a:lnTo>
                    <a:pt x="175117" y="1735156"/>
                  </a:lnTo>
                  <a:lnTo>
                    <a:pt x="199799" y="1771431"/>
                  </a:lnTo>
                  <a:lnTo>
                    <a:pt x="225930" y="1806716"/>
                  </a:lnTo>
                  <a:lnTo>
                    <a:pt x="253476" y="1840982"/>
                  </a:lnTo>
                  <a:lnTo>
                    <a:pt x="282405" y="1874200"/>
                  </a:lnTo>
                  <a:lnTo>
                    <a:pt x="312685" y="1906339"/>
                  </a:lnTo>
                  <a:lnTo>
                    <a:pt x="344281" y="1937369"/>
                  </a:lnTo>
                  <a:lnTo>
                    <a:pt x="377163" y="1967261"/>
                  </a:lnTo>
                  <a:lnTo>
                    <a:pt x="411296" y="1995986"/>
                  </a:lnTo>
                  <a:lnTo>
                    <a:pt x="446649" y="2023513"/>
                  </a:lnTo>
                  <a:lnTo>
                    <a:pt x="483188" y="2049812"/>
                  </a:lnTo>
                  <a:lnTo>
                    <a:pt x="520881" y="2074854"/>
                  </a:lnTo>
                  <a:lnTo>
                    <a:pt x="559694" y="2098609"/>
                  </a:lnTo>
                  <a:lnTo>
                    <a:pt x="599596" y="2121048"/>
                  </a:lnTo>
                  <a:lnTo>
                    <a:pt x="640553" y="2142139"/>
                  </a:lnTo>
                  <a:lnTo>
                    <a:pt x="682533" y="2161855"/>
                  </a:lnTo>
                  <a:lnTo>
                    <a:pt x="725503" y="2180164"/>
                  </a:lnTo>
                  <a:lnTo>
                    <a:pt x="769430" y="2197037"/>
                  </a:lnTo>
                  <a:lnTo>
                    <a:pt x="814281" y="2212445"/>
                  </a:lnTo>
                  <a:lnTo>
                    <a:pt x="860024" y="2226357"/>
                  </a:lnTo>
                  <a:lnTo>
                    <a:pt x="906626" y="2238744"/>
                  </a:lnTo>
                  <a:lnTo>
                    <a:pt x="954054" y="2249577"/>
                  </a:lnTo>
                  <a:lnTo>
                    <a:pt x="1002276" y="2258824"/>
                  </a:lnTo>
                  <a:lnTo>
                    <a:pt x="1051258" y="2266457"/>
                  </a:lnTo>
                  <a:lnTo>
                    <a:pt x="1100968" y="2272445"/>
                  </a:lnTo>
                  <a:lnTo>
                    <a:pt x="1151373" y="2276759"/>
                  </a:lnTo>
                  <a:lnTo>
                    <a:pt x="1202440" y="2279370"/>
                  </a:lnTo>
                  <a:lnTo>
                    <a:pt x="1254137" y="2280246"/>
                  </a:lnTo>
                  <a:lnTo>
                    <a:pt x="1305923" y="2279370"/>
                  </a:lnTo>
                  <a:lnTo>
                    <a:pt x="1357070" y="2276759"/>
                  </a:lnTo>
                  <a:lnTo>
                    <a:pt x="1407546" y="2272445"/>
                  </a:lnTo>
                  <a:lnTo>
                    <a:pt x="1457319" y="2266457"/>
                  </a:lnTo>
                  <a:lnTo>
                    <a:pt x="1506357" y="2258824"/>
                  </a:lnTo>
                  <a:lnTo>
                    <a:pt x="1554626" y="2249577"/>
                  </a:lnTo>
                  <a:lnTo>
                    <a:pt x="1602095" y="2238744"/>
                  </a:lnTo>
                  <a:lnTo>
                    <a:pt x="1648732" y="2226357"/>
                  </a:lnTo>
                  <a:lnTo>
                    <a:pt x="1694502" y="2212445"/>
                  </a:lnTo>
                  <a:lnTo>
                    <a:pt x="1739376" y="2197037"/>
                  </a:lnTo>
                  <a:lnTo>
                    <a:pt x="1783319" y="2180164"/>
                  </a:lnTo>
                  <a:lnTo>
                    <a:pt x="1826299" y="2161855"/>
                  </a:lnTo>
                  <a:lnTo>
                    <a:pt x="1868284" y="2142139"/>
                  </a:lnTo>
                  <a:lnTo>
                    <a:pt x="1909242" y="2121048"/>
                  </a:lnTo>
                  <a:lnTo>
                    <a:pt x="1949141" y="2098609"/>
                  </a:lnTo>
                  <a:lnTo>
                    <a:pt x="1987947" y="2074854"/>
                  </a:lnTo>
                  <a:lnTo>
                    <a:pt x="2025628" y="2049812"/>
                  </a:lnTo>
                  <a:lnTo>
                    <a:pt x="2062152" y="2023513"/>
                  </a:lnTo>
                  <a:lnTo>
                    <a:pt x="2097486" y="1995986"/>
                  </a:lnTo>
                  <a:lnTo>
                    <a:pt x="2131599" y="1967261"/>
                  </a:lnTo>
                  <a:lnTo>
                    <a:pt x="2164457" y="1937369"/>
                  </a:lnTo>
                  <a:lnTo>
                    <a:pt x="2196029" y="1906339"/>
                  </a:lnTo>
                  <a:lnTo>
                    <a:pt x="2226281" y="1874200"/>
                  </a:lnTo>
                  <a:lnTo>
                    <a:pt x="2255182" y="1840982"/>
                  </a:lnTo>
                  <a:lnTo>
                    <a:pt x="2282698" y="1806716"/>
                  </a:lnTo>
                  <a:lnTo>
                    <a:pt x="2308798" y="1771431"/>
                  </a:lnTo>
                  <a:lnTo>
                    <a:pt x="2333450" y="1735156"/>
                  </a:lnTo>
                  <a:lnTo>
                    <a:pt x="2356619" y="1697922"/>
                  </a:lnTo>
                  <a:lnTo>
                    <a:pt x="2378276" y="1659758"/>
                  </a:lnTo>
                  <a:lnTo>
                    <a:pt x="2398385" y="1620695"/>
                  </a:lnTo>
                  <a:lnTo>
                    <a:pt x="2416917" y="1580761"/>
                  </a:lnTo>
                  <a:lnTo>
                    <a:pt x="2433837" y="1539987"/>
                  </a:lnTo>
                  <a:lnTo>
                    <a:pt x="2449114" y="1498402"/>
                  </a:lnTo>
                  <a:lnTo>
                    <a:pt x="2462715" y="1456037"/>
                  </a:lnTo>
                  <a:lnTo>
                    <a:pt x="2474608" y="1412920"/>
                  </a:lnTo>
                  <a:lnTo>
                    <a:pt x="2484760" y="1369082"/>
                  </a:lnTo>
                  <a:lnTo>
                    <a:pt x="2493139" y="1324553"/>
                  </a:lnTo>
                  <a:lnTo>
                    <a:pt x="2499712" y="1279362"/>
                  </a:lnTo>
                  <a:lnTo>
                    <a:pt x="2504448" y="1233539"/>
                  </a:lnTo>
                  <a:lnTo>
                    <a:pt x="2507313" y="1187114"/>
                  </a:lnTo>
                  <a:lnTo>
                    <a:pt x="2508275" y="1140117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773386" y="49059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7263853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4" h="2280285">
                  <a:moveTo>
                    <a:pt x="1254137" y="0"/>
                  </a:moveTo>
                  <a:lnTo>
                    <a:pt x="1305923" y="874"/>
                  </a:lnTo>
                  <a:lnTo>
                    <a:pt x="1357070" y="3478"/>
                  </a:lnTo>
                  <a:lnTo>
                    <a:pt x="1407546" y="7782"/>
                  </a:lnTo>
                  <a:lnTo>
                    <a:pt x="1457319" y="13757"/>
                  </a:lnTo>
                  <a:lnTo>
                    <a:pt x="1506357" y="21372"/>
                  </a:lnTo>
                  <a:lnTo>
                    <a:pt x="1554626" y="30600"/>
                  </a:lnTo>
                  <a:lnTo>
                    <a:pt x="1602095" y="41409"/>
                  </a:lnTo>
                  <a:lnTo>
                    <a:pt x="1648732" y="53772"/>
                  </a:lnTo>
                  <a:lnTo>
                    <a:pt x="1694502" y="67657"/>
                  </a:lnTo>
                  <a:lnTo>
                    <a:pt x="1739376" y="83037"/>
                  </a:lnTo>
                  <a:lnTo>
                    <a:pt x="1783319" y="99881"/>
                  </a:lnTo>
                  <a:lnTo>
                    <a:pt x="1826299" y="118160"/>
                  </a:lnTo>
                  <a:lnTo>
                    <a:pt x="1868284" y="137845"/>
                  </a:lnTo>
                  <a:lnTo>
                    <a:pt x="1909242" y="158905"/>
                  </a:lnTo>
                  <a:lnTo>
                    <a:pt x="1949141" y="181313"/>
                  </a:lnTo>
                  <a:lnTo>
                    <a:pt x="1987947" y="205037"/>
                  </a:lnTo>
                  <a:lnTo>
                    <a:pt x="2025628" y="230049"/>
                  </a:lnTo>
                  <a:lnTo>
                    <a:pt x="2062152" y="256320"/>
                  </a:lnTo>
                  <a:lnTo>
                    <a:pt x="2097486" y="283820"/>
                  </a:lnTo>
                  <a:lnTo>
                    <a:pt x="2131599" y="312519"/>
                  </a:lnTo>
                  <a:lnTo>
                    <a:pt x="2164457" y="342388"/>
                  </a:lnTo>
                  <a:lnTo>
                    <a:pt x="2196029" y="373397"/>
                  </a:lnTo>
                  <a:lnTo>
                    <a:pt x="2226281" y="405518"/>
                  </a:lnTo>
                  <a:lnTo>
                    <a:pt x="2255182" y="438720"/>
                  </a:lnTo>
                  <a:lnTo>
                    <a:pt x="2282698" y="472974"/>
                  </a:lnTo>
                  <a:lnTo>
                    <a:pt x="2308798" y="508251"/>
                  </a:lnTo>
                  <a:lnTo>
                    <a:pt x="2333450" y="544522"/>
                  </a:lnTo>
                  <a:lnTo>
                    <a:pt x="2356619" y="581756"/>
                  </a:lnTo>
                  <a:lnTo>
                    <a:pt x="2378276" y="619925"/>
                  </a:lnTo>
                  <a:lnTo>
                    <a:pt x="2398385" y="658999"/>
                  </a:lnTo>
                  <a:lnTo>
                    <a:pt x="2416917" y="698948"/>
                  </a:lnTo>
                  <a:lnTo>
                    <a:pt x="2433837" y="739743"/>
                  </a:lnTo>
                  <a:lnTo>
                    <a:pt x="2449114" y="781355"/>
                  </a:lnTo>
                  <a:lnTo>
                    <a:pt x="2462715" y="823755"/>
                  </a:lnTo>
                  <a:lnTo>
                    <a:pt x="2474608" y="866911"/>
                  </a:lnTo>
                  <a:lnTo>
                    <a:pt x="2484760" y="910797"/>
                  </a:lnTo>
                  <a:lnTo>
                    <a:pt x="2493139" y="955381"/>
                  </a:lnTo>
                  <a:lnTo>
                    <a:pt x="2499712" y="1000634"/>
                  </a:lnTo>
                  <a:lnTo>
                    <a:pt x="2504448" y="1046528"/>
                  </a:lnTo>
                  <a:lnTo>
                    <a:pt x="2507313" y="1093032"/>
                  </a:lnTo>
                  <a:lnTo>
                    <a:pt x="2508275" y="1140117"/>
                  </a:lnTo>
                  <a:lnTo>
                    <a:pt x="2507313" y="1187114"/>
                  </a:lnTo>
                  <a:lnTo>
                    <a:pt x="2504448" y="1233539"/>
                  </a:lnTo>
                  <a:lnTo>
                    <a:pt x="2499712" y="1279362"/>
                  </a:lnTo>
                  <a:lnTo>
                    <a:pt x="2493139" y="1324553"/>
                  </a:lnTo>
                  <a:lnTo>
                    <a:pt x="2484760" y="1369082"/>
                  </a:lnTo>
                  <a:lnTo>
                    <a:pt x="2474608" y="1412920"/>
                  </a:lnTo>
                  <a:lnTo>
                    <a:pt x="2462715" y="1456037"/>
                  </a:lnTo>
                  <a:lnTo>
                    <a:pt x="2449114" y="1498402"/>
                  </a:lnTo>
                  <a:lnTo>
                    <a:pt x="2433837" y="1539987"/>
                  </a:lnTo>
                  <a:lnTo>
                    <a:pt x="2416917" y="1580761"/>
                  </a:lnTo>
                  <a:lnTo>
                    <a:pt x="2398385" y="1620695"/>
                  </a:lnTo>
                  <a:lnTo>
                    <a:pt x="2378276" y="1659758"/>
                  </a:lnTo>
                  <a:lnTo>
                    <a:pt x="2356619" y="1697922"/>
                  </a:lnTo>
                  <a:lnTo>
                    <a:pt x="2333450" y="1735156"/>
                  </a:lnTo>
                  <a:lnTo>
                    <a:pt x="2308798" y="1771431"/>
                  </a:lnTo>
                  <a:lnTo>
                    <a:pt x="2282698" y="1806716"/>
                  </a:lnTo>
                  <a:lnTo>
                    <a:pt x="2255182" y="1840982"/>
                  </a:lnTo>
                  <a:lnTo>
                    <a:pt x="2226281" y="1874200"/>
                  </a:lnTo>
                  <a:lnTo>
                    <a:pt x="2196029" y="1906339"/>
                  </a:lnTo>
                  <a:lnTo>
                    <a:pt x="2164457" y="1937369"/>
                  </a:lnTo>
                  <a:lnTo>
                    <a:pt x="2131599" y="1967261"/>
                  </a:lnTo>
                  <a:lnTo>
                    <a:pt x="2097486" y="1995986"/>
                  </a:lnTo>
                  <a:lnTo>
                    <a:pt x="2062152" y="2023513"/>
                  </a:lnTo>
                  <a:lnTo>
                    <a:pt x="2025628" y="2049812"/>
                  </a:lnTo>
                  <a:lnTo>
                    <a:pt x="1987947" y="2074854"/>
                  </a:lnTo>
                  <a:lnTo>
                    <a:pt x="1949141" y="2098609"/>
                  </a:lnTo>
                  <a:lnTo>
                    <a:pt x="1909242" y="2121048"/>
                  </a:lnTo>
                  <a:lnTo>
                    <a:pt x="1868284" y="2142139"/>
                  </a:lnTo>
                  <a:lnTo>
                    <a:pt x="1826299" y="2161855"/>
                  </a:lnTo>
                  <a:lnTo>
                    <a:pt x="1783319" y="2180164"/>
                  </a:lnTo>
                  <a:lnTo>
                    <a:pt x="1739376" y="2197037"/>
                  </a:lnTo>
                  <a:lnTo>
                    <a:pt x="1694502" y="2212445"/>
                  </a:lnTo>
                  <a:lnTo>
                    <a:pt x="1648732" y="2226357"/>
                  </a:lnTo>
                  <a:lnTo>
                    <a:pt x="1602095" y="2238744"/>
                  </a:lnTo>
                  <a:lnTo>
                    <a:pt x="1554626" y="2249577"/>
                  </a:lnTo>
                  <a:lnTo>
                    <a:pt x="1506357" y="2258824"/>
                  </a:lnTo>
                  <a:lnTo>
                    <a:pt x="1457319" y="2266457"/>
                  </a:lnTo>
                  <a:lnTo>
                    <a:pt x="1407546" y="2272445"/>
                  </a:lnTo>
                  <a:lnTo>
                    <a:pt x="1357070" y="2276759"/>
                  </a:lnTo>
                  <a:lnTo>
                    <a:pt x="1305923" y="2279370"/>
                  </a:lnTo>
                  <a:lnTo>
                    <a:pt x="1254137" y="2280246"/>
                  </a:lnTo>
                  <a:lnTo>
                    <a:pt x="1202440" y="2279370"/>
                  </a:lnTo>
                  <a:lnTo>
                    <a:pt x="1151373" y="2276759"/>
                  </a:lnTo>
                  <a:lnTo>
                    <a:pt x="1100968" y="2272445"/>
                  </a:lnTo>
                  <a:lnTo>
                    <a:pt x="1051258" y="2266457"/>
                  </a:lnTo>
                  <a:lnTo>
                    <a:pt x="1002276" y="2258824"/>
                  </a:lnTo>
                  <a:lnTo>
                    <a:pt x="954054" y="2249577"/>
                  </a:lnTo>
                  <a:lnTo>
                    <a:pt x="906626" y="2238744"/>
                  </a:lnTo>
                  <a:lnTo>
                    <a:pt x="860024" y="2226357"/>
                  </a:lnTo>
                  <a:lnTo>
                    <a:pt x="814281" y="2212445"/>
                  </a:lnTo>
                  <a:lnTo>
                    <a:pt x="769430" y="2197037"/>
                  </a:lnTo>
                  <a:lnTo>
                    <a:pt x="725503" y="2180164"/>
                  </a:lnTo>
                  <a:lnTo>
                    <a:pt x="682533" y="2161855"/>
                  </a:lnTo>
                  <a:lnTo>
                    <a:pt x="640553" y="2142139"/>
                  </a:lnTo>
                  <a:lnTo>
                    <a:pt x="599596" y="2121048"/>
                  </a:lnTo>
                  <a:lnTo>
                    <a:pt x="559694" y="2098609"/>
                  </a:lnTo>
                  <a:lnTo>
                    <a:pt x="520881" y="2074854"/>
                  </a:lnTo>
                  <a:lnTo>
                    <a:pt x="483188" y="2049812"/>
                  </a:lnTo>
                  <a:lnTo>
                    <a:pt x="446649" y="2023513"/>
                  </a:lnTo>
                  <a:lnTo>
                    <a:pt x="411296" y="1995986"/>
                  </a:lnTo>
                  <a:lnTo>
                    <a:pt x="377163" y="1967261"/>
                  </a:lnTo>
                  <a:lnTo>
                    <a:pt x="344281" y="1937369"/>
                  </a:lnTo>
                  <a:lnTo>
                    <a:pt x="312685" y="1906339"/>
                  </a:lnTo>
                  <a:lnTo>
                    <a:pt x="282405" y="1874200"/>
                  </a:lnTo>
                  <a:lnTo>
                    <a:pt x="253476" y="1840982"/>
                  </a:lnTo>
                  <a:lnTo>
                    <a:pt x="225930" y="1806716"/>
                  </a:lnTo>
                  <a:lnTo>
                    <a:pt x="199799" y="1771431"/>
                  </a:lnTo>
                  <a:lnTo>
                    <a:pt x="175117" y="1735156"/>
                  </a:lnTo>
                  <a:lnTo>
                    <a:pt x="151917" y="1697922"/>
                  </a:lnTo>
                  <a:lnTo>
                    <a:pt x="130230" y="1659758"/>
                  </a:lnTo>
                  <a:lnTo>
                    <a:pt x="110090" y="1620695"/>
                  </a:lnTo>
                  <a:lnTo>
                    <a:pt x="91529" y="1580761"/>
                  </a:lnTo>
                  <a:lnTo>
                    <a:pt x="74581" y="1539987"/>
                  </a:lnTo>
                  <a:lnTo>
                    <a:pt x="59277" y="1498402"/>
                  </a:lnTo>
                  <a:lnTo>
                    <a:pt x="45651" y="1456037"/>
                  </a:lnTo>
                  <a:lnTo>
                    <a:pt x="33736" y="1412920"/>
                  </a:lnTo>
                  <a:lnTo>
                    <a:pt x="23564" y="1369082"/>
                  </a:lnTo>
                  <a:lnTo>
                    <a:pt x="15168" y="1324553"/>
                  </a:lnTo>
                  <a:lnTo>
                    <a:pt x="8581" y="1279362"/>
                  </a:lnTo>
                  <a:lnTo>
                    <a:pt x="3835" y="1233539"/>
                  </a:lnTo>
                  <a:lnTo>
                    <a:pt x="964" y="1187114"/>
                  </a:lnTo>
                  <a:lnTo>
                    <a:pt x="0" y="1140117"/>
                  </a:lnTo>
                  <a:lnTo>
                    <a:pt x="964" y="1093032"/>
                  </a:lnTo>
                  <a:lnTo>
                    <a:pt x="3835" y="1046528"/>
                  </a:lnTo>
                  <a:lnTo>
                    <a:pt x="8581" y="1000634"/>
                  </a:lnTo>
                  <a:lnTo>
                    <a:pt x="15168" y="955381"/>
                  </a:lnTo>
                  <a:lnTo>
                    <a:pt x="23564" y="910797"/>
                  </a:lnTo>
                  <a:lnTo>
                    <a:pt x="33736" y="866911"/>
                  </a:lnTo>
                  <a:lnTo>
                    <a:pt x="45651" y="823755"/>
                  </a:lnTo>
                  <a:lnTo>
                    <a:pt x="59277" y="781355"/>
                  </a:lnTo>
                  <a:lnTo>
                    <a:pt x="74581" y="739743"/>
                  </a:lnTo>
                  <a:lnTo>
                    <a:pt x="91529" y="698948"/>
                  </a:lnTo>
                  <a:lnTo>
                    <a:pt x="110090" y="658999"/>
                  </a:lnTo>
                  <a:lnTo>
                    <a:pt x="130230" y="619925"/>
                  </a:lnTo>
                  <a:lnTo>
                    <a:pt x="151917" y="581756"/>
                  </a:lnTo>
                  <a:lnTo>
                    <a:pt x="175117" y="544522"/>
                  </a:lnTo>
                  <a:lnTo>
                    <a:pt x="199799" y="508251"/>
                  </a:lnTo>
                  <a:lnTo>
                    <a:pt x="225930" y="472974"/>
                  </a:lnTo>
                  <a:lnTo>
                    <a:pt x="253476" y="438720"/>
                  </a:lnTo>
                  <a:lnTo>
                    <a:pt x="282405" y="405518"/>
                  </a:lnTo>
                  <a:lnTo>
                    <a:pt x="312685" y="373397"/>
                  </a:lnTo>
                  <a:lnTo>
                    <a:pt x="344281" y="342388"/>
                  </a:lnTo>
                  <a:lnTo>
                    <a:pt x="377163" y="312519"/>
                  </a:lnTo>
                  <a:lnTo>
                    <a:pt x="411296" y="283820"/>
                  </a:lnTo>
                  <a:lnTo>
                    <a:pt x="446649" y="256320"/>
                  </a:lnTo>
                  <a:lnTo>
                    <a:pt x="483188" y="230049"/>
                  </a:lnTo>
                  <a:lnTo>
                    <a:pt x="520881" y="205037"/>
                  </a:lnTo>
                  <a:lnTo>
                    <a:pt x="559694" y="181313"/>
                  </a:lnTo>
                  <a:lnTo>
                    <a:pt x="599596" y="158905"/>
                  </a:lnTo>
                  <a:lnTo>
                    <a:pt x="640553" y="137845"/>
                  </a:lnTo>
                  <a:lnTo>
                    <a:pt x="682533" y="118160"/>
                  </a:lnTo>
                  <a:lnTo>
                    <a:pt x="725503" y="99881"/>
                  </a:lnTo>
                  <a:lnTo>
                    <a:pt x="769430" y="83037"/>
                  </a:lnTo>
                  <a:lnTo>
                    <a:pt x="814281" y="67657"/>
                  </a:lnTo>
                  <a:lnTo>
                    <a:pt x="860024" y="53772"/>
                  </a:lnTo>
                  <a:lnTo>
                    <a:pt x="906626" y="41409"/>
                  </a:lnTo>
                  <a:lnTo>
                    <a:pt x="954054" y="30600"/>
                  </a:lnTo>
                  <a:lnTo>
                    <a:pt x="1002276" y="21372"/>
                  </a:lnTo>
                  <a:lnTo>
                    <a:pt x="1051258" y="13757"/>
                  </a:lnTo>
                  <a:lnTo>
                    <a:pt x="1100968" y="7782"/>
                  </a:lnTo>
                  <a:lnTo>
                    <a:pt x="1151373" y="3478"/>
                  </a:lnTo>
                  <a:lnTo>
                    <a:pt x="1202440" y="874"/>
                  </a:lnTo>
                  <a:lnTo>
                    <a:pt x="125413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7263853" y="26257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9017" y="1511126"/>
            <a:ext cx="2296085" cy="444790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824" dirty="0"/>
              <a:t>Class</a:t>
            </a:r>
            <a:r>
              <a:rPr sz="2824" spc="-57" dirty="0"/>
              <a:t> </a:t>
            </a:r>
            <a:r>
              <a:rPr sz="2824" spc="-9" dirty="0"/>
              <a:t>Counter</a:t>
            </a:r>
            <a:endParaRPr sz="2824"/>
          </a:p>
        </p:txBody>
      </p:sp>
      <p:sp>
        <p:nvSpPr>
          <p:cNvPr id="8" name="object 8"/>
          <p:cNvSpPr txBox="1"/>
          <p:nvPr/>
        </p:nvSpPr>
        <p:spPr>
          <a:xfrm>
            <a:off x="4847429" y="1630495"/>
            <a:ext cx="2554941" cy="4447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824" dirty="0">
                <a:solidFill>
                  <a:srgbClr val="1A1A1A"/>
                </a:solidFill>
                <a:latin typeface="Arial"/>
                <a:cs typeface="Arial"/>
              </a:rPr>
              <a:t>Object</a:t>
            </a:r>
            <a:r>
              <a:rPr sz="2824" spc="-7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1A1A1A"/>
                </a:solidFill>
                <a:latin typeface="Arial"/>
                <a:cs typeface="Arial"/>
              </a:rPr>
              <a:t>counter1</a:t>
            </a:r>
            <a:endParaRPr sz="28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7721" y="1630495"/>
            <a:ext cx="2554941" cy="4447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824" dirty="0">
                <a:solidFill>
                  <a:srgbClr val="1A1A1A"/>
                </a:solidFill>
                <a:latin typeface="Arial"/>
                <a:cs typeface="Arial"/>
              </a:rPr>
              <a:t>Object</a:t>
            </a:r>
            <a:r>
              <a:rPr sz="2824" spc="-7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1A1A1A"/>
                </a:solidFill>
                <a:latin typeface="Arial"/>
                <a:cs typeface="Arial"/>
              </a:rPr>
              <a:t>counter2</a:t>
            </a:r>
            <a:endParaRPr sz="2824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57595" y="2316827"/>
            <a:ext cx="2214843" cy="2012016"/>
            <a:chOff x="3852341" y="2625737"/>
            <a:chExt cx="2510155" cy="2280285"/>
          </a:xfrm>
        </p:grpSpPr>
        <p:sp>
          <p:nvSpPr>
            <p:cNvPr id="11" name="object 11"/>
            <p:cNvSpPr/>
            <p:nvPr/>
          </p:nvSpPr>
          <p:spPr>
            <a:xfrm>
              <a:off x="385234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2508275" y="1140117"/>
                  </a:moveTo>
                  <a:lnTo>
                    <a:pt x="2507310" y="1093032"/>
                  </a:lnTo>
                  <a:lnTo>
                    <a:pt x="2504439" y="1046528"/>
                  </a:lnTo>
                  <a:lnTo>
                    <a:pt x="2499693" y="1000634"/>
                  </a:lnTo>
                  <a:lnTo>
                    <a:pt x="2493106" y="955381"/>
                  </a:lnTo>
                  <a:lnTo>
                    <a:pt x="2484710" y="910797"/>
                  </a:lnTo>
                  <a:lnTo>
                    <a:pt x="2474538" y="866911"/>
                  </a:lnTo>
                  <a:lnTo>
                    <a:pt x="2462623" y="823755"/>
                  </a:lnTo>
                  <a:lnTo>
                    <a:pt x="2448997" y="781355"/>
                  </a:lnTo>
                  <a:lnTo>
                    <a:pt x="2433694" y="739743"/>
                  </a:lnTo>
                  <a:lnTo>
                    <a:pt x="2416745" y="698948"/>
                  </a:lnTo>
                  <a:lnTo>
                    <a:pt x="2398185" y="658999"/>
                  </a:lnTo>
                  <a:lnTo>
                    <a:pt x="2378045" y="619925"/>
                  </a:lnTo>
                  <a:lnTo>
                    <a:pt x="2356358" y="581756"/>
                  </a:lnTo>
                  <a:lnTo>
                    <a:pt x="2333157" y="544522"/>
                  </a:lnTo>
                  <a:lnTo>
                    <a:pt x="2308475" y="508251"/>
                  </a:lnTo>
                  <a:lnTo>
                    <a:pt x="2282344" y="472974"/>
                  </a:lnTo>
                  <a:lnTo>
                    <a:pt x="2254798" y="438720"/>
                  </a:lnTo>
                  <a:lnTo>
                    <a:pt x="2225869" y="405518"/>
                  </a:lnTo>
                  <a:lnTo>
                    <a:pt x="2195590" y="373397"/>
                  </a:lnTo>
                  <a:lnTo>
                    <a:pt x="2163993" y="342388"/>
                  </a:lnTo>
                  <a:lnTo>
                    <a:pt x="2131112" y="312519"/>
                  </a:lnTo>
                  <a:lnTo>
                    <a:pt x="2096978" y="283820"/>
                  </a:lnTo>
                  <a:lnTo>
                    <a:pt x="2061625" y="256320"/>
                  </a:lnTo>
                  <a:lnTo>
                    <a:pt x="2025086" y="230049"/>
                  </a:lnTo>
                  <a:lnTo>
                    <a:pt x="1987394" y="205037"/>
                  </a:lnTo>
                  <a:lnTo>
                    <a:pt x="1948580" y="181313"/>
                  </a:lnTo>
                  <a:lnTo>
                    <a:pt x="1908678" y="158905"/>
                  </a:lnTo>
                  <a:lnTo>
                    <a:pt x="1867721" y="137845"/>
                  </a:lnTo>
                  <a:lnTo>
                    <a:pt x="1825741" y="118160"/>
                  </a:lnTo>
                  <a:lnTo>
                    <a:pt x="1782771" y="99881"/>
                  </a:lnTo>
                  <a:lnTo>
                    <a:pt x="1738844" y="83037"/>
                  </a:lnTo>
                  <a:lnTo>
                    <a:pt x="1693993" y="67657"/>
                  </a:lnTo>
                  <a:lnTo>
                    <a:pt x="1648250" y="53772"/>
                  </a:lnTo>
                  <a:lnTo>
                    <a:pt x="1601648" y="41409"/>
                  </a:lnTo>
                  <a:lnTo>
                    <a:pt x="1554220" y="30600"/>
                  </a:lnTo>
                  <a:lnTo>
                    <a:pt x="1505999" y="21372"/>
                  </a:lnTo>
                  <a:lnTo>
                    <a:pt x="1457017" y="13757"/>
                  </a:lnTo>
                  <a:lnTo>
                    <a:pt x="1407307" y="7782"/>
                  </a:lnTo>
                  <a:lnTo>
                    <a:pt x="1356902" y="3478"/>
                  </a:lnTo>
                  <a:lnTo>
                    <a:pt x="1305834" y="874"/>
                  </a:lnTo>
                  <a:lnTo>
                    <a:pt x="1254137" y="0"/>
                  </a:lnTo>
                  <a:lnTo>
                    <a:pt x="1202440" y="874"/>
                  </a:lnTo>
                  <a:lnTo>
                    <a:pt x="1151373" y="3478"/>
                  </a:lnTo>
                  <a:lnTo>
                    <a:pt x="1100968" y="7782"/>
                  </a:lnTo>
                  <a:lnTo>
                    <a:pt x="1051258" y="13757"/>
                  </a:lnTo>
                  <a:lnTo>
                    <a:pt x="1002276" y="21372"/>
                  </a:lnTo>
                  <a:lnTo>
                    <a:pt x="954054" y="30600"/>
                  </a:lnTo>
                  <a:lnTo>
                    <a:pt x="906626" y="41409"/>
                  </a:lnTo>
                  <a:lnTo>
                    <a:pt x="860024" y="53772"/>
                  </a:lnTo>
                  <a:lnTo>
                    <a:pt x="814281" y="67657"/>
                  </a:lnTo>
                  <a:lnTo>
                    <a:pt x="769430" y="83037"/>
                  </a:lnTo>
                  <a:lnTo>
                    <a:pt x="725503" y="99881"/>
                  </a:lnTo>
                  <a:lnTo>
                    <a:pt x="682533" y="118160"/>
                  </a:lnTo>
                  <a:lnTo>
                    <a:pt x="640553" y="137845"/>
                  </a:lnTo>
                  <a:lnTo>
                    <a:pt x="599596" y="158905"/>
                  </a:lnTo>
                  <a:lnTo>
                    <a:pt x="559694" y="181313"/>
                  </a:lnTo>
                  <a:lnTo>
                    <a:pt x="520881" y="205037"/>
                  </a:lnTo>
                  <a:lnTo>
                    <a:pt x="483188" y="230049"/>
                  </a:lnTo>
                  <a:lnTo>
                    <a:pt x="446649" y="256320"/>
                  </a:lnTo>
                  <a:lnTo>
                    <a:pt x="411296" y="283820"/>
                  </a:lnTo>
                  <a:lnTo>
                    <a:pt x="377163" y="312519"/>
                  </a:lnTo>
                  <a:lnTo>
                    <a:pt x="344281" y="342388"/>
                  </a:lnTo>
                  <a:lnTo>
                    <a:pt x="312685" y="373397"/>
                  </a:lnTo>
                  <a:lnTo>
                    <a:pt x="282405" y="405518"/>
                  </a:lnTo>
                  <a:lnTo>
                    <a:pt x="253476" y="438720"/>
                  </a:lnTo>
                  <a:lnTo>
                    <a:pt x="225930" y="472974"/>
                  </a:lnTo>
                  <a:lnTo>
                    <a:pt x="199799" y="508251"/>
                  </a:lnTo>
                  <a:lnTo>
                    <a:pt x="175117" y="544522"/>
                  </a:lnTo>
                  <a:lnTo>
                    <a:pt x="151917" y="581756"/>
                  </a:lnTo>
                  <a:lnTo>
                    <a:pt x="130230" y="619925"/>
                  </a:lnTo>
                  <a:lnTo>
                    <a:pt x="110090" y="658999"/>
                  </a:lnTo>
                  <a:lnTo>
                    <a:pt x="91529" y="698948"/>
                  </a:lnTo>
                  <a:lnTo>
                    <a:pt x="74581" y="739743"/>
                  </a:lnTo>
                  <a:lnTo>
                    <a:pt x="59277" y="781355"/>
                  </a:lnTo>
                  <a:lnTo>
                    <a:pt x="45651" y="823755"/>
                  </a:lnTo>
                  <a:lnTo>
                    <a:pt x="33736" y="866911"/>
                  </a:lnTo>
                  <a:lnTo>
                    <a:pt x="23564" y="910797"/>
                  </a:lnTo>
                  <a:lnTo>
                    <a:pt x="15168" y="955381"/>
                  </a:lnTo>
                  <a:lnTo>
                    <a:pt x="8581" y="1000634"/>
                  </a:lnTo>
                  <a:lnTo>
                    <a:pt x="3835" y="1046528"/>
                  </a:lnTo>
                  <a:lnTo>
                    <a:pt x="964" y="1093032"/>
                  </a:lnTo>
                  <a:lnTo>
                    <a:pt x="0" y="1140117"/>
                  </a:lnTo>
                  <a:lnTo>
                    <a:pt x="964" y="1187114"/>
                  </a:lnTo>
                  <a:lnTo>
                    <a:pt x="3835" y="1233539"/>
                  </a:lnTo>
                  <a:lnTo>
                    <a:pt x="8581" y="1279362"/>
                  </a:lnTo>
                  <a:lnTo>
                    <a:pt x="15168" y="1324553"/>
                  </a:lnTo>
                  <a:lnTo>
                    <a:pt x="23564" y="1369082"/>
                  </a:lnTo>
                  <a:lnTo>
                    <a:pt x="33736" y="1412920"/>
                  </a:lnTo>
                  <a:lnTo>
                    <a:pt x="45651" y="1456037"/>
                  </a:lnTo>
                  <a:lnTo>
                    <a:pt x="59277" y="1498402"/>
                  </a:lnTo>
                  <a:lnTo>
                    <a:pt x="74581" y="1539987"/>
                  </a:lnTo>
                  <a:lnTo>
                    <a:pt x="91529" y="1580761"/>
                  </a:lnTo>
                  <a:lnTo>
                    <a:pt x="110090" y="1620695"/>
                  </a:lnTo>
                  <a:lnTo>
                    <a:pt x="130230" y="1659758"/>
                  </a:lnTo>
                  <a:lnTo>
                    <a:pt x="151917" y="1697922"/>
                  </a:lnTo>
                  <a:lnTo>
                    <a:pt x="175117" y="1735156"/>
                  </a:lnTo>
                  <a:lnTo>
                    <a:pt x="199799" y="1771431"/>
                  </a:lnTo>
                  <a:lnTo>
                    <a:pt x="225930" y="1806716"/>
                  </a:lnTo>
                  <a:lnTo>
                    <a:pt x="253476" y="1840982"/>
                  </a:lnTo>
                  <a:lnTo>
                    <a:pt x="282405" y="1874200"/>
                  </a:lnTo>
                  <a:lnTo>
                    <a:pt x="312685" y="1906339"/>
                  </a:lnTo>
                  <a:lnTo>
                    <a:pt x="344281" y="1937369"/>
                  </a:lnTo>
                  <a:lnTo>
                    <a:pt x="377163" y="1967261"/>
                  </a:lnTo>
                  <a:lnTo>
                    <a:pt x="411296" y="1995986"/>
                  </a:lnTo>
                  <a:lnTo>
                    <a:pt x="446649" y="2023513"/>
                  </a:lnTo>
                  <a:lnTo>
                    <a:pt x="483188" y="2049812"/>
                  </a:lnTo>
                  <a:lnTo>
                    <a:pt x="520881" y="2074854"/>
                  </a:lnTo>
                  <a:lnTo>
                    <a:pt x="559694" y="2098609"/>
                  </a:lnTo>
                  <a:lnTo>
                    <a:pt x="599596" y="2121048"/>
                  </a:lnTo>
                  <a:lnTo>
                    <a:pt x="640553" y="2142139"/>
                  </a:lnTo>
                  <a:lnTo>
                    <a:pt x="682533" y="2161855"/>
                  </a:lnTo>
                  <a:lnTo>
                    <a:pt x="725503" y="2180164"/>
                  </a:lnTo>
                  <a:lnTo>
                    <a:pt x="769430" y="2197037"/>
                  </a:lnTo>
                  <a:lnTo>
                    <a:pt x="814281" y="2212445"/>
                  </a:lnTo>
                  <a:lnTo>
                    <a:pt x="860024" y="2226357"/>
                  </a:lnTo>
                  <a:lnTo>
                    <a:pt x="906626" y="2238744"/>
                  </a:lnTo>
                  <a:lnTo>
                    <a:pt x="954054" y="2249577"/>
                  </a:lnTo>
                  <a:lnTo>
                    <a:pt x="1002276" y="2258824"/>
                  </a:lnTo>
                  <a:lnTo>
                    <a:pt x="1051258" y="2266457"/>
                  </a:lnTo>
                  <a:lnTo>
                    <a:pt x="1100968" y="2272445"/>
                  </a:lnTo>
                  <a:lnTo>
                    <a:pt x="1151373" y="2276759"/>
                  </a:lnTo>
                  <a:lnTo>
                    <a:pt x="1202440" y="2279370"/>
                  </a:lnTo>
                  <a:lnTo>
                    <a:pt x="1254137" y="2280246"/>
                  </a:lnTo>
                  <a:lnTo>
                    <a:pt x="1305834" y="2279370"/>
                  </a:lnTo>
                  <a:lnTo>
                    <a:pt x="1356902" y="2276759"/>
                  </a:lnTo>
                  <a:lnTo>
                    <a:pt x="1407307" y="2272445"/>
                  </a:lnTo>
                  <a:lnTo>
                    <a:pt x="1457017" y="2266457"/>
                  </a:lnTo>
                  <a:lnTo>
                    <a:pt x="1505999" y="2258824"/>
                  </a:lnTo>
                  <a:lnTo>
                    <a:pt x="1554220" y="2249577"/>
                  </a:lnTo>
                  <a:lnTo>
                    <a:pt x="1601648" y="2238744"/>
                  </a:lnTo>
                  <a:lnTo>
                    <a:pt x="1648250" y="2226357"/>
                  </a:lnTo>
                  <a:lnTo>
                    <a:pt x="1693993" y="2212445"/>
                  </a:lnTo>
                  <a:lnTo>
                    <a:pt x="1738844" y="2197037"/>
                  </a:lnTo>
                  <a:lnTo>
                    <a:pt x="1782771" y="2180164"/>
                  </a:lnTo>
                  <a:lnTo>
                    <a:pt x="1825741" y="2161855"/>
                  </a:lnTo>
                  <a:lnTo>
                    <a:pt x="1867721" y="2142139"/>
                  </a:lnTo>
                  <a:lnTo>
                    <a:pt x="1908678" y="2121048"/>
                  </a:lnTo>
                  <a:lnTo>
                    <a:pt x="1948580" y="2098609"/>
                  </a:lnTo>
                  <a:lnTo>
                    <a:pt x="1987394" y="2074854"/>
                  </a:lnTo>
                  <a:lnTo>
                    <a:pt x="2025086" y="2049812"/>
                  </a:lnTo>
                  <a:lnTo>
                    <a:pt x="2061625" y="2023513"/>
                  </a:lnTo>
                  <a:lnTo>
                    <a:pt x="2096978" y="1995986"/>
                  </a:lnTo>
                  <a:lnTo>
                    <a:pt x="2131112" y="1967261"/>
                  </a:lnTo>
                  <a:lnTo>
                    <a:pt x="2163993" y="1937369"/>
                  </a:lnTo>
                  <a:lnTo>
                    <a:pt x="2195590" y="1906339"/>
                  </a:lnTo>
                  <a:lnTo>
                    <a:pt x="2225869" y="1874200"/>
                  </a:lnTo>
                  <a:lnTo>
                    <a:pt x="2254798" y="1840982"/>
                  </a:lnTo>
                  <a:lnTo>
                    <a:pt x="2282344" y="1806716"/>
                  </a:lnTo>
                  <a:lnTo>
                    <a:pt x="2308475" y="1771431"/>
                  </a:lnTo>
                  <a:lnTo>
                    <a:pt x="2333157" y="1735156"/>
                  </a:lnTo>
                  <a:lnTo>
                    <a:pt x="2356358" y="1697922"/>
                  </a:lnTo>
                  <a:lnTo>
                    <a:pt x="2378045" y="1659758"/>
                  </a:lnTo>
                  <a:lnTo>
                    <a:pt x="2398185" y="1620695"/>
                  </a:lnTo>
                  <a:lnTo>
                    <a:pt x="2416745" y="1580761"/>
                  </a:lnTo>
                  <a:lnTo>
                    <a:pt x="2433694" y="1539987"/>
                  </a:lnTo>
                  <a:lnTo>
                    <a:pt x="2448997" y="1498402"/>
                  </a:lnTo>
                  <a:lnTo>
                    <a:pt x="2462623" y="1456037"/>
                  </a:lnTo>
                  <a:lnTo>
                    <a:pt x="2474538" y="1412920"/>
                  </a:lnTo>
                  <a:lnTo>
                    <a:pt x="2484710" y="1369082"/>
                  </a:lnTo>
                  <a:lnTo>
                    <a:pt x="2493106" y="1324553"/>
                  </a:lnTo>
                  <a:lnTo>
                    <a:pt x="2499693" y="1279362"/>
                  </a:lnTo>
                  <a:lnTo>
                    <a:pt x="2504439" y="1233539"/>
                  </a:lnTo>
                  <a:lnTo>
                    <a:pt x="2507310" y="1187114"/>
                  </a:lnTo>
                  <a:lnTo>
                    <a:pt x="2508275" y="1140117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234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1254137" y="0"/>
                  </a:moveTo>
                  <a:lnTo>
                    <a:pt x="1305834" y="874"/>
                  </a:lnTo>
                  <a:lnTo>
                    <a:pt x="1356902" y="3478"/>
                  </a:lnTo>
                  <a:lnTo>
                    <a:pt x="1407307" y="7782"/>
                  </a:lnTo>
                  <a:lnTo>
                    <a:pt x="1457017" y="13757"/>
                  </a:lnTo>
                  <a:lnTo>
                    <a:pt x="1505999" y="21372"/>
                  </a:lnTo>
                  <a:lnTo>
                    <a:pt x="1554220" y="30600"/>
                  </a:lnTo>
                  <a:lnTo>
                    <a:pt x="1601648" y="41409"/>
                  </a:lnTo>
                  <a:lnTo>
                    <a:pt x="1648250" y="53772"/>
                  </a:lnTo>
                  <a:lnTo>
                    <a:pt x="1693993" y="67657"/>
                  </a:lnTo>
                  <a:lnTo>
                    <a:pt x="1738844" y="83037"/>
                  </a:lnTo>
                  <a:lnTo>
                    <a:pt x="1782771" y="99881"/>
                  </a:lnTo>
                  <a:lnTo>
                    <a:pt x="1825741" y="118160"/>
                  </a:lnTo>
                  <a:lnTo>
                    <a:pt x="1867721" y="137845"/>
                  </a:lnTo>
                  <a:lnTo>
                    <a:pt x="1908678" y="158905"/>
                  </a:lnTo>
                  <a:lnTo>
                    <a:pt x="1948580" y="181313"/>
                  </a:lnTo>
                  <a:lnTo>
                    <a:pt x="1987394" y="205037"/>
                  </a:lnTo>
                  <a:lnTo>
                    <a:pt x="2025086" y="230049"/>
                  </a:lnTo>
                  <a:lnTo>
                    <a:pt x="2061625" y="256320"/>
                  </a:lnTo>
                  <a:lnTo>
                    <a:pt x="2096978" y="283820"/>
                  </a:lnTo>
                  <a:lnTo>
                    <a:pt x="2131112" y="312519"/>
                  </a:lnTo>
                  <a:lnTo>
                    <a:pt x="2163993" y="342388"/>
                  </a:lnTo>
                  <a:lnTo>
                    <a:pt x="2195590" y="373397"/>
                  </a:lnTo>
                  <a:lnTo>
                    <a:pt x="2225869" y="405518"/>
                  </a:lnTo>
                  <a:lnTo>
                    <a:pt x="2254798" y="438720"/>
                  </a:lnTo>
                  <a:lnTo>
                    <a:pt x="2282344" y="472974"/>
                  </a:lnTo>
                  <a:lnTo>
                    <a:pt x="2308475" y="508251"/>
                  </a:lnTo>
                  <a:lnTo>
                    <a:pt x="2333157" y="544522"/>
                  </a:lnTo>
                  <a:lnTo>
                    <a:pt x="2356358" y="581756"/>
                  </a:lnTo>
                  <a:lnTo>
                    <a:pt x="2378045" y="619925"/>
                  </a:lnTo>
                  <a:lnTo>
                    <a:pt x="2398185" y="658999"/>
                  </a:lnTo>
                  <a:lnTo>
                    <a:pt x="2416745" y="698948"/>
                  </a:lnTo>
                  <a:lnTo>
                    <a:pt x="2433694" y="739743"/>
                  </a:lnTo>
                  <a:lnTo>
                    <a:pt x="2448997" y="781355"/>
                  </a:lnTo>
                  <a:lnTo>
                    <a:pt x="2462623" y="823755"/>
                  </a:lnTo>
                  <a:lnTo>
                    <a:pt x="2474538" y="866911"/>
                  </a:lnTo>
                  <a:lnTo>
                    <a:pt x="2484710" y="910797"/>
                  </a:lnTo>
                  <a:lnTo>
                    <a:pt x="2493106" y="955381"/>
                  </a:lnTo>
                  <a:lnTo>
                    <a:pt x="2499693" y="1000634"/>
                  </a:lnTo>
                  <a:lnTo>
                    <a:pt x="2504439" y="1046528"/>
                  </a:lnTo>
                  <a:lnTo>
                    <a:pt x="2507310" y="1093032"/>
                  </a:lnTo>
                  <a:lnTo>
                    <a:pt x="2508275" y="1140117"/>
                  </a:lnTo>
                  <a:lnTo>
                    <a:pt x="2507310" y="1187114"/>
                  </a:lnTo>
                  <a:lnTo>
                    <a:pt x="2504439" y="1233539"/>
                  </a:lnTo>
                  <a:lnTo>
                    <a:pt x="2499693" y="1279362"/>
                  </a:lnTo>
                  <a:lnTo>
                    <a:pt x="2493106" y="1324553"/>
                  </a:lnTo>
                  <a:lnTo>
                    <a:pt x="2484710" y="1369082"/>
                  </a:lnTo>
                  <a:lnTo>
                    <a:pt x="2474538" y="1412920"/>
                  </a:lnTo>
                  <a:lnTo>
                    <a:pt x="2462623" y="1456037"/>
                  </a:lnTo>
                  <a:lnTo>
                    <a:pt x="2448997" y="1498402"/>
                  </a:lnTo>
                  <a:lnTo>
                    <a:pt x="2433694" y="1539987"/>
                  </a:lnTo>
                  <a:lnTo>
                    <a:pt x="2416745" y="1580761"/>
                  </a:lnTo>
                  <a:lnTo>
                    <a:pt x="2398185" y="1620695"/>
                  </a:lnTo>
                  <a:lnTo>
                    <a:pt x="2378045" y="1659758"/>
                  </a:lnTo>
                  <a:lnTo>
                    <a:pt x="2356358" y="1697922"/>
                  </a:lnTo>
                  <a:lnTo>
                    <a:pt x="2333157" y="1735156"/>
                  </a:lnTo>
                  <a:lnTo>
                    <a:pt x="2308475" y="1771431"/>
                  </a:lnTo>
                  <a:lnTo>
                    <a:pt x="2282344" y="1806716"/>
                  </a:lnTo>
                  <a:lnTo>
                    <a:pt x="2254798" y="1840982"/>
                  </a:lnTo>
                  <a:lnTo>
                    <a:pt x="2225869" y="1874200"/>
                  </a:lnTo>
                  <a:lnTo>
                    <a:pt x="2195590" y="1906339"/>
                  </a:lnTo>
                  <a:lnTo>
                    <a:pt x="2163993" y="1937369"/>
                  </a:lnTo>
                  <a:lnTo>
                    <a:pt x="2131112" y="1967261"/>
                  </a:lnTo>
                  <a:lnTo>
                    <a:pt x="2096978" y="1995986"/>
                  </a:lnTo>
                  <a:lnTo>
                    <a:pt x="2061625" y="2023513"/>
                  </a:lnTo>
                  <a:lnTo>
                    <a:pt x="2025086" y="2049812"/>
                  </a:lnTo>
                  <a:lnTo>
                    <a:pt x="1987394" y="2074854"/>
                  </a:lnTo>
                  <a:lnTo>
                    <a:pt x="1948580" y="2098609"/>
                  </a:lnTo>
                  <a:lnTo>
                    <a:pt x="1908678" y="2121048"/>
                  </a:lnTo>
                  <a:lnTo>
                    <a:pt x="1867721" y="2142139"/>
                  </a:lnTo>
                  <a:lnTo>
                    <a:pt x="1825741" y="2161855"/>
                  </a:lnTo>
                  <a:lnTo>
                    <a:pt x="1782771" y="2180164"/>
                  </a:lnTo>
                  <a:lnTo>
                    <a:pt x="1738844" y="2197037"/>
                  </a:lnTo>
                  <a:lnTo>
                    <a:pt x="1693993" y="2212445"/>
                  </a:lnTo>
                  <a:lnTo>
                    <a:pt x="1648250" y="2226357"/>
                  </a:lnTo>
                  <a:lnTo>
                    <a:pt x="1601648" y="2238744"/>
                  </a:lnTo>
                  <a:lnTo>
                    <a:pt x="1554220" y="2249577"/>
                  </a:lnTo>
                  <a:lnTo>
                    <a:pt x="1505999" y="2258824"/>
                  </a:lnTo>
                  <a:lnTo>
                    <a:pt x="1457017" y="2266457"/>
                  </a:lnTo>
                  <a:lnTo>
                    <a:pt x="1407307" y="2272445"/>
                  </a:lnTo>
                  <a:lnTo>
                    <a:pt x="1356902" y="2276759"/>
                  </a:lnTo>
                  <a:lnTo>
                    <a:pt x="1305834" y="2279370"/>
                  </a:lnTo>
                  <a:lnTo>
                    <a:pt x="1254137" y="2280246"/>
                  </a:lnTo>
                  <a:lnTo>
                    <a:pt x="1202440" y="2279370"/>
                  </a:lnTo>
                  <a:lnTo>
                    <a:pt x="1151373" y="2276759"/>
                  </a:lnTo>
                  <a:lnTo>
                    <a:pt x="1100968" y="2272445"/>
                  </a:lnTo>
                  <a:lnTo>
                    <a:pt x="1051258" y="2266457"/>
                  </a:lnTo>
                  <a:lnTo>
                    <a:pt x="1002276" y="2258824"/>
                  </a:lnTo>
                  <a:lnTo>
                    <a:pt x="954054" y="2249577"/>
                  </a:lnTo>
                  <a:lnTo>
                    <a:pt x="906626" y="2238744"/>
                  </a:lnTo>
                  <a:lnTo>
                    <a:pt x="860024" y="2226357"/>
                  </a:lnTo>
                  <a:lnTo>
                    <a:pt x="814281" y="2212445"/>
                  </a:lnTo>
                  <a:lnTo>
                    <a:pt x="769430" y="2197037"/>
                  </a:lnTo>
                  <a:lnTo>
                    <a:pt x="725503" y="2180164"/>
                  </a:lnTo>
                  <a:lnTo>
                    <a:pt x="682533" y="2161855"/>
                  </a:lnTo>
                  <a:lnTo>
                    <a:pt x="640553" y="2142139"/>
                  </a:lnTo>
                  <a:lnTo>
                    <a:pt x="599596" y="2121048"/>
                  </a:lnTo>
                  <a:lnTo>
                    <a:pt x="559694" y="2098609"/>
                  </a:lnTo>
                  <a:lnTo>
                    <a:pt x="520881" y="2074854"/>
                  </a:lnTo>
                  <a:lnTo>
                    <a:pt x="483188" y="2049812"/>
                  </a:lnTo>
                  <a:lnTo>
                    <a:pt x="446649" y="2023513"/>
                  </a:lnTo>
                  <a:lnTo>
                    <a:pt x="411296" y="1995986"/>
                  </a:lnTo>
                  <a:lnTo>
                    <a:pt x="377163" y="1967261"/>
                  </a:lnTo>
                  <a:lnTo>
                    <a:pt x="344281" y="1937369"/>
                  </a:lnTo>
                  <a:lnTo>
                    <a:pt x="312685" y="1906339"/>
                  </a:lnTo>
                  <a:lnTo>
                    <a:pt x="282405" y="1874200"/>
                  </a:lnTo>
                  <a:lnTo>
                    <a:pt x="253476" y="1840982"/>
                  </a:lnTo>
                  <a:lnTo>
                    <a:pt x="225930" y="1806716"/>
                  </a:lnTo>
                  <a:lnTo>
                    <a:pt x="199799" y="1771431"/>
                  </a:lnTo>
                  <a:lnTo>
                    <a:pt x="175117" y="1735156"/>
                  </a:lnTo>
                  <a:lnTo>
                    <a:pt x="151917" y="1697922"/>
                  </a:lnTo>
                  <a:lnTo>
                    <a:pt x="130230" y="1659758"/>
                  </a:lnTo>
                  <a:lnTo>
                    <a:pt x="110090" y="1620695"/>
                  </a:lnTo>
                  <a:lnTo>
                    <a:pt x="91529" y="1580761"/>
                  </a:lnTo>
                  <a:lnTo>
                    <a:pt x="74581" y="1539987"/>
                  </a:lnTo>
                  <a:lnTo>
                    <a:pt x="59277" y="1498402"/>
                  </a:lnTo>
                  <a:lnTo>
                    <a:pt x="45651" y="1456037"/>
                  </a:lnTo>
                  <a:lnTo>
                    <a:pt x="33736" y="1412920"/>
                  </a:lnTo>
                  <a:lnTo>
                    <a:pt x="23564" y="1369082"/>
                  </a:lnTo>
                  <a:lnTo>
                    <a:pt x="15168" y="1324553"/>
                  </a:lnTo>
                  <a:lnTo>
                    <a:pt x="8581" y="1279362"/>
                  </a:lnTo>
                  <a:lnTo>
                    <a:pt x="3835" y="1233539"/>
                  </a:lnTo>
                  <a:lnTo>
                    <a:pt x="964" y="1187114"/>
                  </a:lnTo>
                  <a:lnTo>
                    <a:pt x="0" y="1140117"/>
                  </a:lnTo>
                  <a:lnTo>
                    <a:pt x="964" y="1093032"/>
                  </a:lnTo>
                  <a:lnTo>
                    <a:pt x="3835" y="1046528"/>
                  </a:lnTo>
                  <a:lnTo>
                    <a:pt x="8581" y="1000634"/>
                  </a:lnTo>
                  <a:lnTo>
                    <a:pt x="15168" y="955381"/>
                  </a:lnTo>
                  <a:lnTo>
                    <a:pt x="23564" y="910797"/>
                  </a:lnTo>
                  <a:lnTo>
                    <a:pt x="33736" y="866911"/>
                  </a:lnTo>
                  <a:lnTo>
                    <a:pt x="45651" y="823755"/>
                  </a:lnTo>
                  <a:lnTo>
                    <a:pt x="59277" y="781355"/>
                  </a:lnTo>
                  <a:lnTo>
                    <a:pt x="74581" y="739743"/>
                  </a:lnTo>
                  <a:lnTo>
                    <a:pt x="91529" y="698948"/>
                  </a:lnTo>
                  <a:lnTo>
                    <a:pt x="110090" y="658999"/>
                  </a:lnTo>
                  <a:lnTo>
                    <a:pt x="130230" y="619925"/>
                  </a:lnTo>
                  <a:lnTo>
                    <a:pt x="151917" y="581756"/>
                  </a:lnTo>
                  <a:lnTo>
                    <a:pt x="175117" y="544522"/>
                  </a:lnTo>
                  <a:lnTo>
                    <a:pt x="199799" y="508251"/>
                  </a:lnTo>
                  <a:lnTo>
                    <a:pt x="225930" y="472974"/>
                  </a:lnTo>
                  <a:lnTo>
                    <a:pt x="253476" y="438720"/>
                  </a:lnTo>
                  <a:lnTo>
                    <a:pt x="282405" y="405518"/>
                  </a:lnTo>
                  <a:lnTo>
                    <a:pt x="312685" y="373397"/>
                  </a:lnTo>
                  <a:lnTo>
                    <a:pt x="344281" y="342388"/>
                  </a:lnTo>
                  <a:lnTo>
                    <a:pt x="377163" y="312519"/>
                  </a:lnTo>
                  <a:lnTo>
                    <a:pt x="411296" y="283820"/>
                  </a:lnTo>
                  <a:lnTo>
                    <a:pt x="446649" y="256320"/>
                  </a:lnTo>
                  <a:lnTo>
                    <a:pt x="483188" y="230049"/>
                  </a:lnTo>
                  <a:lnTo>
                    <a:pt x="520881" y="205037"/>
                  </a:lnTo>
                  <a:lnTo>
                    <a:pt x="559694" y="181313"/>
                  </a:lnTo>
                  <a:lnTo>
                    <a:pt x="599596" y="158905"/>
                  </a:lnTo>
                  <a:lnTo>
                    <a:pt x="640553" y="137845"/>
                  </a:lnTo>
                  <a:lnTo>
                    <a:pt x="682533" y="118160"/>
                  </a:lnTo>
                  <a:lnTo>
                    <a:pt x="725503" y="99881"/>
                  </a:lnTo>
                  <a:lnTo>
                    <a:pt x="769430" y="83037"/>
                  </a:lnTo>
                  <a:lnTo>
                    <a:pt x="814281" y="67657"/>
                  </a:lnTo>
                  <a:lnTo>
                    <a:pt x="860024" y="53772"/>
                  </a:lnTo>
                  <a:lnTo>
                    <a:pt x="906626" y="41409"/>
                  </a:lnTo>
                  <a:lnTo>
                    <a:pt x="954054" y="30600"/>
                  </a:lnTo>
                  <a:lnTo>
                    <a:pt x="1002276" y="21372"/>
                  </a:lnTo>
                  <a:lnTo>
                    <a:pt x="1051258" y="13757"/>
                  </a:lnTo>
                  <a:lnTo>
                    <a:pt x="1100968" y="7782"/>
                  </a:lnTo>
                  <a:lnTo>
                    <a:pt x="1151373" y="3478"/>
                  </a:lnTo>
                  <a:lnTo>
                    <a:pt x="1202440" y="874"/>
                  </a:lnTo>
                  <a:lnTo>
                    <a:pt x="125413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61773" y="2115626"/>
            <a:ext cx="2012576" cy="2213722"/>
            <a:chOff x="683742" y="2397709"/>
            <a:chExt cx="2280920" cy="2508885"/>
          </a:xfrm>
        </p:grpSpPr>
        <p:sp>
          <p:nvSpPr>
            <p:cNvPr id="14" name="object 14"/>
            <p:cNvSpPr/>
            <p:nvPr/>
          </p:nvSpPr>
          <p:spPr>
            <a:xfrm>
              <a:off x="683742" y="2397709"/>
              <a:ext cx="2280920" cy="2508885"/>
            </a:xfrm>
            <a:custGeom>
              <a:avLst/>
              <a:gdLst/>
              <a:ahLst/>
              <a:cxnLst/>
              <a:rect l="l" t="t" r="r" b="b"/>
              <a:pathLst>
                <a:path w="2280920" h="2508885">
                  <a:moveTo>
                    <a:pt x="2280920" y="0"/>
                  </a:moveTo>
                  <a:lnTo>
                    <a:pt x="1140460" y="0"/>
                  </a:lnTo>
                  <a:lnTo>
                    <a:pt x="0" y="0"/>
                  </a:lnTo>
                  <a:lnTo>
                    <a:pt x="0" y="2508275"/>
                  </a:lnTo>
                  <a:lnTo>
                    <a:pt x="1140460" y="2508275"/>
                  </a:lnTo>
                  <a:lnTo>
                    <a:pt x="2280920" y="2508275"/>
                  </a:lnTo>
                  <a:lnTo>
                    <a:pt x="2280920" y="0"/>
                  </a:lnTo>
                  <a:close/>
                </a:path>
              </a:pathLst>
            </a:custGeom>
            <a:solidFill>
              <a:srgbClr val="FFD32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085" y="2397709"/>
              <a:ext cx="2280285" cy="2508885"/>
            </a:xfrm>
            <a:custGeom>
              <a:avLst/>
              <a:gdLst/>
              <a:ahLst/>
              <a:cxnLst/>
              <a:rect l="l" t="t" r="r" b="b"/>
              <a:pathLst>
                <a:path w="2280285" h="2508885">
                  <a:moveTo>
                    <a:pt x="1140117" y="2508275"/>
                  </a:moveTo>
                  <a:lnTo>
                    <a:pt x="0" y="2508275"/>
                  </a:lnTo>
                  <a:lnTo>
                    <a:pt x="0" y="0"/>
                  </a:lnTo>
                  <a:lnTo>
                    <a:pt x="2280234" y="0"/>
                  </a:lnTo>
                  <a:lnTo>
                    <a:pt x="2280234" y="2508275"/>
                  </a:lnTo>
                  <a:lnTo>
                    <a:pt x="1140117" y="25082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62076" y="2317919"/>
            <a:ext cx="2012016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76502">
              <a:spcBef>
                <a:spcPts val="79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ourCount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6985" y="2720423"/>
            <a:ext cx="1682563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myCount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38219" y="2720311"/>
            <a:ext cx="1682003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myCount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963957" y="4935040"/>
          <a:ext cx="625456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593"/>
                <a:gridCol w="1690406"/>
                <a:gridCol w="1127312"/>
                <a:gridCol w="2000250"/>
              </a:tblGrid>
              <a:tr h="342900">
                <a:tc>
                  <a:txBody>
                    <a:bodyPr/>
                    <a:lstStyle/>
                    <a:p>
                      <a:pPr marR="66675"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counter1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50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5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500" b="1" spc="-2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new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Counter();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pPr marR="66675"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counter2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50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5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500" b="1" spc="-2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new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Counter();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67753" y="2316827"/>
            <a:ext cx="2214843" cy="2012016"/>
            <a:chOff x="7263853" y="2625737"/>
            <a:chExt cx="2510155" cy="2280285"/>
          </a:xfrm>
        </p:grpSpPr>
        <p:sp>
          <p:nvSpPr>
            <p:cNvPr id="3" name="object 3"/>
            <p:cNvSpPr/>
            <p:nvPr/>
          </p:nvSpPr>
          <p:spPr>
            <a:xfrm>
              <a:off x="7263853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4" h="2280285">
                  <a:moveTo>
                    <a:pt x="2508275" y="1140117"/>
                  </a:moveTo>
                  <a:lnTo>
                    <a:pt x="2507313" y="1093032"/>
                  </a:lnTo>
                  <a:lnTo>
                    <a:pt x="2504448" y="1046528"/>
                  </a:lnTo>
                  <a:lnTo>
                    <a:pt x="2499712" y="1000634"/>
                  </a:lnTo>
                  <a:lnTo>
                    <a:pt x="2493139" y="955381"/>
                  </a:lnTo>
                  <a:lnTo>
                    <a:pt x="2484760" y="910797"/>
                  </a:lnTo>
                  <a:lnTo>
                    <a:pt x="2474608" y="866911"/>
                  </a:lnTo>
                  <a:lnTo>
                    <a:pt x="2462715" y="823755"/>
                  </a:lnTo>
                  <a:lnTo>
                    <a:pt x="2449114" y="781355"/>
                  </a:lnTo>
                  <a:lnTo>
                    <a:pt x="2433837" y="739743"/>
                  </a:lnTo>
                  <a:lnTo>
                    <a:pt x="2416917" y="698948"/>
                  </a:lnTo>
                  <a:lnTo>
                    <a:pt x="2398385" y="658999"/>
                  </a:lnTo>
                  <a:lnTo>
                    <a:pt x="2378276" y="619925"/>
                  </a:lnTo>
                  <a:lnTo>
                    <a:pt x="2356619" y="581756"/>
                  </a:lnTo>
                  <a:lnTo>
                    <a:pt x="2333450" y="544522"/>
                  </a:lnTo>
                  <a:lnTo>
                    <a:pt x="2308798" y="508251"/>
                  </a:lnTo>
                  <a:lnTo>
                    <a:pt x="2282698" y="472974"/>
                  </a:lnTo>
                  <a:lnTo>
                    <a:pt x="2255182" y="438720"/>
                  </a:lnTo>
                  <a:lnTo>
                    <a:pt x="2226281" y="405518"/>
                  </a:lnTo>
                  <a:lnTo>
                    <a:pt x="2196029" y="373397"/>
                  </a:lnTo>
                  <a:lnTo>
                    <a:pt x="2164457" y="342388"/>
                  </a:lnTo>
                  <a:lnTo>
                    <a:pt x="2131599" y="312519"/>
                  </a:lnTo>
                  <a:lnTo>
                    <a:pt x="2097486" y="283820"/>
                  </a:lnTo>
                  <a:lnTo>
                    <a:pt x="2062152" y="256320"/>
                  </a:lnTo>
                  <a:lnTo>
                    <a:pt x="2025628" y="230049"/>
                  </a:lnTo>
                  <a:lnTo>
                    <a:pt x="1987947" y="205037"/>
                  </a:lnTo>
                  <a:lnTo>
                    <a:pt x="1949141" y="181313"/>
                  </a:lnTo>
                  <a:lnTo>
                    <a:pt x="1909242" y="158905"/>
                  </a:lnTo>
                  <a:lnTo>
                    <a:pt x="1868284" y="137845"/>
                  </a:lnTo>
                  <a:lnTo>
                    <a:pt x="1826299" y="118160"/>
                  </a:lnTo>
                  <a:lnTo>
                    <a:pt x="1783319" y="99881"/>
                  </a:lnTo>
                  <a:lnTo>
                    <a:pt x="1739376" y="83037"/>
                  </a:lnTo>
                  <a:lnTo>
                    <a:pt x="1694502" y="67657"/>
                  </a:lnTo>
                  <a:lnTo>
                    <a:pt x="1648732" y="53772"/>
                  </a:lnTo>
                  <a:lnTo>
                    <a:pt x="1602095" y="41409"/>
                  </a:lnTo>
                  <a:lnTo>
                    <a:pt x="1554626" y="30600"/>
                  </a:lnTo>
                  <a:lnTo>
                    <a:pt x="1506357" y="21372"/>
                  </a:lnTo>
                  <a:lnTo>
                    <a:pt x="1457319" y="13757"/>
                  </a:lnTo>
                  <a:lnTo>
                    <a:pt x="1407546" y="7782"/>
                  </a:lnTo>
                  <a:lnTo>
                    <a:pt x="1357070" y="3478"/>
                  </a:lnTo>
                  <a:lnTo>
                    <a:pt x="1305923" y="874"/>
                  </a:lnTo>
                  <a:lnTo>
                    <a:pt x="1254137" y="0"/>
                  </a:lnTo>
                  <a:lnTo>
                    <a:pt x="1202440" y="874"/>
                  </a:lnTo>
                  <a:lnTo>
                    <a:pt x="1151373" y="3478"/>
                  </a:lnTo>
                  <a:lnTo>
                    <a:pt x="1100968" y="7782"/>
                  </a:lnTo>
                  <a:lnTo>
                    <a:pt x="1051258" y="13757"/>
                  </a:lnTo>
                  <a:lnTo>
                    <a:pt x="1002276" y="21372"/>
                  </a:lnTo>
                  <a:lnTo>
                    <a:pt x="954054" y="30600"/>
                  </a:lnTo>
                  <a:lnTo>
                    <a:pt x="906626" y="41409"/>
                  </a:lnTo>
                  <a:lnTo>
                    <a:pt x="860024" y="53772"/>
                  </a:lnTo>
                  <a:lnTo>
                    <a:pt x="814281" y="67657"/>
                  </a:lnTo>
                  <a:lnTo>
                    <a:pt x="769430" y="83037"/>
                  </a:lnTo>
                  <a:lnTo>
                    <a:pt x="725503" y="99881"/>
                  </a:lnTo>
                  <a:lnTo>
                    <a:pt x="682533" y="118160"/>
                  </a:lnTo>
                  <a:lnTo>
                    <a:pt x="640553" y="137845"/>
                  </a:lnTo>
                  <a:lnTo>
                    <a:pt x="599596" y="158905"/>
                  </a:lnTo>
                  <a:lnTo>
                    <a:pt x="559694" y="181313"/>
                  </a:lnTo>
                  <a:lnTo>
                    <a:pt x="520881" y="205037"/>
                  </a:lnTo>
                  <a:lnTo>
                    <a:pt x="483188" y="230049"/>
                  </a:lnTo>
                  <a:lnTo>
                    <a:pt x="446649" y="256320"/>
                  </a:lnTo>
                  <a:lnTo>
                    <a:pt x="411296" y="283820"/>
                  </a:lnTo>
                  <a:lnTo>
                    <a:pt x="377163" y="312519"/>
                  </a:lnTo>
                  <a:lnTo>
                    <a:pt x="344281" y="342388"/>
                  </a:lnTo>
                  <a:lnTo>
                    <a:pt x="312685" y="373397"/>
                  </a:lnTo>
                  <a:lnTo>
                    <a:pt x="282405" y="405518"/>
                  </a:lnTo>
                  <a:lnTo>
                    <a:pt x="253476" y="438720"/>
                  </a:lnTo>
                  <a:lnTo>
                    <a:pt x="225930" y="472974"/>
                  </a:lnTo>
                  <a:lnTo>
                    <a:pt x="199799" y="508251"/>
                  </a:lnTo>
                  <a:lnTo>
                    <a:pt x="175117" y="544522"/>
                  </a:lnTo>
                  <a:lnTo>
                    <a:pt x="151917" y="581756"/>
                  </a:lnTo>
                  <a:lnTo>
                    <a:pt x="130230" y="619925"/>
                  </a:lnTo>
                  <a:lnTo>
                    <a:pt x="110090" y="658999"/>
                  </a:lnTo>
                  <a:lnTo>
                    <a:pt x="91529" y="698948"/>
                  </a:lnTo>
                  <a:lnTo>
                    <a:pt x="74581" y="739743"/>
                  </a:lnTo>
                  <a:lnTo>
                    <a:pt x="59277" y="781355"/>
                  </a:lnTo>
                  <a:lnTo>
                    <a:pt x="45651" y="823755"/>
                  </a:lnTo>
                  <a:lnTo>
                    <a:pt x="33736" y="866911"/>
                  </a:lnTo>
                  <a:lnTo>
                    <a:pt x="23564" y="910797"/>
                  </a:lnTo>
                  <a:lnTo>
                    <a:pt x="15168" y="955381"/>
                  </a:lnTo>
                  <a:lnTo>
                    <a:pt x="8581" y="1000634"/>
                  </a:lnTo>
                  <a:lnTo>
                    <a:pt x="3835" y="1046528"/>
                  </a:lnTo>
                  <a:lnTo>
                    <a:pt x="964" y="1093032"/>
                  </a:lnTo>
                  <a:lnTo>
                    <a:pt x="0" y="1140117"/>
                  </a:lnTo>
                  <a:lnTo>
                    <a:pt x="964" y="1187114"/>
                  </a:lnTo>
                  <a:lnTo>
                    <a:pt x="3835" y="1233539"/>
                  </a:lnTo>
                  <a:lnTo>
                    <a:pt x="8581" y="1279362"/>
                  </a:lnTo>
                  <a:lnTo>
                    <a:pt x="15168" y="1324553"/>
                  </a:lnTo>
                  <a:lnTo>
                    <a:pt x="23564" y="1369082"/>
                  </a:lnTo>
                  <a:lnTo>
                    <a:pt x="33736" y="1412920"/>
                  </a:lnTo>
                  <a:lnTo>
                    <a:pt x="45651" y="1456037"/>
                  </a:lnTo>
                  <a:lnTo>
                    <a:pt x="59277" y="1498402"/>
                  </a:lnTo>
                  <a:lnTo>
                    <a:pt x="74581" y="1539987"/>
                  </a:lnTo>
                  <a:lnTo>
                    <a:pt x="91529" y="1580761"/>
                  </a:lnTo>
                  <a:lnTo>
                    <a:pt x="110090" y="1620695"/>
                  </a:lnTo>
                  <a:lnTo>
                    <a:pt x="130230" y="1659758"/>
                  </a:lnTo>
                  <a:lnTo>
                    <a:pt x="151917" y="1697922"/>
                  </a:lnTo>
                  <a:lnTo>
                    <a:pt x="175117" y="1735156"/>
                  </a:lnTo>
                  <a:lnTo>
                    <a:pt x="199799" y="1771431"/>
                  </a:lnTo>
                  <a:lnTo>
                    <a:pt x="225930" y="1806716"/>
                  </a:lnTo>
                  <a:lnTo>
                    <a:pt x="253476" y="1840982"/>
                  </a:lnTo>
                  <a:lnTo>
                    <a:pt x="282405" y="1874200"/>
                  </a:lnTo>
                  <a:lnTo>
                    <a:pt x="312685" y="1906339"/>
                  </a:lnTo>
                  <a:lnTo>
                    <a:pt x="344281" y="1937369"/>
                  </a:lnTo>
                  <a:lnTo>
                    <a:pt x="377163" y="1967261"/>
                  </a:lnTo>
                  <a:lnTo>
                    <a:pt x="411296" y="1995986"/>
                  </a:lnTo>
                  <a:lnTo>
                    <a:pt x="446649" y="2023513"/>
                  </a:lnTo>
                  <a:lnTo>
                    <a:pt x="483188" y="2049812"/>
                  </a:lnTo>
                  <a:lnTo>
                    <a:pt x="520881" y="2074854"/>
                  </a:lnTo>
                  <a:lnTo>
                    <a:pt x="559694" y="2098609"/>
                  </a:lnTo>
                  <a:lnTo>
                    <a:pt x="599596" y="2121048"/>
                  </a:lnTo>
                  <a:lnTo>
                    <a:pt x="640553" y="2142139"/>
                  </a:lnTo>
                  <a:lnTo>
                    <a:pt x="682533" y="2161855"/>
                  </a:lnTo>
                  <a:lnTo>
                    <a:pt x="725503" y="2180164"/>
                  </a:lnTo>
                  <a:lnTo>
                    <a:pt x="769430" y="2197037"/>
                  </a:lnTo>
                  <a:lnTo>
                    <a:pt x="814281" y="2212445"/>
                  </a:lnTo>
                  <a:lnTo>
                    <a:pt x="860024" y="2226357"/>
                  </a:lnTo>
                  <a:lnTo>
                    <a:pt x="906626" y="2238744"/>
                  </a:lnTo>
                  <a:lnTo>
                    <a:pt x="954054" y="2249577"/>
                  </a:lnTo>
                  <a:lnTo>
                    <a:pt x="1002276" y="2258824"/>
                  </a:lnTo>
                  <a:lnTo>
                    <a:pt x="1051258" y="2266457"/>
                  </a:lnTo>
                  <a:lnTo>
                    <a:pt x="1100968" y="2272445"/>
                  </a:lnTo>
                  <a:lnTo>
                    <a:pt x="1151373" y="2276759"/>
                  </a:lnTo>
                  <a:lnTo>
                    <a:pt x="1202440" y="2279370"/>
                  </a:lnTo>
                  <a:lnTo>
                    <a:pt x="1254137" y="2280246"/>
                  </a:lnTo>
                  <a:lnTo>
                    <a:pt x="1305923" y="2279370"/>
                  </a:lnTo>
                  <a:lnTo>
                    <a:pt x="1357070" y="2276759"/>
                  </a:lnTo>
                  <a:lnTo>
                    <a:pt x="1407546" y="2272445"/>
                  </a:lnTo>
                  <a:lnTo>
                    <a:pt x="1457319" y="2266457"/>
                  </a:lnTo>
                  <a:lnTo>
                    <a:pt x="1506357" y="2258824"/>
                  </a:lnTo>
                  <a:lnTo>
                    <a:pt x="1554626" y="2249577"/>
                  </a:lnTo>
                  <a:lnTo>
                    <a:pt x="1602095" y="2238744"/>
                  </a:lnTo>
                  <a:lnTo>
                    <a:pt x="1648732" y="2226357"/>
                  </a:lnTo>
                  <a:lnTo>
                    <a:pt x="1694502" y="2212445"/>
                  </a:lnTo>
                  <a:lnTo>
                    <a:pt x="1739376" y="2197037"/>
                  </a:lnTo>
                  <a:lnTo>
                    <a:pt x="1783319" y="2180164"/>
                  </a:lnTo>
                  <a:lnTo>
                    <a:pt x="1826299" y="2161855"/>
                  </a:lnTo>
                  <a:lnTo>
                    <a:pt x="1868284" y="2142139"/>
                  </a:lnTo>
                  <a:lnTo>
                    <a:pt x="1909242" y="2121048"/>
                  </a:lnTo>
                  <a:lnTo>
                    <a:pt x="1949141" y="2098609"/>
                  </a:lnTo>
                  <a:lnTo>
                    <a:pt x="1987947" y="2074854"/>
                  </a:lnTo>
                  <a:lnTo>
                    <a:pt x="2025628" y="2049812"/>
                  </a:lnTo>
                  <a:lnTo>
                    <a:pt x="2062152" y="2023513"/>
                  </a:lnTo>
                  <a:lnTo>
                    <a:pt x="2097486" y="1995986"/>
                  </a:lnTo>
                  <a:lnTo>
                    <a:pt x="2131599" y="1967261"/>
                  </a:lnTo>
                  <a:lnTo>
                    <a:pt x="2164457" y="1937369"/>
                  </a:lnTo>
                  <a:lnTo>
                    <a:pt x="2196029" y="1906339"/>
                  </a:lnTo>
                  <a:lnTo>
                    <a:pt x="2226281" y="1874200"/>
                  </a:lnTo>
                  <a:lnTo>
                    <a:pt x="2255182" y="1840982"/>
                  </a:lnTo>
                  <a:lnTo>
                    <a:pt x="2282698" y="1806716"/>
                  </a:lnTo>
                  <a:lnTo>
                    <a:pt x="2308798" y="1771431"/>
                  </a:lnTo>
                  <a:lnTo>
                    <a:pt x="2333450" y="1735156"/>
                  </a:lnTo>
                  <a:lnTo>
                    <a:pt x="2356619" y="1697922"/>
                  </a:lnTo>
                  <a:lnTo>
                    <a:pt x="2378276" y="1659758"/>
                  </a:lnTo>
                  <a:lnTo>
                    <a:pt x="2398385" y="1620695"/>
                  </a:lnTo>
                  <a:lnTo>
                    <a:pt x="2416917" y="1580761"/>
                  </a:lnTo>
                  <a:lnTo>
                    <a:pt x="2433837" y="1539987"/>
                  </a:lnTo>
                  <a:lnTo>
                    <a:pt x="2449114" y="1498402"/>
                  </a:lnTo>
                  <a:lnTo>
                    <a:pt x="2462715" y="1456037"/>
                  </a:lnTo>
                  <a:lnTo>
                    <a:pt x="2474608" y="1412920"/>
                  </a:lnTo>
                  <a:lnTo>
                    <a:pt x="2484760" y="1369082"/>
                  </a:lnTo>
                  <a:lnTo>
                    <a:pt x="2493139" y="1324553"/>
                  </a:lnTo>
                  <a:lnTo>
                    <a:pt x="2499712" y="1279362"/>
                  </a:lnTo>
                  <a:lnTo>
                    <a:pt x="2504448" y="1233539"/>
                  </a:lnTo>
                  <a:lnTo>
                    <a:pt x="2507313" y="1187114"/>
                  </a:lnTo>
                  <a:lnTo>
                    <a:pt x="2508275" y="1140117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773386" y="49059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7263853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4" h="2280285">
                  <a:moveTo>
                    <a:pt x="1254137" y="0"/>
                  </a:moveTo>
                  <a:lnTo>
                    <a:pt x="1305923" y="874"/>
                  </a:lnTo>
                  <a:lnTo>
                    <a:pt x="1357070" y="3478"/>
                  </a:lnTo>
                  <a:lnTo>
                    <a:pt x="1407546" y="7782"/>
                  </a:lnTo>
                  <a:lnTo>
                    <a:pt x="1457319" y="13757"/>
                  </a:lnTo>
                  <a:lnTo>
                    <a:pt x="1506357" y="21372"/>
                  </a:lnTo>
                  <a:lnTo>
                    <a:pt x="1554626" y="30600"/>
                  </a:lnTo>
                  <a:lnTo>
                    <a:pt x="1602095" y="41409"/>
                  </a:lnTo>
                  <a:lnTo>
                    <a:pt x="1648732" y="53772"/>
                  </a:lnTo>
                  <a:lnTo>
                    <a:pt x="1694502" y="67657"/>
                  </a:lnTo>
                  <a:lnTo>
                    <a:pt x="1739376" y="83037"/>
                  </a:lnTo>
                  <a:lnTo>
                    <a:pt x="1783319" y="99881"/>
                  </a:lnTo>
                  <a:lnTo>
                    <a:pt x="1826299" y="118160"/>
                  </a:lnTo>
                  <a:lnTo>
                    <a:pt x="1868284" y="137845"/>
                  </a:lnTo>
                  <a:lnTo>
                    <a:pt x="1909242" y="158905"/>
                  </a:lnTo>
                  <a:lnTo>
                    <a:pt x="1949141" y="181313"/>
                  </a:lnTo>
                  <a:lnTo>
                    <a:pt x="1987947" y="205037"/>
                  </a:lnTo>
                  <a:lnTo>
                    <a:pt x="2025628" y="230049"/>
                  </a:lnTo>
                  <a:lnTo>
                    <a:pt x="2062152" y="256320"/>
                  </a:lnTo>
                  <a:lnTo>
                    <a:pt x="2097486" y="283820"/>
                  </a:lnTo>
                  <a:lnTo>
                    <a:pt x="2131599" y="312519"/>
                  </a:lnTo>
                  <a:lnTo>
                    <a:pt x="2164457" y="342388"/>
                  </a:lnTo>
                  <a:lnTo>
                    <a:pt x="2196029" y="373397"/>
                  </a:lnTo>
                  <a:lnTo>
                    <a:pt x="2226281" y="405518"/>
                  </a:lnTo>
                  <a:lnTo>
                    <a:pt x="2255182" y="438720"/>
                  </a:lnTo>
                  <a:lnTo>
                    <a:pt x="2282698" y="472974"/>
                  </a:lnTo>
                  <a:lnTo>
                    <a:pt x="2308798" y="508251"/>
                  </a:lnTo>
                  <a:lnTo>
                    <a:pt x="2333450" y="544522"/>
                  </a:lnTo>
                  <a:lnTo>
                    <a:pt x="2356619" y="581756"/>
                  </a:lnTo>
                  <a:lnTo>
                    <a:pt x="2378276" y="619925"/>
                  </a:lnTo>
                  <a:lnTo>
                    <a:pt x="2398385" y="658999"/>
                  </a:lnTo>
                  <a:lnTo>
                    <a:pt x="2416917" y="698948"/>
                  </a:lnTo>
                  <a:lnTo>
                    <a:pt x="2433837" y="739743"/>
                  </a:lnTo>
                  <a:lnTo>
                    <a:pt x="2449114" y="781355"/>
                  </a:lnTo>
                  <a:lnTo>
                    <a:pt x="2462715" y="823755"/>
                  </a:lnTo>
                  <a:lnTo>
                    <a:pt x="2474608" y="866911"/>
                  </a:lnTo>
                  <a:lnTo>
                    <a:pt x="2484760" y="910797"/>
                  </a:lnTo>
                  <a:lnTo>
                    <a:pt x="2493139" y="955381"/>
                  </a:lnTo>
                  <a:lnTo>
                    <a:pt x="2499712" y="1000634"/>
                  </a:lnTo>
                  <a:lnTo>
                    <a:pt x="2504448" y="1046528"/>
                  </a:lnTo>
                  <a:lnTo>
                    <a:pt x="2507313" y="1093032"/>
                  </a:lnTo>
                  <a:lnTo>
                    <a:pt x="2508275" y="1140117"/>
                  </a:lnTo>
                  <a:lnTo>
                    <a:pt x="2507313" y="1187114"/>
                  </a:lnTo>
                  <a:lnTo>
                    <a:pt x="2504448" y="1233539"/>
                  </a:lnTo>
                  <a:lnTo>
                    <a:pt x="2499712" y="1279362"/>
                  </a:lnTo>
                  <a:lnTo>
                    <a:pt x="2493139" y="1324553"/>
                  </a:lnTo>
                  <a:lnTo>
                    <a:pt x="2484760" y="1369082"/>
                  </a:lnTo>
                  <a:lnTo>
                    <a:pt x="2474608" y="1412920"/>
                  </a:lnTo>
                  <a:lnTo>
                    <a:pt x="2462715" y="1456037"/>
                  </a:lnTo>
                  <a:lnTo>
                    <a:pt x="2449114" y="1498402"/>
                  </a:lnTo>
                  <a:lnTo>
                    <a:pt x="2433837" y="1539987"/>
                  </a:lnTo>
                  <a:lnTo>
                    <a:pt x="2416917" y="1580761"/>
                  </a:lnTo>
                  <a:lnTo>
                    <a:pt x="2398385" y="1620695"/>
                  </a:lnTo>
                  <a:lnTo>
                    <a:pt x="2378276" y="1659758"/>
                  </a:lnTo>
                  <a:lnTo>
                    <a:pt x="2356619" y="1697922"/>
                  </a:lnTo>
                  <a:lnTo>
                    <a:pt x="2333450" y="1735156"/>
                  </a:lnTo>
                  <a:lnTo>
                    <a:pt x="2308798" y="1771431"/>
                  </a:lnTo>
                  <a:lnTo>
                    <a:pt x="2282698" y="1806716"/>
                  </a:lnTo>
                  <a:lnTo>
                    <a:pt x="2255182" y="1840982"/>
                  </a:lnTo>
                  <a:lnTo>
                    <a:pt x="2226281" y="1874200"/>
                  </a:lnTo>
                  <a:lnTo>
                    <a:pt x="2196029" y="1906339"/>
                  </a:lnTo>
                  <a:lnTo>
                    <a:pt x="2164457" y="1937369"/>
                  </a:lnTo>
                  <a:lnTo>
                    <a:pt x="2131599" y="1967261"/>
                  </a:lnTo>
                  <a:lnTo>
                    <a:pt x="2097486" y="1995986"/>
                  </a:lnTo>
                  <a:lnTo>
                    <a:pt x="2062152" y="2023513"/>
                  </a:lnTo>
                  <a:lnTo>
                    <a:pt x="2025628" y="2049812"/>
                  </a:lnTo>
                  <a:lnTo>
                    <a:pt x="1987947" y="2074854"/>
                  </a:lnTo>
                  <a:lnTo>
                    <a:pt x="1949141" y="2098609"/>
                  </a:lnTo>
                  <a:lnTo>
                    <a:pt x="1909242" y="2121048"/>
                  </a:lnTo>
                  <a:lnTo>
                    <a:pt x="1868284" y="2142139"/>
                  </a:lnTo>
                  <a:lnTo>
                    <a:pt x="1826299" y="2161855"/>
                  </a:lnTo>
                  <a:lnTo>
                    <a:pt x="1783319" y="2180164"/>
                  </a:lnTo>
                  <a:lnTo>
                    <a:pt x="1739376" y="2197037"/>
                  </a:lnTo>
                  <a:lnTo>
                    <a:pt x="1694502" y="2212445"/>
                  </a:lnTo>
                  <a:lnTo>
                    <a:pt x="1648732" y="2226357"/>
                  </a:lnTo>
                  <a:lnTo>
                    <a:pt x="1602095" y="2238744"/>
                  </a:lnTo>
                  <a:lnTo>
                    <a:pt x="1554626" y="2249577"/>
                  </a:lnTo>
                  <a:lnTo>
                    <a:pt x="1506357" y="2258824"/>
                  </a:lnTo>
                  <a:lnTo>
                    <a:pt x="1457319" y="2266457"/>
                  </a:lnTo>
                  <a:lnTo>
                    <a:pt x="1407546" y="2272445"/>
                  </a:lnTo>
                  <a:lnTo>
                    <a:pt x="1357070" y="2276759"/>
                  </a:lnTo>
                  <a:lnTo>
                    <a:pt x="1305923" y="2279370"/>
                  </a:lnTo>
                  <a:lnTo>
                    <a:pt x="1254137" y="2280246"/>
                  </a:lnTo>
                  <a:lnTo>
                    <a:pt x="1202440" y="2279370"/>
                  </a:lnTo>
                  <a:lnTo>
                    <a:pt x="1151373" y="2276759"/>
                  </a:lnTo>
                  <a:lnTo>
                    <a:pt x="1100968" y="2272445"/>
                  </a:lnTo>
                  <a:lnTo>
                    <a:pt x="1051258" y="2266457"/>
                  </a:lnTo>
                  <a:lnTo>
                    <a:pt x="1002276" y="2258824"/>
                  </a:lnTo>
                  <a:lnTo>
                    <a:pt x="954054" y="2249577"/>
                  </a:lnTo>
                  <a:lnTo>
                    <a:pt x="906626" y="2238744"/>
                  </a:lnTo>
                  <a:lnTo>
                    <a:pt x="860024" y="2226357"/>
                  </a:lnTo>
                  <a:lnTo>
                    <a:pt x="814281" y="2212445"/>
                  </a:lnTo>
                  <a:lnTo>
                    <a:pt x="769430" y="2197037"/>
                  </a:lnTo>
                  <a:lnTo>
                    <a:pt x="725503" y="2180164"/>
                  </a:lnTo>
                  <a:lnTo>
                    <a:pt x="682533" y="2161855"/>
                  </a:lnTo>
                  <a:lnTo>
                    <a:pt x="640553" y="2142139"/>
                  </a:lnTo>
                  <a:lnTo>
                    <a:pt x="599596" y="2121048"/>
                  </a:lnTo>
                  <a:lnTo>
                    <a:pt x="559694" y="2098609"/>
                  </a:lnTo>
                  <a:lnTo>
                    <a:pt x="520881" y="2074854"/>
                  </a:lnTo>
                  <a:lnTo>
                    <a:pt x="483188" y="2049812"/>
                  </a:lnTo>
                  <a:lnTo>
                    <a:pt x="446649" y="2023513"/>
                  </a:lnTo>
                  <a:lnTo>
                    <a:pt x="411296" y="1995986"/>
                  </a:lnTo>
                  <a:lnTo>
                    <a:pt x="377163" y="1967261"/>
                  </a:lnTo>
                  <a:lnTo>
                    <a:pt x="344281" y="1937369"/>
                  </a:lnTo>
                  <a:lnTo>
                    <a:pt x="312685" y="1906339"/>
                  </a:lnTo>
                  <a:lnTo>
                    <a:pt x="282405" y="1874200"/>
                  </a:lnTo>
                  <a:lnTo>
                    <a:pt x="253476" y="1840982"/>
                  </a:lnTo>
                  <a:lnTo>
                    <a:pt x="225930" y="1806716"/>
                  </a:lnTo>
                  <a:lnTo>
                    <a:pt x="199799" y="1771431"/>
                  </a:lnTo>
                  <a:lnTo>
                    <a:pt x="175117" y="1735156"/>
                  </a:lnTo>
                  <a:lnTo>
                    <a:pt x="151917" y="1697922"/>
                  </a:lnTo>
                  <a:lnTo>
                    <a:pt x="130230" y="1659758"/>
                  </a:lnTo>
                  <a:lnTo>
                    <a:pt x="110090" y="1620695"/>
                  </a:lnTo>
                  <a:lnTo>
                    <a:pt x="91529" y="1580761"/>
                  </a:lnTo>
                  <a:lnTo>
                    <a:pt x="74581" y="1539987"/>
                  </a:lnTo>
                  <a:lnTo>
                    <a:pt x="59277" y="1498402"/>
                  </a:lnTo>
                  <a:lnTo>
                    <a:pt x="45651" y="1456037"/>
                  </a:lnTo>
                  <a:lnTo>
                    <a:pt x="33736" y="1412920"/>
                  </a:lnTo>
                  <a:lnTo>
                    <a:pt x="23564" y="1369082"/>
                  </a:lnTo>
                  <a:lnTo>
                    <a:pt x="15168" y="1324553"/>
                  </a:lnTo>
                  <a:lnTo>
                    <a:pt x="8581" y="1279362"/>
                  </a:lnTo>
                  <a:lnTo>
                    <a:pt x="3835" y="1233539"/>
                  </a:lnTo>
                  <a:lnTo>
                    <a:pt x="964" y="1187114"/>
                  </a:lnTo>
                  <a:lnTo>
                    <a:pt x="0" y="1140117"/>
                  </a:lnTo>
                  <a:lnTo>
                    <a:pt x="964" y="1093032"/>
                  </a:lnTo>
                  <a:lnTo>
                    <a:pt x="3835" y="1046528"/>
                  </a:lnTo>
                  <a:lnTo>
                    <a:pt x="8581" y="1000634"/>
                  </a:lnTo>
                  <a:lnTo>
                    <a:pt x="15168" y="955381"/>
                  </a:lnTo>
                  <a:lnTo>
                    <a:pt x="23564" y="910797"/>
                  </a:lnTo>
                  <a:lnTo>
                    <a:pt x="33736" y="866911"/>
                  </a:lnTo>
                  <a:lnTo>
                    <a:pt x="45651" y="823755"/>
                  </a:lnTo>
                  <a:lnTo>
                    <a:pt x="59277" y="781355"/>
                  </a:lnTo>
                  <a:lnTo>
                    <a:pt x="74581" y="739743"/>
                  </a:lnTo>
                  <a:lnTo>
                    <a:pt x="91529" y="698948"/>
                  </a:lnTo>
                  <a:lnTo>
                    <a:pt x="110090" y="658999"/>
                  </a:lnTo>
                  <a:lnTo>
                    <a:pt x="130230" y="619925"/>
                  </a:lnTo>
                  <a:lnTo>
                    <a:pt x="151917" y="581756"/>
                  </a:lnTo>
                  <a:lnTo>
                    <a:pt x="175117" y="544522"/>
                  </a:lnTo>
                  <a:lnTo>
                    <a:pt x="199799" y="508251"/>
                  </a:lnTo>
                  <a:lnTo>
                    <a:pt x="225930" y="472974"/>
                  </a:lnTo>
                  <a:lnTo>
                    <a:pt x="253476" y="438720"/>
                  </a:lnTo>
                  <a:lnTo>
                    <a:pt x="282405" y="405518"/>
                  </a:lnTo>
                  <a:lnTo>
                    <a:pt x="312685" y="373397"/>
                  </a:lnTo>
                  <a:lnTo>
                    <a:pt x="344281" y="342388"/>
                  </a:lnTo>
                  <a:lnTo>
                    <a:pt x="377163" y="312519"/>
                  </a:lnTo>
                  <a:lnTo>
                    <a:pt x="411296" y="283820"/>
                  </a:lnTo>
                  <a:lnTo>
                    <a:pt x="446649" y="256320"/>
                  </a:lnTo>
                  <a:lnTo>
                    <a:pt x="483188" y="230049"/>
                  </a:lnTo>
                  <a:lnTo>
                    <a:pt x="520881" y="205037"/>
                  </a:lnTo>
                  <a:lnTo>
                    <a:pt x="559694" y="181313"/>
                  </a:lnTo>
                  <a:lnTo>
                    <a:pt x="599596" y="158905"/>
                  </a:lnTo>
                  <a:lnTo>
                    <a:pt x="640553" y="137845"/>
                  </a:lnTo>
                  <a:lnTo>
                    <a:pt x="682533" y="118160"/>
                  </a:lnTo>
                  <a:lnTo>
                    <a:pt x="725503" y="99881"/>
                  </a:lnTo>
                  <a:lnTo>
                    <a:pt x="769430" y="83037"/>
                  </a:lnTo>
                  <a:lnTo>
                    <a:pt x="814281" y="67657"/>
                  </a:lnTo>
                  <a:lnTo>
                    <a:pt x="860024" y="53772"/>
                  </a:lnTo>
                  <a:lnTo>
                    <a:pt x="906626" y="41409"/>
                  </a:lnTo>
                  <a:lnTo>
                    <a:pt x="954054" y="30600"/>
                  </a:lnTo>
                  <a:lnTo>
                    <a:pt x="1002276" y="21372"/>
                  </a:lnTo>
                  <a:lnTo>
                    <a:pt x="1051258" y="13757"/>
                  </a:lnTo>
                  <a:lnTo>
                    <a:pt x="1100968" y="7782"/>
                  </a:lnTo>
                  <a:lnTo>
                    <a:pt x="1151373" y="3478"/>
                  </a:lnTo>
                  <a:lnTo>
                    <a:pt x="1202440" y="874"/>
                  </a:lnTo>
                  <a:lnTo>
                    <a:pt x="125413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7263853" y="26257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9017" y="1511126"/>
            <a:ext cx="2296085" cy="444790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824" dirty="0"/>
              <a:t>Class</a:t>
            </a:r>
            <a:r>
              <a:rPr sz="2824" spc="-57" dirty="0"/>
              <a:t> </a:t>
            </a:r>
            <a:r>
              <a:rPr sz="2824" spc="-9" dirty="0"/>
              <a:t>Counter</a:t>
            </a:r>
            <a:endParaRPr sz="2824"/>
          </a:p>
        </p:txBody>
      </p:sp>
      <p:sp>
        <p:nvSpPr>
          <p:cNvPr id="8" name="object 8"/>
          <p:cNvSpPr txBox="1"/>
          <p:nvPr/>
        </p:nvSpPr>
        <p:spPr>
          <a:xfrm>
            <a:off x="4847429" y="1630495"/>
            <a:ext cx="2554941" cy="4447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824" dirty="0">
                <a:solidFill>
                  <a:srgbClr val="1A1A1A"/>
                </a:solidFill>
                <a:latin typeface="Arial"/>
                <a:cs typeface="Arial"/>
              </a:rPr>
              <a:t>Object</a:t>
            </a:r>
            <a:r>
              <a:rPr sz="2824" spc="-7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1A1A1A"/>
                </a:solidFill>
                <a:latin typeface="Arial"/>
                <a:cs typeface="Arial"/>
              </a:rPr>
              <a:t>counter1</a:t>
            </a:r>
            <a:endParaRPr sz="28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7721" y="1630495"/>
            <a:ext cx="2554941" cy="4447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824" dirty="0">
                <a:solidFill>
                  <a:srgbClr val="1A1A1A"/>
                </a:solidFill>
                <a:latin typeface="Arial"/>
                <a:cs typeface="Arial"/>
              </a:rPr>
              <a:t>Object</a:t>
            </a:r>
            <a:r>
              <a:rPr sz="2824" spc="-7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1A1A1A"/>
                </a:solidFill>
                <a:latin typeface="Arial"/>
                <a:cs typeface="Arial"/>
              </a:rPr>
              <a:t>counter2</a:t>
            </a:r>
            <a:endParaRPr sz="2824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57595" y="2316827"/>
            <a:ext cx="2214843" cy="2012016"/>
            <a:chOff x="3852341" y="2625737"/>
            <a:chExt cx="2510155" cy="2280285"/>
          </a:xfrm>
        </p:grpSpPr>
        <p:sp>
          <p:nvSpPr>
            <p:cNvPr id="11" name="object 11"/>
            <p:cNvSpPr/>
            <p:nvPr/>
          </p:nvSpPr>
          <p:spPr>
            <a:xfrm>
              <a:off x="385234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2508275" y="1140117"/>
                  </a:moveTo>
                  <a:lnTo>
                    <a:pt x="2507310" y="1093032"/>
                  </a:lnTo>
                  <a:lnTo>
                    <a:pt x="2504439" y="1046528"/>
                  </a:lnTo>
                  <a:lnTo>
                    <a:pt x="2499693" y="1000634"/>
                  </a:lnTo>
                  <a:lnTo>
                    <a:pt x="2493106" y="955381"/>
                  </a:lnTo>
                  <a:lnTo>
                    <a:pt x="2484710" y="910797"/>
                  </a:lnTo>
                  <a:lnTo>
                    <a:pt x="2474538" y="866911"/>
                  </a:lnTo>
                  <a:lnTo>
                    <a:pt x="2462623" y="823755"/>
                  </a:lnTo>
                  <a:lnTo>
                    <a:pt x="2448997" y="781355"/>
                  </a:lnTo>
                  <a:lnTo>
                    <a:pt x="2433694" y="739743"/>
                  </a:lnTo>
                  <a:lnTo>
                    <a:pt x="2416745" y="698948"/>
                  </a:lnTo>
                  <a:lnTo>
                    <a:pt x="2398185" y="658999"/>
                  </a:lnTo>
                  <a:lnTo>
                    <a:pt x="2378045" y="619925"/>
                  </a:lnTo>
                  <a:lnTo>
                    <a:pt x="2356358" y="581756"/>
                  </a:lnTo>
                  <a:lnTo>
                    <a:pt x="2333157" y="544522"/>
                  </a:lnTo>
                  <a:lnTo>
                    <a:pt x="2308475" y="508251"/>
                  </a:lnTo>
                  <a:lnTo>
                    <a:pt x="2282344" y="472974"/>
                  </a:lnTo>
                  <a:lnTo>
                    <a:pt x="2254798" y="438720"/>
                  </a:lnTo>
                  <a:lnTo>
                    <a:pt x="2225869" y="405518"/>
                  </a:lnTo>
                  <a:lnTo>
                    <a:pt x="2195590" y="373397"/>
                  </a:lnTo>
                  <a:lnTo>
                    <a:pt x="2163993" y="342388"/>
                  </a:lnTo>
                  <a:lnTo>
                    <a:pt x="2131112" y="312519"/>
                  </a:lnTo>
                  <a:lnTo>
                    <a:pt x="2096978" y="283820"/>
                  </a:lnTo>
                  <a:lnTo>
                    <a:pt x="2061625" y="256320"/>
                  </a:lnTo>
                  <a:lnTo>
                    <a:pt x="2025086" y="230049"/>
                  </a:lnTo>
                  <a:lnTo>
                    <a:pt x="1987394" y="205037"/>
                  </a:lnTo>
                  <a:lnTo>
                    <a:pt x="1948580" y="181313"/>
                  </a:lnTo>
                  <a:lnTo>
                    <a:pt x="1908678" y="158905"/>
                  </a:lnTo>
                  <a:lnTo>
                    <a:pt x="1867721" y="137845"/>
                  </a:lnTo>
                  <a:lnTo>
                    <a:pt x="1825741" y="118160"/>
                  </a:lnTo>
                  <a:lnTo>
                    <a:pt x="1782771" y="99881"/>
                  </a:lnTo>
                  <a:lnTo>
                    <a:pt x="1738844" y="83037"/>
                  </a:lnTo>
                  <a:lnTo>
                    <a:pt x="1693993" y="67657"/>
                  </a:lnTo>
                  <a:lnTo>
                    <a:pt x="1648250" y="53772"/>
                  </a:lnTo>
                  <a:lnTo>
                    <a:pt x="1601648" y="41409"/>
                  </a:lnTo>
                  <a:lnTo>
                    <a:pt x="1554220" y="30600"/>
                  </a:lnTo>
                  <a:lnTo>
                    <a:pt x="1505999" y="21372"/>
                  </a:lnTo>
                  <a:lnTo>
                    <a:pt x="1457017" y="13757"/>
                  </a:lnTo>
                  <a:lnTo>
                    <a:pt x="1407307" y="7782"/>
                  </a:lnTo>
                  <a:lnTo>
                    <a:pt x="1356902" y="3478"/>
                  </a:lnTo>
                  <a:lnTo>
                    <a:pt x="1305834" y="874"/>
                  </a:lnTo>
                  <a:lnTo>
                    <a:pt x="1254137" y="0"/>
                  </a:lnTo>
                  <a:lnTo>
                    <a:pt x="1202440" y="874"/>
                  </a:lnTo>
                  <a:lnTo>
                    <a:pt x="1151373" y="3478"/>
                  </a:lnTo>
                  <a:lnTo>
                    <a:pt x="1100968" y="7782"/>
                  </a:lnTo>
                  <a:lnTo>
                    <a:pt x="1051258" y="13757"/>
                  </a:lnTo>
                  <a:lnTo>
                    <a:pt x="1002276" y="21372"/>
                  </a:lnTo>
                  <a:lnTo>
                    <a:pt x="954054" y="30600"/>
                  </a:lnTo>
                  <a:lnTo>
                    <a:pt x="906626" y="41409"/>
                  </a:lnTo>
                  <a:lnTo>
                    <a:pt x="860024" y="53772"/>
                  </a:lnTo>
                  <a:lnTo>
                    <a:pt x="814281" y="67657"/>
                  </a:lnTo>
                  <a:lnTo>
                    <a:pt x="769430" y="83037"/>
                  </a:lnTo>
                  <a:lnTo>
                    <a:pt x="725503" y="99881"/>
                  </a:lnTo>
                  <a:lnTo>
                    <a:pt x="682533" y="118160"/>
                  </a:lnTo>
                  <a:lnTo>
                    <a:pt x="640553" y="137845"/>
                  </a:lnTo>
                  <a:lnTo>
                    <a:pt x="599596" y="158905"/>
                  </a:lnTo>
                  <a:lnTo>
                    <a:pt x="559694" y="181313"/>
                  </a:lnTo>
                  <a:lnTo>
                    <a:pt x="520881" y="205037"/>
                  </a:lnTo>
                  <a:lnTo>
                    <a:pt x="483188" y="230049"/>
                  </a:lnTo>
                  <a:lnTo>
                    <a:pt x="446649" y="256320"/>
                  </a:lnTo>
                  <a:lnTo>
                    <a:pt x="411296" y="283820"/>
                  </a:lnTo>
                  <a:lnTo>
                    <a:pt x="377163" y="312519"/>
                  </a:lnTo>
                  <a:lnTo>
                    <a:pt x="344281" y="342388"/>
                  </a:lnTo>
                  <a:lnTo>
                    <a:pt x="312685" y="373397"/>
                  </a:lnTo>
                  <a:lnTo>
                    <a:pt x="282405" y="405518"/>
                  </a:lnTo>
                  <a:lnTo>
                    <a:pt x="253476" y="438720"/>
                  </a:lnTo>
                  <a:lnTo>
                    <a:pt x="225930" y="472974"/>
                  </a:lnTo>
                  <a:lnTo>
                    <a:pt x="199799" y="508251"/>
                  </a:lnTo>
                  <a:lnTo>
                    <a:pt x="175117" y="544522"/>
                  </a:lnTo>
                  <a:lnTo>
                    <a:pt x="151917" y="581756"/>
                  </a:lnTo>
                  <a:lnTo>
                    <a:pt x="130230" y="619925"/>
                  </a:lnTo>
                  <a:lnTo>
                    <a:pt x="110090" y="658999"/>
                  </a:lnTo>
                  <a:lnTo>
                    <a:pt x="91529" y="698948"/>
                  </a:lnTo>
                  <a:lnTo>
                    <a:pt x="74581" y="739743"/>
                  </a:lnTo>
                  <a:lnTo>
                    <a:pt x="59277" y="781355"/>
                  </a:lnTo>
                  <a:lnTo>
                    <a:pt x="45651" y="823755"/>
                  </a:lnTo>
                  <a:lnTo>
                    <a:pt x="33736" y="866911"/>
                  </a:lnTo>
                  <a:lnTo>
                    <a:pt x="23564" y="910797"/>
                  </a:lnTo>
                  <a:lnTo>
                    <a:pt x="15168" y="955381"/>
                  </a:lnTo>
                  <a:lnTo>
                    <a:pt x="8581" y="1000634"/>
                  </a:lnTo>
                  <a:lnTo>
                    <a:pt x="3835" y="1046528"/>
                  </a:lnTo>
                  <a:lnTo>
                    <a:pt x="964" y="1093032"/>
                  </a:lnTo>
                  <a:lnTo>
                    <a:pt x="0" y="1140117"/>
                  </a:lnTo>
                  <a:lnTo>
                    <a:pt x="964" y="1187114"/>
                  </a:lnTo>
                  <a:lnTo>
                    <a:pt x="3835" y="1233539"/>
                  </a:lnTo>
                  <a:lnTo>
                    <a:pt x="8581" y="1279362"/>
                  </a:lnTo>
                  <a:lnTo>
                    <a:pt x="15168" y="1324553"/>
                  </a:lnTo>
                  <a:lnTo>
                    <a:pt x="23564" y="1369082"/>
                  </a:lnTo>
                  <a:lnTo>
                    <a:pt x="33736" y="1412920"/>
                  </a:lnTo>
                  <a:lnTo>
                    <a:pt x="45651" y="1456037"/>
                  </a:lnTo>
                  <a:lnTo>
                    <a:pt x="59277" y="1498402"/>
                  </a:lnTo>
                  <a:lnTo>
                    <a:pt x="74581" y="1539987"/>
                  </a:lnTo>
                  <a:lnTo>
                    <a:pt x="91529" y="1580761"/>
                  </a:lnTo>
                  <a:lnTo>
                    <a:pt x="110090" y="1620695"/>
                  </a:lnTo>
                  <a:lnTo>
                    <a:pt x="130230" y="1659758"/>
                  </a:lnTo>
                  <a:lnTo>
                    <a:pt x="151917" y="1697922"/>
                  </a:lnTo>
                  <a:lnTo>
                    <a:pt x="175117" y="1735156"/>
                  </a:lnTo>
                  <a:lnTo>
                    <a:pt x="199799" y="1771431"/>
                  </a:lnTo>
                  <a:lnTo>
                    <a:pt x="225930" y="1806716"/>
                  </a:lnTo>
                  <a:lnTo>
                    <a:pt x="253476" y="1840982"/>
                  </a:lnTo>
                  <a:lnTo>
                    <a:pt x="282405" y="1874200"/>
                  </a:lnTo>
                  <a:lnTo>
                    <a:pt x="312685" y="1906339"/>
                  </a:lnTo>
                  <a:lnTo>
                    <a:pt x="344281" y="1937369"/>
                  </a:lnTo>
                  <a:lnTo>
                    <a:pt x="377163" y="1967261"/>
                  </a:lnTo>
                  <a:lnTo>
                    <a:pt x="411296" y="1995986"/>
                  </a:lnTo>
                  <a:lnTo>
                    <a:pt x="446649" y="2023513"/>
                  </a:lnTo>
                  <a:lnTo>
                    <a:pt x="483188" y="2049812"/>
                  </a:lnTo>
                  <a:lnTo>
                    <a:pt x="520881" y="2074854"/>
                  </a:lnTo>
                  <a:lnTo>
                    <a:pt x="559694" y="2098609"/>
                  </a:lnTo>
                  <a:lnTo>
                    <a:pt x="599596" y="2121048"/>
                  </a:lnTo>
                  <a:lnTo>
                    <a:pt x="640553" y="2142139"/>
                  </a:lnTo>
                  <a:lnTo>
                    <a:pt x="682533" y="2161855"/>
                  </a:lnTo>
                  <a:lnTo>
                    <a:pt x="725503" y="2180164"/>
                  </a:lnTo>
                  <a:lnTo>
                    <a:pt x="769430" y="2197037"/>
                  </a:lnTo>
                  <a:lnTo>
                    <a:pt x="814281" y="2212445"/>
                  </a:lnTo>
                  <a:lnTo>
                    <a:pt x="860024" y="2226357"/>
                  </a:lnTo>
                  <a:lnTo>
                    <a:pt x="906626" y="2238744"/>
                  </a:lnTo>
                  <a:lnTo>
                    <a:pt x="954054" y="2249577"/>
                  </a:lnTo>
                  <a:lnTo>
                    <a:pt x="1002276" y="2258824"/>
                  </a:lnTo>
                  <a:lnTo>
                    <a:pt x="1051258" y="2266457"/>
                  </a:lnTo>
                  <a:lnTo>
                    <a:pt x="1100968" y="2272445"/>
                  </a:lnTo>
                  <a:lnTo>
                    <a:pt x="1151373" y="2276759"/>
                  </a:lnTo>
                  <a:lnTo>
                    <a:pt x="1202440" y="2279370"/>
                  </a:lnTo>
                  <a:lnTo>
                    <a:pt x="1254137" y="2280246"/>
                  </a:lnTo>
                  <a:lnTo>
                    <a:pt x="1305834" y="2279370"/>
                  </a:lnTo>
                  <a:lnTo>
                    <a:pt x="1356902" y="2276759"/>
                  </a:lnTo>
                  <a:lnTo>
                    <a:pt x="1407307" y="2272445"/>
                  </a:lnTo>
                  <a:lnTo>
                    <a:pt x="1457017" y="2266457"/>
                  </a:lnTo>
                  <a:lnTo>
                    <a:pt x="1505999" y="2258824"/>
                  </a:lnTo>
                  <a:lnTo>
                    <a:pt x="1554220" y="2249577"/>
                  </a:lnTo>
                  <a:lnTo>
                    <a:pt x="1601648" y="2238744"/>
                  </a:lnTo>
                  <a:lnTo>
                    <a:pt x="1648250" y="2226357"/>
                  </a:lnTo>
                  <a:lnTo>
                    <a:pt x="1693993" y="2212445"/>
                  </a:lnTo>
                  <a:lnTo>
                    <a:pt x="1738844" y="2197037"/>
                  </a:lnTo>
                  <a:lnTo>
                    <a:pt x="1782771" y="2180164"/>
                  </a:lnTo>
                  <a:lnTo>
                    <a:pt x="1825741" y="2161855"/>
                  </a:lnTo>
                  <a:lnTo>
                    <a:pt x="1867721" y="2142139"/>
                  </a:lnTo>
                  <a:lnTo>
                    <a:pt x="1908678" y="2121048"/>
                  </a:lnTo>
                  <a:lnTo>
                    <a:pt x="1948580" y="2098609"/>
                  </a:lnTo>
                  <a:lnTo>
                    <a:pt x="1987394" y="2074854"/>
                  </a:lnTo>
                  <a:lnTo>
                    <a:pt x="2025086" y="2049812"/>
                  </a:lnTo>
                  <a:lnTo>
                    <a:pt x="2061625" y="2023513"/>
                  </a:lnTo>
                  <a:lnTo>
                    <a:pt x="2096978" y="1995986"/>
                  </a:lnTo>
                  <a:lnTo>
                    <a:pt x="2131112" y="1967261"/>
                  </a:lnTo>
                  <a:lnTo>
                    <a:pt x="2163993" y="1937369"/>
                  </a:lnTo>
                  <a:lnTo>
                    <a:pt x="2195590" y="1906339"/>
                  </a:lnTo>
                  <a:lnTo>
                    <a:pt x="2225869" y="1874200"/>
                  </a:lnTo>
                  <a:lnTo>
                    <a:pt x="2254798" y="1840982"/>
                  </a:lnTo>
                  <a:lnTo>
                    <a:pt x="2282344" y="1806716"/>
                  </a:lnTo>
                  <a:lnTo>
                    <a:pt x="2308475" y="1771431"/>
                  </a:lnTo>
                  <a:lnTo>
                    <a:pt x="2333157" y="1735156"/>
                  </a:lnTo>
                  <a:lnTo>
                    <a:pt x="2356358" y="1697922"/>
                  </a:lnTo>
                  <a:lnTo>
                    <a:pt x="2378045" y="1659758"/>
                  </a:lnTo>
                  <a:lnTo>
                    <a:pt x="2398185" y="1620695"/>
                  </a:lnTo>
                  <a:lnTo>
                    <a:pt x="2416745" y="1580761"/>
                  </a:lnTo>
                  <a:lnTo>
                    <a:pt x="2433694" y="1539987"/>
                  </a:lnTo>
                  <a:lnTo>
                    <a:pt x="2448997" y="1498402"/>
                  </a:lnTo>
                  <a:lnTo>
                    <a:pt x="2462623" y="1456037"/>
                  </a:lnTo>
                  <a:lnTo>
                    <a:pt x="2474538" y="1412920"/>
                  </a:lnTo>
                  <a:lnTo>
                    <a:pt x="2484710" y="1369082"/>
                  </a:lnTo>
                  <a:lnTo>
                    <a:pt x="2493106" y="1324553"/>
                  </a:lnTo>
                  <a:lnTo>
                    <a:pt x="2499693" y="1279362"/>
                  </a:lnTo>
                  <a:lnTo>
                    <a:pt x="2504439" y="1233539"/>
                  </a:lnTo>
                  <a:lnTo>
                    <a:pt x="2507310" y="1187114"/>
                  </a:lnTo>
                  <a:lnTo>
                    <a:pt x="2508275" y="1140117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234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1254137" y="0"/>
                  </a:moveTo>
                  <a:lnTo>
                    <a:pt x="1305834" y="874"/>
                  </a:lnTo>
                  <a:lnTo>
                    <a:pt x="1356902" y="3478"/>
                  </a:lnTo>
                  <a:lnTo>
                    <a:pt x="1407307" y="7782"/>
                  </a:lnTo>
                  <a:lnTo>
                    <a:pt x="1457017" y="13757"/>
                  </a:lnTo>
                  <a:lnTo>
                    <a:pt x="1505999" y="21372"/>
                  </a:lnTo>
                  <a:lnTo>
                    <a:pt x="1554220" y="30600"/>
                  </a:lnTo>
                  <a:lnTo>
                    <a:pt x="1601648" y="41409"/>
                  </a:lnTo>
                  <a:lnTo>
                    <a:pt x="1648250" y="53772"/>
                  </a:lnTo>
                  <a:lnTo>
                    <a:pt x="1693993" y="67657"/>
                  </a:lnTo>
                  <a:lnTo>
                    <a:pt x="1738844" y="83037"/>
                  </a:lnTo>
                  <a:lnTo>
                    <a:pt x="1782771" y="99881"/>
                  </a:lnTo>
                  <a:lnTo>
                    <a:pt x="1825741" y="118160"/>
                  </a:lnTo>
                  <a:lnTo>
                    <a:pt x="1867721" y="137845"/>
                  </a:lnTo>
                  <a:lnTo>
                    <a:pt x="1908678" y="158905"/>
                  </a:lnTo>
                  <a:lnTo>
                    <a:pt x="1948580" y="181313"/>
                  </a:lnTo>
                  <a:lnTo>
                    <a:pt x="1987394" y="205037"/>
                  </a:lnTo>
                  <a:lnTo>
                    <a:pt x="2025086" y="230049"/>
                  </a:lnTo>
                  <a:lnTo>
                    <a:pt x="2061625" y="256320"/>
                  </a:lnTo>
                  <a:lnTo>
                    <a:pt x="2096978" y="283820"/>
                  </a:lnTo>
                  <a:lnTo>
                    <a:pt x="2131112" y="312519"/>
                  </a:lnTo>
                  <a:lnTo>
                    <a:pt x="2163993" y="342388"/>
                  </a:lnTo>
                  <a:lnTo>
                    <a:pt x="2195590" y="373397"/>
                  </a:lnTo>
                  <a:lnTo>
                    <a:pt x="2225869" y="405518"/>
                  </a:lnTo>
                  <a:lnTo>
                    <a:pt x="2254798" y="438720"/>
                  </a:lnTo>
                  <a:lnTo>
                    <a:pt x="2282344" y="472974"/>
                  </a:lnTo>
                  <a:lnTo>
                    <a:pt x="2308475" y="508251"/>
                  </a:lnTo>
                  <a:lnTo>
                    <a:pt x="2333157" y="544522"/>
                  </a:lnTo>
                  <a:lnTo>
                    <a:pt x="2356358" y="581756"/>
                  </a:lnTo>
                  <a:lnTo>
                    <a:pt x="2378045" y="619925"/>
                  </a:lnTo>
                  <a:lnTo>
                    <a:pt x="2398185" y="658999"/>
                  </a:lnTo>
                  <a:lnTo>
                    <a:pt x="2416745" y="698948"/>
                  </a:lnTo>
                  <a:lnTo>
                    <a:pt x="2433694" y="739743"/>
                  </a:lnTo>
                  <a:lnTo>
                    <a:pt x="2448997" y="781355"/>
                  </a:lnTo>
                  <a:lnTo>
                    <a:pt x="2462623" y="823755"/>
                  </a:lnTo>
                  <a:lnTo>
                    <a:pt x="2474538" y="866911"/>
                  </a:lnTo>
                  <a:lnTo>
                    <a:pt x="2484710" y="910797"/>
                  </a:lnTo>
                  <a:lnTo>
                    <a:pt x="2493106" y="955381"/>
                  </a:lnTo>
                  <a:lnTo>
                    <a:pt x="2499693" y="1000634"/>
                  </a:lnTo>
                  <a:lnTo>
                    <a:pt x="2504439" y="1046528"/>
                  </a:lnTo>
                  <a:lnTo>
                    <a:pt x="2507310" y="1093032"/>
                  </a:lnTo>
                  <a:lnTo>
                    <a:pt x="2508275" y="1140117"/>
                  </a:lnTo>
                  <a:lnTo>
                    <a:pt x="2507310" y="1187114"/>
                  </a:lnTo>
                  <a:lnTo>
                    <a:pt x="2504439" y="1233539"/>
                  </a:lnTo>
                  <a:lnTo>
                    <a:pt x="2499693" y="1279362"/>
                  </a:lnTo>
                  <a:lnTo>
                    <a:pt x="2493106" y="1324553"/>
                  </a:lnTo>
                  <a:lnTo>
                    <a:pt x="2484710" y="1369082"/>
                  </a:lnTo>
                  <a:lnTo>
                    <a:pt x="2474538" y="1412920"/>
                  </a:lnTo>
                  <a:lnTo>
                    <a:pt x="2462623" y="1456037"/>
                  </a:lnTo>
                  <a:lnTo>
                    <a:pt x="2448997" y="1498402"/>
                  </a:lnTo>
                  <a:lnTo>
                    <a:pt x="2433694" y="1539987"/>
                  </a:lnTo>
                  <a:lnTo>
                    <a:pt x="2416745" y="1580761"/>
                  </a:lnTo>
                  <a:lnTo>
                    <a:pt x="2398185" y="1620695"/>
                  </a:lnTo>
                  <a:lnTo>
                    <a:pt x="2378045" y="1659758"/>
                  </a:lnTo>
                  <a:lnTo>
                    <a:pt x="2356358" y="1697922"/>
                  </a:lnTo>
                  <a:lnTo>
                    <a:pt x="2333157" y="1735156"/>
                  </a:lnTo>
                  <a:lnTo>
                    <a:pt x="2308475" y="1771431"/>
                  </a:lnTo>
                  <a:lnTo>
                    <a:pt x="2282344" y="1806716"/>
                  </a:lnTo>
                  <a:lnTo>
                    <a:pt x="2254798" y="1840982"/>
                  </a:lnTo>
                  <a:lnTo>
                    <a:pt x="2225869" y="1874200"/>
                  </a:lnTo>
                  <a:lnTo>
                    <a:pt x="2195590" y="1906339"/>
                  </a:lnTo>
                  <a:lnTo>
                    <a:pt x="2163993" y="1937369"/>
                  </a:lnTo>
                  <a:lnTo>
                    <a:pt x="2131112" y="1967261"/>
                  </a:lnTo>
                  <a:lnTo>
                    <a:pt x="2096978" y="1995986"/>
                  </a:lnTo>
                  <a:lnTo>
                    <a:pt x="2061625" y="2023513"/>
                  </a:lnTo>
                  <a:lnTo>
                    <a:pt x="2025086" y="2049812"/>
                  </a:lnTo>
                  <a:lnTo>
                    <a:pt x="1987394" y="2074854"/>
                  </a:lnTo>
                  <a:lnTo>
                    <a:pt x="1948580" y="2098609"/>
                  </a:lnTo>
                  <a:lnTo>
                    <a:pt x="1908678" y="2121048"/>
                  </a:lnTo>
                  <a:lnTo>
                    <a:pt x="1867721" y="2142139"/>
                  </a:lnTo>
                  <a:lnTo>
                    <a:pt x="1825741" y="2161855"/>
                  </a:lnTo>
                  <a:lnTo>
                    <a:pt x="1782771" y="2180164"/>
                  </a:lnTo>
                  <a:lnTo>
                    <a:pt x="1738844" y="2197037"/>
                  </a:lnTo>
                  <a:lnTo>
                    <a:pt x="1693993" y="2212445"/>
                  </a:lnTo>
                  <a:lnTo>
                    <a:pt x="1648250" y="2226357"/>
                  </a:lnTo>
                  <a:lnTo>
                    <a:pt x="1601648" y="2238744"/>
                  </a:lnTo>
                  <a:lnTo>
                    <a:pt x="1554220" y="2249577"/>
                  </a:lnTo>
                  <a:lnTo>
                    <a:pt x="1505999" y="2258824"/>
                  </a:lnTo>
                  <a:lnTo>
                    <a:pt x="1457017" y="2266457"/>
                  </a:lnTo>
                  <a:lnTo>
                    <a:pt x="1407307" y="2272445"/>
                  </a:lnTo>
                  <a:lnTo>
                    <a:pt x="1356902" y="2276759"/>
                  </a:lnTo>
                  <a:lnTo>
                    <a:pt x="1305834" y="2279370"/>
                  </a:lnTo>
                  <a:lnTo>
                    <a:pt x="1254137" y="2280246"/>
                  </a:lnTo>
                  <a:lnTo>
                    <a:pt x="1202440" y="2279370"/>
                  </a:lnTo>
                  <a:lnTo>
                    <a:pt x="1151373" y="2276759"/>
                  </a:lnTo>
                  <a:lnTo>
                    <a:pt x="1100968" y="2272445"/>
                  </a:lnTo>
                  <a:lnTo>
                    <a:pt x="1051258" y="2266457"/>
                  </a:lnTo>
                  <a:lnTo>
                    <a:pt x="1002276" y="2258824"/>
                  </a:lnTo>
                  <a:lnTo>
                    <a:pt x="954054" y="2249577"/>
                  </a:lnTo>
                  <a:lnTo>
                    <a:pt x="906626" y="2238744"/>
                  </a:lnTo>
                  <a:lnTo>
                    <a:pt x="860024" y="2226357"/>
                  </a:lnTo>
                  <a:lnTo>
                    <a:pt x="814281" y="2212445"/>
                  </a:lnTo>
                  <a:lnTo>
                    <a:pt x="769430" y="2197037"/>
                  </a:lnTo>
                  <a:lnTo>
                    <a:pt x="725503" y="2180164"/>
                  </a:lnTo>
                  <a:lnTo>
                    <a:pt x="682533" y="2161855"/>
                  </a:lnTo>
                  <a:lnTo>
                    <a:pt x="640553" y="2142139"/>
                  </a:lnTo>
                  <a:lnTo>
                    <a:pt x="599596" y="2121048"/>
                  </a:lnTo>
                  <a:lnTo>
                    <a:pt x="559694" y="2098609"/>
                  </a:lnTo>
                  <a:lnTo>
                    <a:pt x="520881" y="2074854"/>
                  </a:lnTo>
                  <a:lnTo>
                    <a:pt x="483188" y="2049812"/>
                  </a:lnTo>
                  <a:lnTo>
                    <a:pt x="446649" y="2023513"/>
                  </a:lnTo>
                  <a:lnTo>
                    <a:pt x="411296" y="1995986"/>
                  </a:lnTo>
                  <a:lnTo>
                    <a:pt x="377163" y="1967261"/>
                  </a:lnTo>
                  <a:lnTo>
                    <a:pt x="344281" y="1937369"/>
                  </a:lnTo>
                  <a:lnTo>
                    <a:pt x="312685" y="1906339"/>
                  </a:lnTo>
                  <a:lnTo>
                    <a:pt x="282405" y="1874200"/>
                  </a:lnTo>
                  <a:lnTo>
                    <a:pt x="253476" y="1840982"/>
                  </a:lnTo>
                  <a:lnTo>
                    <a:pt x="225930" y="1806716"/>
                  </a:lnTo>
                  <a:lnTo>
                    <a:pt x="199799" y="1771431"/>
                  </a:lnTo>
                  <a:lnTo>
                    <a:pt x="175117" y="1735156"/>
                  </a:lnTo>
                  <a:lnTo>
                    <a:pt x="151917" y="1697922"/>
                  </a:lnTo>
                  <a:lnTo>
                    <a:pt x="130230" y="1659758"/>
                  </a:lnTo>
                  <a:lnTo>
                    <a:pt x="110090" y="1620695"/>
                  </a:lnTo>
                  <a:lnTo>
                    <a:pt x="91529" y="1580761"/>
                  </a:lnTo>
                  <a:lnTo>
                    <a:pt x="74581" y="1539987"/>
                  </a:lnTo>
                  <a:lnTo>
                    <a:pt x="59277" y="1498402"/>
                  </a:lnTo>
                  <a:lnTo>
                    <a:pt x="45651" y="1456037"/>
                  </a:lnTo>
                  <a:lnTo>
                    <a:pt x="33736" y="1412920"/>
                  </a:lnTo>
                  <a:lnTo>
                    <a:pt x="23564" y="1369082"/>
                  </a:lnTo>
                  <a:lnTo>
                    <a:pt x="15168" y="1324553"/>
                  </a:lnTo>
                  <a:lnTo>
                    <a:pt x="8581" y="1279362"/>
                  </a:lnTo>
                  <a:lnTo>
                    <a:pt x="3835" y="1233539"/>
                  </a:lnTo>
                  <a:lnTo>
                    <a:pt x="964" y="1187114"/>
                  </a:lnTo>
                  <a:lnTo>
                    <a:pt x="0" y="1140117"/>
                  </a:lnTo>
                  <a:lnTo>
                    <a:pt x="964" y="1093032"/>
                  </a:lnTo>
                  <a:lnTo>
                    <a:pt x="3835" y="1046528"/>
                  </a:lnTo>
                  <a:lnTo>
                    <a:pt x="8581" y="1000634"/>
                  </a:lnTo>
                  <a:lnTo>
                    <a:pt x="15168" y="955381"/>
                  </a:lnTo>
                  <a:lnTo>
                    <a:pt x="23564" y="910797"/>
                  </a:lnTo>
                  <a:lnTo>
                    <a:pt x="33736" y="866911"/>
                  </a:lnTo>
                  <a:lnTo>
                    <a:pt x="45651" y="823755"/>
                  </a:lnTo>
                  <a:lnTo>
                    <a:pt x="59277" y="781355"/>
                  </a:lnTo>
                  <a:lnTo>
                    <a:pt x="74581" y="739743"/>
                  </a:lnTo>
                  <a:lnTo>
                    <a:pt x="91529" y="698948"/>
                  </a:lnTo>
                  <a:lnTo>
                    <a:pt x="110090" y="658999"/>
                  </a:lnTo>
                  <a:lnTo>
                    <a:pt x="130230" y="619925"/>
                  </a:lnTo>
                  <a:lnTo>
                    <a:pt x="151917" y="581756"/>
                  </a:lnTo>
                  <a:lnTo>
                    <a:pt x="175117" y="544522"/>
                  </a:lnTo>
                  <a:lnTo>
                    <a:pt x="199799" y="508251"/>
                  </a:lnTo>
                  <a:lnTo>
                    <a:pt x="225930" y="472974"/>
                  </a:lnTo>
                  <a:lnTo>
                    <a:pt x="253476" y="438720"/>
                  </a:lnTo>
                  <a:lnTo>
                    <a:pt x="282405" y="405518"/>
                  </a:lnTo>
                  <a:lnTo>
                    <a:pt x="312685" y="373397"/>
                  </a:lnTo>
                  <a:lnTo>
                    <a:pt x="344281" y="342388"/>
                  </a:lnTo>
                  <a:lnTo>
                    <a:pt x="377163" y="312519"/>
                  </a:lnTo>
                  <a:lnTo>
                    <a:pt x="411296" y="283820"/>
                  </a:lnTo>
                  <a:lnTo>
                    <a:pt x="446649" y="256320"/>
                  </a:lnTo>
                  <a:lnTo>
                    <a:pt x="483188" y="230049"/>
                  </a:lnTo>
                  <a:lnTo>
                    <a:pt x="520881" y="205037"/>
                  </a:lnTo>
                  <a:lnTo>
                    <a:pt x="559694" y="181313"/>
                  </a:lnTo>
                  <a:lnTo>
                    <a:pt x="599596" y="158905"/>
                  </a:lnTo>
                  <a:lnTo>
                    <a:pt x="640553" y="137845"/>
                  </a:lnTo>
                  <a:lnTo>
                    <a:pt x="682533" y="118160"/>
                  </a:lnTo>
                  <a:lnTo>
                    <a:pt x="725503" y="99881"/>
                  </a:lnTo>
                  <a:lnTo>
                    <a:pt x="769430" y="83037"/>
                  </a:lnTo>
                  <a:lnTo>
                    <a:pt x="814281" y="67657"/>
                  </a:lnTo>
                  <a:lnTo>
                    <a:pt x="860024" y="53772"/>
                  </a:lnTo>
                  <a:lnTo>
                    <a:pt x="906626" y="41409"/>
                  </a:lnTo>
                  <a:lnTo>
                    <a:pt x="954054" y="30600"/>
                  </a:lnTo>
                  <a:lnTo>
                    <a:pt x="1002276" y="21372"/>
                  </a:lnTo>
                  <a:lnTo>
                    <a:pt x="1051258" y="13757"/>
                  </a:lnTo>
                  <a:lnTo>
                    <a:pt x="1100968" y="7782"/>
                  </a:lnTo>
                  <a:lnTo>
                    <a:pt x="1151373" y="3478"/>
                  </a:lnTo>
                  <a:lnTo>
                    <a:pt x="1202440" y="874"/>
                  </a:lnTo>
                  <a:lnTo>
                    <a:pt x="125413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0623" y="3081782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4" h="456564">
                  <a:moveTo>
                    <a:pt x="456044" y="0"/>
                  </a:moveTo>
                  <a:lnTo>
                    <a:pt x="0" y="4560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261773" y="2115626"/>
            <a:ext cx="2012576" cy="2213722"/>
            <a:chOff x="683742" y="2397709"/>
            <a:chExt cx="2280920" cy="2508885"/>
          </a:xfrm>
        </p:grpSpPr>
        <p:sp>
          <p:nvSpPr>
            <p:cNvPr id="15" name="object 15"/>
            <p:cNvSpPr/>
            <p:nvPr/>
          </p:nvSpPr>
          <p:spPr>
            <a:xfrm>
              <a:off x="683742" y="2397709"/>
              <a:ext cx="2280920" cy="2508885"/>
            </a:xfrm>
            <a:custGeom>
              <a:avLst/>
              <a:gdLst/>
              <a:ahLst/>
              <a:cxnLst/>
              <a:rect l="l" t="t" r="r" b="b"/>
              <a:pathLst>
                <a:path w="2280920" h="2508885">
                  <a:moveTo>
                    <a:pt x="2280920" y="0"/>
                  </a:moveTo>
                  <a:lnTo>
                    <a:pt x="1140460" y="0"/>
                  </a:lnTo>
                  <a:lnTo>
                    <a:pt x="0" y="0"/>
                  </a:lnTo>
                  <a:lnTo>
                    <a:pt x="0" y="2508275"/>
                  </a:lnTo>
                  <a:lnTo>
                    <a:pt x="1140460" y="2508275"/>
                  </a:lnTo>
                  <a:lnTo>
                    <a:pt x="2280920" y="2508275"/>
                  </a:lnTo>
                  <a:lnTo>
                    <a:pt x="2280920" y="0"/>
                  </a:lnTo>
                  <a:close/>
                </a:path>
              </a:pathLst>
            </a:custGeom>
            <a:solidFill>
              <a:srgbClr val="FFD32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4085" y="2397709"/>
              <a:ext cx="2280285" cy="2508885"/>
            </a:xfrm>
            <a:custGeom>
              <a:avLst/>
              <a:gdLst/>
              <a:ahLst/>
              <a:cxnLst/>
              <a:rect l="l" t="t" r="r" b="b"/>
              <a:pathLst>
                <a:path w="2280285" h="2508885">
                  <a:moveTo>
                    <a:pt x="1140117" y="2508275"/>
                  </a:moveTo>
                  <a:lnTo>
                    <a:pt x="0" y="2508275"/>
                  </a:lnTo>
                  <a:lnTo>
                    <a:pt x="0" y="0"/>
                  </a:lnTo>
                  <a:lnTo>
                    <a:pt x="2280234" y="0"/>
                  </a:lnTo>
                  <a:lnTo>
                    <a:pt x="2280234" y="2508275"/>
                  </a:lnTo>
                  <a:lnTo>
                    <a:pt x="1140117" y="25082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275" y="2625737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4" h="456564">
                  <a:moveTo>
                    <a:pt x="456044" y="0"/>
                  </a:moveTo>
                  <a:lnTo>
                    <a:pt x="0" y="4560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62076" y="2264270"/>
            <a:ext cx="2012016" cy="821885"/>
          </a:xfrm>
          <a:prstGeom prst="rect">
            <a:avLst/>
          </a:prstGeom>
        </p:spPr>
        <p:txBody>
          <a:bodyPr vert="horz" wrap="square" lIns="0" tIns="63874" rIns="0" bIns="0" rtlCol="0">
            <a:spAutoFit/>
          </a:bodyPr>
          <a:lstStyle/>
          <a:p>
            <a:pPr marR="135598" algn="r">
              <a:spcBef>
                <a:spcPts val="503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ourCount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  <a:p>
            <a:pPr marR="123271" algn="r">
              <a:spcBef>
                <a:spcPts val="415"/>
              </a:spcBef>
            </a:pPr>
            <a:r>
              <a:rPr sz="2294" spc="-44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6985" y="2720422"/>
            <a:ext cx="1682563" cy="651385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 algn="r">
              <a:lnSpc>
                <a:spcPts val="2497"/>
              </a:lnSpc>
              <a:spcBef>
                <a:spcPts val="79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myCount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  <a:p>
            <a:pPr marR="6164" algn="r">
              <a:lnSpc>
                <a:spcPts val="2497"/>
              </a:lnSpc>
            </a:pPr>
            <a:r>
              <a:rPr sz="2294" spc="-44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8219" y="2720311"/>
            <a:ext cx="1682003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myCount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963957" y="4935040"/>
          <a:ext cx="625456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593"/>
                <a:gridCol w="1690406"/>
                <a:gridCol w="1127312"/>
                <a:gridCol w="2000250"/>
              </a:tblGrid>
              <a:tr h="342900">
                <a:tc>
                  <a:txBody>
                    <a:bodyPr/>
                    <a:lstStyle/>
                    <a:p>
                      <a:pPr marR="66675"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counter1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50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5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500" b="1" spc="-2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new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Counter();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pPr marR="66675"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counter2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50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5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500" b="1" spc="-2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new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Counter();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980760" y="5592034"/>
            <a:ext cx="3966322" cy="39041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471" spc="-9" dirty="0">
                <a:latin typeface="DejaVu Sans Mono"/>
                <a:cs typeface="DejaVu Sans Mono"/>
              </a:rPr>
              <a:t>counter1.increment();</a:t>
            </a:r>
            <a:endParaRPr sz="2471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650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67753" y="2316827"/>
            <a:ext cx="2214843" cy="2012016"/>
            <a:chOff x="7263853" y="2625737"/>
            <a:chExt cx="2510155" cy="2280285"/>
          </a:xfrm>
        </p:grpSpPr>
        <p:sp>
          <p:nvSpPr>
            <p:cNvPr id="3" name="object 3"/>
            <p:cNvSpPr/>
            <p:nvPr/>
          </p:nvSpPr>
          <p:spPr>
            <a:xfrm>
              <a:off x="7263853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4" h="2280285">
                  <a:moveTo>
                    <a:pt x="2508275" y="1140117"/>
                  </a:moveTo>
                  <a:lnTo>
                    <a:pt x="2507313" y="1093032"/>
                  </a:lnTo>
                  <a:lnTo>
                    <a:pt x="2504448" y="1046528"/>
                  </a:lnTo>
                  <a:lnTo>
                    <a:pt x="2499712" y="1000634"/>
                  </a:lnTo>
                  <a:lnTo>
                    <a:pt x="2493139" y="955381"/>
                  </a:lnTo>
                  <a:lnTo>
                    <a:pt x="2484760" y="910797"/>
                  </a:lnTo>
                  <a:lnTo>
                    <a:pt x="2474608" y="866911"/>
                  </a:lnTo>
                  <a:lnTo>
                    <a:pt x="2462715" y="823755"/>
                  </a:lnTo>
                  <a:lnTo>
                    <a:pt x="2449114" y="781355"/>
                  </a:lnTo>
                  <a:lnTo>
                    <a:pt x="2433837" y="739743"/>
                  </a:lnTo>
                  <a:lnTo>
                    <a:pt x="2416917" y="698948"/>
                  </a:lnTo>
                  <a:lnTo>
                    <a:pt x="2398385" y="658999"/>
                  </a:lnTo>
                  <a:lnTo>
                    <a:pt x="2378276" y="619925"/>
                  </a:lnTo>
                  <a:lnTo>
                    <a:pt x="2356619" y="581756"/>
                  </a:lnTo>
                  <a:lnTo>
                    <a:pt x="2333450" y="544522"/>
                  </a:lnTo>
                  <a:lnTo>
                    <a:pt x="2308798" y="508251"/>
                  </a:lnTo>
                  <a:lnTo>
                    <a:pt x="2282698" y="472974"/>
                  </a:lnTo>
                  <a:lnTo>
                    <a:pt x="2255182" y="438720"/>
                  </a:lnTo>
                  <a:lnTo>
                    <a:pt x="2226281" y="405518"/>
                  </a:lnTo>
                  <a:lnTo>
                    <a:pt x="2196029" y="373397"/>
                  </a:lnTo>
                  <a:lnTo>
                    <a:pt x="2164457" y="342388"/>
                  </a:lnTo>
                  <a:lnTo>
                    <a:pt x="2131599" y="312519"/>
                  </a:lnTo>
                  <a:lnTo>
                    <a:pt x="2097486" y="283820"/>
                  </a:lnTo>
                  <a:lnTo>
                    <a:pt x="2062152" y="256320"/>
                  </a:lnTo>
                  <a:lnTo>
                    <a:pt x="2025628" y="230049"/>
                  </a:lnTo>
                  <a:lnTo>
                    <a:pt x="1987947" y="205037"/>
                  </a:lnTo>
                  <a:lnTo>
                    <a:pt x="1949141" y="181313"/>
                  </a:lnTo>
                  <a:lnTo>
                    <a:pt x="1909242" y="158905"/>
                  </a:lnTo>
                  <a:lnTo>
                    <a:pt x="1868284" y="137845"/>
                  </a:lnTo>
                  <a:lnTo>
                    <a:pt x="1826299" y="118160"/>
                  </a:lnTo>
                  <a:lnTo>
                    <a:pt x="1783319" y="99881"/>
                  </a:lnTo>
                  <a:lnTo>
                    <a:pt x="1739376" y="83037"/>
                  </a:lnTo>
                  <a:lnTo>
                    <a:pt x="1694502" y="67657"/>
                  </a:lnTo>
                  <a:lnTo>
                    <a:pt x="1648732" y="53772"/>
                  </a:lnTo>
                  <a:lnTo>
                    <a:pt x="1602095" y="41409"/>
                  </a:lnTo>
                  <a:lnTo>
                    <a:pt x="1554626" y="30600"/>
                  </a:lnTo>
                  <a:lnTo>
                    <a:pt x="1506357" y="21372"/>
                  </a:lnTo>
                  <a:lnTo>
                    <a:pt x="1457319" y="13757"/>
                  </a:lnTo>
                  <a:lnTo>
                    <a:pt x="1407546" y="7782"/>
                  </a:lnTo>
                  <a:lnTo>
                    <a:pt x="1357070" y="3478"/>
                  </a:lnTo>
                  <a:lnTo>
                    <a:pt x="1305923" y="874"/>
                  </a:lnTo>
                  <a:lnTo>
                    <a:pt x="1254137" y="0"/>
                  </a:lnTo>
                  <a:lnTo>
                    <a:pt x="1202440" y="874"/>
                  </a:lnTo>
                  <a:lnTo>
                    <a:pt x="1151373" y="3478"/>
                  </a:lnTo>
                  <a:lnTo>
                    <a:pt x="1100968" y="7782"/>
                  </a:lnTo>
                  <a:lnTo>
                    <a:pt x="1051258" y="13757"/>
                  </a:lnTo>
                  <a:lnTo>
                    <a:pt x="1002276" y="21372"/>
                  </a:lnTo>
                  <a:lnTo>
                    <a:pt x="954054" y="30600"/>
                  </a:lnTo>
                  <a:lnTo>
                    <a:pt x="906626" y="41409"/>
                  </a:lnTo>
                  <a:lnTo>
                    <a:pt x="860024" y="53772"/>
                  </a:lnTo>
                  <a:lnTo>
                    <a:pt x="814281" y="67657"/>
                  </a:lnTo>
                  <a:lnTo>
                    <a:pt x="769430" y="83037"/>
                  </a:lnTo>
                  <a:lnTo>
                    <a:pt x="725503" y="99881"/>
                  </a:lnTo>
                  <a:lnTo>
                    <a:pt x="682533" y="118160"/>
                  </a:lnTo>
                  <a:lnTo>
                    <a:pt x="640553" y="137845"/>
                  </a:lnTo>
                  <a:lnTo>
                    <a:pt x="599596" y="158905"/>
                  </a:lnTo>
                  <a:lnTo>
                    <a:pt x="559694" y="181313"/>
                  </a:lnTo>
                  <a:lnTo>
                    <a:pt x="520881" y="205037"/>
                  </a:lnTo>
                  <a:lnTo>
                    <a:pt x="483188" y="230049"/>
                  </a:lnTo>
                  <a:lnTo>
                    <a:pt x="446649" y="256320"/>
                  </a:lnTo>
                  <a:lnTo>
                    <a:pt x="411296" y="283820"/>
                  </a:lnTo>
                  <a:lnTo>
                    <a:pt x="377163" y="312519"/>
                  </a:lnTo>
                  <a:lnTo>
                    <a:pt x="344281" y="342388"/>
                  </a:lnTo>
                  <a:lnTo>
                    <a:pt x="312685" y="373397"/>
                  </a:lnTo>
                  <a:lnTo>
                    <a:pt x="282405" y="405518"/>
                  </a:lnTo>
                  <a:lnTo>
                    <a:pt x="253476" y="438720"/>
                  </a:lnTo>
                  <a:lnTo>
                    <a:pt x="225930" y="472974"/>
                  </a:lnTo>
                  <a:lnTo>
                    <a:pt x="199799" y="508251"/>
                  </a:lnTo>
                  <a:lnTo>
                    <a:pt x="175117" y="544522"/>
                  </a:lnTo>
                  <a:lnTo>
                    <a:pt x="151917" y="581756"/>
                  </a:lnTo>
                  <a:lnTo>
                    <a:pt x="130230" y="619925"/>
                  </a:lnTo>
                  <a:lnTo>
                    <a:pt x="110090" y="658999"/>
                  </a:lnTo>
                  <a:lnTo>
                    <a:pt x="91529" y="698948"/>
                  </a:lnTo>
                  <a:lnTo>
                    <a:pt x="74581" y="739743"/>
                  </a:lnTo>
                  <a:lnTo>
                    <a:pt x="59277" y="781355"/>
                  </a:lnTo>
                  <a:lnTo>
                    <a:pt x="45651" y="823755"/>
                  </a:lnTo>
                  <a:lnTo>
                    <a:pt x="33736" y="866911"/>
                  </a:lnTo>
                  <a:lnTo>
                    <a:pt x="23564" y="910797"/>
                  </a:lnTo>
                  <a:lnTo>
                    <a:pt x="15168" y="955381"/>
                  </a:lnTo>
                  <a:lnTo>
                    <a:pt x="8581" y="1000634"/>
                  </a:lnTo>
                  <a:lnTo>
                    <a:pt x="3835" y="1046528"/>
                  </a:lnTo>
                  <a:lnTo>
                    <a:pt x="964" y="1093032"/>
                  </a:lnTo>
                  <a:lnTo>
                    <a:pt x="0" y="1140117"/>
                  </a:lnTo>
                  <a:lnTo>
                    <a:pt x="964" y="1187114"/>
                  </a:lnTo>
                  <a:lnTo>
                    <a:pt x="3835" y="1233539"/>
                  </a:lnTo>
                  <a:lnTo>
                    <a:pt x="8581" y="1279362"/>
                  </a:lnTo>
                  <a:lnTo>
                    <a:pt x="15168" y="1324553"/>
                  </a:lnTo>
                  <a:lnTo>
                    <a:pt x="23564" y="1369082"/>
                  </a:lnTo>
                  <a:lnTo>
                    <a:pt x="33736" y="1412920"/>
                  </a:lnTo>
                  <a:lnTo>
                    <a:pt x="45651" y="1456037"/>
                  </a:lnTo>
                  <a:lnTo>
                    <a:pt x="59277" y="1498402"/>
                  </a:lnTo>
                  <a:lnTo>
                    <a:pt x="74581" y="1539987"/>
                  </a:lnTo>
                  <a:lnTo>
                    <a:pt x="91529" y="1580761"/>
                  </a:lnTo>
                  <a:lnTo>
                    <a:pt x="110090" y="1620695"/>
                  </a:lnTo>
                  <a:lnTo>
                    <a:pt x="130230" y="1659758"/>
                  </a:lnTo>
                  <a:lnTo>
                    <a:pt x="151917" y="1697922"/>
                  </a:lnTo>
                  <a:lnTo>
                    <a:pt x="175117" y="1735156"/>
                  </a:lnTo>
                  <a:lnTo>
                    <a:pt x="199799" y="1771431"/>
                  </a:lnTo>
                  <a:lnTo>
                    <a:pt x="225930" y="1806716"/>
                  </a:lnTo>
                  <a:lnTo>
                    <a:pt x="253476" y="1840982"/>
                  </a:lnTo>
                  <a:lnTo>
                    <a:pt x="282405" y="1874200"/>
                  </a:lnTo>
                  <a:lnTo>
                    <a:pt x="312685" y="1906339"/>
                  </a:lnTo>
                  <a:lnTo>
                    <a:pt x="344281" y="1937369"/>
                  </a:lnTo>
                  <a:lnTo>
                    <a:pt x="377163" y="1967261"/>
                  </a:lnTo>
                  <a:lnTo>
                    <a:pt x="411296" y="1995986"/>
                  </a:lnTo>
                  <a:lnTo>
                    <a:pt x="446649" y="2023513"/>
                  </a:lnTo>
                  <a:lnTo>
                    <a:pt x="483188" y="2049812"/>
                  </a:lnTo>
                  <a:lnTo>
                    <a:pt x="520881" y="2074854"/>
                  </a:lnTo>
                  <a:lnTo>
                    <a:pt x="559694" y="2098609"/>
                  </a:lnTo>
                  <a:lnTo>
                    <a:pt x="599596" y="2121048"/>
                  </a:lnTo>
                  <a:lnTo>
                    <a:pt x="640553" y="2142139"/>
                  </a:lnTo>
                  <a:lnTo>
                    <a:pt x="682533" y="2161855"/>
                  </a:lnTo>
                  <a:lnTo>
                    <a:pt x="725503" y="2180164"/>
                  </a:lnTo>
                  <a:lnTo>
                    <a:pt x="769430" y="2197037"/>
                  </a:lnTo>
                  <a:lnTo>
                    <a:pt x="814281" y="2212445"/>
                  </a:lnTo>
                  <a:lnTo>
                    <a:pt x="860024" y="2226357"/>
                  </a:lnTo>
                  <a:lnTo>
                    <a:pt x="906626" y="2238744"/>
                  </a:lnTo>
                  <a:lnTo>
                    <a:pt x="954054" y="2249577"/>
                  </a:lnTo>
                  <a:lnTo>
                    <a:pt x="1002276" y="2258824"/>
                  </a:lnTo>
                  <a:lnTo>
                    <a:pt x="1051258" y="2266457"/>
                  </a:lnTo>
                  <a:lnTo>
                    <a:pt x="1100968" y="2272445"/>
                  </a:lnTo>
                  <a:lnTo>
                    <a:pt x="1151373" y="2276759"/>
                  </a:lnTo>
                  <a:lnTo>
                    <a:pt x="1202440" y="2279370"/>
                  </a:lnTo>
                  <a:lnTo>
                    <a:pt x="1254137" y="2280246"/>
                  </a:lnTo>
                  <a:lnTo>
                    <a:pt x="1305923" y="2279370"/>
                  </a:lnTo>
                  <a:lnTo>
                    <a:pt x="1357070" y="2276759"/>
                  </a:lnTo>
                  <a:lnTo>
                    <a:pt x="1407546" y="2272445"/>
                  </a:lnTo>
                  <a:lnTo>
                    <a:pt x="1457319" y="2266457"/>
                  </a:lnTo>
                  <a:lnTo>
                    <a:pt x="1506357" y="2258824"/>
                  </a:lnTo>
                  <a:lnTo>
                    <a:pt x="1554626" y="2249577"/>
                  </a:lnTo>
                  <a:lnTo>
                    <a:pt x="1602095" y="2238744"/>
                  </a:lnTo>
                  <a:lnTo>
                    <a:pt x="1648732" y="2226357"/>
                  </a:lnTo>
                  <a:lnTo>
                    <a:pt x="1694502" y="2212445"/>
                  </a:lnTo>
                  <a:lnTo>
                    <a:pt x="1739376" y="2197037"/>
                  </a:lnTo>
                  <a:lnTo>
                    <a:pt x="1783319" y="2180164"/>
                  </a:lnTo>
                  <a:lnTo>
                    <a:pt x="1826299" y="2161855"/>
                  </a:lnTo>
                  <a:lnTo>
                    <a:pt x="1868284" y="2142139"/>
                  </a:lnTo>
                  <a:lnTo>
                    <a:pt x="1909242" y="2121048"/>
                  </a:lnTo>
                  <a:lnTo>
                    <a:pt x="1949141" y="2098609"/>
                  </a:lnTo>
                  <a:lnTo>
                    <a:pt x="1987947" y="2074854"/>
                  </a:lnTo>
                  <a:lnTo>
                    <a:pt x="2025628" y="2049812"/>
                  </a:lnTo>
                  <a:lnTo>
                    <a:pt x="2062152" y="2023513"/>
                  </a:lnTo>
                  <a:lnTo>
                    <a:pt x="2097486" y="1995986"/>
                  </a:lnTo>
                  <a:lnTo>
                    <a:pt x="2131599" y="1967261"/>
                  </a:lnTo>
                  <a:lnTo>
                    <a:pt x="2164457" y="1937369"/>
                  </a:lnTo>
                  <a:lnTo>
                    <a:pt x="2196029" y="1906339"/>
                  </a:lnTo>
                  <a:lnTo>
                    <a:pt x="2226281" y="1874200"/>
                  </a:lnTo>
                  <a:lnTo>
                    <a:pt x="2255182" y="1840982"/>
                  </a:lnTo>
                  <a:lnTo>
                    <a:pt x="2282698" y="1806716"/>
                  </a:lnTo>
                  <a:lnTo>
                    <a:pt x="2308798" y="1771431"/>
                  </a:lnTo>
                  <a:lnTo>
                    <a:pt x="2333450" y="1735156"/>
                  </a:lnTo>
                  <a:lnTo>
                    <a:pt x="2356619" y="1697922"/>
                  </a:lnTo>
                  <a:lnTo>
                    <a:pt x="2378276" y="1659758"/>
                  </a:lnTo>
                  <a:lnTo>
                    <a:pt x="2398385" y="1620695"/>
                  </a:lnTo>
                  <a:lnTo>
                    <a:pt x="2416917" y="1580761"/>
                  </a:lnTo>
                  <a:lnTo>
                    <a:pt x="2433837" y="1539987"/>
                  </a:lnTo>
                  <a:lnTo>
                    <a:pt x="2449114" y="1498402"/>
                  </a:lnTo>
                  <a:lnTo>
                    <a:pt x="2462715" y="1456037"/>
                  </a:lnTo>
                  <a:lnTo>
                    <a:pt x="2474608" y="1412920"/>
                  </a:lnTo>
                  <a:lnTo>
                    <a:pt x="2484760" y="1369082"/>
                  </a:lnTo>
                  <a:lnTo>
                    <a:pt x="2493139" y="1324553"/>
                  </a:lnTo>
                  <a:lnTo>
                    <a:pt x="2499712" y="1279362"/>
                  </a:lnTo>
                  <a:lnTo>
                    <a:pt x="2504448" y="1233539"/>
                  </a:lnTo>
                  <a:lnTo>
                    <a:pt x="2507313" y="1187114"/>
                  </a:lnTo>
                  <a:lnTo>
                    <a:pt x="2508275" y="1140117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773386" y="49059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7263853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4" h="2280285">
                  <a:moveTo>
                    <a:pt x="1254137" y="0"/>
                  </a:moveTo>
                  <a:lnTo>
                    <a:pt x="1305923" y="874"/>
                  </a:lnTo>
                  <a:lnTo>
                    <a:pt x="1357070" y="3478"/>
                  </a:lnTo>
                  <a:lnTo>
                    <a:pt x="1407546" y="7782"/>
                  </a:lnTo>
                  <a:lnTo>
                    <a:pt x="1457319" y="13757"/>
                  </a:lnTo>
                  <a:lnTo>
                    <a:pt x="1506357" y="21372"/>
                  </a:lnTo>
                  <a:lnTo>
                    <a:pt x="1554626" y="30600"/>
                  </a:lnTo>
                  <a:lnTo>
                    <a:pt x="1602095" y="41409"/>
                  </a:lnTo>
                  <a:lnTo>
                    <a:pt x="1648732" y="53772"/>
                  </a:lnTo>
                  <a:lnTo>
                    <a:pt x="1694502" y="67657"/>
                  </a:lnTo>
                  <a:lnTo>
                    <a:pt x="1739376" y="83037"/>
                  </a:lnTo>
                  <a:lnTo>
                    <a:pt x="1783319" y="99881"/>
                  </a:lnTo>
                  <a:lnTo>
                    <a:pt x="1826299" y="118160"/>
                  </a:lnTo>
                  <a:lnTo>
                    <a:pt x="1868284" y="137845"/>
                  </a:lnTo>
                  <a:lnTo>
                    <a:pt x="1909242" y="158905"/>
                  </a:lnTo>
                  <a:lnTo>
                    <a:pt x="1949141" y="181313"/>
                  </a:lnTo>
                  <a:lnTo>
                    <a:pt x="1987947" y="205037"/>
                  </a:lnTo>
                  <a:lnTo>
                    <a:pt x="2025628" y="230049"/>
                  </a:lnTo>
                  <a:lnTo>
                    <a:pt x="2062152" y="256320"/>
                  </a:lnTo>
                  <a:lnTo>
                    <a:pt x="2097486" y="283820"/>
                  </a:lnTo>
                  <a:lnTo>
                    <a:pt x="2131599" y="312519"/>
                  </a:lnTo>
                  <a:lnTo>
                    <a:pt x="2164457" y="342388"/>
                  </a:lnTo>
                  <a:lnTo>
                    <a:pt x="2196029" y="373397"/>
                  </a:lnTo>
                  <a:lnTo>
                    <a:pt x="2226281" y="405518"/>
                  </a:lnTo>
                  <a:lnTo>
                    <a:pt x="2255182" y="438720"/>
                  </a:lnTo>
                  <a:lnTo>
                    <a:pt x="2282698" y="472974"/>
                  </a:lnTo>
                  <a:lnTo>
                    <a:pt x="2308798" y="508251"/>
                  </a:lnTo>
                  <a:lnTo>
                    <a:pt x="2333450" y="544522"/>
                  </a:lnTo>
                  <a:lnTo>
                    <a:pt x="2356619" y="581756"/>
                  </a:lnTo>
                  <a:lnTo>
                    <a:pt x="2378276" y="619925"/>
                  </a:lnTo>
                  <a:lnTo>
                    <a:pt x="2398385" y="658999"/>
                  </a:lnTo>
                  <a:lnTo>
                    <a:pt x="2416917" y="698948"/>
                  </a:lnTo>
                  <a:lnTo>
                    <a:pt x="2433837" y="739743"/>
                  </a:lnTo>
                  <a:lnTo>
                    <a:pt x="2449114" y="781355"/>
                  </a:lnTo>
                  <a:lnTo>
                    <a:pt x="2462715" y="823755"/>
                  </a:lnTo>
                  <a:lnTo>
                    <a:pt x="2474608" y="866911"/>
                  </a:lnTo>
                  <a:lnTo>
                    <a:pt x="2484760" y="910797"/>
                  </a:lnTo>
                  <a:lnTo>
                    <a:pt x="2493139" y="955381"/>
                  </a:lnTo>
                  <a:lnTo>
                    <a:pt x="2499712" y="1000634"/>
                  </a:lnTo>
                  <a:lnTo>
                    <a:pt x="2504448" y="1046528"/>
                  </a:lnTo>
                  <a:lnTo>
                    <a:pt x="2507313" y="1093032"/>
                  </a:lnTo>
                  <a:lnTo>
                    <a:pt x="2508275" y="1140117"/>
                  </a:lnTo>
                  <a:lnTo>
                    <a:pt x="2507313" y="1187114"/>
                  </a:lnTo>
                  <a:lnTo>
                    <a:pt x="2504448" y="1233539"/>
                  </a:lnTo>
                  <a:lnTo>
                    <a:pt x="2499712" y="1279362"/>
                  </a:lnTo>
                  <a:lnTo>
                    <a:pt x="2493139" y="1324553"/>
                  </a:lnTo>
                  <a:lnTo>
                    <a:pt x="2484760" y="1369082"/>
                  </a:lnTo>
                  <a:lnTo>
                    <a:pt x="2474608" y="1412920"/>
                  </a:lnTo>
                  <a:lnTo>
                    <a:pt x="2462715" y="1456037"/>
                  </a:lnTo>
                  <a:lnTo>
                    <a:pt x="2449114" y="1498402"/>
                  </a:lnTo>
                  <a:lnTo>
                    <a:pt x="2433837" y="1539987"/>
                  </a:lnTo>
                  <a:lnTo>
                    <a:pt x="2416917" y="1580761"/>
                  </a:lnTo>
                  <a:lnTo>
                    <a:pt x="2398385" y="1620695"/>
                  </a:lnTo>
                  <a:lnTo>
                    <a:pt x="2378276" y="1659758"/>
                  </a:lnTo>
                  <a:lnTo>
                    <a:pt x="2356619" y="1697922"/>
                  </a:lnTo>
                  <a:lnTo>
                    <a:pt x="2333450" y="1735156"/>
                  </a:lnTo>
                  <a:lnTo>
                    <a:pt x="2308798" y="1771431"/>
                  </a:lnTo>
                  <a:lnTo>
                    <a:pt x="2282698" y="1806716"/>
                  </a:lnTo>
                  <a:lnTo>
                    <a:pt x="2255182" y="1840982"/>
                  </a:lnTo>
                  <a:lnTo>
                    <a:pt x="2226281" y="1874200"/>
                  </a:lnTo>
                  <a:lnTo>
                    <a:pt x="2196029" y="1906339"/>
                  </a:lnTo>
                  <a:lnTo>
                    <a:pt x="2164457" y="1937369"/>
                  </a:lnTo>
                  <a:lnTo>
                    <a:pt x="2131599" y="1967261"/>
                  </a:lnTo>
                  <a:lnTo>
                    <a:pt x="2097486" y="1995986"/>
                  </a:lnTo>
                  <a:lnTo>
                    <a:pt x="2062152" y="2023513"/>
                  </a:lnTo>
                  <a:lnTo>
                    <a:pt x="2025628" y="2049812"/>
                  </a:lnTo>
                  <a:lnTo>
                    <a:pt x="1987947" y="2074854"/>
                  </a:lnTo>
                  <a:lnTo>
                    <a:pt x="1949141" y="2098609"/>
                  </a:lnTo>
                  <a:lnTo>
                    <a:pt x="1909242" y="2121048"/>
                  </a:lnTo>
                  <a:lnTo>
                    <a:pt x="1868284" y="2142139"/>
                  </a:lnTo>
                  <a:lnTo>
                    <a:pt x="1826299" y="2161855"/>
                  </a:lnTo>
                  <a:lnTo>
                    <a:pt x="1783319" y="2180164"/>
                  </a:lnTo>
                  <a:lnTo>
                    <a:pt x="1739376" y="2197037"/>
                  </a:lnTo>
                  <a:lnTo>
                    <a:pt x="1694502" y="2212445"/>
                  </a:lnTo>
                  <a:lnTo>
                    <a:pt x="1648732" y="2226357"/>
                  </a:lnTo>
                  <a:lnTo>
                    <a:pt x="1602095" y="2238744"/>
                  </a:lnTo>
                  <a:lnTo>
                    <a:pt x="1554626" y="2249577"/>
                  </a:lnTo>
                  <a:lnTo>
                    <a:pt x="1506357" y="2258824"/>
                  </a:lnTo>
                  <a:lnTo>
                    <a:pt x="1457319" y="2266457"/>
                  </a:lnTo>
                  <a:lnTo>
                    <a:pt x="1407546" y="2272445"/>
                  </a:lnTo>
                  <a:lnTo>
                    <a:pt x="1357070" y="2276759"/>
                  </a:lnTo>
                  <a:lnTo>
                    <a:pt x="1305923" y="2279370"/>
                  </a:lnTo>
                  <a:lnTo>
                    <a:pt x="1254137" y="2280246"/>
                  </a:lnTo>
                  <a:lnTo>
                    <a:pt x="1202440" y="2279370"/>
                  </a:lnTo>
                  <a:lnTo>
                    <a:pt x="1151373" y="2276759"/>
                  </a:lnTo>
                  <a:lnTo>
                    <a:pt x="1100968" y="2272445"/>
                  </a:lnTo>
                  <a:lnTo>
                    <a:pt x="1051258" y="2266457"/>
                  </a:lnTo>
                  <a:lnTo>
                    <a:pt x="1002276" y="2258824"/>
                  </a:lnTo>
                  <a:lnTo>
                    <a:pt x="954054" y="2249577"/>
                  </a:lnTo>
                  <a:lnTo>
                    <a:pt x="906626" y="2238744"/>
                  </a:lnTo>
                  <a:lnTo>
                    <a:pt x="860024" y="2226357"/>
                  </a:lnTo>
                  <a:lnTo>
                    <a:pt x="814281" y="2212445"/>
                  </a:lnTo>
                  <a:lnTo>
                    <a:pt x="769430" y="2197037"/>
                  </a:lnTo>
                  <a:lnTo>
                    <a:pt x="725503" y="2180164"/>
                  </a:lnTo>
                  <a:lnTo>
                    <a:pt x="682533" y="2161855"/>
                  </a:lnTo>
                  <a:lnTo>
                    <a:pt x="640553" y="2142139"/>
                  </a:lnTo>
                  <a:lnTo>
                    <a:pt x="599596" y="2121048"/>
                  </a:lnTo>
                  <a:lnTo>
                    <a:pt x="559694" y="2098609"/>
                  </a:lnTo>
                  <a:lnTo>
                    <a:pt x="520881" y="2074854"/>
                  </a:lnTo>
                  <a:lnTo>
                    <a:pt x="483188" y="2049812"/>
                  </a:lnTo>
                  <a:lnTo>
                    <a:pt x="446649" y="2023513"/>
                  </a:lnTo>
                  <a:lnTo>
                    <a:pt x="411296" y="1995986"/>
                  </a:lnTo>
                  <a:lnTo>
                    <a:pt x="377163" y="1967261"/>
                  </a:lnTo>
                  <a:lnTo>
                    <a:pt x="344281" y="1937369"/>
                  </a:lnTo>
                  <a:lnTo>
                    <a:pt x="312685" y="1906339"/>
                  </a:lnTo>
                  <a:lnTo>
                    <a:pt x="282405" y="1874200"/>
                  </a:lnTo>
                  <a:lnTo>
                    <a:pt x="253476" y="1840982"/>
                  </a:lnTo>
                  <a:lnTo>
                    <a:pt x="225930" y="1806716"/>
                  </a:lnTo>
                  <a:lnTo>
                    <a:pt x="199799" y="1771431"/>
                  </a:lnTo>
                  <a:lnTo>
                    <a:pt x="175117" y="1735156"/>
                  </a:lnTo>
                  <a:lnTo>
                    <a:pt x="151917" y="1697922"/>
                  </a:lnTo>
                  <a:lnTo>
                    <a:pt x="130230" y="1659758"/>
                  </a:lnTo>
                  <a:lnTo>
                    <a:pt x="110090" y="1620695"/>
                  </a:lnTo>
                  <a:lnTo>
                    <a:pt x="91529" y="1580761"/>
                  </a:lnTo>
                  <a:lnTo>
                    <a:pt x="74581" y="1539987"/>
                  </a:lnTo>
                  <a:lnTo>
                    <a:pt x="59277" y="1498402"/>
                  </a:lnTo>
                  <a:lnTo>
                    <a:pt x="45651" y="1456037"/>
                  </a:lnTo>
                  <a:lnTo>
                    <a:pt x="33736" y="1412920"/>
                  </a:lnTo>
                  <a:lnTo>
                    <a:pt x="23564" y="1369082"/>
                  </a:lnTo>
                  <a:lnTo>
                    <a:pt x="15168" y="1324553"/>
                  </a:lnTo>
                  <a:lnTo>
                    <a:pt x="8581" y="1279362"/>
                  </a:lnTo>
                  <a:lnTo>
                    <a:pt x="3835" y="1233539"/>
                  </a:lnTo>
                  <a:lnTo>
                    <a:pt x="964" y="1187114"/>
                  </a:lnTo>
                  <a:lnTo>
                    <a:pt x="0" y="1140117"/>
                  </a:lnTo>
                  <a:lnTo>
                    <a:pt x="964" y="1093032"/>
                  </a:lnTo>
                  <a:lnTo>
                    <a:pt x="3835" y="1046528"/>
                  </a:lnTo>
                  <a:lnTo>
                    <a:pt x="8581" y="1000634"/>
                  </a:lnTo>
                  <a:lnTo>
                    <a:pt x="15168" y="955381"/>
                  </a:lnTo>
                  <a:lnTo>
                    <a:pt x="23564" y="910797"/>
                  </a:lnTo>
                  <a:lnTo>
                    <a:pt x="33736" y="866911"/>
                  </a:lnTo>
                  <a:lnTo>
                    <a:pt x="45651" y="823755"/>
                  </a:lnTo>
                  <a:lnTo>
                    <a:pt x="59277" y="781355"/>
                  </a:lnTo>
                  <a:lnTo>
                    <a:pt x="74581" y="739743"/>
                  </a:lnTo>
                  <a:lnTo>
                    <a:pt x="91529" y="698948"/>
                  </a:lnTo>
                  <a:lnTo>
                    <a:pt x="110090" y="658999"/>
                  </a:lnTo>
                  <a:lnTo>
                    <a:pt x="130230" y="619925"/>
                  </a:lnTo>
                  <a:lnTo>
                    <a:pt x="151917" y="581756"/>
                  </a:lnTo>
                  <a:lnTo>
                    <a:pt x="175117" y="544522"/>
                  </a:lnTo>
                  <a:lnTo>
                    <a:pt x="199799" y="508251"/>
                  </a:lnTo>
                  <a:lnTo>
                    <a:pt x="225930" y="472974"/>
                  </a:lnTo>
                  <a:lnTo>
                    <a:pt x="253476" y="438720"/>
                  </a:lnTo>
                  <a:lnTo>
                    <a:pt x="282405" y="405518"/>
                  </a:lnTo>
                  <a:lnTo>
                    <a:pt x="312685" y="373397"/>
                  </a:lnTo>
                  <a:lnTo>
                    <a:pt x="344281" y="342388"/>
                  </a:lnTo>
                  <a:lnTo>
                    <a:pt x="377163" y="312519"/>
                  </a:lnTo>
                  <a:lnTo>
                    <a:pt x="411296" y="283820"/>
                  </a:lnTo>
                  <a:lnTo>
                    <a:pt x="446649" y="256320"/>
                  </a:lnTo>
                  <a:lnTo>
                    <a:pt x="483188" y="230049"/>
                  </a:lnTo>
                  <a:lnTo>
                    <a:pt x="520881" y="205037"/>
                  </a:lnTo>
                  <a:lnTo>
                    <a:pt x="559694" y="181313"/>
                  </a:lnTo>
                  <a:lnTo>
                    <a:pt x="599596" y="158905"/>
                  </a:lnTo>
                  <a:lnTo>
                    <a:pt x="640553" y="137845"/>
                  </a:lnTo>
                  <a:lnTo>
                    <a:pt x="682533" y="118160"/>
                  </a:lnTo>
                  <a:lnTo>
                    <a:pt x="725503" y="99881"/>
                  </a:lnTo>
                  <a:lnTo>
                    <a:pt x="769430" y="83037"/>
                  </a:lnTo>
                  <a:lnTo>
                    <a:pt x="814281" y="67657"/>
                  </a:lnTo>
                  <a:lnTo>
                    <a:pt x="860024" y="53772"/>
                  </a:lnTo>
                  <a:lnTo>
                    <a:pt x="906626" y="41409"/>
                  </a:lnTo>
                  <a:lnTo>
                    <a:pt x="954054" y="30600"/>
                  </a:lnTo>
                  <a:lnTo>
                    <a:pt x="1002276" y="21372"/>
                  </a:lnTo>
                  <a:lnTo>
                    <a:pt x="1051258" y="13757"/>
                  </a:lnTo>
                  <a:lnTo>
                    <a:pt x="1100968" y="7782"/>
                  </a:lnTo>
                  <a:lnTo>
                    <a:pt x="1151373" y="3478"/>
                  </a:lnTo>
                  <a:lnTo>
                    <a:pt x="1202440" y="874"/>
                  </a:lnTo>
                  <a:lnTo>
                    <a:pt x="125413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7263853" y="26257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9017" y="1511126"/>
            <a:ext cx="2296085" cy="444790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824" dirty="0"/>
              <a:t>Class</a:t>
            </a:r>
            <a:r>
              <a:rPr sz="2824" spc="-57" dirty="0"/>
              <a:t> </a:t>
            </a:r>
            <a:r>
              <a:rPr sz="2824" spc="-9" dirty="0"/>
              <a:t>Counter</a:t>
            </a:r>
            <a:endParaRPr sz="2824"/>
          </a:p>
        </p:txBody>
      </p:sp>
      <p:sp>
        <p:nvSpPr>
          <p:cNvPr id="8" name="object 8"/>
          <p:cNvSpPr txBox="1"/>
          <p:nvPr/>
        </p:nvSpPr>
        <p:spPr>
          <a:xfrm>
            <a:off x="4847429" y="1630495"/>
            <a:ext cx="2554941" cy="4447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824" dirty="0">
                <a:solidFill>
                  <a:srgbClr val="1A1A1A"/>
                </a:solidFill>
                <a:latin typeface="Arial"/>
                <a:cs typeface="Arial"/>
              </a:rPr>
              <a:t>Object</a:t>
            </a:r>
            <a:r>
              <a:rPr sz="2824" spc="-7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1A1A1A"/>
                </a:solidFill>
                <a:latin typeface="Arial"/>
                <a:cs typeface="Arial"/>
              </a:rPr>
              <a:t>counter1</a:t>
            </a:r>
            <a:endParaRPr sz="28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7721" y="1630495"/>
            <a:ext cx="2554941" cy="4447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824" dirty="0">
                <a:solidFill>
                  <a:srgbClr val="1A1A1A"/>
                </a:solidFill>
                <a:latin typeface="Arial"/>
                <a:cs typeface="Arial"/>
              </a:rPr>
              <a:t>Object</a:t>
            </a:r>
            <a:r>
              <a:rPr sz="2824" spc="-7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1A1A1A"/>
                </a:solidFill>
                <a:latin typeface="Arial"/>
                <a:cs typeface="Arial"/>
              </a:rPr>
              <a:t>counter2</a:t>
            </a:r>
            <a:endParaRPr sz="2824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57595" y="2316827"/>
            <a:ext cx="2213722" cy="2012016"/>
            <a:chOff x="3852341" y="2625737"/>
            <a:chExt cx="2508885" cy="2280285"/>
          </a:xfrm>
        </p:grpSpPr>
        <p:sp>
          <p:nvSpPr>
            <p:cNvPr id="11" name="object 11"/>
            <p:cNvSpPr/>
            <p:nvPr/>
          </p:nvSpPr>
          <p:spPr>
            <a:xfrm>
              <a:off x="385234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2508275" y="1140117"/>
                  </a:moveTo>
                  <a:lnTo>
                    <a:pt x="2507310" y="1093032"/>
                  </a:lnTo>
                  <a:lnTo>
                    <a:pt x="2504439" y="1046528"/>
                  </a:lnTo>
                  <a:lnTo>
                    <a:pt x="2499693" y="1000634"/>
                  </a:lnTo>
                  <a:lnTo>
                    <a:pt x="2493106" y="955381"/>
                  </a:lnTo>
                  <a:lnTo>
                    <a:pt x="2484710" y="910797"/>
                  </a:lnTo>
                  <a:lnTo>
                    <a:pt x="2474538" y="866911"/>
                  </a:lnTo>
                  <a:lnTo>
                    <a:pt x="2462623" y="823755"/>
                  </a:lnTo>
                  <a:lnTo>
                    <a:pt x="2448997" y="781355"/>
                  </a:lnTo>
                  <a:lnTo>
                    <a:pt x="2433694" y="739743"/>
                  </a:lnTo>
                  <a:lnTo>
                    <a:pt x="2416745" y="698948"/>
                  </a:lnTo>
                  <a:lnTo>
                    <a:pt x="2398185" y="658999"/>
                  </a:lnTo>
                  <a:lnTo>
                    <a:pt x="2378045" y="619925"/>
                  </a:lnTo>
                  <a:lnTo>
                    <a:pt x="2356358" y="581756"/>
                  </a:lnTo>
                  <a:lnTo>
                    <a:pt x="2333157" y="544522"/>
                  </a:lnTo>
                  <a:lnTo>
                    <a:pt x="2308475" y="508251"/>
                  </a:lnTo>
                  <a:lnTo>
                    <a:pt x="2282344" y="472974"/>
                  </a:lnTo>
                  <a:lnTo>
                    <a:pt x="2254798" y="438720"/>
                  </a:lnTo>
                  <a:lnTo>
                    <a:pt x="2225869" y="405518"/>
                  </a:lnTo>
                  <a:lnTo>
                    <a:pt x="2195590" y="373397"/>
                  </a:lnTo>
                  <a:lnTo>
                    <a:pt x="2163993" y="342388"/>
                  </a:lnTo>
                  <a:lnTo>
                    <a:pt x="2131112" y="312519"/>
                  </a:lnTo>
                  <a:lnTo>
                    <a:pt x="2096978" y="283820"/>
                  </a:lnTo>
                  <a:lnTo>
                    <a:pt x="2061625" y="256320"/>
                  </a:lnTo>
                  <a:lnTo>
                    <a:pt x="2025086" y="230049"/>
                  </a:lnTo>
                  <a:lnTo>
                    <a:pt x="1987394" y="205037"/>
                  </a:lnTo>
                  <a:lnTo>
                    <a:pt x="1948580" y="181313"/>
                  </a:lnTo>
                  <a:lnTo>
                    <a:pt x="1908678" y="158905"/>
                  </a:lnTo>
                  <a:lnTo>
                    <a:pt x="1867721" y="137845"/>
                  </a:lnTo>
                  <a:lnTo>
                    <a:pt x="1825741" y="118160"/>
                  </a:lnTo>
                  <a:lnTo>
                    <a:pt x="1782771" y="99881"/>
                  </a:lnTo>
                  <a:lnTo>
                    <a:pt x="1738844" y="83037"/>
                  </a:lnTo>
                  <a:lnTo>
                    <a:pt x="1693993" y="67657"/>
                  </a:lnTo>
                  <a:lnTo>
                    <a:pt x="1648250" y="53772"/>
                  </a:lnTo>
                  <a:lnTo>
                    <a:pt x="1601648" y="41409"/>
                  </a:lnTo>
                  <a:lnTo>
                    <a:pt x="1554220" y="30600"/>
                  </a:lnTo>
                  <a:lnTo>
                    <a:pt x="1505999" y="21372"/>
                  </a:lnTo>
                  <a:lnTo>
                    <a:pt x="1457017" y="13757"/>
                  </a:lnTo>
                  <a:lnTo>
                    <a:pt x="1407307" y="7782"/>
                  </a:lnTo>
                  <a:lnTo>
                    <a:pt x="1356902" y="3478"/>
                  </a:lnTo>
                  <a:lnTo>
                    <a:pt x="1305834" y="874"/>
                  </a:lnTo>
                  <a:lnTo>
                    <a:pt x="1254137" y="0"/>
                  </a:lnTo>
                  <a:lnTo>
                    <a:pt x="1202440" y="874"/>
                  </a:lnTo>
                  <a:lnTo>
                    <a:pt x="1151373" y="3478"/>
                  </a:lnTo>
                  <a:lnTo>
                    <a:pt x="1100968" y="7782"/>
                  </a:lnTo>
                  <a:lnTo>
                    <a:pt x="1051258" y="13757"/>
                  </a:lnTo>
                  <a:lnTo>
                    <a:pt x="1002276" y="21372"/>
                  </a:lnTo>
                  <a:lnTo>
                    <a:pt x="954054" y="30600"/>
                  </a:lnTo>
                  <a:lnTo>
                    <a:pt x="906626" y="41409"/>
                  </a:lnTo>
                  <a:lnTo>
                    <a:pt x="860024" y="53772"/>
                  </a:lnTo>
                  <a:lnTo>
                    <a:pt x="814281" y="67657"/>
                  </a:lnTo>
                  <a:lnTo>
                    <a:pt x="769430" y="83037"/>
                  </a:lnTo>
                  <a:lnTo>
                    <a:pt x="725503" y="99881"/>
                  </a:lnTo>
                  <a:lnTo>
                    <a:pt x="682533" y="118160"/>
                  </a:lnTo>
                  <a:lnTo>
                    <a:pt x="640553" y="137845"/>
                  </a:lnTo>
                  <a:lnTo>
                    <a:pt x="599596" y="158905"/>
                  </a:lnTo>
                  <a:lnTo>
                    <a:pt x="559694" y="181313"/>
                  </a:lnTo>
                  <a:lnTo>
                    <a:pt x="520881" y="205037"/>
                  </a:lnTo>
                  <a:lnTo>
                    <a:pt x="483188" y="230049"/>
                  </a:lnTo>
                  <a:lnTo>
                    <a:pt x="446649" y="256320"/>
                  </a:lnTo>
                  <a:lnTo>
                    <a:pt x="411296" y="283820"/>
                  </a:lnTo>
                  <a:lnTo>
                    <a:pt x="377163" y="312519"/>
                  </a:lnTo>
                  <a:lnTo>
                    <a:pt x="344281" y="342388"/>
                  </a:lnTo>
                  <a:lnTo>
                    <a:pt x="312685" y="373397"/>
                  </a:lnTo>
                  <a:lnTo>
                    <a:pt x="282405" y="405518"/>
                  </a:lnTo>
                  <a:lnTo>
                    <a:pt x="253476" y="438720"/>
                  </a:lnTo>
                  <a:lnTo>
                    <a:pt x="225930" y="472974"/>
                  </a:lnTo>
                  <a:lnTo>
                    <a:pt x="199799" y="508251"/>
                  </a:lnTo>
                  <a:lnTo>
                    <a:pt x="175117" y="544522"/>
                  </a:lnTo>
                  <a:lnTo>
                    <a:pt x="151917" y="581756"/>
                  </a:lnTo>
                  <a:lnTo>
                    <a:pt x="130230" y="619925"/>
                  </a:lnTo>
                  <a:lnTo>
                    <a:pt x="110090" y="658999"/>
                  </a:lnTo>
                  <a:lnTo>
                    <a:pt x="91529" y="698948"/>
                  </a:lnTo>
                  <a:lnTo>
                    <a:pt x="74581" y="739743"/>
                  </a:lnTo>
                  <a:lnTo>
                    <a:pt x="59277" y="781355"/>
                  </a:lnTo>
                  <a:lnTo>
                    <a:pt x="45651" y="823755"/>
                  </a:lnTo>
                  <a:lnTo>
                    <a:pt x="33736" y="866911"/>
                  </a:lnTo>
                  <a:lnTo>
                    <a:pt x="23564" y="910797"/>
                  </a:lnTo>
                  <a:lnTo>
                    <a:pt x="15168" y="955381"/>
                  </a:lnTo>
                  <a:lnTo>
                    <a:pt x="8581" y="1000634"/>
                  </a:lnTo>
                  <a:lnTo>
                    <a:pt x="3835" y="1046528"/>
                  </a:lnTo>
                  <a:lnTo>
                    <a:pt x="964" y="1093032"/>
                  </a:lnTo>
                  <a:lnTo>
                    <a:pt x="0" y="1140117"/>
                  </a:lnTo>
                  <a:lnTo>
                    <a:pt x="964" y="1187114"/>
                  </a:lnTo>
                  <a:lnTo>
                    <a:pt x="3835" y="1233539"/>
                  </a:lnTo>
                  <a:lnTo>
                    <a:pt x="8581" y="1279362"/>
                  </a:lnTo>
                  <a:lnTo>
                    <a:pt x="15168" y="1324553"/>
                  </a:lnTo>
                  <a:lnTo>
                    <a:pt x="23564" y="1369082"/>
                  </a:lnTo>
                  <a:lnTo>
                    <a:pt x="33736" y="1412920"/>
                  </a:lnTo>
                  <a:lnTo>
                    <a:pt x="45651" y="1456037"/>
                  </a:lnTo>
                  <a:lnTo>
                    <a:pt x="59277" y="1498402"/>
                  </a:lnTo>
                  <a:lnTo>
                    <a:pt x="74581" y="1539987"/>
                  </a:lnTo>
                  <a:lnTo>
                    <a:pt x="91529" y="1580761"/>
                  </a:lnTo>
                  <a:lnTo>
                    <a:pt x="110090" y="1620695"/>
                  </a:lnTo>
                  <a:lnTo>
                    <a:pt x="130230" y="1659758"/>
                  </a:lnTo>
                  <a:lnTo>
                    <a:pt x="151917" y="1697922"/>
                  </a:lnTo>
                  <a:lnTo>
                    <a:pt x="175117" y="1735156"/>
                  </a:lnTo>
                  <a:lnTo>
                    <a:pt x="199799" y="1771431"/>
                  </a:lnTo>
                  <a:lnTo>
                    <a:pt x="225930" y="1806716"/>
                  </a:lnTo>
                  <a:lnTo>
                    <a:pt x="253476" y="1840982"/>
                  </a:lnTo>
                  <a:lnTo>
                    <a:pt x="282405" y="1874200"/>
                  </a:lnTo>
                  <a:lnTo>
                    <a:pt x="312685" y="1906339"/>
                  </a:lnTo>
                  <a:lnTo>
                    <a:pt x="344281" y="1937369"/>
                  </a:lnTo>
                  <a:lnTo>
                    <a:pt x="377163" y="1967261"/>
                  </a:lnTo>
                  <a:lnTo>
                    <a:pt x="411296" y="1995986"/>
                  </a:lnTo>
                  <a:lnTo>
                    <a:pt x="446649" y="2023513"/>
                  </a:lnTo>
                  <a:lnTo>
                    <a:pt x="483188" y="2049812"/>
                  </a:lnTo>
                  <a:lnTo>
                    <a:pt x="520881" y="2074854"/>
                  </a:lnTo>
                  <a:lnTo>
                    <a:pt x="559694" y="2098609"/>
                  </a:lnTo>
                  <a:lnTo>
                    <a:pt x="599596" y="2121048"/>
                  </a:lnTo>
                  <a:lnTo>
                    <a:pt x="640553" y="2142139"/>
                  </a:lnTo>
                  <a:lnTo>
                    <a:pt x="682533" y="2161855"/>
                  </a:lnTo>
                  <a:lnTo>
                    <a:pt x="725503" y="2180164"/>
                  </a:lnTo>
                  <a:lnTo>
                    <a:pt x="769430" y="2197037"/>
                  </a:lnTo>
                  <a:lnTo>
                    <a:pt x="814281" y="2212445"/>
                  </a:lnTo>
                  <a:lnTo>
                    <a:pt x="860024" y="2226357"/>
                  </a:lnTo>
                  <a:lnTo>
                    <a:pt x="906626" y="2238744"/>
                  </a:lnTo>
                  <a:lnTo>
                    <a:pt x="954054" y="2249577"/>
                  </a:lnTo>
                  <a:lnTo>
                    <a:pt x="1002276" y="2258824"/>
                  </a:lnTo>
                  <a:lnTo>
                    <a:pt x="1051258" y="2266457"/>
                  </a:lnTo>
                  <a:lnTo>
                    <a:pt x="1100968" y="2272445"/>
                  </a:lnTo>
                  <a:lnTo>
                    <a:pt x="1151373" y="2276759"/>
                  </a:lnTo>
                  <a:lnTo>
                    <a:pt x="1202440" y="2279370"/>
                  </a:lnTo>
                  <a:lnTo>
                    <a:pt x="1254137" y="2280246"/>
                  </a:lnTo>
                  <a:lnTo>
                    <a:pt x="1305834" y="2279370"/>
                  </a:lnTo>
                  <a:lnTo>
                    <a:pt x="1356902" y="2276759"/>
                  </a:lnTo>
                  <a:lnTo>
                    <a:pt x="1407307" y="2272445"/>
                  </a:lnTo>
                  <a:lnTo>
                    <a:pt x="1457017" y="2266457"/>
                  </a:lnTo>
                  <a:lnTo>
                    <a:pt x="1505999" y="2258824"/>
                  </a:lnTo>
                  <a:lnTo>
                    <a:pt x="1554220" y="2249577"/>
                  </a:lnTo>
                  <a:lnTo>
                    <a:pt x="1601648" y="2238744"/>
                  </a:lnTo>
                  <a:lnTo>
                    <a:pt x="1648250" y="2226357"/>
                  </a:lnTo>
                  <a:lnTo>
                    <a:pt x="1693993" y="2212445"/>
                  </a:lnTo>
                  <a:lnTo>
                    <a:pt x="1738844" y="2197037"/>
                  </a:lnTo>
                  <a:lnTo>
                    <a:pt x="1782771" y="2180164"/>
                  </a:lnTo>
                  <a:lnTo>
                    <a:pt x="1825741" y="2161855"/>
                  </a:lnTo>
                  <a:lnTo>
                    <a:pt x="1867721" y="2142139"/>
                  </a:lnTo>
                  <a:lnTo>
                    <a:pt x="1908678" y="2121048"/>
                  </a:lnTo>
                  <a:lnTo>
                    <a:pt x="1948580" y="2098609"/>
                  </a:lnTo>
                  <a:lnTo>
                    <a:pt x="1987394" y="2074854"/>
                  </a:lnTo>
                  <a:lnTo>
                    <a:pt x="2025086" y="2049812"/>
                  </a:lnTo>
                  <a:lnTo>
                    <a:pt x="2061625" y="2023513"/>
                  </a:lnTo>
                  <a:lnTo>
                    <a:pt x="2096978" y="1995986"/>
                  </a:lnTo>
                  <a:lnTo>
                    <a:pt x="2131112" y="1967261"/>
                  </a:lnTo>
                  <a:lnTo>
                    <a:pt x="2163993" y="1937369"/>
                  </a:lnTo>
                  <a:lnTo>
                    <a:pt x="2195590" y="1906339"/>
                  </a:lnTo>
                  <a:lnTo>
                    <a:pt x="2225869" y="1874200"/>
                  </a:lnTo>
                  <a:lnTo>
                    <a:pt x="2254798" y="1840982"/>
                  </a:lnTo>
                  <a:lnTo>
                    <a:pt x="2282344" y="1806716"/>
                  </a:lnTo>
                  <a:lnTo>
                    <a:pt x="2308475" y="1771431"/>
                  </a:lnTo>
                  <a:lnTo>
                    <a:pt x="2333157" y="1735156"/>
                  </a:lnTo>
                  <a:lnTo>
                    <a:pt x="2356358" y="1697922"/>
                  </a:lnTo>
                  <a:lnTo>
                    <a:pt x="2378045" y="1659758"/>
                  </a:lnTo>
                  <a:lnTo>
                    <a:pt x="2398185" y="1620695"/>
                  </a:lnTo>
                  <a:lnTo>
                    <a:pt x="2416745" y="1580761"/>
                  </a:lnTo>
                  <a:lnTo>
                    <a:pt x="2433694" y="1539987"/>
                  </a:lnTo>
                  <a:lnTo>
                    <a:pt x="2448997" y="1498402"/>
                  </a:lnTo>
                  <a:lnTo>
                    <a:pt x="2462623" y="1456037"/>
                  </a:lnTo>
                  <a:lnTo>
                    <a:pt x="2474538" y="1412920"/>
                  </a:lnTo>
                  <a:lnTo>
                    <a:pt x="2484710" y="1369082"/>
                  </a:lnTo>
                  <a:lnTo>
                    <a:pt x="2493106" y="1324553"/>
                  </a:lnTo>
                  <a:lnTo>
                    <a:pt x="2499693" y="1279362"/>
                  </a:lnTo>
                  <a:lnTo>
                    <a:pt x="2504439" y="1233539"/>
                  </a:lnTo>
                  <a:lnTo>
                    <a:pt x="2507310" y="1187114"/>
                  </a:lnTo>
                  <a:lnTo>
                    <a:pt x="2508275" y="1140117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234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1254137" y="0"/>
                  </a:moveTo>
                  <a:lnTo>
                    <a:pt x="1305834" y="874"/>
                  </a:lnTo>
                  <a:lnTo>
                    <a:pt x="1356902" y="3478"/>
                  </a:lnTo>
                  <a:lnTo>
                    <a:pt x="1407307" y="7782"/>
                  </a:lnTo>
                  <a:lnTo>
                    <a:pt x="1457017" y="13757"/>
                  </a:lnTo>
                  <a:lnTo>
                    <a:pt x="1505999" y="21372"/>
                  </a:lnTo>
                  <a:lnTo>
                    <a:pt x="1554220" y="30600"/>
                  </a:lnTo>
                  <a:lnTo>
                    <a:pt x="1601648" y="41409"/>
                  </a:lnTo>
                  <a:lnTo>
                    <a:pt x="1648250" y="53772"/>
                  </a:lnTo>
                  <a:lnTo>
                    <a:pt x="1693993" y="67657"/>
                  </a:lnTo>
                  <a:lnTo>
                    <a:pt x="1738844" y="83037"/>
                  </a:lnTo>
                  <a:lnTo>
                    <a:pt x="1782771" y="99881"/>
                  </a:lnTo>
                  <a:lnTo>
                    <a:pt x="1825741" y="118160"/>
                  </a:lnTo>
                  <a:lnTo>
                    <a:pt x="1867721" y="137845"/>
                  </a:lnTo>
                  <a:lnTo>
                    <a:pt x="1908678" y="158905"/>
                  </a:lnTo>
                  <a:lnTo>
                    <a:pt x="1948580" y="181313"/>
                  </a:lnTo>
                  <a:lnTo>
                    <a:pt x="1987394" y="205037"/>
                  </a:lnTo>
                  <a:lnTo>
                    <a:pt x="2025086" y="230049"/>
                  </a:lnTo>
                  <a:lnTo>
                    <a:pt x="2061625" y="256320"/>
                  </a:lnTo>
                  <a:lnTo>
                    <a:pt x="2096978" y="283820"/>
                  </a:lnTo>
                  <a:lnTo>
                    <a:pt x="2131112" y="312519"/>
                  </a:lnTo>
                  <a:lnTo>
                    <a:pt x="2163993" y="342388"/>
                  </a:lnTo>
                  <a:lnTo>
                    <a:pt x="2195590" y="373397"/>
                  </a:lnTo>
                  <a:lnTo>
                    <a:pt x="2225869" y="405518"/>
                  </a:lnTo>
                  <a:lnTo>
                    <a:pt x="2254798" y="438720"/>
                  </a:lnTo>
                  <a:lnTo>
                    <a:pt x="2282344" y="472974"/>
                  </a:lnTo>
                  <a:lnTo>
                    <a:pt x="2308475" y="508251"/>
                  </a:lnTo>
                  <a:lnTo>
                    <a:pt x="2333157" y="544522"/>
                  </a:lnTo>
                  <a:lnTo>
                    <a:pt x="2356358" y="581756"/>
                  </a:lnTo>
                  <a:lnTo>
                    <a:pt x="2378045" y="619925"/>
                  </a:lnTo>
                  <a:lnTo>
                    <a:pt x="2398185" y="658999"/>
                  </a:lnTo>
                  <a:lnTo>
                    <a:pt x="2416745" y="698948"/>
                  </a:lnTo>
                  <a:lnTo>
                    <a:pt x="2433694" y="739743"/>
                  </a:lnTo>
                  <a:lnTo>
                    <a:pt x="2448997" y="781355"/>
                  </a:lnTo>
                  <a:lnTo>
                    <a:pt x="2462623" y="823755"/>
                  </a:lnTo>
                  <a:lnTo>
                    <a:pt x="2474538" y="866911"/>
                  </a:lnTo>
                  <a:lnTo>
                    <a:pt x="2484710" y="910797"/>
                  </a:lnTo>
                  <a:lnTo>
                    <a:pt x="2493106" y="955381"/>
                  </a:lnTo>
                  <a:lnTo>
                    <a:pt x="2499693" y="1000634"/>
                  </a:lnTo>
                  <a:lnTo>
                    <a:pt x="2504439" y="1046528"/>
                  </a:lnTo>
                  <a:lnTo>
                    <a:pt x="2507310" y="1093032"/>
                  </a:lnTo>
                  <a:lnTo>
                    <a:pt x="2508275" y="1140117"/>
                  </a:lnTo>
                  <a:lnTo>
                    <a:pt x="2507310" y="1187114"/>
                  </a:lnTo>
                  <a:lnTo>
                    <a:pt x="2504439" y="1233539"/>
                  </a:lnTo>
                  <a:lnTo>
                    <a:pt x="2499693" y="1279362"/>
                  </a:lnTo>
                  <a:lnTo>
                    <a:pt x="2493106" y="1324553"/>
                  </a:lnTo>
                  <a:lnTo>
                    <a:pt x="2484710" y="1369082"/>
                  </a:lnTo>
                  <a:lnTo>
                    <a:pt x="2474538" y="1412920"/>
                  </a:lnTo>
                  <a:lnTo>
                    <a:pt x="2462623" y="1456037"/>
                  </a:lnTo>
                  <a:lnTo>
                    <a:pt x="2448997" y="1498402"/>
                  </a:lnTo>
                  <a:lnTo>
                    <a:pt x="2433694" y="1539987"/>
                  </a:lnTo>
                  <a:lnTo>
                    <a:pt x="2416745" y="1580761"/>
                  </a:lnTo>
                  <a:lnTo>
                    <a:pt x="2398185" y="1620695"/>
                  </a:lnTo>
                  <a:lnTo>
                    <a:pt x="2378045" y="1659758"/>
                  </a:lnTo>
                  <a:lnTo>
                    <a:pt x="2356358" y="1697922"/>
                  </a:lnTo>
                  <a:lnTo>
                    <a:pt x="2333157" y="1735156"/>
                  </a:lnTo>
                  <a:lnTo>
                    <a:pt x="2308475" y="1771431"/>
                  </a:lnTo>
                  <a:lnTo>
                    <a:pt x="2282344" y="1806716"/>
                  </a:lnTo>
                  <a:lnTo>
                    <a:pt x="2254798" y="1840982"/>
                  </a:lnTo>
                  <a:lnTo>
                    <a:pt x="2225869" y="1874200"/>
                  </a:lnTo>
                  <a:lnTo>
                    <a:pt x="2195590" y="1906339"/>
                  </a:lnTo>
                  <a:lnTo>
                    <a:pt x="2163993" y="1937369"/>
                  </a:lnTo>
                  <a:lnTo>
                    <a:pt x="2131112" y="1967261"/>
                  </a:lnTo>
                  <a:lnTo>
                    <a:pt x="2096978" y="1995986"/>
                  </a:lnTo>
                  <a:lnTo>
                    <a:pt x="2061625" y="2023513"/>
                  </a:lnTo>
                  <a:lnTo>
                    <a:pt x="2025086" y="2049812"/>
                  </a:lnTo>
                  <a:lnTo>
                    <a:pt x="1987394" y="2074854"/>
                  </a:lnTo>
                  <a:lnTo>
                    <a:pt x="1948580" y="2098609"/>
                  </a:lnTo>
                  <a:lnTo>
                    <a:pt x="1908678" y="2121048"/>
                  </a:lnTo>
                  <a:lnTo>
                    <a:pt x="1867721" y="2142139"/>
                  </a:lnTo>
                  <a:lnTo>
                    <a:pt x="1825741" y="2161855"/>
                  </a:lnTo>
                  <a:lnTo>
                    <a:pt x="1782771" y="2180164"/>
                  </a:lnTo>
                  <a:lnTo>
                    <a:pt x="1738844" y="2197037"/>
                  </a:lnTo>
                  <a:lnTo>
                    <a:pt x="1693993" y="2212445"/>
                  </a:lnTo>
                  <a:lnTo>
                    <a:pt x="1648250" y="2226357"/>
                  </a:lnTo>
                  <a:lnTo>
                    <a:pt x="1601648" y="2238744"/>
                  </a:lnTo>
                  <a:lnTo>
                    <a:pt x="1554220" y="2249577"/>
                  </a:lnTo>
                  <a:lnTo>
                    <a:pt x="1505999" y="2258824"/>
                  </a:lnTo>
                  <a:lnTo>
                    <a:pt x="1457017" y="2266457"/>
                  </a:lnTo>
                  <a:lnTo>
                    <a:pt x="1407307" y="2272445"/>
                  </a:lnTo>
                  <a:lnTo>
                    <a:pt x="1356902" y="2276759"/>
                  </a:lnTo>
                  <a:lnTo>
                    <a:pt x="1305834" y="2279370"/>
                  </a:lnTo>
                  <a:lnTo>
                    <a:pt x="1254137" y="2280246"/>
                  </a:lnTo>
                  <a:lnTo>
                    <a:pt x="1202440" y="2279370"/>
                  </a:lnTo>
                  <a:lnTo>
                    <a:pt x="1151373" y="2276759"/>
                  </a:lnTo>
                  <a:lnTo>
                    <a:pt x="1100968" y="2272445"/>
                  </a:lnTo>
                  <a:lnTo>
                    <a:pt x="1051258" y="2266457"/>
                  </a:lnTo>
                  <a:lnTo>
                    <a:pt x="1002276" y="2258824"/>
                  </a:lnTo>
                  <a:lnTo>
                    <a:pt x="954054" y="2249577"/>
                  </a:lnTo>
                  <a:lnTo>
                    <a:pt x="906626" y="2238744"/>
                  </a:lnTo>
                  <a:lnTo>
                    <a:pt x="860024" y="2226357"/>
                  </a:lnTo>
                  <a:lnTo>
                    <a:pt x="814281" y="2212445"/>
                  </a:lnTo>
                  <a:lnTo>
                    <a:pt x="769430" y="2197037"/>
                  </a:lnTo>
                  <a:lnTo>
                    <a:pt x="725503" y="2180164"/>
                  </a:lnTo>
                  <a:lnTo>
                    <a:pt x="682533" y="2161855"/>
                  </a:lnTo>
                  <a:lnTo>
                    <a:pt x="640553" y="2142139"/>
                  </a:lnTo>
                  <a:lnTo>
                    <a:pt x="599596" y="2121048"/>
                  </a:lnTo>
                  <a:lnTo>
                    <a:pt x="559694" y="2098609"/>
                  </a:lnTo>
                  <a:lnTo>
                    <a:pt x="520881" y="2074854"/>
                  </a:lnTo>
                  <a:lnTo>
                    <a:pt x="483188" y="2049812"/>
                  </a:lnTo>
                  <a:lnTo>
                    <a:pt x="446649" y="2023513"/>
                  </a:lnTo>
                  <a:lnTo>
                    <a:pt x="411296" y="1995986"/>
                  </a:lnTo>
                  <a:lnTo>
                    <a:pt x="377163" y="1967261"/>
                  </a:lnTo>
                  <a:lnTo>
                    <a:pt x="344281" y="1937369"/>
                  </a:lnTo>
                  <a:lnTo>
                    <a:pt x="312685" y="1906339"/>
                  </a:lnTo>
                  <a:lnTo>
                    <a:pt x="282405" y="1874200"/>
                  </a:lnTo>
                  <a:lnTo>
                    <a:pt x="253476" y="1840982"/>
                  </a:lnTo>
                  <a:lnTo>
                    <a:pt x="225930" y="1806716"/>
                  </a:lnTo>
                  <a:lnTo>
                    <a:pt x="199799" y="1771431"/>
                  </a:lnTo>
                  <a:lnTo>
                    <a:pt x="175117" y="1735156"/>
                  </a:lnTo>
                  <a:lnTo>
                    <a:pt x="151917" y="1697922"/>
                  </a:lnTo>
                  <a:lnTo>
                    <a:pt x="130230" y="1659758"/>
                  </a:lnTo>
                  <a:lnTo>
                    <a:pt x="110090" y="1620695"/>
                  </a:lnTo>
                  <a:lnTo>
                    <a:pt x="91529" y="1580761"/>
                  </a:lnTo>
                  <a:lnTo>
                    <a:pt x="74581" y="1539987"/>
                  </a:lnTo>
                  <a:lnTo>
                    <a:pt x="59277" y="1498402"/>
                  </a:lnTo>
                  <a:lnTo>
                    <a:pt x="45651" y="1456037"/>
                  </a:lnTo>
                  <a:lnTo>
                    <a:pt x="33736" y="1412920"/>
                  </a:lnTo>
                  <a:lnTo>
                    <a:pt x="23564" y="1369082"/>
                  </a:lnTo>
                  <a:lnTo>
                    <a:pt x="15168" y="1324553"/>
                  </a:lnTo>
                  <a:lnTo>
                    <a:pt x="8581" y="1279362"/>
                  </a:lnTo>
                  <a:lnTo>
                    <a:pt x="3835" y="1233539"/>
                  </a:lnTo>
                  <a:lnTo>
                    <a:pt x="964" y="1187114"/>
                  </a:lnTo>
                  <a:lnTo>
                    <a:pt x="0" y="1140117"/>
                  </a:lnTo>
                  <a:lnTo>
                    <a:pt x="964" y="1093032"/>
                  </a:lnTo>
                  <a:lnTo>
                    <a:pt x="3835" y="1046528"/>
                  </a:lnTo>
                  <a:lnTo>
                    <a:pt x="8581" y="1000634"/>
                  </a:lnTo>
                  <a:lnTo>
                    <a:pt x="15168" y="955381"/>
                  </a:lnTo>
                  <a:lnTo>
                    <a:pt x="23564" y="910797"/>
                  </a:lnTo>
                  <a:lnTo>
                    <a:pt x="33736" y="866911"/>
                  </a:lnTo>
                  <a:lnTo>
                    <a:pt x="45651" y="823755"/>
                  </a:lnTo>
                  <a:lnTo>
                    <a:pt x="59277" y="781355"/>
                  </a:lnTo>
                  <a:lnTo>
                    <a:pt x="74581" y="739743"/>
                  </a:lnTo>
                  <a:lnTo>
                    <a:pt x="91529" y="698948"/>
                  </a:lnTo>
                  <a:lnTo>
                    <a:pt x="110090" y="658999"/>
                  </a:lnTo>
                  <a:lnTo>
                    <a:pt x="130230" y="619925"/>
                  </a:lnTo>
                  <a:lnTo>
                    <a:pt x="151917" y="581756"/>
                  </a:lnTo>
                  <a:lnTo>
                    <a:pt x="175117" y="544522"/>
                  </a:lnTo>
                  <a:lnTo>
                    <a:pt x="199799" y="508251"/>
                  </a:lnTo>
                  <a:lnTo>
                    <a:pt x="225930" y="472974"/>
                  </a:lnTo>
                  <a:lnTo>
                    <a:pt x="253476" y="438720"/>
                  </a:lnTo>
                  <a:lnTo>
                    <a:pt x="282405" y="405518"/>
                  </a:lnTo>
                  <a:lnTo>
                    <a:pt x="312685" y="373397"/>
                  </a:lnTo>
                  <a:lnTo>
                    <a:pt x="344281" y="342388"/>
                  </a:lnTo>
                  <a:lnTo>
                    <a:pt x="377163" y="312519"/>
                  </a:lnTo>
                  <a:lnTo>
                    <a:pt x="411296" y="283820"/>
                  </a:lnTo>
                  <a:lnTo>
                    <a:pt x="446649" y="256320"/>
                  </a:lnTo>
                  <a:lnTo>
                    <a:pt x="483188" y="230049"/>
                  </a:lnTo>
                  <a:lnTo>
                    <a:pt x="520881" y="205037"/>
                  </a:lnTo>
                  <a:lnTo>
                    <a:pt x="559694" y="181313"/>
                  </a:lnTo>
                  <a:lnTo>
                    <a:pt x="599596" y="158905"/>
                  </a:lnTo>
                  <a:lnTo>
                    <a:pt x="640553" y="137845"/>
                  </a:lnTo>
                  <a:lnTo>
                    <a:pt x="682533" y="118160"/>
                  </a:lnTo>
                  <a:lnTo>
                    <a:pt x="725503" y="99881"/>
                  </a:lnTo>
                  <a:lnTo>
                    <a:pt x="769430" y="83037"/>
                  </a:lnTo>
                  <a:lnTo>
                    <a:pt x="814281" y="67657"/>
                  </a:lnTo>
                  <a:lnTo>
                    <a:pt x="860024" y="53772"/>
                  </a:lnTo>
                  <a:lnTo>
                    <a:pt x="906626" y="41409"/>
                  </a:lnTo>
                  <a:lnTo>
                    <a:pt x="954054" y="30600"/>
                  </a:lnTo>
                  <a:lnTo>
                    <a:pt x="1002276" y="21372"/>
                  </a:lnTo>
                  <a:lnTo>
                    <a:pt x="1051258" y="13757"/>
                  </a:lnTo>
                  <a:lnTo>
                    <a:pt x="1100968" y="7782"/>
                  </a:lnTo>
                  <a:lnTo>
                    <a:pt x="1151373" y="3478"/>
                  </a:lnTo>
                  <a:lnTo>
                    <a:pt x="1202440" y="874"/>
                  </a:lnTo>
                  <a:lnTo>
                    <a:pt x="125413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0623" y="3081782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4" h="456564">
                  <a:moveTo>
                    <a:pt x="456044" y="0"/>
                  </a:moveTo>
                  <a:lnTo>
                    <a:pt x="0" y="4560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261773" y="2115626"/>
            <a:ext cx="2012576" cy="2213722"/>
            <a:chOff x="683742" y="2397709"/>
            <a:chExt cx="2280920" cy="2508885"/>
          </a:xfrm>
        </p:grpSpPr>
        <p:sp>
          <p:nvSpPr>
            <p:cNvPr id="15" name="object 15"/>
            <p:cNvSpPr/>
            <p:nvPr/>
          </p:nvSpPr>
          <p:spPr>
            <a:xfrm>
              <a:off x="683742" y="2397709"/>
              <a:ext cx="2280920" cy="2508885"/>
            </a:xfrm>
            <a:custGeom>
              <a:avLst/>
              <a:gdLst/>
              <a:ahLst/>
              <a:cxnLst/>
              <a:rect l="l" t="t" r="r" b="b"/>
              <a:pathLst>
                <a:path w="2280920" h="2508885">
                  <a:moveTo>
                    <a:pt x="2280920" y="0"/>
                  </a:moveTo>
                  <a:lnTo>
                    <a:pt x="1140460" y="0"/>
                  </a:lnTo>
                  <a:lnTo>
                    <a:pt x="0" y="0"/>
                  </a:lnTo>
                  <a:lnTo>
                    <a:pt x="0" y="2508275"/>
                  </a:lnTo>
                  <a:lnTo>
                    <a:pt x="1140460" y="2508275"/>
                  </a:lnTo>
                  <a:lnTo>
                    <a:pt x="2280920" y="2508275"/>
                  </a:lnTo>
                  <a:lnTo>
                    <a:pt x="2280920" y="0"/>
                  </a:lnTo>
                  <a:close/>
                </a:path>
              </a:pathLst>
            </a:custGeom>
            <a:solidFill>
              <a:srgbClr val="FFD32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4085" y="2397709"/>
              <a:ext cx="2280285" cy="2508885"/>
            </a:xfrm>
            <a:custGeom>
              <a:avLst/>
              <a:gdLst/>
              <a:ahLst/>
              <a:cxnLst/>
              <a:rect l="l" t="t" r="r" b="b"/>
              <a:pathLst>
                <a:path w="2280285" h="2508885">
                  <a:moveTo>
                    <a:pt x="1140117" y="2508275"/>
                  </a:moveTo>
                  <a:lnTo>
                    <a:pt x="0" y="2508275"/>
                  </a:lnTo>
                  <a:lnTo>
                    <a:pt x="0" y="0"/>
                  </a:lnTo>
                  <a:lnTo>
                    <a:pt x="2280234" y="0"/>
                  </a:lnTo>
                  <a:lnTo>
                    <a:pt x="2280234" y="2508275"/>
                  </a:lnTo>
                  <a:lnTo>
                    <a:pt x="1140117" y="25082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275" y="2625737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4" h="456564">
                  <a:moveTo>
                    <a:pt x="456044" y="0"/>
                  </a:moveTo>
                  <a:lnTo>
                    <a:pt x="0" y="4560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62076" y="2264270"/>
            <a:ext cx="2012016" cy="1110040"/>
          </a:xfrm>
          <a:prstGeom prst="rect">
            <a:avLst/>
          </a:prstGeom>
        </p:spPr>
        <p:txBody>
          <a:bodyPr vert="horz" wrap="square" lIns="0" tIns="63874" rIns="0" bIns="0" rtlCol="0">
            <a:spAutoFit/>
          </a:bodyPr>
          <a:lstStyle/>
          <a:p>
            <a:pPr marR="135598" algn="r">
              <a:spcBef>
                <a:spcPts val="503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ourCount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  <a:p>
            <a:pPr marR="123271" algn="r">
              <a:lnSpc>
                <a:spcPts val="2497"/>
              </a:lnSpc>
              <a:spcBef>
                <a:spcPts val="415"/>
              </a:spcBef>
            </a:pP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  <a:p>
            <a:pPr marR="123271" algn="r">
              <a:lnSpc>
                <a:spcPts val="2497"/>
              </a:lnSpc>
            </a:pPr>
            <a:r>
              <a:rPr sz="2294" spc="-44" dirty="0">
                <a:solidFill>
                  <a:srgbClr val="FF3333"/>
                </a:solidFill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6985" y="2720423"/>
            <a:ext cx="1682563" cy="93351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 algn="r">
              <a:lnSpc>
                <a:spcPts val="2497"/>
              </a:lnSpc>
              <a:spcBef>
                <a:spcPts val="79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myCount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  <a:p>
            <a:pPr marR="6164" algn="r">
              <a:lnSpc>
                <a:spcPts val="2246"/>
              </a:lnSpc>
            </a:pP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  <a:p>
            <a:pPr marR="6164" algn="r">
              <a:lnSpc>
                <a:spcPts val="2497"/>
              </a:lnSpc>
            </a:pPr>
            <a:r>
              <a:rPr sz="2294" spc="-44" dirty="0">
                <a:solidFill>
                  <a:srgbClr val="FF3333"/>
                </a:solidFill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8219" y="2720311"/>
            <a:ext cx="1682003" cy="36322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myCount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71655" y="2719231"/>
            <a:ext cx="402851" cy="402851"/>
          </a:xfrm>
          <a:custGeom>
            <a:avLst/>
            <a:gdLst/>
            <a:ahLst/>
            <a:cxnLst/>
            <a:rect l="l" t="t" r="r" b="b"/>
            <a:pathLst>
              <a:path w="456564" h="456564">
                <a:moveTo>
                  <a:pt x="0" y="456044"/>
                </a:moveTo>
                <a:lnTo>
                  <a:pt x="4560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688421" y="3121611"/>
            <a:ext cx="402851" cy="201706"/>
          </a:xfrm>
          <a:custGeom>
            <a:avLst/>
            <a:gdLst/>
            <a:ahLst/>
            <a:cxnLst/>
            <a:rect l="l" t="t" r="r" b="b"/>
            <a:pathLst>
              <a:path w="456564" h="228600">
                <a:moveTo>
                  <a:pt x="0" y="228028"/>
                </a:moveTo>
                <a:lnTo>
                  <a:pt x="4560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963957" y="4935040"/>
          <a:ext cx="625456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593"/>
                <a:gridCol w="1690406"/>
                <a:gridCol w="1127312"/>
                <a:gridCol w="2000250"/>
              </a:tblGrid>
              <a:tr h="342900">
                <a:tc>
                  <a:txBody>
                    <a:bodyPr/>
                    <a:lstStyle/>
                    <a:p>
                      <a:pPr marR="66675"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counter1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50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5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500" b="1" spc="-2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new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Counter();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pPr marR="66675"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counter2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50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5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500" b="1" spc="-2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new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Counter();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980760" y="5592034"/>
            <a:ext cx="3966322" cy="777740"/>
          </a:xfrm>
          <a:prstGeom prst="rect">
            <a:avLst/>
          </a:prstGeom>
        </p:spPr>
        <p:txBody>
          <a:bodyPr vert="horz" wrap="square" lIns="0" tIns="33618" rIns="0" bIns="0" rtlCol="0">
            <a:spAutoFit/>
          </a:bodyPr>
          <a:lstStyle/>
          <a:p>
            <a:pPr marL="11206" marR="4483">
              <a:lnSpc>
                <a:spcPts val="2859"/>
              </a:lnSpc>
              <a:spcBef>
                <a:spcPts val="265"/>
              </a:spcBef>
            </a:pPr>
            <a:r>
              <a:rPr sz="2471" spc="-18" dirty="0">
                <a:latin typeface="DejaVu Sans Mono"/>
                <a:cs typeface="DejaVu Sans Mono"/>
              </a:rPr>
              <a:t>counter1.increment(); counter1.increment();</a:t>
            </a:r>
            <a:endParaRPr sz="2471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705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67753" y="2316827"/>
            <a:ext cx="2214843" cy="2012016"/>
            <a:chOff x="7263853" y="2625737"/>
            <a:chExt cx="2510155" cy="2280285"/>
          </a:xfrm>
        </p:grpSpPr>
        <p:sp>
          <p:nvSpPr>
            <p:cNvPr id="3" name="object 3"/>
            <p:cNvSpPr/>
            <p:nvPr/>
          </p:nvSpPr>
          <p:spPr>
            <a:xfrm>
              <a:off x="7263853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4" h="2280285">
                  <a:moveTo>
                    <a:pt x="2508275" y="1140117"/>
                  </a:moveTo>
                  <a:lnTo>
                    <a:pt x="2507313" y="1093032"/>
                  </a:lnTo>
                  <a:lnTo>
                    <a:pt x="2504448" y="1046528"/>
                  </a:lnTo>
                  <a:lnTo>
                    <a:pt x="2499712" y="1000634"/>
                  </a:lnTo>
                  <a:lnTo>
                    <a:pt x="2493139" y="955381"/>
                  </a:lnTo>
                  <a:lnTo>
                    <a:pt x="2484760" y="910797"/>
                  </a:lnTo>
                  <a:lnTo>
                    <a:pt x="2474608" y="866911"/>
                  </a:lnTo>
                  <a:lnTo>
                    <a:pt x="2462715" y="823755"/>
                  </a:lnTo>
                  <a:lnTo>
                    <a:pt x="2449114" y="781355"/>
                  </a:lnTo>
                  <a:lnTo>
                    <a:pt x="2433837" y="739743"/>
                  </a:lnTo>
                  <a:lnTo>
                    <a:pt x="2416917" y="698948"/>
                  </a:lnTo>
                  <a:lnTo>
                    <a:pt x="2398385" y="658999"/>
                  </a:lnTo>
                  <a:lnTo>
                    <a:pt x="2378276" y="619925"/>
                  </a:lnTo>
                  <a:lnTo>
                    <a:pt x="2356619" y="581756"/>
                  </a:lnTo>
                  <a:lnTo>
                    <a:pt x="2333450" y="544522"/>
                  </a:lnTo>
                  <a:lnTo>
                    <a:pt x="2308798" y="508251"/>
                  </a:lnTo>
                  <a:lnTo>
                    <a:pt x="2282698" y="472974"/>
                  </a:lnTo>
                  <a:lnTo>
                    <a:pt x="2255182" y="438720"/>
                  </a:lnTo>
                  <a:lnTo>
                    <a:pt x="2226281" y="405518"/>
                  </a:lnTo>
                  <a:lnTo>
                    <a:pt x="2196029" y="373397"/>
                  </a:lnTo>
                  <a:lnTo>
                    <a:pt x="2164457" y="342388"/>
                  </a:lnTo>
                  <a:lnTo>
                    <a:pt x="2131599" y="312519"/>
                  </a:lnTo>
                  <a:lnTo>
                    <a:pt x="2097486" y="283820"/>
                  </a:lnTo>
                  <a:lnTo>
                    <a:pt x="2062152" y="256320"/>
                  </a:lnTo>
                  <a:lnTo>
                    <a:pt x="2025628" y="230049"/>
                  </a:lnTo>
                  <a:lnTo>
                    <a:pt x="1987947" y="205037"/>
                  </a:lnTo>
                  <a:lnTo>
                    <a:pt x="1949141" y="181313"/>
                  </a:lnTo>
                  <a:lnTo>
                    <a:pt x="1909242" y="158905"/>
                  </a:lnTo>
                  <a:lnTo>
                    <a:pt x="1868284" y="137845"/>
                  </a:lnTo>
                  <a:lnTo>
                    <a:pt x="1826299" y="118160"/>
                  </a:lnTo>
                  <a:lnTo>
                    <a:pt x="1783319" y="99881"/>
                  </a:lnTo>
                  <a:lnTo>
                    <a:pt x="1739376" y="83037"/>
                  </a:lnTo>
                  <a:lnTo>
                    <a:pt x="1694502" y="67657"/>
                  </a:lnTo>
                  <a:lnTo>
                    <a:pt x="1648732" y="53772"/>
                  </a:lnTo>
                  <a:lnTo>
                    <a:pt x="1602095" y="41409"/>
                  </a:lnTo>
                  <a:lnTo>
                    <a:pt x="1554626" y="30600"/>
                  </a:lnTo>
                  <a:lnTo>
                    <a:pt x="1506357" y="21372"/>
                  </a:lnTo>
                  <a:lnTo>
                    <a:pt x="1457319" y="13757"/>
                  </a:lnTo>
                  <a:lnTo>
                    <a:pt x="1407546" y="7782"/>
                  </a:lnTo>
                  <a:lnTo>
                    <a:pt x="1357070" y="3478"/>
                  </a:lnTo>
                  <a:lnTo>
                    <a:pt x="1305923" y="874"/>
                  </a:lnTo>
                  <a:lnTo>
                    <a:pt x="1254137" y="0"/>
                  </a:lnTo>
                  <a:lnTo>
                    <a:pt x="1202440" y="874"/>
                  </a:lnTo>
                  <a:lnTo>
                    <a:pt x="1151373" y="3478"/>
                  </a:lnTo>
                  <a:lnTo>
                    <a:pt x="1100968" y="7782"/>
                  </a:lnTo>
                  <a:lnTo>
                    <a:pt x="1051258" y="13757"/>
                  </a:lnTo>
                  <a:lnTo>
                    <a:pt x="1002276" y="21372"/>
                  </a:lnTo>
                  <a:lnTo>
                    <a:pt x="954054" y="30600"/>
                  </a:lnTo>
                  <a:lnTo>
                    <a:pt x="906626" y="41409"/>
                  </a:lnTo>
                  <a:lnTo>
                    <a:pt x="860024" y="53772"/>
                  </a:lnTo>
                  <a:lnTo>
                    <a:pt x="814281" y="67657"/>
                  </a:lnTo>
                  <a:lnTo>
                    <a:pt x="769430" y="83037"/>
                  </a:lnTo>
                  <a:lnTo>
                    <a:pt x="725503" y="99881"/>
                  </a:lnTo>
                  <a:lnTo>
                    <a:pt x="682533" y="118160"/>
                  </a:lnTo>
                  <a:lnTo>
                    <a:pt x="640553" y="137845"/>
                  </a:lnTo>
                  <a:lnTo>
                    <a:pt x="599596" y="158905"/>
                  </a:lnTo>
                  <a:lnTo>
                    <a:pt x="559694" y="181313"/>
                  </a:lnTo>
                  <a:lnTo>
                    <a:pt x="520881" y="205037"/>
                  </a:lnTo>
                  <a:lnTo>
                    <a:pt x="483188" y="230049"/>
                  </a:lnTo>
                  <a:lnTo>
                    <a:pt x="446649" y="256320"/>
                  </a:lnTo>
                  <a:lnTo>
                    <a:pt x="411296" y="283820"/>
                  </a:lnTo>
                  <a:lnTo>
                    <a:pt x="377163" y="312519"/>
                  </a:lnTo>
                  <a:lnTo>
                    <a:pt x="344281" y="342388"/>
                  </a:lnTo>
                  <a:lnTo>
                    <a:pt x="312685" y="373397"/>
                  </a:lnTo>
                  <a:lnTo>
                    <a:pt x="282405" y="405518"/>
                  </a:lnTo>
                  <a:lnTo>
                    <a:pt x="253476" y="438720"/>
                  </a:lnTo>
                  <a:lnTo>
                    <a:pt x="225930" y="472974"/>
                  </a:lnTo>
                  <a:lnTo>
                    <a:pt x="199799" y="508251"/>
                  </a:lnTo>
                  <a:lnTo>
                    <a:pt x="175117" y="544522"/>
                  </a:lnTo>
                  <a:lnTo>
                    <a:pt x="151917" y="581756"/>
                  </a:lnTo>
                  <a:lnTo>
                    <a:pt x="130230" y="619925"/>
                  </a:lnTo>
                  <a:lnTo>
                    <a:pt x="110090" y="658999"/>
                  </a:lnTo>
                  <a:lnTo>
                    <a:pt x="91529" y="698948"/>
                  </a:lnTo>
                  <a:lnTo>
                    <a:pt x="74581" y="739743"/>
                  </a:lnTo>
                  <a:lnTo>
                    <a:pt x="59277" y="781355"/>
                  </a:lnTo>
                  <a:lnTo>
                    <a:pt x="45651" y="823755"/>
                  </a:lnTo>
                  <a:lnTo>
                    <a:pt x="33736" y="866911"/>
                  </a:lnTo>
                  <a:lnTo>
                    <a:pt x="23564" y="910797"/>
                  </a:lnTo>
                  <a:lnTo>
                    <a:pt x="15168" y="955381"/>
                  </a:lnTo>
                  <a:lnTo>
                    <a:pt x="8581" y="1000634"/>
                  </a:lnTo>
                  <a:lnTo>
                    <a:pt x="3835" y="1046528"/>
                  </a:lnTo>
                  <a:lnTo>
                    <a:pt x="964" y="1093032"/>
                  </a:lnTo>
                  <a:lnTo>
                    <a:pt x="0" y="1140117"/>
                  </a:lnTo>
                  <a:lnTo>
                    <a:pt x="964" y="1187114"/>
                  </a:lnTo>
                  <a:lnTo>
                    <a:pt x="3835" y="1233539"/>
                  </a:lnTo>
                  <a:lnTo>
                    <a:pt x="8581" y="1279362"/>
                  </a:lnTo>
                  <a:lnTo>
                    <a:pt x="15168" y="1324553"/>
                  </a:lnTo>
                  <a:lnTo>
                    <a:pt x="23564" y="1369082"/>
                  </a:lnTo>
                  <a:lnTo>
                    <a:pt x="33736" y="1412920"/>
                  </a:lnTo>
                  <a:lnTo>
                    <a:pt x="45651" y="1456037"/>
                  </a:lnTo>
                  <a:lnTo>
                    <a:pt x="59277" y="1498402"/>
                  </a:lnTo>
                  <a:lnTo>
                    <a:pt x="74581" y="1539987"/>
                  </a:lnTo>
                  <a:lnTo>
                    <a:pt x="91529" y="1580761"/>
                  </a:lnTo>
                  <a:lnTo>
                    <a:pt x="110090" y="1620695"/>
                  </a:lnTo>
                  <a:lnTo>
                    <a:pt x="130230" y="1659758"/>
                  </a:lnTo>
                  <a:lnTo>
                    <a:pt x="151917" y="1697922"/>
                  </a:lnTo>
                  <a:lnTo>
                    <a:pt x="175117" y="1735156"/>
                  </a:lnTo>
                  <a:lnTo>
                    <a:pt x="199799" y="1771431"/>
                  </a:lnTo>
                  <a:lnTo>
                    <a:pt x="225930" y="1806716"/>
                  </a:lnTo>
                  <a:lnTo>
                    <a:pt x="253476" y="1840982"/>
                  </a:lnTo>
                  <a:lnTo>
                    <a:pt x="282405" y="1874200"/>
                  </a:lnTo>
                  <a:lnTo>
                    <a:pt x="312685" y="1906339"/>
                  </a:lnTo>
                  <a:lnTo>
                    <a:pt x="344281" y="1937369"/>
                  </a:lnTo>
                  <a:lnTo>
                    <a:pt x="377163" y="1967261"/>
                  </a:lnTo>
                  <a:lnTo>
                    <a:pt x="411296" y="1995986"/>
                  </a:lnTo>
                  <a:lnTo>
                    <a:pt x="446649" y="2023513"/>
                  </a:lnTo>
                  <a:lnTo>
                    <a:pt x="483188" y="2049812"/>
                  </a:lnTo>
                  <a:lnTo>
                    <a:pt x="520881" y="2074854"/>
                  </a:lnTo>
                  <a:lnTo>
                    <a:pt x="559694" y="2098609"/>
                  </a:lnTo>
                  <a:lnTo>
                    <a:pt x="599596" y="2121048"/>
                  </a:lnTo>
                  <a:lnTo>
                    <a:pt x="640553" y="2142139"/>
                  </a:lnTo>
                  <a:lnTo>
                    <a:pt x="682533" y="2161855"/>
                  </a:lnTo>
                  <a:lnTo>
                    <a:pt x="725503" y="2180164"/>
                  </a:lnTo>
                  <a:lnTo>
                    <a:pt x="769430" y="2197037"/>
                  </a:lnTo>
                  <a:lnTo>
                    <a:pt x="814281" y="2212445"/>
                  </a:lnTo>
                  <a:lnTo>
                    <a:pt x="860024" y="2226357"/>
                  </a:lnTo>
                  <a:lnTo>
                    <a:pt x="906626" y="2238744"/>
                  </a:lnTo>
                  <a:lnTo>
                    <a:pt x="954054" y="2249577"/>
                  </a:lnTo>
                  <a:lnTo>
                    <a:pt x="1002276" y="2258824"/>
                  </a:lnTo>
                  <a:lnTo>
                    <a:pt x="1051258" y="2266457"/>
                  </a:lnTo>
                  <a:lnTo>
                    <a:pt x="1100968" y="2272445"/>
                  </a:lnTo>
                  <a:lnTo>
                    <a:pt x="1151373" y="2276759"/>
                  </a:lnTo>
                  <a:lnTo>
                    <a:pt x="1202440" y="2279370"/>
                  </a:lnTo>
                  <a:lnTo>
                    <a:pt x="1254137" y="2280246"/>
                  </a:lnTo>
                  <a:lnTo>
                    <a:pt x="1305923" y="2279370"/>
                  </a:lnTo>
                  <a:lnTo>
                    <a:pt x="1357070" y="2276759"/>
                  </a:lnTo>
                  <a:lnTo>
                    <a:pt x="1407546" y="2272445"/>
                  </a:lnTo>
                  <a:lnTo>
                    <a:pt x="1457319" y="2266457"/>
                  </a:lnTo>
                  <a:lnTo>
                    <a:pt x="1506357" y="2258824"/>
                  </a:lnTo>
                  <a:lnTo>
                    <a:pt x="1554626" y="2249577"/>
                  </a:lnTo>
                  <a:lnTo>
                    <a:pt x="1602095" y="2238744"/>
                  </a:lnTo>
                  <a:lnTo>
                    <a:pt x="1648732" y="2226357"/>
                  </a:lnTo>
                  <a:lnTo>
                    <a:pt x="1694502" y="2212445"/>
                  </a:lnTo>
                  <a:lnTo>
                    <a:pt x="1739376" y="2197037"/>
                  </a:lnTo>
                  <a:lnTo>
                    <a:pt x="1783319" y="2180164"/>
                  </a:lnTo>
                  <a:lnTo>
                    <a:pt x="1826299" y="2161855"/>
                  </a:lnTo>
                  <a:lnTo>
                    <a:pt x="1868284" y="2142139"/>
                  </a:lnTo>
                  <a:lnTo>
                    <a:pt x="1909242" y="2121048"/>
                  </a:lnTo>
                  <a:lnTo>
                    <a:pt x="1949141" y="2098609"/>
                  </a:lnTo>
                  <a:lnTo>
                    <a:pt x="1987947" y="2074854"/>
                  </a:lnTo>
                  <a:lnTo>
                    <a:pt x="2025628" y="2049812"/>
                  </a:lnTo>
                  <a:lnTo>
                    <a:pt x="2062152" y="2023513"/>
                  </a:lnTo>
                  <a:lnTo>
                    <a:pt x="2097486" y="1995986"/>
                  </a:lnTo>
                  <a:lnTo>
                    <a:pt x="2131599" y="1967261"/>
                  </a:lnTo>
                  <a:lnTo>
                    <a:pt x="2164457" y="1937369"/>
                  </a:lnTo>
                  <a:lnTo>
                    <a:pt x="2196029" y="1906339"/>
                  </a:lnTo>
                  <a:lnTo>
                    <a:pt x="2226281" y="1874200"/>
                  </a:lnTo>
                  <a:lnTo>
                    <a:pt x="2255182" y="1840982"/>
                  </a:lnTo>
                  <a:lnTo>
                    <a:pt x="2282698" y="1806716"/>
                  </a:lnTo>
                  <a:lnTo>
                    <a:pt x="2308798" y="1771431"/>
                  </a:lnTo>
                  <a:lnTo>
                    <a:pt x="2333450" y="1735156"/>
                  </a:lnTo>
                  <a:lnTo>
                    <a:pt x="2356619" y="1697922"/>
                  </a:lnTo>
                  <a:lnTo>
                    <a:pt x="2378276" y="1659758"/>
                  </a:lnTo>
                  <a:lnTo>
                    <a:pt x="2398385" y="1620695"/>
                  </a:lnTo>
                  <a:lnTo>
                    <a:pt x="2416917" y="1580761"/>
                  </a:lnTo>
                  <a:lnTo>
                    <a:pt x="2433837" y="1539987"/>
                  </a:lnTo>
                  <a:lnTo>
                    <a:pt x="2449114" y="1498402"/>
                  </a:lnTo>
                  <a:lnTo>
                    <a:pt x="2462715" y="1456037"/>
                  </a:lnTo>
                  <a:lnTo>
                    <a:pt x="2474608" y="1412920"/>
                  </a:lnTo>
                  <a:lnTo>
                    <a:pt x="2484760" y="1369082"/>
                  </a:lnTo>
                  <a:lnTo>
                    <a:pt x="2493139" y="1324553"/>
                  </a:lnTo>
                  <a:lnTo>
                    <a:pt x="2499712" y="1279362"/>
                  </a:lnTo>
                  <a:lnTo>
                    <a:pt x="2504448" y="1233539"/>
                  </a:lnTo>
                  <a:lnTo>
                    <a:pt x="2507313" y="1187114"/>
                  </a:lnTo>
                  <a:lnTo>
                    <a:pt x="2508275" y="1140117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773386" y="49059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7263853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4" h="2280285">
                  <a:moveTo>
                    <a:pt x="1254137" y="0"/>
                  </a:moveTo>
                  <a:lnTo>
                    <a:pt x="1305923" y="874"/>
                  </a:lnTo>
                  <a:lnTo>
                    <a:pt x="1357070" y="3478"/>
                  </a:lnTo>
                  <a:lnTo>
                    <a:pt x="1407546" y="7782"/>
                  </a:lnTo>
                  <a:lnTo>
                    <a:pt x="1457319" y="13757"/>
                  </a:lnTo>
                  <a:lnTo>
                    <a:pt x="1506357" y="21372"/>
                  </a:lnTo>
                  <a:lnTo>
                    <a:pt x="1554626" y="30600"/>
                  </a:lnTo>
                  <a:lnTo>
                    <a:pt x="1602095" y="41409"/>
                  </a:lnTo>
                  <a:lnTo>
                    <a:pt x="1648732" y="53772"/>
                  </a:lnTo>
                  <a:lnTo>
                    <a:pt x="1694502" y="67657"/>
                  </a:lnTo>
                  <a:lnTo>
                    <a:pt x="1739376" y="83037"/>
                  </a:lnTo>
                  <a:lnTo>
                    <a:pt x="1783319" y="99881"/>
                  </a:lnTo>
                  <a:lnTo>
                    <a:pt x="1826299" y="118160"/>
                  </a:lnTo>
                  <a:lnTo>
                    <a:pt x="1868284" y="137845"/>
                  </a:lnTo>
                  <a:lnTo>
                    <a:pt x="1909242" y="158905"/>
                  </a:lnTo>
                  <a:lnTo>
                    <a:pt x="1949141" y="181313"/>
                  </a:lnTo>
                  <a:lnTo>
                    <a:pt x="1987947" y="205037"/>
                  </a:lnTo>
                  <a:lnTo>
                    <a:pt x="2025628" y="230049"/>
                  </a:lnTo>
                  <a:lnTo>
                    <a:pt x="2062152" y="256320"/>
                  </a:lnTo>
                  <a:lnTo>
                    <a:pt x="2097486" y="283820"/>
                  </a:lnTo>
                  <a:lnTo>
                    <a:pt x="2131599" y="312519"/>
                  </a:lnTo>
                  <a:lnTo>
                    <a:pt x="2164457" y="342388"/>
                  </a:lnTo>
                  <a:lnTo>
                    <a:pt x="2196029" y="373397"/>
                  </a:lnTo>
                  <a:lnTo>
                    <a:pt x="2226281" y="405518"/>
                  </a:lnTo>
                  <a:lnTo>
                    <a:pt x="2255182" y="438720"/>
                  </a:lnTo>
                  <a:lnTo>
                    <a:pt x="2282698" y="472974"/>
                  </a:lnTo>
                  <a:lnTo>
                    <a:pt x="2308798" y="508251"/>
                  </a:lnTo>
                  <a:lnTo>
                    <a:pt x="2333450" y="544522"/>
                  </a:lnTo>
                  <a:lnTo>
                    <a:pt x="2356619" y="581756"/>
                  </a:lnTo>
                  <a:lnTo>
                    <a:pt x="2378276" y="619925"/>
                  </a:lnTo>
                  <a:lnTo>
                    <a:pt x="2398385" y="658999"/>
                  </a:lnTo>
                  <a:lnTo>
                    <a:pt x="2416917" y="698948"/>
                  </a:lnTo>
                  <a:lnTo>
                    <a:pt x="2433837" y="739743"/>
                  </a:lnTo>
                  <a:lnTo>
                    <a:pt x="2449114" y="781355"/>
                  </a:lnTo>
                  <a:lnTo>
                    <a:pt x="2462715" y="823755"/>
                  </a:lnTo>
                  <a:lnTo>
                    <a:pt x="2474608" y="866911"/>
                  </a:lnTo>
                  <a:lnTo>
                    <a:pt x="2484760" y="910797"/>
                  </a:lnTo>
                  <a:lnTo>
                    <a:pt x="2493139" y="955381"/>
                  </a:lnTo>
                  <a:lnTo>
                    <a:pt x="2499712" y="1000634"/>
                  </a:lnTo>
                  <a:lnTo>
                    <a:pt x="2504448" y="1046528"/>
                  </a:lnTo>
                  <a:lnTo>
                    <a:pt x="2507313" y="1093032"/>
                  </a:lnTo>
                  <a:lnTo>
                    <a:pt x="2508275" y="1140117"/>
                  </a:lnTo>
                  <a:lnTo>
                    <a:pt x="2507313" y="1187114"/>
                  </a:lnTo>
                  <a:lnTo>
                    <a:pt x="2504448" y="1233539"/>
                  </a:lnTo>
                  <a:lnTo>
                    <a:pt x="2499712" y="1279362"/>
                  </a:lnTo>
                  <a:lnTo>
                    <a:pt x="2493139" y="1324553"/>
                  </a:lnTo>
                  <a:lnTo>
                    <a:pt x="2484760" y="1369082"/>
                  </a:lnTo>
                  <a:lnTo>
                    <a:pt x="2474608" y="1412920"/>
                  </a:lnTo>
                  <a:lnTo>
                    <a:pt x="2462715" y="1456037"/>
                  </a:lnTo>
                  <a:lnTo>
                    <a:pt x="2449114" y="1498402"/>
                  </a:lnTo>
                  <a:lnTo>
                    <a:pt x="2433837" y="1539987"/>
                  </a:lnTo>
                  <a:lnTo>
                    <a:pt x="2416917" y="1580761"/>
                  </a:lnTo>
                  <a:lnTo>
                    <a:pt x="2398385" y="1620695"/>
                  </a:lnTo>
                  <a:lnTo>
                    <a:pt x="2378276" y="1659758"/>
                  </a:lnTo>
                  <a:lnTo>
                    <a:pt x="2356619" y="1697922"/>
                  </a:lnTo>
                  <a:lnTo>
                    <a:pt x="2333450" y="1735156"/>
                  </a:lnTo>
                  <a:lnTo>
                    <a:pt x="2308798" y="1771431"/>
                  </a:lnTo>
                  <a:lnTo>
                    <a:pt x="2282698" y="1806716"/>
                  </a:lnTo>
                  <a:lnTo>
                    <a:pt x="2255182" y="1840982"/>
                  </a:lnTo>
                  <a:lnTo>
                    <a:pt x="2226281" y="1874200"/>
                  </a:lnTo>
                  <a:lnTo>
                    <a:pt x="2196029" y="1906339"/>
                  </a:lnTo>
                  <a:lnTo>
                    <a:pt x="2164457" y="1937369"/>
                  </a:lnTo>
                  <a:lnTo>
                    <a:pt x="2131599" y="1967261"/>
                  </a:lnTo>
                  <a:lnTo>
                    <a:pt x="2097486" y="1995986"/>
                  </a:lnTo>
                  <a:lnTo>
                    <a:pt x="2062152" y="2023513"/>
                  </a:lnTo>
                  <a:lnTo>
                    <a:pt x="2025628" y="2049812"/>
                  </a:lnTo>
                  <a:lnTo>
                    <a:pt x="1987947" y="2074854"/>
                  </a:lnTo>
                  <a:lnTo>
                    <a:pt x="1949141" y="2098609"/>
                  </a:lnTo>
                  <a:lnTo>
                    <a:pt x="1909242" y="2121048"/>
                  </a:lnTo>
                  <a:lnTo>
                    <a:pt x="1868284" y="2142139"/>
                  </a:lnTo>
                  <a:lnTo>
                    <a:pt x="1826299" y="2161855"/>
                  </a:lnTo>
                  <a:lnTo>
                    <a:pt x="1783319" y="2180164"/>
                  </a:lnTo>
                  <a:lnTo>
                    <a:pt x="1739376" y="2197037"/>
                  </a:lnTo>
                  <a:lnTo>
                    <a:pt x="1694502" y="2212445"/>
                  </a:lnTo>
                  <a:lnTo>
                    <a:pt x="1648732" y="2226357"/>
                  </a:lnTo>
                  <a:lnTo>
                    <a:pt x="1602095" y="2238744"/>
                  </a:lnTo>
                  <a:lnTo>
                    <a:pt x="1554626" y="2249577"/>
                  </a:lnTo>
                  <a:lnTo>
                    <a:pt x="1506357" y="2258824"/>
                  </a:lnTo>
                  <a:lnTo>
                    <a:pt x="1457319" y="2266457"/>
                  </a:lnTo>
                  <a:lnTo>
                    <a:pt x="1407546" y="2272445"/>
                  </a:lnTo>
                  <a:lnTo>
                    <a:pt x="1357070" y="2276759"/>
                  </a:lnTo>
                  <a:lnTo>
                    <a:pt x="1305923" y="2279370"/>
                  </a:lnTo>
                  <a:lnTo>
                    <a:pt x="1254137" y="2280246"/>
                  </a:lnTo>
                  <a:lnTo>
                    <a:pt x="1202440" y="2279370"/>
                  </a:lnTo>
                  <a:lnTo>
                    <a:pt x="1151373" y="2276759"/>
                  </a:lnTo>
                  <a:lnTo>
                    <a:pt x="1100968" y="2272445"/>
                  </a:lnTo>
                  <a:lnTo>
                    <a:pt x="1051258" y="2266457"/>
                  </a:lnTo>
                  <a:lnTo>
                    <a:pt x="1002276" y="2258824"/>
                  </a:lnTo>
                  <a:lnTo>
                    <a:pt x="954054" y="2249577"/>
                  </a:lnTo>
                  <a:lnTo>
                    <a:pt x="906626" y="2238744"/>
                  </a:lnTo>
                  <a:lnTo>
                    <a:pt x="860024" y="2226357"/>
                  </a:lnTo>
                  <a:lnTo>
                    <a:pt x="814281" y="2212445"/>
                  </a:lnTo>
                  <a:lnTo>
                    <a:pt x="769430" y="2197037"/>
                  </a:lnTo>
                  <a:lnTo>
                    <a:pt x="725503" y="2180164"/>
                  </a:lnTo>
                  <a:lnTo>
                    <a:pt x="682533" y="2161855"/>
                  </a:lnTo>
                  <a:lnTo>
                    <a:pt x="640553" y="2142139"/>
                  </a:lnTo>
                  <a:lnTo>
                    <a:pt x="599596" y="2121048"/>
                  </a:lnTo>
                  <a:lnTo>
                    <a:pt x="559694" y="2098609"/>
                  </a:lnTo>
                  <a:lnTo>
                    <a:pt x="520881" y="2074854"/>
                  </a:lnTo>
                  <a:lnTo>
                    <a:pt x="483188" y="2049812"/>
                  </a:lnTo>
                  <a:lnTo>
                    <a:pt x="446649" y="2023513"/>
                  </a:lnTo>
                  <a:lnTo>
                    <a:pt x="411296" y="1995986"/>
                  </a:lnTo>
                  <a:lnTo>
                    <a:pt x="377163" y="1967261"/>
                  </a:lnTo>
                  <a:lnTo>
                    <a:pt x="344281" y="1937369"/>
                  </a:lnTo>
                  <a:lnTo>
                    <a:pt x="312685" y="1906339"/>
                  </a:lnTo>
                  <a:lnTo>
                    <a:pt x="282405" y="1874200"/>
                  </a:lnTo>
                  <a:lnTo>
                    <a:pt x="253476" y="1840982"/>
                  </a:lnTo>
                  <a:lnTo>
                    <a:pt x="225930" y="1806716"/>
                  </a:lnTo>
                  <a:lnTo>
                    <a:pt x="199799" y="1771431"/>
                  </a:lnTo>
                  <a:lnTo>
                    <a:pt x="175117" y="1735156"/>
                  </a:lnTo>
                  <a:lnTo>
                    <a:pt x="151917" y="1697922"/>
                  </a:lnTo>
                  <a:lnTo>
                    <a:pt x="130230" y="1659758"/>
                  </a:lnTo>
                  <a:lnTo>
                    <a:pt x="110090" y="1620695"/>
                  </a:lnTo>
                  <a:lnTo>
                    <a:pt x="91529" y="1580761"/>
                  </a:lnTo>
                  <a:lnTo>
                    <a:pt x="74581" y="1539987"/>
                  </a:lnTo>
                  <a:lnTo>
                    <a:pt x="59277" y="1498402"/>
                  </a:lnTo>
                  <a:lnTo>
                    <a:pt x="45651" y="1456037"/>
                  </a:lnTo>
                  <a:lnTo>
                    <a:pt x="33736" y="1412920"/>
                  </a:lnTo>
                  <a:lnTo>
                    <a:pt x="23564" y="1369082"/>
                  </a:lnTo>
                  <a:lnTo>
                    <a:pt x="15168" y="1324553"/>
                  </a:lnTo>
                  <a:lnTo>
                    <a:pt x="8581" y="1279362"/>
                  </a:lnTo>
                  <a:lnTo>
                    <a:pt x="3835" y="1233539"/>
                  </a:lnTo>
                  <a:lnTo>
                    <a:pt x="964" y="1187114"/>
                  </a:lnTo>
                  <a:lnTo>
                    <a:pt x="0" y="1140117"/>
                  </a:lnTo>
                  <a:lnTo>
                    <a:pt x="964" y="1093032"/>
                  </a:lnTo>
                  <a:lnTo>
                    <a:pt x="3835" y="1046528"/>
                  </a:lnTo>
                  <a:lnTo>
                    <a:pt x="8581" y="1000634"/>
                  </a:lnTo>
                  <a:lnTo>
                    <a:pt x="15168" y="955381"/>
                  </a:lnTo>
                  <a:lnTo>
                    <a:pt x="23564" y="910797"/>
                  </a:lnTo>
                  <a:lnTo>
                    <a:pt x="33736" y="866911"/>
                  </a:lnTo>
                  <a:lnTo>
                    <a:pt x="45651" y="823755"/>
                  </a:lnTo>
                  <a:lnTo>
                    <a:pt x="59277" y="781355"/>
                  </a:lnTo>
                  <a:lnTo>
                    <a:pt x="74581" y="739743"/>
                  </a:lnTo>
                  <a:lnTo>
                    <a:pt x="91529" y="698948"/>
                  </a:lnTo>
                  <a:lnTo>
                    <a:pt x="110090" y="658999"/>
                  </a:lnTo>
                  <a:lnTo>
                    <a:pt x="130230" y="619925"/>
                  </a:lnTo>
                  <a:lnTo>
                    <a:pt x="151917" y="581756"/>
                  </a:lnTo>
                  <a:lnTo>
                    <a:pt x="175117" y="544522"/>
                  </a:lnTo>
                  <a:lnTo>
                    <a:pt x="199799" y="508251"/>
                  </a:lnTo>
                  <a:lnTo>
                    <a:pt x="225930" y="472974"/>
                  </a:lnTo>
                  <a:lnTo>
                    <a:pt x="253476" y="438720"/>
                  </a:lnTo>
                  <a:lnTo>
                    <a:pt x="282405" y="405518"/>
                  </a:lnTo>
                  <a:lnTo>
                    <a:pt x="312685" y="373397"/>
                  </a:lnTo>
                  <a:lnTo>
                    <a:pt x="344281" y="342388"/>
                  </a:lnTo>
                  <a:lnTo>
                    <a:pt x="377163" y="312519"/>
                  </a:lnTo>
                  <a:lnTo>
                    <a:pt x="411296" y="283820"/>
                  </a:lnTo>
                  <a:lnTo>
                    <a:pt x="446649" y="256320"/>
                  </a:lnTo>
                  <a:lnTo>
                    <a:pt x="483188" y="230049"/>
                  </a:lnTo>
                  <a:lnTo>
                    <a:pt x="520881" y="205037"/>
                  </a:lnTo>
                  <a:lnTo>
                    <a:pt x="559694" y="181313"/>
                  </a:lnTo>
                  <a:lnTo>
                    <a:pt x="599596" y="158905"/>
                  </a:lnTo>
                  <a:lnTo>
                    <a:pt x="640553" y="137845"/>
                  </a:lnTo>
                  <a:lnTo>
                    <a:pt x="682533" y="118160"/>
                  </a:lnTo>
                  <a:lnTo>
                    <a:pt x="725503" y="99881"/>
                  </a:lnTo>
                  <a:lnTo>
                    <a:pt x="769430" y="83037"/>
                  </a:lnTo>
                  <a:lnTo>
                    <a:pt x="814281" y="67657"/>
                  </a:lnTo>
                  <a:lnTo>
                    <a:pt x="860024" y="53772"/>
                  </a:lnTo>
                  <a:lnTo>
                    <a:pt x="906626" y="41409"/>
                  </a:lnTo>
                  <a:lnTo>
                    <a:pt x="954054" y="30600"/>
                  </a:lnTo>
                  <a:lnTo>
                    <a:pt x="1002276" y="21372"/>
                  </a:lnTo>
                  <a:lnTo>
                    <a:pt x="1051258" y="13757"/>
                  </a:lnTo>
                  <a:lnTo>
                    <a:pt x="1100968" y="7782"/>
                  </a:lnTo>
                  <a:lnTo>
                    <a:pt x="1151373" y="3478"/>
                  </a:lnTo>
                  <a:lnTo>
                    <a:pt x="1202440" y="874"/>
                  </a:lnTo>
                  <a:lnTo>
                    <a:pt x="125413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7263853" y="26257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9120987" y="3081782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5" h="456564">
                  <a:moveTo>
                    <a:pt x="456044" y="0"/>
                  </a:moveTo>
                  <a:lnTo>
                    <a:pt x="0" y="4560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29017" y="1511126"/>
            <a:ext cx="2296085" cy="444790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824" dirty="0"/>
              <a:t>Class</a:t>
            </a:r>
            <a:r>
              <a:rPr sz="2824" spc="-57" dirty="0"/>
              <a:t> </a:t>
            </a:r>
            <a:r>
              <a:rPr sz="2824" spc="-9" dirty="0"/>
              <a:t>Counter</a:t>
            </a:r>
            <a:endParaRPr sz="2824"/>
          </a:p>
        </p:txBody>
      </p:sp>
      <p:sp>
        <p:nvSpPr>
          <p:cNvPr id="9" name="object 9"/>
          <p:cNvSpPr txBox="1"/>
          <p:nvPr/>
        </p:nvSpPr>
        <p:spPr>
          <a:xfrm>
            <a:off x="4847429" y="1630495"/>
            <a:ext cx="2554941" cy="4447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824" dirty="0">
                <a:solidFill>
                  <a:srgbClr val="1A1A1A"/>
                </a:solidFill>
                <a:latin typeface="Arial"/>
                <a:cs typeface="Arial"/>
              </a:rPr>
              <a:t>Object</a:t>
            </a:r>
            <a:r>
              <a:rPr sz="2824" spc="-7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1A1A1A"/>
                </a:solidFill>
                <a:latin typeface="Arial"/>
                <a:cs typeface="Arial"/>
              </a:rPr>
              <a:t>counter1</a:t>
            </a:r>
            <a:endParaRPr sz="28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7721" y="1630495"/>
            <a:ext cx="2554941" cy="4447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824" dirty="0">
                <a:solidFill>
                  <a:srgbClr val="1A1A1A"/>
                </a:solidFill>
                <a:latin typeface="Arial"/>
                <a:cs typeface="Arial"/>
              </a:rPr>
              <a:t>Object</a:t>
            </a:r>
            <a:r>
              <a:rPr sz="2824" spc="-7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1A1A1A"/>
                </a:solidFill>
                <a:latin typeface="Arial"/>
                <a:cs typeface="Arial"/>
              </a:rPr>
              <a:t>counter2</a:t>
            </a:r>
            <a:endParaRPr sz="2824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57595" y="2316827"/>
            <a:ext cx="2213722" cy="2012016"/>
            <a:chOff x="3852341" y="2625737"/>
            <a:chExt cx="2508885" cy="2280285"/>
          </a:xfrm>
        </p:grpSpPr>
        <p:sp>
          <p:nvSpPr>
            <p:cNvPr id="12" name="object 12"/>
            <p:cNvSpPr/>
            <p:nvPr/>
          </p:nvSpPr>
          <p:spPr>
            <a:xfrm>
              <a:off x="385234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2508275" y="1140117"/>
                  </a:moveTo>
                  <a:lnTo>
                    <a:pt x="2507310" y="1093032"/>
                  </a:lnTo>
                  <a:lnTo>
                    <a:pt x="2504439" y="1046528"/>
                  </a:lnTo>
                  <a:lnTo>
                    <a:pt x="2499693" y="1000634"/>
                  </a:lnTo>
                  <a:lnTo>
                    <a:pt x="2493106" y="955381"/>
                  </a:lnTo>
                  <a:lnTo>
                    <a:pt x="2484710" y="910797"/>
                  </a:lnTo>
                  <a:lnTo>
                    <a:pt x="2474538" y="866911"/>
                  </a:lnTo>
                  <a:lnTo>
                    <a:pt x="2462623" y="823755"/>
                  </a:lnTo>
                  <a:lnTo>
                    <a:pt x="2448997" y="781355"/>
                  </a:lnTo>
                  <a:lnTo>
                    <a:pt x="2433694" y="739743"/>
                  </a:lnTo>
                  <a:lnTo>
                    <a:pt x="2416745" y="698948"/>
                  </a:lnTo>
                  <a:lnTo>
                    <a:pt x="2398185" y="658999"/>
                  </a:lnTo>
                  <a:lnTo>
                    <a:pt x="2378045" y="619925"/>
                  </a:lnTo>
                  <a:lnTo>
                    <a:pt x="2356358" y="581756"/>
                  </a:lnTo>
                  <a:lnTo>
                    <a:pt x="2333157" y="544522"/>
                  </a:lnTo>
                  <a:lnTo>
                    <a:pt x="2308475" y="508251"/>
                  </a:lnTo>
                  <a:lnTo>
                    <a:pt x="2282344" y="472974"/>
                  </a:lnTo>
                  <a:lnTo>
                    <a:pt x="2254798" y="438720"/>
                  </a:lnTo>
                  <a:lnTo>
                    <a:pt x="2225869" y="405518"/>
                  </a:lnTo>
                  <a:lnTo>
                    <a:pt x="2195590" y="373397"/>
                  </a:lnTo>
                  <a:lnTo>
                    <a:pt x="2163993" y="342388"/>
                  </a:lnTo>
                  <a:lnTo>
                    <a:pt x="2131112" y="312519"/>
                  </a:lnTo>
                  <a:lnTo>
                    <a:pt x="2096978" y="283820"/>
                  </a:lnTo>
                  <a:lnTo>
                    <a:pt x="2061625" y="256320"/>
                  </a:lnTo>
                  <a:lnTo>
                    <a:pt x="2025086" y="230049"/>
                  </a:lnTo>
                  <a:lnTo>
                    <a:pt x="1987394" y="205037"/>
                  </a:lnTo>
                  <a:lnTo>
                    <a:pt x="1948580" y="181313"/>
                  </a:lnTo>
                  <a:lnTo>
                    <a:pt x="1908678" y="158905"/>
                  </a:lnTo>
                  <a:lnTo>
                    <a:pt x="1867721" y="137845"/>
                  </a:lnTo>
                  <a:lnTo>
                    <a:pt x="1825741" y="118160"/>
                  </a:lnTo>
                  <a:lnTo>
                    <a:pt x="1782771" y="99881"/>
                  </a:lnTo>
                  <a:lnTo>
                    <a:pt x="1738844" y="83037"/>
                  </a:lnTo>
                  <a:lnTo>
                    <a:pt x="1693993" y="67657"/>
                  </a:lnTo>
                  <a:lnTo>
                    <a:pt x="1648250" y="53772"/>
                  </a:lnTo>
                  <a:lnTo>
                    <a:pt x="1601648" y="41409"/>
                  </a:lnTo>
                  <a:lnTo>
                    <a:pt x="1554220" y="30600"/>
                  </a:lnTo>
                  <a:lnTo>
                    <a:pt x="1505999" y="21372"/>
                  </a:lnTo>
                  <a:lnTo>
                    <a:pt x="1457017" y="13757"/>
                  </a:lnTo>
                  <a:lnTo>
                    <a:pt x="1407307" y="7782"/>
                  </a:lnTo>
                  <a:lnTo>
                    <a:pt x="1356902" y="3478"/>
                  </a:lnTo>
                  <a:lnTo>
                    <a:pt x="1305834" y="874"/>
                  </a:lnTo>
                  <a:lnTo>
                    <a:pt x="1254137" y="0"/>
                  </a:lnTo>
                  <a:lnTo>
                    <a:pt x="1202440" y="874"/>
                  </a:lnTo>
                  <a:lnTo>
                    <a:pt x="1151373" y="3478"/>
                  </a:lnTo>
                  <a:lnTo>
                    <a:pt x="1100968" y="7782"/>
                  </a:lnTo>
                  <a:lnTo>
                    <a:pt x="1051258" y="13757"/>
                  </a:lnTo>
                  <a:lnTo>
                    <a:pt x="1002276" y="21372"/>
                  </a:lnTo>
                  <a:lnTo>
                    <a:pt x="954054" y="30600"/>
                  </a:lnTo>
                  <a:lnTo>
                    <a:pt x="906626" y="41409"/>
                  </a:lnTo>
                  <a:lnTo>
                    <a:pt x="860024" y="53772"/>
                  </a:lnTo>
                  <a:lnTo>
                    <a:pt x="814281" y="67657"/>
                  </a:lnTo>
                  <a:lnTo>
                    <a:pt x="769430" y="83037"/>
                  </a:lnTo>
                  <a:lnTo>
                    <a:pt x="725503" y="99881"/>
                  </a:lnTo>
                  <a:lnTo>
                    <a:pt x="682533" y="118160"/>
                  </a:lnTo>
                  <a:lnTo>
                    <a:pt x="640553" y="137845"/>
                  </a:lnTo>
                  <a:lnTo>
                    <a:pt x="599596" y="158905"/>
                  </a:lnTo>
                  <a:lnTo>
                    <a:pt x="559694" y="181313"/>
                  </a:lnTo>
                  <a:lnTo>
                    <a:pt x="520881" y="205037"/>
                  </a:lnTo>
                  <a:lnTo>
                    <a:pt x="483188" y="230049"/>
                  </a:lnTo>
                  <a:lnTo>
                    <a:pt x="446649" y="256320"/>
                  </a:lnTo>
                  <a:lnTo>
                    <a:pt x="411296" y="283820"/>
                  </a:lnTo>
                  <a:lnTo>
                    <a:pt x="377163" y="312519"/>
                  </a:lnTo>
                  <a:lnTo>
                    <a:pt x="344281" y="342388"/>
                  </a:lnTo>
                  <a:lnTo>
                    <a:pt x="312685" y="373397"/>
                  </a:lnTo>
                  <a:lnTo>
                    <a:pt x="282405" y="405518"/>
                  </a:lnTo>
                  <a:lnTo>
                    <a:pt x="253476" y="438720"/>
                  </a:lnTo>
                  <a:lnTo>
                    <a:pt x="225930" y="472974"/>
                  </a:lnTo>
                  <a:lnTo>
                    <a:pt x="199799" y="508251"/>
                  </a:lnTo>
                  <a:lnTo>
                    <a:pt x="175117" y="544522"/>
                  </a:lnTo>
                  <a:lnTo>
                    <a:pt x="151917" y="581756"/>
                  </a:lnTo>
                  <a:lnTo>
                    <a:pt x="130230" y="619925"/>
                  </a:lnTo>
                  <a:lnTo>
                    <a:pt x="110090" y="658999"/>
                  </a:lnTo>
                  <a:lnTo>
                    <a:pt x="91529" y="698948"/>
                  </a:lnTo>
                  <a:lnTo>
                    <a:pt x="74581" y="739743"/>
                  </a:lnTo>
                  <a:lnTo>
                    <a:pt x="59277" y="781355"/>
                  </a:lnTo>
                  <a:lnTo>
                    <a:pt x="45651" y="823755"/>
                  </a:lnTo>
                  <a:lnTo>
                    <a:pt x="33736" y="866911"/>
                  </a:lnTo>
                  <a:lnTo>
                    <a:pt x="23564" y="910797"/>
                  </a:lnTo>
                  <a:lnTo>
                    <a:pt x="15168" y="955381"/>
                  </a:lnTo>
                  <a:lnTo>
                    <a:pt x="8581" y="1000634"/>
                  </a:lnTo>
                  <a:lnTo>
                    <a:pt x="3835" y="1046528"/>
                  </a:lnTo>
                  <a:lnTo>
                    <a:pt x="964" y="1093032"/>
                  </a:lnTo>
                  <a:lnTo>
                    <a:pt x="0" y="1140117"/>
                  </a:lnTo>
                  <a:lnTo>
                    <a:pt x="964" y="1187114"/>
                  </a:lnTo>
                  <a:lnTo>
                    <a:pt x="3835" y="1233539"/>
                  </a:lnTo>
                  <a:lnTo>
                    <a:pt x="8581" y="1279362"/>
                  </a:lnTo>
                  <a:lnTo>
                    <a:pt x="15168" y="1324553"/>
                  </a:lnTo>
                  <a:lnTo>
                    <a:pt x="23564" y="1369082"/>
                  </a:lnTo>
                  <a:lnTo>
                    <a:pt x="33736" y="1412920"/>
                  </a:lnTo>
                  <a:lnTo>
                    <a:pt x="45651" y="1456037"/>
                  </a:lnTo>
                  <a:lnTo>
                    <a:pt x="59277" y="1498402"/>
                  </a:lnTo>
                  <a:lnTo>
                    <a:pt x="74581" y="1539987"/>
                  </a:lnTo>
                  <a:lnTo>
                    <a:pt x="91529" y="1580761"/>
                  </a:lnTo>
                  <a:lnTo>
                    <a:pt x="110090" y="1620695"/>
                  </a:lnTo>
                  <a:lnTo>
                    <a:pt x="130230" y="1659758"/>
                  </a:lnTo>
                  <a:lnTo>
                    <a:pt x="151917" y="1697922"/>
                  </a:lnTo>
                  <a:lnTo>
                    <a:pt x="175117" y="1735156"/>
                  </a:lnTo>
                  <a:lnTo>
                    <a:pt x="199799" y="1771431"/>
                  </a:lnTo>
                  <a:lnTo>
                    <a:pt x="225930" y="1806716"/>
                  </a:lnTo>
                  <a:lnTo>
                    <a:pt x="253476" y="1840982"/>
                  </a:lnTo>
                  <a:lnTo>
                    <a:pt x="282405" y="1874200"/>
                  </a:lnTo>
                  <a:lnTo>
                    <a:pt x="312685" y="1906339"/>
                  </a:lnTo>
                  <a:lnTo>
                    <a:pt x="344281" y="1937369"/>
                  </a:lnTo>
                  <a:lnTo>
                    <a:pt x="377163" y="1967261"/>
                  </a:lnTo>
                  <a:lnTo>
                    <a:pt x="411296" y="1995986"/>
                  </a:lnTo>
                  <a:lnTo>
                    <a:pt x="446649" y="2023513"/>
                  </a:lnTo>
                  <a:lnTo>
                    <a:pt x="483188" y="2049812"/>
                  </a:lnTo>
                  <a:lnTo>
                    <a:pt x="520881" y="2074854"/>
                  </a:lnTo>
                  <a:lnTo>
                    <a:pt x="559694" y="2098609"/>
                  </a:lnTo>
                  <a:lnTo>
                    <a:pt x="599596" y="2121048"/>
                  </a:lnTo>
                  <a:lnTo>
                    <a:pt x="640553" y="2142139"/>
                  </a:lnTo>
                  <a:lnTo>
                    <a:pt x="682533" y="2161855"/>
                  </a:lnTo>
                  <a:lnTo>
                    <a:pt x="725503" y="2180164"/>
                  </a:lnTo>
                  <a:lnTo>
                    <a:pt x="769430" y="2197037"/>
                  </a:lnTo>
                  <a:lnTo>
                    <a:pt x="814281" y="2212445"/>
                  </a:lnTo>
                  <a:lnTo>
                    <a:pt x="860024" y="2226357"/>
                  </a:lnTo>
                  <a:lnTo>
                    <a:pt x="906626" y="2238744"/>
                  </a:lnTo>
                  <a:lnTo>
                    <a:pt x="954054" y="2249577"/>
                  </a:lnTo>
                  <a:lnTo>
                    <a:pt x="1002276" y="2258824"/>
                  </a:lnTo>
                  <a:lnTo>
                    <a:pt x="1051258" y="2266457"/>
                  </a:lnTo>
                  <a:lnTo>
                    <a:pt x="1100968" y="2272445"/>
                  </a:lnTo>
                  <a:lnTo>
                    <a:pt x="1151373" y="2276759"/>
                  </a:lnTo>
                  <a:lnTo>
                    <a:pt x="1202440" y="2279370"/>
                  </a:lnTo>
                  <a:lnTo>
                    <a:pt x="1254137" y="2280246"/>
                  </a:lnTo>
                  <a:lnTo>
                    <a:pt x="1305834" y="2279370"/>
                  </a:lnTo>
                  <a:lnTo>
                    <a:pt x="1356902" y="2276759"/>
                  </a:lnTo>
                  <a:lnTo>
                    <a:pt x="1407307" y="2272445"/>
                  </a:lnTo>
                  <a:lnTo>
                    <a:pt x="1457017" y="2266457"/>
                  </a:lnTo>
                  <a:lnTo>
                    <a:pt x="1505999" y="2258824"/>
                  </a:lnTo>
                  <a:lnTo>
                    <a:pt x="1554220" y="2249577"/>
                  </a:lnTo>
                  <a:lnTo>
                    <a:pt x="1601648" y="2238744"/>
                  </a:lnTo>
                  <a:lnTo>
                    <a:pt x="1648250" y="2226357"/>
                  </a:lnTo>
                  <a:lnTo>
                    <a:pt x="1693993" y="2212445"/>
                  </a:lnTo>
                  <a:lnTo>
                    <a:pt x="1738844" y="2197037"/>
                  </a:lnTo>
                  <a:lnTo>
                    <a:pt x="1782771" y="2180164"/>
                  </a:lnTo>
                  <a:lnTo>
                    <a:pt x="1825741" y="2161855"/>
                  </a:lnTo>
                  <a:lnTo>
                    <a:pt x="1867721" y="2142139"/>
                  </a:lnTo>
                  <a:lnTo>
                    <a:pt x="1908678" y="2121048"/>
                  </a:lnTo>
                  <a:lnTo>
                    <a:pt x="1948580" y="2098609"/>
                  </a:lnTo>
                  <a:lnTo>
                    <a:pt x="1987394" y="2074854"/>
                  </a:lnTo>
                  <a:lnTo>
                    <a:pt x="2025086" y="2049812"/>
                  </a:lnTo>
                  <a:lnTo>
                    <a:pt x="2061625" y="2023513"/>
                  </a:lnTo>
                  <a:lnTo>
                    <a:pt x="2096978" y="1995986"/>
                  </a:lnTo>
                  <a:lnTo>
                    <a:pt x="2131112" y="1967261"/>
                  </a:lnTo>
                  <a:lnTo>
                    <a:pt x="2163993" y="1937369"/>
                  </a:lnTo>
                  <a:lnTo>
                    <a:pt x="2195590" y="1906339"/>
                  </a:lnTo>
                  <a:lnTo>
                    <a:pt x="2225869" y="1874200"/>
                  </a:lnTo>
                  <a:lnTo>
                    <a:pt x="2254798" y="1840982"/>
                  </a:lnTo>
                  <a:lnTo>
                    <a:pt x="2282344" y="1806716"/>
                  </a:lnTo>
                  <a:lnTo>
                    <a:pt x="2308475" y="1771431"/>
                  </a:lnTo>
                  <a:lnTo>
                    <a:pt x="2333157" y="1735156"/>
                  </a:lnTo>
                  <a:lnTo>
                    <a:pt x="2356358" y="1697922"/>
                  </a:lnTo>
                  <a:lnTo>
                    <a:pt x="2378045" y="1659758"/>
                  </a:lnTo>
                  <a:lnTo>
                    <a:pt x="2398185" y="1620695"/>
                  </a:lnTo>
                  <a:lnTo>
                    <a:pt x="2416745" y="1580761"/>
                  </a:lnTo>
                  <a:lnTo>
                    <a:pt x="2433694" y="1539987"/>
                  </a:lnTo>
                  <a:lnTo>
                    <a:pt x="2448997" y="1498402"/>
                  </a:lnTo>
                  <a:lnTo>
                    <a:pt x="2462623" y="1456037"/>
                  </a:lnTo>
                  <a:lnTo>
                    <a:pt x="2474538" y="1412920"/>
                  </a:lnTo>
                  <a:lnTo>
                    <a:pt x="2484710" y="1369082"/>
                  </a:lnTo>
                  <a:lnTo>
                    <a:pt x="2493106" y="1324553"/>
                  </a:lnTo>
                  <a:lnTo>
                    <a:pt x="2499693" y="1279362"/>
                  </a:lnTo>
                  <a:lnTo>
                    <a:pt x="2504439" y="1233539"/>
                  </a:lnTo>
                  <a:lnTo>
                    <a:pt x="2507310" y="1187114"/>
                  </a:lnTo>
                  <a:lnTo>
                    <a:pt x="2508275" y="1140117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2341" y="2625737"/>
              <a:ext cx="2508885" cy="2280285"/>
            </a:xfrm>
            <a:custGeom>
              <a:avLst/>
              <a:gdLst/>
              <a:ahLst/>
              <a:cxnLst/>
              <a:rect l="l" t="t" r="r" b="b"/>
              <a:pathLst>
                <a:path w="2508885" h="2280285">
                  <a:moveTo>
                    <a:pt x="1254137" y="0"/>
                  </a:moveTo>
                  <a:lnTo>
                    <a:pt x="1305834" y="874"/>
                  </a:lnTo>
                  <a:lnTo>
                    <a:pt x="1356902" y="3478"/>
                  </a:lnTo>
                  <a:lnTo>
                    <a:pt x="1407307" y="7782"/>
                  </a:lnTo>
                  <a:lnTo>
                    <a:pt x="1457017" y="13757"/>
                  </a:lnTo>
                  <a:lnTo>
                    <a:pt x="1505999" y="21372"/>
                  </a:lnTo>
                  <a:lnTo>
                    <a:pt x="1554220" y="30600"/>
                  </a:lnTo>
                  <a:lnTo>
                    <a:pt x="1601648" y="41409"/>
                  </a:lnTo>
                  <a:lnTo>
                    <a:pt x="1648250" y="53772"/>
                  </a:lnTo>
                  <a:lnTo>
                    <a:pt x="1693993" y="67657"/>
                  </a:lnTo>
                  <a:lnTo>
                    <a:pt x="1738844" y="83037"/>
                  </a:lnTo>
                  <a:lnTo>
                    <a:pt x="1782771" y="99881"/>
                  </a:lnTo>
                  <a:lnTo>
                    <a:pt x="1825741" y="118160"/>
                  </a:lnTo>
                  <a:lnTo>
                    <a:pt x="1867721" y="137845"/>
                  </a:lnTo>
                  <a:lnTo>
                    <a:pt x="1908678" y="158905"/>
                  </a:lnTo>
                  <a:lnTo>
                    <a:pt x="1948580" y="181313"/>
                  </a:lnTo>
                  <a:lnTo>
                    <a:pt x="1987394" y="205037"/>
                  </a:lnTo>
                  <a:lnTo>
                    <a:pt x="2025086" y="230049"/>
                  </a:lnTo>
                  <a:lnTo>
                    <a:pt x="2061625" y="256320"/>
                  </a:lnTo>
                  <a:lnTo>
                    <a:pt x="2096978" y="283820"/>
                  </a:lnTo>
                  <a:lnTo>
                    <a:pt x="2131112" y="312519"/>
                  </a:lnTo>
                  <a:lnTo>
                    <a:pt x="2163993" y="342388"/>
                  </a:lnTo>
                  <a:lnTo>
                    <a:pt x="2195590" y="373397"/>
                  </a:lnTo>
                  <a:lnTo>
                    <a:pt x="2225869" y="405518"/>
                  </a:lnTo>
                  <a:lnTo>
                    <a:pt x="2254798" y="438720"/>
                  </a:lnTo>
                  <a:lnTo>
                    <a:pt x="2282344" y="472974"/>
                  </a:lnTo>
                  <a:lnTo>
                    <a:pt x="2308475" y="508251"/>
                  </a:lnTo>
                  <a:lnTo>
                    <a:pt x="2333157" y="544522"/>
                  </a:lnTo>
                  <a:lnTo>
                    <a:pt x="2356358" y="581756"/>
                  </a:lnTo>
                  <a:lnTo>
                    <a:pt x="2378045" y="619925"/>
                  </a:lnTo>
                  <a:lnTo>
                    <a:pt x="2398185" y="658999"/>
                  </a:lnTo>
                  <a:lnTo>
                    <a:pt x="2416745" y="698948"/>
                  </a:lnTo>
                  <a:lnTo>
                    <a:pt x="2433694" y="739743"/>
                  </a:lnTo>
                  <a:lnTo>
                    <a:pt x="2448997" y="781355"/>
                  </a:lnTo>
                  <a:lnTo>
                    <a:pt x="2462623" y="823755"/>
                  </a:lnTo>
                  <a:lnTo>
                    <a:pt x="2474538" y="866911"/>
                  </a:lnTo>
                  <a:lnTo>
                    <a:pt x="2484710" y="910797"/>
                  </a:lnTo>
                  <a:lnTo>
                    <a:pt x="2493106" y="955381"/>
                  </a:lnTo>
                  <a:lnTo>
                    <a:pt x="2499693" y="1000634"/>
                  </a:lnTo>
                  <a:lnTo>
                    <a:pt x="2504439" y="1046528"/>
                  </a:lnTo>
                  <a:lnTo>
                    <a:pt x="2507310" y="1093032"/>
                  </a:lnTo>
                  <a:lnTo>
                    <a:pt x="2508275" y="1140117"/>
                  </a:lnTo>
                  <a:lnTo>
                    <a:pt x="2507310" y="1187114"/>
                  </a:lnTo>
                  <a:lnTo>
                    <a:pt x="2504439" y="1233539"/>
                  </a:lnTo>
                  <a:lnTo>
                    <a:pt x="2499693" y="1279362"/>
                  </a:lnTo>
                  <a:lnTo>
                    <a:pt x="2493106" y="1324553"/>
                  </a:lnTo>
                  <a:lnTo>
                    <a:pt x="2484710" y="1369082"/>
                  </a:lnTo>
                  <a:lnTo>
                    <a:pt x="2474538" y="1412920"/>
                  </a:lnTo>
                  <a:lnTo>
                    <a:pt x="2462623" y="1456037"/>
                  </a:lnTo>
                  <a:lnTo>
                    <a:pt x="2448997" y="1498402"/>
                  </a:lnTo>
                  <a:lnTo>
                    <a:pt x="2433694" y="1539987"/>
                  </a:lnTo>
                  <a:lnTo>
                    <a:pt x="2416745" y="1580761"/>
                  </a:lnTo>
                  <a:lnTo>
                    <a:pt x="2398185" y="1620695"/>
                  </a:lnTo>
                  <a:lnTo>
                    <a:pt x="2378045" y="1659758"/>
                  </a:lnTo>
                  <a:lnTo>
                    <a:pt x="2356358" y="1697922"/>
                  </a:lnTo>
                  <a:lnTo>
                    <a:pt x="2333157" y="1735156"/>
                  </a:lnTo>
                  <a:lnTo>
                    <a:pt x="2308475" y="1771431"/>
                  </a:lnTo>
                  <a:lnTo>
                    <a:pt x="2282344" y="1806716"/>
                  </a:lnTo>
                  <a:lnTo>
                    <a:pt x="2254798" y="1840982"/>
                  </a:lnTo>
                  <a:lnTo>
                    <a:pt x="2225869" y="1874200"/>
                  </a:lnTo>
                  <a:lnTo>
                    <a:pt x="2195590" y="1906339"/>
                  </a:lnTo>
                  <a:lnTo>
                    <a:pt x="2163993" y="1937369"/>
                  </a:lnTo>
                  <a:lnTo>
                    <a:pt x="2131112" y="1967261"/>
                  </a:lnTo>
                  <a:lnTo>
                    <a:pt x="2096978" y="1995986"/>
                  </a:lnTo>
                  <a:lnTo>
                    <a:pt x="2061625" y="2023513"/>
                  </a:lnTo>
                  <a:lnTo>
                    <a:pt x="2025086" y="2049812"/>
                  </a:lnTo>
                  <a:lnTo>
                    <a:pt x="1987394" y="2074854"/>
                  </a:lnTo>
                  <a:lnTo>
                    <a:pt x="1948580" y="2098609"/>
                  </a:lnTo>
                  <a:lnTo>
                    <a:pt x="1908678" y="2121048"/>
                  </a:lnTo>
                  <a:lnTo>
                    <a:pt x="1867721" y="2142139"/>
                  </a:lnTo>
                  <a:lnTo>
                    <a:pt x="1825741" y="2161855"/>
                  </a:lnTo>
                  <a:lnTo>
                    <a:pt x="1782771" y="2180164"/>
                  </a:lnTo>
                  <a:lnTo>
                    <a:pt x="1738844" y="2197037"/>
                  </a:lnTo>
                  <a:lnTo>
                    <a:pt x="1693993" y="2212445"/>
                  </a:lnTo>
                  <a:lnTo>
                    <a:pt x="1648250" y="2226357"/>
                  </a:lnTo>
                  <a:lnTo>
                    <a:pt x="1601648" y="2238744"/>
                  </a:lnTo>
                  <a:lnTo>
                    <a:pt x="1554220" y="2249577"/>
                  </a:lnTo>
                  <a:lnTo>
                    <a:pt x="1505999" y="2258824"/>
                  </a:lnTo>
                  <a:lnTo>
                    <a:pt x="1457017" y="2266457"/>
                  </a:lnTo>
                  <a:lnTo>
                    <a:pt x="1407307" y="2272445"/>
                  </a:lnTo>
                  <a:lnTo>
                    <a:pt x="1356902" y="2276759"/>
                  </a:lnTo>
                  <a:lnTo>
                    <a:pt x="1305834" y="2279370"/>
                  </a:lnTo>
                  <a:lnTo>
                    <a:pt x="1254137" y="2280246"/>
                  </a:lnTo>
                  <a:lnTo>
                    <a:pt x="1202440" y="2279370"/>
                  </a:lnTo>
                  <a:lnTo>
                    <a:pt x="1151373" y="2276759"/>
                  </a:lnTo>
                  <a:lnTo>
                    <a:pt x="1100968" y="2272445"/>
                  </a:lnTo>
                  <a:lnTo>
                    <a:pt x="1051258" y="2266457"/>
                  </a:lnTo>
                  <a:lnTo>
                    <a:pt x="1002276" y="2258824"/>
                  </a:lnTo>
                  <a:lnTo>
                    <a:pt x="954054" y="2249577"/>
                  </a:lnTo>
                  <a:lnTo>
                    <a:pt x="906626" y="2238744"/>
                  </a:lnTo>
                  <a:lnTo>
                    <a:pt x="860024" y="2226357"/>
                  </a:lnTo>
                  <a:lnTo>
                    <a:pt x="814281" y="2212445"/>
                  </a:lnTo>
                  <a:lnTo>
                    <a:pt x="769430" y="2197037"/>
                  </a:lnTo>
                  <a:lnTo>
                    <a:pt x="725503" y="2180164"/>
                  </a:lnTo>
                  <a:lnTo>
                    <a:pt x="682533" y="2161855"/>
                  </a:lnTo>
                  <a:lnTo>
                    <a:pt x="640553" y="2142139"/>
                  </a:lnTo>
                  <a:lnTo>
                    <a:pt x="599596" y="2121048"/>
                  </a:lnTo>
                  <a:lnTo>
                    <a:pt x="559694" y="2098609"/>
                  </a:lnTo>
                  <a:lnTo>
                    <a:pt x="520881" y="2074854"/>
                  </a:lnTo>
                  <a:lnTo>
                    <a:pt x="483188" y="2049812"/>
                  </a:lnTo>
                  <a:lnTo>
                    <a:pt x="446649" y="2023513"/>
                  </a:lnTo>
                  <a:lnTo>
                    <a:pt x="411296" y="1995986"/>
                  </a:lnTo>
                  <a:lnTo>
                    <a:pt x="377163" y="1967261"/>
                  </a:lnTo>
                  <a:lnTo>
                    <a:pt x="344281" y="1937369"/>
                  </a:lnTo>
                  <a:lnTo>
                    <a:pt x="312685" y="1906339"/>
                  </a:lnTo>
                  <a:lnTo>
                    <a:pt x="282405" y="1874200"/>
                  </a:lnTo>
                  <a:lnTo>
                    <a:pt x="253476" y="1840982"/>
                  </a:lnTo>
                  <a:lnTo>
                    <a:pt x="225930" y="1806716"/>
                  </a:lnTo>
                  <a:lnTo>
                    <a:pt x="199799" y="1771431"/>
                  </a:lnTo>
                  <a:lnTo>
                    <a:pt x="175117" y="1735156"/>
                  </a:lnTo>
                  <a:lnTo>
                    <a:pt x="151917" y="1697922"/>
                  </a:lnTo>
                  <a:lnTo>
                    <a:pt x="130230" y="1659758"/>
                  </a:lnTo>
                  <a:lnTo>
                    <a:pt x="110090" y="1620695"/>
                  </a:lnTo>
                  <a:lnTo>
                    <a:pt x="91529" y="1580761"/>
                  </a:lnTo>
                  <a:lnTo>
                    <a:pt x="74581" y="1539987"/>
                  </a:lnTo>
                  <a:lnTo>
                    <a:pt x="59277" y="1498402"/>
                  </a:lnTo>
                  <a:lnTo>
                    <a:pt x="45651" y="1456037"/>
                  </a:lnTo>
                  <a:lnTo>
                    <a:pt x="33736" y="1412920"/>
                  </a:lnTo>
                  <a:lnTo>
                    <a:pt x="23564" y="1369082"/>
                  </a:lnTo>
                  <a:lnTo>
                    <a:pt x="15168" y="1324553"/>
                  </a:lnTo>
                  <a:lnTo>
                    <a:pt x="8581" y="1279362"/>
                  </a:lnTo>
                  <a:lnTo>
                    <a:pt x="3835" y="1233539"/>
                  </a:lnTo>
                  <a:lnTo>
                    <a:pt x="964" y="1187114"/>
                  </a:lnTo>
                  <a:lnTo>
                    <a:pt x="0" y="1140117"/>
                  </a:lnTo>
                  <a:lnTo>
                    <a:pt x="964" y="1093032"/>
                  </a:lnTo>
                  <a:lnTo>
                    <a:pt x="3835" y="1046528"/>
                  </a:lnTo>
                  <a:lnTo>
                    <a:pt x="8581" y="1000634"/>
                  </a:lnTo>
                  <a:lnTo>
                    <a:pt x="15168" y="955381"/>
                  </a:lnTo>
                  <a:lnTo>
                    <a:pt x="23564" y="910797"/>
                  </a:lnTo>
                  <a:lnTo>
                    <a:pt x="33736" y="866911"/>
                  </a:lnTo>
                  <a:lnTo>
                    <a:pt x="45651" y="823755"/>
                  </a:lnTo>
                  <a:lnTo>
                    <a:pt x="59277" y="781355"/>
                  </a:lnTo>
                  <a:lnTo>
                    <a:pt x="74581" y="739743"/>
                  </a:lnTo>
                  <a:lnTo>
                    <a:pt x="91529" y="698948"/>
                  </a:lnTo>
                  <a:lnTo>
                    <a:pt x="110090" y="658999"/>
                  </a:lnTo>
                  <a:lnTo>
                    <a:pt x="130230" y="619925"/>
                  </a:lnTo>
                  <a:lnTo>
                    <a:pt x="151917" y="581756"/>
                  </a:lnTo>
                  <a:lnTo>
                    <a:pt x="175117" y="544522"/>
                  </a:lnTo>
                  <a:lnTo>
                    <a:pt x="199799" y="508251"/>
                  </a:lnTo>
                  <a:lnTo>
                    <a:pt x="225930" y="472974"/>
                  </a:lnTo>
                  <a:lnTo>
                    <a:pt x="253476" y="438720"/>
                  </a:lnTo>
                  <a:lnTo>
                    <a:pt x="282405" y="405518"/>
                  </a:lnTo>
                  <a:lnTo>
                    <a:pt x="312685" y="373397"/>
                  </a:lnTo>
                  <a:lnTo>
                    <a:pt x="344281" y="342388"/>
                  </a:lnTo>
                  <a:lnTo>
                    <a:pt x="377163" y="312519"/>
                  </a:lnTo>
                  <a:lnTo>
                    <a:pt x="411296" y="283820"/>
                  </a:lnTo>
                  <a:lnTo>
                    <a:pt x="446649" y="256320"/>
                  </a:lnTo>
                  <a:lnTo>
                    <a:pt x="483188" y="230049"/>
                  </a:lnTo>
                  <a:lnTo>
                    <a:pt x="520881" y="205037"/>
                  </a:lnTo>
                  <a:lnTo>
                    <a:pt x="559694" y="181313"/>
                  </a:lnTo>
                  <a:lnTo>
                    <a:pt x="599596" y="158905"/>
                  </a:lnTo>
                  <a:lnTo>
                    <a:pt x="640553" y="137845"/>
                  </a:lnTo>
                  <a:lnTo>
                    <a:pt x="682533" y="118160"/>
                  </a:lnTo>
                  <a:lnTo>
                    <a:pt x="725503" y="99881"/>
                  </a:lnTo>
                  <a:lnTo>
                    <a:pt x="769430" y="83037"/>
                  </a:lnTo>
                  <a:lnTo>
                    <a:pt x="814281" y="67657"/>
                  </a:lnTo>
                  <a:lnTo>
                    <a:pt x="860024" y="53772"/>
                  </a:lnTo>
                  <a:lnTo>
                    <a:pt x="906626" y="41409"/>
                  </a:lnTo>
                  <a:lnTo>
                    <a:pt x="954054" y="30600"/>
                  </a:lnTo>
                  <a:lnTo>
                    <a:pt x="1002276" y="21372"/>
                  </a:lnTo>
                  <a:lnTo>
                    <a:pt x="1051258" y="13757"/>
                  </a:lnTo>
                  <a:lnTo>
                    <a:pt x="1100968" y="7782"/>
                  </a:lnTo>
                  <a:lnTo>
                    <a:pt x="1151373" y="3478"/>
                  </a:lnTo>
                  <a:lnTo>
                    <a:pt x="1202440" y="874"/>
                  </a:lnTo>
                  <a:lnTo>
                    <a:pt x="125413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700623" y="3081782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4" h="456564">
                  <a:moveTo>
                    <a:pt x="456044" y="0"/>
                  </a:moveTo>
                  <a:lnTo>
                    <a:pt x="0" y="4560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261773" y="2115626"/>
            <a:ext cx="2012576" cy="2213722"/>
            <a:chOff x="683742" y="2397709"/>
            <a:chExt cx="2280920" cy="2508885"/>
          </a:xfrm>
        </p:grpSpPr>
        <p:sp>
          <p:nvSpPr>
            <p:cNvPr id="16" name="object 16"/>
            <p:cNvSpPr/>
            <p:nvPr/>
          </p:nvSpPr>
          <p:spPr>
            <a:xfrm>
              <a:off x="683742" y="2397709"/>
              <a:ext cx="2280920" cy="2508885"/>
            </a:xfrm>
            <a:custGeom>
              <a:avLst/>
              <a:gdLst/>
              <a:ahLst/>
              <a:cxnLst/>
              <a:rect l="l" t="t" r="r" b="b"/>
              <a:pathLst>
                <a:path w="2280920" h="2508885">
                  <a:moveTo>
                    <a:pt x="2280920" y="0"/>
                  </a:moveTo>
                  <a:lnTo>
                    <a:pt x="1140460" y="0"/>
                  </a:lnTo>
                  <a:lnTo>
                    <a:pt x="0" y="0"/>
                  </a:lnTo>
                  <a:lnTo>
                    <a:pt x="0" y="2508275"/>
                  </a:lnTo>
                  <a:lnTo>
                    <a:pt x="1140460" y="2508275"/>
                  </a:lnTo>
                  <a:lnTo>
                    <a:pt x="2280920" y="2508275"/>
                  </a:lnTo>
                  <a:lnTo>
                    <a:pt x="2280920" y="0"/>
                  </a:lnTo>
                  <a:close/>
                </a:path>
              </a:pathLst>
            </a:custGeom>
            <a:solidFill>
              <a:srgbClr val="FFD32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085" y="2397709"/>
              <a:ext cx="2280285" cy="2508885"/>
            </a:xfrm>
            <a:custGeom>
              <a:avLst/>
              <a:gdLst/>
              <a:ahLst/>
              <a:cxnLst/>
              <a:rect l="l" t="t" r="r" b="b"/>
              <a:pathLst>
                <a:path w="2280285" h="2508885">
                  <a:moveTo>
                    <a:pt x="1140117" y="2508275"/>
                  </a:moveTo>
                  <a:lnTo>
                    <a:pt x="0" y="2508275"/>
                  </a:lnTo>
                  <a:lnTo>
                    <a:pt x="0" y="0"/>
                  </a:lnTo>
                  <a:lnTo>
                    <a:pt x="2280234" y="0"/>
                  </a:lnTo>
                  <a:lnTo>
                    <a:pt x="2280234" y="2508275"/>
                  </a:lnTo>
                  <a:lnTo>
                    <a:pt x="1140117" y="25082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8275" y="2625737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4" h="456564">
                  <a:moveTo>
                    <a:pt x="456044" y="0"/>
                  </a:moveTo>
                  <a:lnTo>
                    <a:pt x="0" y="4560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8275" y="3081794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4" h="456564">
                  <a:moveTo>
                    <a:pt x="0" y="456044"/>
                  </a:moveTo>
                  <a:lnTo>
                    <a:pt x="4560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275" y="3537839"/>
              <a:ext cx="456565" cy="228600"/>
            </a:xfrm>
            <a:custGeom>
              <a:avLst/>
              <a:gdLst/>
              <a:ahLst/>
              <a:cxnLst/>
              <a:rect l="l" t="t" r="r" b="b"/>
              <a:pathLst>
                <a:path w="456564" h="228600">
                  <a:moveTo>
                    <a:pt x="456044" y="0"/>
                  </a:moveTo>
                  <a:lnTo>
                    <a:pt x="0" y="2280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62076" y="2264270"/>
            <a:ext cx="2012016" cy="1430641"/>
          </a:xfrm>
          <a:prstGeom prst="rect">
            <a:avLst/>
          </a:prstGeom>
        </p:spPr>
        <p:txBody>
          <a:bodyPr vert="horz" wrap="square" lIns="0" tIns="63874" rIns="0" bIns="0" rtlCol="0">
            <a:spAutoFit/>
          </a:bodyPr>
          <a:lstStyle/>
          <a:p>
            <a:pPr marR="135598" algn="r">
              <a:spcBef>
                <a:spcPts val="503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ourCount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  <a:p>
            <a:pPr marR="123271" algn="r">
              <a:lnSpc>
                <a:spcPts val="2497"/>
              </a:lnSpc>
              <a:spcBef>
                <a:spcPts val="415"/>
              </a:spcBef>
            </a:pP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  <a:p>
            <a:pPr marR="123271" algn="r">
              <a:lnSpc>
                <a:spcPts val="2369"/>
              </a:lnSpc>
            </a:pP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  <a:p>
            <a:pPr marR="123271" algn="r">
              <a:lnSpc>
                <a:spcPts val="2621"/>
              </a:lnSpc>
            </a:pPr>
            <a:r>
              <a:rPr sz="2294" spc="-44" dirty="0">
                <a:solidFill>
                  <a:srgbClr val="FF3333"/>
                </a:solidFill>
                <a:latin typeface="Arial"/>
                <a:cs typeface="Arial"/>
              </a:rPr>
              <a:t>3</a:t>
            </a:r>
            <a:endParaRPr sz="229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26985" y="2720423"/>
            <a:ext cx="1682563" cy="93351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 algn="r">
              <a:lnSpc>
                <a:spcPts val="2497"/>
              </a:lnSpc>
              <a:spcBef>
                <a:spcPts val="79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myCount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  <a:p>
            <a:pPr marR="6164" algn="r">
              <a:lnSpc>
                <a:spcPts val="2246"/>
              </a:lnSpc>
            </a:pP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  <a:p>
            <a:pPr marR="6164" algn="r">
              <a:lnSpc>
                <a:spcPts val="2497"/>
              </a:lnSpc>
            </a:pP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38219" y="2720310"/>
            <a:ext cx="1682003" cy="651385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 algn="r">
              <a:lnSpc>
                <a:spcPts val="2497"/>
              </a:lnSpc>
              <a:spcBef>
                <a:spcPts val="79"/>
              </a:spcBef>
            </a:pP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myCount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2294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294" spc="-44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  <a:p>
            <a:pPr marR="6724" algn="r">
              <a:lnSpc>
                <a:spcPts val="2497"/>
              </a:lnSpc>
            </a:pPr>
            <a:r>
              <a:rPr sz="2294" spc="-44" dirty="0">
                <a:solidFill>
                  <a:srgbClr val="FF3333"/>
                </a:solidFill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88421" y="3121611"/>
            <a:ext cx="402851" cy="201706"/>
          </a:xfrm>
          <a:custGeom>
            <a:avLst/>
            <a:gdLst/>
            <a:ahLst/>
            <a:cxnLst/>
            <a:rect l="l" t="t" r="r" b="b"/>
            <a:pathLst>
              <a:path w="456564" h="228600">
                <a:moveTo>
                  <a:pt x="0" y="228028"/>
                </a:moveTo>
                <a:lnTo>
                  <a:pt x="4560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963957" y="4935040"/>
          <a:ext cx="625456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593"/>
                <a:gridCol w="1690406"/>
                <a:gridCol w="1127312"/>
                <a:gridCol w="2000250"/>
              </a:tblGrid>
              <a:tr h="342900">
                <a:tc>
                  <a:txBody>
                    <a:bodyPr/>
                    <a:lstStyle/>
                    <a:p>
                      <a:pPr marR="66675"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counter1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50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5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500" b="1" spc="-2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new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830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Counter();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pPr marR="66675"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counter2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50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25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2500" b="1" spc="-25" dirty="0">
                          <a:solidFill>
                            <a:srgbClr val="7F0055"/>
                          </a:solidFill>
                          <a:latin typeface="DejaVu Sans Mono"/>
                          <a:cs typeface="DejaVu Sans Mono"/>
                        </a:rPr>
                        <a:t>new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965"/>
                        </a:lnSpc>
                      </a:pPr>
                      <a:r>
                        <a:rPr sz="2500" spc="-10" dirty="0">
                          <a:latin typeface="DejaVu Sans Mono"/>
                          <a:cs typeface="DejaVu Sans Mono"/>
                        </a:rPr>
                        <a:t>Counter();</a:t>
                      </a:r>
                      <a:endParaRPr sz="25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2980760" y="5592034"/>
            <a:ext cx="3966322" cy="1149636"/>
          </a:xfrm>
          <a:prstGeom prst="rect">
            <a:avLst/>
          </a:prstGeom>
        </p:spPr>
        <p:txBody>
          <a:bodyPr vert="horz" wrap="square" lIns="0" tIns="33618" rIns="0" bIns="0" rtlCol="0">
            <a:spAutoFit/>
          </a:bodyPr>
          <a:lstStyle/>
          <a:p>
            <a:pPr marL="11206" marR="4483" algn="just">
              <a:lnSpc>
                <a:spcPts val="2859"/>
              </a:lnSpc>
              <a:spcBef>
                <a:spcPts val="265"/>
              </a:spcBef>
            </a:pPr>
            <a:r>
              <a:rPr sz="2471" spc="-18" dirty="0">
                <a:latin typeface="DejaVu Sans Mono"/>
                <a:cs typeface="DejaVu Sans Mono"/>
              </a:rPr>
              <a:t>counter1.increment(); counter1.increment(); counter2.increment();</a:t>
            </a:r>
            <a:endParaRPr sz="2471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078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Static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</a:rPr>
              <a:t>ariables, Constants and Methods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7049" y="960772"/>
            <a:ext cx="41272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public class Tester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10;</a:t>
            </a:r>
          </a:p>
          <a:p>
            <a:r>
              <a:rPr lang="en-US" sz="1600" dirty="0"/>
              <a:t>  static </a:t>
            </a:r>
            <a:r>
              <a:rPr lang="en-US" sz="1600" dirty="0" err="1"/>
              <a:t>int</a:t>
            </a:r>
            <a:r>
              <a:rPr lang="en-US" sz="1600" dirty="0"/>
              <a:t> j = 20;</a:t>
            </a:r>
          </a:p>
          <a:p>
            <a:r>
              <a:rPr lang="en-US" sz="1600" dirty="0"/>
              <a:t>  void </a:t>
            </a:r>
            <a:r>
              <a:rPr lang="en-US" sz="1600" dirty="0" err="1"/>
              <a:t>methodOne</a:t>
            </a:r>
            <a:r>
              <a:rPr lang="en-US" sz="1600" dirty="0"/>
              <a:t>()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"i</a:t>
            </a:r>
            <a:r>
              <a:rPr lang="en-US" sz="1600" dirty="0"/>
              <a:t> = "+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("j = "+j);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static void </a:t>
            </a:r>
            <a:r>
              <a:rPr lang="en-US" sz="1600" dirty="0" err="1"/>
              <a:t>methodTwo</a:t>
            </a:r>
            <a:r>
              <a:rPr lang="en-US" sz="1600" dirty="0"/>
              <a:t>()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Tester t =new Tester();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"i</a:t>
            </a:r>
            <a:r>
              <a:rPr lang="en-US" sz="1600" dirty="0"/>
              <a:t> = "+</a:t>
            </a:r>
            <a:r>
              <a:rPr lang="en-US" sz="1600" dirty="0" err="1"/>
              <a:t>t.i</a:t>
            </a:r>
            <a:r>
              <a:rPr lang="en-US" sz="1600" dirty="0"/>
              <a:t>);  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System.out.println</a:t>
            </a:r>
            <a:r>
              <a:rPr lang="en-US" sz="1600" dirty="0"/>
              <a:t>("j = "+j);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public static void main(String[] a)</a:t>
            </a:r>
          </a:p>
          <a:p>
            <a:r>
              <a:rPr lang="en-US" sz="1600" dirty="0"/>
              <a:t> {</a:t>
            </a:r>
          </a:p>
          <a:p>
            <a:r>
              <a:rPr lang="en-US" sz="1600" dirty="0"/>
              <a:t>   Tester t =new Tester();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t.methodOne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methodTwo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9313"/>
            <a:ext cx="7157545" cy="37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Accessing within same class</a:t>
            </a:r>
            <a:endParaRPr lang="en-US" b="1" u="sng" dirty="0"/>
          </a:p>
        </p:txBody>
      </p:sp>
      <p:grpSp>
        <p:nvGrpSpPr>
          <p:cNvPr id="48" name="Group 47"/>
          <p:cNvGrpSpPr/>
          <p:nvPr/>
        </p:nvGrpSpPr>
        <p:grpSpPr>
          <a:xfrm>
            <a:off x="5998181" y="993834"/>
            <a:ext cx="5142727" cy="5031404"/>
            <a:chOff x="6652529" y="800936"/>
            <a:chExt cx="5142727" cy="5031404"/>
          </a:xfrm>
        </p:grpSpPr>
        <p:sp>
          <p:nvSpPr>
            <p:cNvPr id="50" name="Rectangle 49"/>
            <p:cNvSpPr/>
            <p:nvPr/>
          </p:nvSpPr>
          <p:spPr>
            <a:xfrm>
              <a:off x="6652529" y="800936"/>
              <a:ext cx="5142727" cy="5031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6703" y="1409091"/>
              <a:ext cx="4359358" cy="418474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26068" y="1426419"/>
              <a:ext cx="2748445" cy="65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static variable;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Instance variable;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15595" y="2235926"/>
              <a:ext cx="3681225" cy="65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Static method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15595" y="3985212"/>
              <a:ext cx="3681225" cy="37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Instance method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74651" y="2646507"/>
              <a:ext cx="4052804" cy="94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Can access static variable directly;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Can access Instance variable through object of class C;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36869" y="4408006"/>
              <a:ext cx="4052804" cy="65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Can access static variable directly;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Can access Instance variable directly;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31354" y="837740"/>
              <a:ext cx="1324303" cy="38341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Class 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13863" y="2312126"/>
            <a:ext cx="4361688" cy="16851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Static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</a:rPr>
              <a:t>ariables, Constants and Methods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7049" y="1145844"/>
            <a:ext cx="37154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/>
              <a:t>Tester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10;</a:t>
            </a:r>
          </a:p>
          <a:p>
            <a:r>
              <a:rPr lang="en-US" sz="2000" dirty="0"/>
              <a:t>  static </a:t>
            </a:r>
            <a:r>
              <a:rPr lang="en-US" sz="2000" dirty="0" err="1"/>
              <a:t>int</a:t>
            </a:r>
            <a:r>
              <a:rPr lang="en-US" sz="2000" dirty="0"/>
              <a:t> j = 20;</a:t>
            </a:r>
          </a:p>
          <a:p>
            <a:r>
              <a:rPr lang="en-US" sz="2000" dirty="0"/>
              <a:t>  void </a:t>
            </a:r>
            <a:r>
              <a:rPr lang="en-US" sz="2000" dirty="0" err="1"/>
              <a:t>methodOne</a:t>
            </a:r>
            <a:r>
              <a:rPr lang="en-US" sz="2000" dirty="0"/>
              <a:t>()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"i</a:t>
            </a:r>
            <a:r>
              <a:rPr lang="en-US" sz="2000" dirty="0"/>
              <a:t> = "+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("j = "+j);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static void </a:t>
            </a:r>
            <a:r>
              <a:rPr lang="en-US" sz="2000" dirty="0" err="1"/>
              <a:t>methodTwo</a:t>
            </a:r>
            <a:r>
              <a:rPr lang="en-US" sz="2000" dirty="0"/>
              <a:t>()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Tester t =new Tester();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"i</a:t>
            </a:r>
            <a:r>
              <a:rPr lang="en-US" sz="2000" dirty="0"/>
              <a:t> = "+</a:t>
            </a:r>
            <a:r>
              <a:rPr lang="en-US" sz="2000" dirty="0" err="1"/>
              <a:t>t.i</a:t>
            </a:r>
            <a:r>
              <a:rPr lang="en-US" sz="2000" dirty="0"/>
              <a:t>); 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System.out.println</a:t>
            </a:r>
            <a:r>
              <a:rPr lang="en-US" sz="2000" dirty="0"/>
              <a:t>("j = "+j);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9313"/>
            <a:ext cx="7157545" cy="37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Accessing outside the class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5871658" y="1301309"/>
            <a:ext cx="3715406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public </a:t>
            </a:r>
            <a:r>
              <a:rPr lang="en-US" sz="2000" dirty="0"/>
              <a:t>class Test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public static void main(String[] a)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 Tester t =new Tester();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t.methodOne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Tester.methodTwo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();</a:t>
            </a:r>
            <a:endParaRPr lang="en-US" sz="2000" dirty="0"/>
          </a:p>
          <a:p>
            <a:r>
              <a:rPr lang="en-US" sz="2000" dirty="0"/>
              <a:t> 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15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Static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</a:rPr>
              <a:t>ariables, Constants and Methods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0" y="6541920"/>
            <a:ext cx="12192000" cy="316080"/>
          </a:xfrm>
        </p:spPr>
        <p:txBody>
          <a:bodyPr/>
          <a:lstStyle/>
          <a:p>
            <a:pPr algn="l"/>
            <a:r>
              <a:rPr lang="en-US" dirty="0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 smtClean="0"/>
              <a:t>Sawal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9313"/>
            <a:ext cx="7157545" cy="37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Shared static variable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048000" y="710690"/>
            <a:ext cx="636871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class Circle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static </a:t>
            </a:r>
            <a:r>
              <a:rPr lang="en-US" sz="1600" dirty="0" err="1"/>
              <a:t>int</a:t>
            </a:r>
            <a:r>
              <a:rPr lang="en-US" sz="1600" dirty="0"/>
              <a:t> count=0;</a:t>
            </a:r>
          </a:p>
          <a:p>
            <a:r>
              <a:rPr lang="en-US" sz="1600" dirty="0"/>
              <a:t> public Circle()</a:t>
            </a:r>
          </a:p>
          <a:p>
            <a:r>
              <a:rPr lang="en-US" sz="1600" dirty="0"/>
              <a:t>{  count++;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getCount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return(count);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exStatic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public static void main(String[] a)</a:t>
            </a:r>
          </a:p>
          <a:p>
            <a:r>
              <a:rPr lang="en-US" sz="1600" dirty="0"/>
              <a:t> {</a:t>
            </a:r>
          </a:p>
          <a:p>
            <a:r>
              <a:rPr lang="en-US" sz="1600" dirty="0"/>
              <a:t>  Circle c1 = new Circle();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Circle.count</a:t>
            </a:r>
            <a:r>
              <a:rPr lang="en-US" sz="1600" dirty="0"/>
              <a:t>);</a:t>
            </a:r>
          </a:p>
          <a:p>
            <a:r>
              <a:rPr lang="en-US" sz="1600" dirty="0"/>
              <a:t> Circle c2 = new Circle();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Circle.count</a:t>
            </a:r>
            <a:r>
              <a:rPr lang="en-US" sz="1600" dirty="0"/>
              <a:t>);</a:t>
            </a:r>
          </a:p>
          <a:p>
            <a:r>
              <a:rPr lang="en-US" sz="1600" dirty="0"/>
              <a:t>Circle c3 = new Circle();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Circle.count</a:t>
            </a:r>
            <a:r>
              <a:rPr lang="en-US" sz="1600" dirty="0"/>
              <a:t>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48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Outcome of the Lecture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3539" y="1145844"/>
            <a:ext cx="1112178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</a:rPr>
              <a:t>Upon completion of this lecture you will be able </a:t>
            </a:r>
            <a:r>
              <a:rPr lang="en-US" altLang="en-US" sz="3200" dirty="0" smtClean="0">
                <a:solidFill>
                  <a:schemeClr val="accent5">
                    <a:lumMod val="75000"/>
                  </a:schemeClr>
                </a:solidFill>
              </a:rPr>
              <a:t>to</a:t>
            </a:r>
          </a:p>
          <a:p>
            <a:pPr algn="l">
              <a:spcBef>
                <a:spcPct val="0"/>
              </a:spcBef>
            </a:pPr>
            <a:r>
              <a:rPr lang="en-US" altLang="en-US" sz="32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US" alt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3200" dirty="0" smtClean="0">
                <a:solidFill>
                  <a:schemeClr val="accent5">
                    <a:lumMod val="75000"/>
                  </a:schemeClr>
                </a:solidFill>
              </a:rPr>
              <a:t>Differentiate primitive and reference datatype</a:t>
            </a:r>
          </a:p>
          <a:p>
            <a:pPr algn="l">
              <a:spcBef>
                <a:spcPct val="0"/>
              </a:spcBef>
            </a:pPr>
            <a:endParaRPr lang="en-US" alt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3200" dirty="0" smtClean="0">
                <a:solidFill>
                  <a:schemeClr val="accent5">
                    <a:lumMod val="75000"/>
                  </a:schemeClr>
                </a:solidFill>
              </a:rPr>
              <a:t>Use static keyword with different data members</a:t>
            </a:r>
          </a:p>
          <a:p>
            <a:pPr algn="l">
              <a:spcBef>
                <a:spcPct val="0"/>
              </a:spcBef>
            </a:pPr>
            <a:endParaRPr lang="en-US" alt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3200" dirty="0" smtClean="0">
                <a:solidFill>
                  <a:schemeClr val="accent5">
                    <a:lumMod val="75000"/>
                  </a:schemeClr>
                </a:solidFill>
              </a:rPr>
              <a:t>Understand garbage collection</a:t>
            </a:r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ct val="0"/>
              </a:spcBef>
            </a:pPr>
            <a:endParaRPr lang="en-US" alt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ct val="0"/>
              </a:spcBef>
            </a:pPr>
            <a:endParaRPr lang="en-US" alt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ct val="0"/>
              </a:spcBef>
            </a:pPr>
            <a:endParaRPr lang="en-US" alt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spcBef>
                <a:spcPct val="0"/>
              </a:spcBef>
            </a:pPr>
            <a:endParaRPr lang="en-US" altLang="en-US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IN" b="1" dirty="0"/>
              <a:t>Static Blocks</a:t>
            </a:r>
            <a:r>
              <a:rPr lang="en-IN" dirty="0"/>
              <a:t>:</a:t>
            </a:r>
            <a:endParaRPr lang="en-IN" sz="3200" dirty="0"/>
          </a:p>
          <a:p>
            <a:pPr lvl="1" fontAlgn="base"/>
            <a:r>
              <a:rPr lang="en-IN" dirty="0"/>
              <a:t>Static blocks are used to initialize static fields or perform any other static setup when the class is loaded.</a:t>
            </a:r>
            <a:endParaRPr lang="en-IN" sz="2800" dirty="0"/>
          </a:p>
          <a:p>
            <a:pPr lvl="1" fontAlgn="base"/>
            <a:r>
              <a:rPr lang="en-IN" dirty="0"/>
              <a:t>They are executed only once when the class is loaded, before any static method or constructor is called.</a:t>
            </a:r>
            <a:endParaRPr lang="en-IN" sz="2800" dirty="0"/>
          </a:p>
          <a:p>
            <a:pPr marL="0" indent="0" fontAlgn="base" latinLnBrk="1">
              <a:buNone/>
            </a:pPr>
            <a:r>
              <a:rPr lang="en-IN" dirty="0"/>
              <a:t>public class </a:t>
            </a:r>
            <a:r>
              <a:rPr lang="en-IN" dirty="0" err="1"/>
              <a:t>MyClass</a:t>
            </a:r>
            <a:r>
              <a:rPr lang="en-IN" dirty="0"/>
              <a:t> {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    static {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        // Static block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    }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}</a:t>
            </a:r>
            <a:endParaRPr lang="en-IN" sz="36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3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b="1" dirty="0"/>
              <a:t>Static Nested Classes</a:t>
            </a:r>
            <a:r>
              <a:rPr lang="en-IN" dirty="0"/>
              <a:t>:</a:t>
            </a:r>
            <a:endParaRPr lang="en-IN" sz="3200" dirty="0"/>
          </a:p>
          <a:p>
            <a:pPr lvl="1" fontAlgn="base"/>
            <a:r>
              <a:rPr lang="en-IN" dirty="0"/>
              <a:t>You can define a static nested class within another class.</a:t>
            </a:r>
            <a:endParaRPr lang="en-IN" sz="2800" dirty="0"/>
          </a:p>
          <a:p>
            <a:pPr lvl="1" fontAlgn="base"/>
            <a:r>
              <a:rPr lang="en-IN" dirty="0"/>
              <a:t>Static nested classes are associated with the outer class and do not require an instance of the outer class to be created.</a:t>
            </a:r>
            <a:endParaRPr lang="en-IN" sz="2800" dirty="0"/>
          </a:p>
          <a:p>
            <a:pPr marL="0" indent="0" fontAlgn="base" latinLnBrk="1">
              <a:buNone/>
            </a:pPr>
            <a:r>
              <a:rPr lang="en-IN" dirty="0"/>
              <a:t>public class </a:t>
            </a:r>
            <a:r>
              <a:rPr lang="en-IN" dirty="0" err="1"/>
              <a:t>OuterClass</a:t>
            </a:r>
            <a:r>
              <a:rPr lang="en-IN" dirty="0"/>
              <a:t> {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    static class </a:t>
            </a:r>
            <a:r>
              <a:rPr lang="en-IN" dirty="0" err="1"/>
              <a:t>StaticNestedClass</a:t>
            </a:r>
            <a:r>
              <a:rPr lang="en-IN" dirty="0"/>
              <a:t> {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        // Static nested class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    }</a:t>
            </a:r>
            <a:endParaRPr lang="en-IN" sz="3600" dirty="0"/>
          </a:p>
          <a:p>
            <a:pPr marL="0" indent="0" fontAlgn="base">
              <a:buNone/>
            </a:pPr>
            <a:r>
              <a:rPr lang="en-IN" dirty="0"/>
              <a:t>}</a:t>
            </a:r>
            <a:endParaRPr lang="en-IN" sz="36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0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Garbage Collection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7119" y="1133769"/>
            <a:ext cx="116257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Garbage</a:t>
            </a: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Objects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with no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references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Garbage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occupies memory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space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/>
              <a:t>When no references </a:t>
            </a:r>
            <a:r>
              <a:rPr lang="en-US" sz="2400" dirty="0"/>
              <a:t>to an object exist, that object is assumed to be no longer needed, and the </a:t>
            </a:r>
            <a:r>
              <a:rPr lang="en-US" sz="2400" dirty="0" smtClean="0"/>
              <a:t>memory occupied </a:t>
            </a:r>
            <a:r>
              <a:rPr lang="en-US" sz="2400" dirty="0"/>
              <a:t>by the object can be </a:t>
            </a:r>
            <a:r>
              <a:rPr lang="en-US" sz="2400" dirty="0" smtClean="0"/>
              <a:t>reclaimed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Garbage Collection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Garbage is automatically collected by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JVM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Java runtime system detects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garbage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automatically reclaims the space it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occupies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Garbage Collection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9462" y="676563"/>
            <a:ext cx="116257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finalize()</a:t>
            </a: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Contains action to be performed when object is destroyed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e.g. releasing resources held by object to be destroyed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 add a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finalizer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to a class,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define the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finalize( )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method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which is called by the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Java run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time whenever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it is about to recycle an object of that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protected void finalize(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){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//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finalization code here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}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finalize( ) is only called just prior to garbage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collection,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not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when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 object goes out-of-scope</a:t>
            </a:r>
          </a:p>
        </p:txBody>
      </p:sp>
    </p:spTree>
    <p:extLst>
      <p:ext uri="{BB962C8B-B14F-4D97-AF65-F5344CB8AC3E}">
        <p14:creationId xmlns:p14="http://schemas.microsoft.com/office/powerpoint/2010/main" val="17488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Outline of the Presentation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149" y="1154881"/>
            <a:ext cx="10822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Default field values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Difference between reference and primitive type variable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Static variables, constants and methods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017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Default field values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518" y="698444"/>
            <a:ext cx="11796964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5">
                    <a:lumMod val="75000"/>
                  </a:schemeClr>
                </a:solidFill>
              </a:rPr>
              <a:t>Default 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Value for a Data </a:t>
            </a:r>
            <a:r>
              <a:rPr lang="en-US" sz="2800" u="sng" dirty="0" smtClean="0">
                <a:solidFill>
                  <a:schemeClr val="accent5">
                    <a:lumMod val="75000"/>
                  </a:schemeClr>
                </a:solidFill>
              </a:rPr>
              <a:t>Field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</a:rPr>
              <a:t>	reference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type   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null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</a:rPr>
              <a:t>	numeric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type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0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type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false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</a:rPr>
              <a:t>	char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type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</a:rPr>
              <a:t>'\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</a:rPr>
              <a:t>u0000‘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en-US" sz="28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u="sng" dirty="0" smtClean="0">
                <a:solidFill>
                  <a:srgbClr val="C00000"/>
                </a:solidFill>
              </a:rPr>
              <a:t>* No </a:t>
            </a:r>
            <a:r>
              <a:rPr lang="en-US" altLang="en-US" sz="2400" u="sng" dirty="0">
                <a:solidFill>
                  <a:srgbClr val="C00000"/>
                </a:solidFill>
              </a:rPr>
              <a:t>default value to a local variable inside a method. </a:t>
            </a:r>
            <a:endParaRPr lang="en-US" sz="2800" u="sng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790700" y="3585388"/>
            <a:ext cx="8610600" cy="2733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public class Student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String name; // name has default value null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int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age; // age has default value 0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boolean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isScienceMajor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; //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isScienceMajor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has default value false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char gender; //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gender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has default value '\u0000'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3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Difference between variables of primitive types and reference types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6" y="665613"/>
            <a:ext cx="8614589" cy="2121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71" y="3670619"/>
            <a:ext cx="3766024" cy="2087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096" y="3670619"/>
            <a:ext cx="5342570" cy="26997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8925" y="2892874"/>
            <a:ext cx="7548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u="sng" dirty="0">
                <a:solidFill>
                  <a:srgbClr val="C00000"/>
                </a:solidFill>
              </a:rPr>
              <a:t>Copying Variables of Primitive Data Types and Object Types</a:t>
            </a:r>
            <a:endParaRPr lang="en-US" sz="24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Static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</a:rPr>
              <a:t>ariables, Constants and Methods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740737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50468" y="2145269"/>
            <a:ext cx="4915215" cy="1748814"/>
            <a:chOff x="2412123" y="735939"/>
            <a:chExt cx="7441327" cy="2143144"/>
          </a:xfrm>
        </p:grpSpPr>
        <p:sp>
          <p:nvSpPr>
            <p:cNvPr id="16" name="Rectangle 15"/>
            <p:cNvSpPr/>
            <p:nvPr/>
          </p:nvSpPr>
          <p:spPr>
            <a:xfrm>
              <a:off x="2412123" y="1818046"/>
              <a:ext cx="3216165" cy="1061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</a:t>
              </a:r>
              <a:r>
                <a:rPr lang="en-US" sz="1400" dirty="0" smtClean="0"/>
                <a:t>nstance </a:t>
              </a:r>
            </a:p>
            <a:p>
              <a:pPr algn="ctr"/>
              <a:r>
                <a:rPr lang="en-US" sz="1400" dirty="0" smtClean="0"/>
                <a:t>(variables, constants, methods and nested class)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19451" y="735939"/>
              <a:ext cx="3158358" cy="704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Member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47794" y="1820545"/>
              <a:ext cx="3205656" cy="10430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static </a:t>
              </a:r>
            </a:p>
            <a:p>
              <a:pPr algn="ctr"/>
              <a:r>
                <a:rPr lang="en-US" sz="1400" dirty="0" smtClean="0"/>
                <a:t>(variables, constants, methods and nested class)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020206" y="1606466"/>
              <a:ext cx="423041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020206" y="1590700"/>
              <a:ext cx="0" cy="2317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250622" y="1590700"/>
              <a:ext cx="0" cy="2317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96000" y="1455928"/>
              <a:ext cx="2630" cy="1505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560737" y="1168442"/>
            <a:ext cx="65864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Stores values for the variables in a common memory location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</a:rPr>
              <a:t>Static variables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are shared by all the instances of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class.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If one object changes the value of a static variable, all objects of the same class are affected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Static </a:t>
            </a:r>
            <a:r>
              <a:rPr lang="en-US" sz="2400" dirty="0">
                <a:solidFill>
                  <a:srgbClr val="C00000"/>
                </a:solidFill>
              </a:rPr>
              <a:t>constants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are final variables shared by all the instances of the class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Static method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can be called without creating any instance of the class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declare static variables, constants, and methods, use the </a:t>
            </a:r>
            <a:r>
              <a:rPr lang="en-US" sz="2400" i="1" dirty="0">
                <a:solidFill>
                  <a:srgbClr val="C00000"/>
                </a:solidFill>
              </a:rPr>
              <a:t>static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modifier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Static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</a:rPr>
              <a:t>ariables, Constants and Methods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161" y="651399"/>
            <a:ext cx="839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5">
                    <a:lumMod val="75000"/>
                  </a:schemeClr>
                </a:solidFill>
              </a:rPr>
              <a:t>Static Variables, Constant and Methods</a:t>
            </a:r>
            <a:endParaRPr lang="en-US" sz="28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38794" y="1309133"/>
            <a:ext cx="4714412" cy="4756098"/>
            <a:chOff x="6731354" y="837740"/>
            <a:chExt cx="4714412" cy="4756098"/>
          </a:xfrm>
        </p:grpSpPr>
        <p:sp>
          <p:nvSpPr>
            <p:cNvPr id="16" name="Rectangle 15"/>
            <p:cNvSpPr/>
            <p:nvPr/>
          </p:nvSpPr>
          <p:spPr>
            <a:xfrm>
              <a:off x="7066703" y="1409091"/>
              <a:ext cx="4359358" cy="418474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082469" y="3826939"/>
              <a:ext cx="4359358" cy="7090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82469" y="2163260"/>
              <a:ext cx="4363297" cy="123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26068" y="1426419"/>
              <a:ext cx="2748445" cy="65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static variable;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Instance variable;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15595" y="2235926"/>
              <a:ext cx="3681225" cy="65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Static method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15595" y="3985212"/>
              <a:ext cx="3681225" cy="37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Instance method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4651" y="2646507"/>
              <a:ext cx="4052804" cy="94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Can access static variable directly;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Can access Instance variable through object of class C;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6869" y="4408006"/>
              <a:ext cx="4052804" cy="65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Can access static variable directly;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Can access Instance variable directly;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31354" y="837740"/>
              <a:ext cx="1324303" cy="38341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Class 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951893"/>
            <a:ext cx="10879667" cy="4966230"/>
          </a:xfrm>
        </p:spPr>
        <p:txBody>
          <a:bodyPr/>
          <a:lstStyle/>
          <a:p>
            <a:pPr fontAlgn="base"/>
            <a:r>
              <a:rPr lang="en-IN" b="1" dirty="0"/>
              <a:t>Static in Java</a:t>
            </a:r>
            <a:endParaRPr lang="en-IN" sz="1600" dirty="0"/>
          </a:p>
          <a:p>
            <a:pPr fontAlgn="base"/>
            <a:r>
              <a:rPr lang="en-IN" dirty="0"/>
              <a:t>In Java, when you declare a member as </a:t>
            </a:r>
            <a:r>
              <a:rPr lang="en-IN" sz="2400" dirty="0"/>
              <a:t>static</a:t>
            </a:r>
            <a:r>
              <a:rPr lang="en-IN" dirty="0"/>
              <a:t>, it means that the member belongs to the class itself rather than to any specific instance of the class. Here's how </a:t>
            </a:r>
            <a:r>
              <a:rPr lang="en-IN" sz="2400" dirty="0"/>
              <a:t>static</a:t>
            </a:r>
            <a:r>
              <a:rPr lang="en-IN" dirty="0"/>
              <a:t> is used in Java:</a:t>
            </a:r>
            <a:endParaRPr lang="en-IN" sz="3200" dirty="0"/>
          </a:p>
          <a:p>
            <a:pPr lvl="0" fontAlgn="base"/>
            <a:r>
              <a:rPr lang="en-IN" b="1" dirty="0"/>
              <a:t>Static Fields (Class Variables)</a:t>
            </a:r>
            <a:r>
              <a:rPr lang="en-IN" dirty="0"/>
              <a:t>:</a:t>
            </a:r>
            <a:endParaRPr lang="en-IN" sz="3200" dirty="0"/>
          </a:p>
          <a:p>
            <a:pPr lvl="1" fontAlgn="base"/>
            <a:r>
              <a:rPr lang="en-IN" dirty="0"/>
              <a:t>You can access static fields using the class name or directly from an instance of the class, but it's more common to use the class name.</a:t>
            </a:r>
            <a:endParaRPr lang="en-IN" sz="2800" dirty="0"/>
          </a:p>
          <a:p>
            <a:pPr lvl="1" fontAlgn="base"/>
            <a:r>
              <a:rPr lang="en-IN" dirty="0"/>
              <a:t>Static fields are initialized only once when the class is loaded.</a:t>
            </a:r>
            <a:endParaRPr lang="en-IN" sz="2800" dirty="0"/>
          </a:p>
          <a:p>
            <a:pPr fontAlgn="base" latinLnBrk="1"/>
            <a:r>
              <a:rPr lang="en-IN" dirty="0"/>
              <a:t>public class </a:t>
            </a:r>
            <a:r>
              <a:rPr lang="en-IN" dirty="0" err="1"/>
              <a:t>MyClass</a:t>
            </a:r>
            <a:r>
              <a:rPr lang="en-IN" dirty="0"/>
              <a:t> {</a:t>
            </a:r>
            <a:endParaRPr lang="en-IN" sz="3600" dirty="0"/>
          </a:p>
          <a:p>
            <a:pPr fontAlgn="base" latinLnBrk="1"/>
            <a:r>
              <a:rPr lang="en-IN" dirty="0"/>
              <a:t>    public static </a:t>
            </a:r>
            <a:r>
              <a:rPr lang="en-IN" dirty="0" err="1"/>
              <a:t>int</a:t>
            </a:r>
            <a:r>
              <a:rPr lang="en-IN" dirty="0"/>
              <a:t> count = 0; // Static field</a:t>
            </a:r>
            <a:endParaRPr lang="en-IN" sz="3600" dirty="0"/>
          </a:p>
          <a:p>
            <a:pPr fontAlgn="base" latinLnBrk="1"/>
            <a:r>
              <a:rPr lang="en-IN" dirty="0"/>
              <a:t>}</a:t>
            </a:r>
            <a:endParaRPr lang="en-IN" sz="3600" dirty="0"/>
          </a:p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Static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</a:rPr>
              <a:t>ariables, Constants and Methods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40737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089025"/>
            <a:ext cx="10515600" cy="4351338"/>
          </a:xfrm>
        </p:spPr>
        <p:txBody>
          <a:bodyPr/>
          <a:lstStyle/>
          <a:p>
            <a:pPr lvl="0" fontAlgn="base"/>
            <a:r>
              <a:rPr lang="en-IN" b="1" dirty="0"/>
              <a:t>Static Methods</a:t>
            </a:r>
            <a:r>
              <a:rPr lang="en-IN" dirty="0"/>
              <a:t>:</a:t>
            </a:r>
            <a:endParaRPr lang="en-IN" sz="3200" dirty="0"/>
          </a:p>
          <a:p>
            <a:pPr lvl="1" fontAlgn="base"/>
            <a:r>
              <a:rPr lang="en-IN" dirty="0"/>
              <a:t>You can call static methods using the class name.</a:t>
            </a:r>
            <a:endParaRPr lang="en-IN" sz="2800" dirty="0"/>
          </a:p>
          <a:p>
            <a:pPr lvl="1" fontAlgn="base"/>
            <a:r>
              <a:rPr lang="en-IN" dirty="0"/>
              <a:t>Static methods can't access instance-level members directly because they don't have access to an instance of the class.</a:t>
            </a:r>
            <a:endParaRPr lang="en-IN" sz="2800" dirty="0"/>
          </a:p>
          <a:p>
            <a:pPr marL="0" indent="0" fontAlgn="base" latinLnBrk="1">
              <a:buNone/>
            </a:pPr>
            <a:r>
              <a:rPr lang="en-IN" dirty="0"/>
              <a:t>public class </a:t>
            </a:r>
            <a:r>
              <a:rPr lang="en-IN" dirty="0" err="1"/>
              <a:t>MyClass</a:t>
            </a:r>
            <a:r>
              <a:rPr lang="en-IN" dirty="0"/>
              <a:t> {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    public static void </a:t>
            </a:r>
            <a:r>
              <a:rPr lang="en-IN" dirty="0" err="1"/>
              <a:t>staticMethod</a:t>
            </a:r>
            <a:r>
              <a:rPr lang="en-IN" dirty="0"/>
              <a:t>() {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        // Static method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    }</a:t>
            </a:r>
            <a:endParaRPr lang="en-IN" sz="3600" dirty="0"/>
          </a:p>
          <a:p>
            <a:pPr marL="0" indent="0" fontAlgn="base" latinLnBrk="1">
              <a:buNone/>
            </a:pPr>
            <a:r>
              <a:rPr lang="en-IN" dirty="0"/>
              <a:t>}</a:t>
            </a:r>
            <a:endParaRPr lang="en-IN" sz="36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4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 Static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</a:rPr>
              <a:t>ariables, Constants and Methods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740737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2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1325</Words>
  <Application>Microsoft Office PowerPoint</Application>
  <PresentationFormat>Widescreen</PresentationFormat>
  <Paragraphs>329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DejaVu Sans Mono</vt:lpstr>
      <vt:lpstr>Monotype Sorts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class Counter {</vt:lpstr>
      <vt:lpstr>Class Counter</vt:lpstr>
      <vt:lpstr>Class Counter</vt:lpstr>
      <vt:lpstr>Class Counter</vt:lpstr>
      <vt:lpstr>Class Counter</vt:lpstr>
      <vt:lpstr>Class Counter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Pepsi</dc:creator>
  <cp:lastModifiedBy>Administrator</cp:lastModifiedBy>
  <cp:revision>336</cp:revision>
  <dcterms:created xsi:type="dcterms:W3CDTF">2014-12-13T17:58:35Z</dcterms:created>
  <dcterms:modified xsi:type="dcterms:W3CDTF">2024-03-14T09:13:04Z</dcterms:modified>
</cp:coreProperties>
</file>