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60F7-54B2-4BDC-8ACF-0D5EBDAD0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4194-57DE-403F-8079-D17CBFD0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1" y="295275"/>
            <a:ext cx="11649074" cy="966788"/>
          </a:xfrm>
        </p:spPr>
        <p:txBody>
          <a:bodyPr/>
          <a:lstStyle/>
          <a:p>
            <a:r>
              <a:rPr lang="en-US" dirty="0" smtClean="0"/>
              <a:t>Memory Leaks and Dangling Pointer</a:t>
            </a:r>
            <a:endParaRPr lang="en-US" dirty="0"/>
          </a:p>
        </p:txBody>
      </p:sp>
      <p:pic>
        <p:nvPicPr>
          <p:cNvPr id="3074" name="Picture 2" descr="The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416050"/>
            <a:ext cx="10721975" cy="521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47" t="5319" r="14406" b="25266"/>
          <a:stretch/>
        </p:blipFill>
        <p:spPr>
          <a:xfrm>
            <a:off x="924130" y="590959"/>
            <a:ext cx="10262681" cy="57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509" r="15071" b="46542"/>
          <a:stretch/>
        </p:blipFill>
        <p:spPr>
          <a:xfrm>
            <a:off x="680936" y="85124"/>
            <a:ext cx="9863847" cy="3660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164" t="5532" r="12093" b="32246"/>
          <a:stretch/>
        </p:blipFill>
        <p:spPr>
          <a:xfrm>
            <a:off x="671214" y="3774346"/>
            <a:ext cx="100583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Memory Leaks and Dangling Pointer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Leaks and DanglingPointer</dc:title>
  <dc:creator>Windows User</dc:creator>
  <cp:lastModifiedBy>Windows User</cp:lastModifiedBy>
  <cp:revision>4</cp:revision>
  <dcterms:created xsi:type="dcterms:W3CDTF">2022-01-05T01:23:17Z</dcterms:created>
  <dcterms:modified xsi:type="dcterms:W3CDTF">2022-01-05T01:40:01Z</dcterms:modified>
</cp:coreProperties>
</file>