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9" r:id="rId4"/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227A-1C2D-4B3D-8E1F-63649F3AF8A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227A-1C2D-4B3D-8E1F-63649F3AF8A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227A-1C2D-4B3D-8E1F-63649F3AF8A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9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227A-1C2D-4B3D-8E1F-63649F3AF8A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227A-1C2D-4B3D-8E1F-63649F3AF8A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2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227A-1C2D-4B3D-8E1F-63649F3AF8A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227A-1C2D-4B3D-8E1F-63649F3AF8A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6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227A-1C2D-4B3D-8E1F-63649F3AF8A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2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227A-1C2D-4B3D-8E1F-63649F3AF8A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2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227A-1C2D-4B3D-8E1F-63649F3AF8A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227A-1C2D-4B3D-8E1F-63649F3AF8A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5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8227A-1C2D-4B3D-8E1F-63649F3AF8A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4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28" y="4022818"/>
            <a:ext cx="5717407" cy="26626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6253" y="1028343"/>
            <a:ext cx="120027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A Compiler is a computer program that translates computer code written in one programming language into another programming language.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A Compiler takes the entire program and converts it into executable computer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It takes an entire program because the computer only understands the program written in 0’s and 1’s and converts the executable program into machine code that is recognized by the computer.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Examples of compiled programming languages are C and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“Compiler” is primarily used for programs that translate source code from a high-level programming language to a lower-level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A Compiler is likely to perform many or all the operations: preprocessing, lexical analysis, parsing, semantic analysis, conversion of input programs to an intermediate representation, code optimizing and code generation.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6965" y="211756"/>
            <a:ext cx="55531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Compiler - Introduction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50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015" y="1582341"/>
            <a:ext cx="113289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INTERPRETER</a:t>
            </a:r>
          </a:p>
          <a:p>
            <a:r>
              <a:rPr lang="en-US" dirty="0" smtClean="0"/>
              <a:t>What is an Interpreter?</a:t>
            </a:r>
          </a:p>
          <a:p>
            <a:r>
              <a:rPr lang="en-US" dirty="0" smtClean="0"/>
              <a:t>An Interpreter is a computer program, which converts each high-level program statement into machine code. This include source code, pre-compiled code, and scripts.</a:t>
            </a:r>
          </a:p>
          <a:p>
            <a:endParaRPr lang="en-US" dirty="0" smtClean="0"/>
          </a:p>
          <a:p>
            <a:r>
              <a:rPr lang="en-US" dirty="0" smtClean="0"/>
              <a:t>An Interpreter is defined as a machine program that directly executes a set of instructions without compiling them. Examples of interpreted languages are Perl, Python and </a:t>
            </a:r>
            <a:r>
              <a:rPr lang="en-US" dirty="0" err="1" smtClean="0"/>
              <a:t>Matlab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462" y="4667854"/>
            <a:ext cx="32670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77" y="115502"/>
            <a:ext cx="121246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Advantages of Interpreter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Interpreters make working with the source code much easier.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It translates one instruction at a </a:t>
            </a:r>
            <a:r>
              <a:rPr lang="en-US" dirty="0" err="1" smtClean="0">
                <a:solidFill>
                  <a:srgbClr val="00B050"/>
                </a:solidFill>
              </a:rPr>
              <a:t>time;therefore</a:t>
            </a:r>
            <a:r>
              <a:rPr lang="en-US" dirty="0" smtClean="0">
                <a:solidFill>
                  <a:srgbClr val="00B050"/>
                </a:solidFill>
              </a:rPr>
              <a:t> it uses a minimum amount of memory.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It is also helpful in the debugging process because the interpreter can relate error messages to the instruction being executed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Disadvantages of Interpreter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Each time the program is executed time is spent interpreting, hence a slower execution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Interpreted programs can only run on the computers that have the respective interpreters.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627" y="3099913"/>
            <a:ext cx="118583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Advantages </a:t>
            </a:r>
            <a:r>
              <a:rPr lang="en-US" dirty="0" smtClean="0">
                <a:solidFill>
                  <a:srgbClr val="00B050"/>
                </a:solidFill>
              </a:rPr>
              <a:t>of Compiler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The program codes are translated into machine code already and hence the time to execute the code is very less.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EXE files execute faster than source codes. The object codes are saved and can run at any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Object Codes are harder for a user to change than source codes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The compiler checks the source code for syntax errors during compilation.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Disadvantages of Compiler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As the entire program is translated it uses much more of the computer’s memory.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It is not possible to change the program without going back to the source code while working with a compiler.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Object code needs to be produced before a final executable file, this can be a slow process.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The Source code must be 100% correct for the executable file to be produced.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97" y="134754"/>
            <a:ext cx="11262498" cy="32629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22" y="3295861"/>
            <a:ext cx="10558914" cy="34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97" y="160030"/>
            <a:ext cx="9700923" cy="656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2022-11-18T10:48:32Z</dcterms:created>
  <dcterms:modified xsi:type="dcterms:W3CDTF">2023-08-28T03:24:08Z</dcterms:modified>
</cp:coreProperties>
</file>