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Heebo"/>
      <p:regular r:id="rId31"/>
      <p:bold r:id="rId32"/>
    </p:embeddedFont>
    <p:embeddedFont>
      <p:font typeface="Inconsolat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eb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Inconsolata-regular.fntdata"/><Relationship Id="rId10" Type="http://schemas.openxmlformats.org/officeDocument/2006/relationships/slide" Target="slides/slide5.xml"/><Relationship Id="rId32" Type="http://schemas.openxmlformats.org/officeDocument/2006/relationships/font" Target="fonts/Heeb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Inconsolat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ff55aa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3ff55aa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3ff55aa2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3ff55aa2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ff55aa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3ff55aa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3ff55aa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3ff55aa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3ff55aa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3ff55aa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3ff55aa2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3ff55aa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3ff55aa2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3ff55aa2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3ff55aa2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3ff55aa2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3ff55aa2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3ff55aa2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3ff55aa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3ff55aa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6d3c60078328c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6d3c60078328c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3ff55aa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3ff55aa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3ff55aa2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3ff55aa2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ff55aa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ff55aa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3ff55aa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3ff55aa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3ff55aa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3ff55aa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3ff55aa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3ff55aa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3ff55aa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3ff55aa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3ff55aa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3ff55aa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3ff55aa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3ff55aa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in DBMS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76075"/>
            <a:ext cx="85206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 Varadharaja Perumal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23MX128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Sudharsana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23MX127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" sz="2750">
                <a:latin typeface="Nunito"/>
                <a:ea typeface="Nunito"/>
                <a:cs typeface="Nunito"/>
                <a:sym typeface="Nunito"/>
              </a:rPr>
              <a:t>Key Constraints</a:t>
            </a:r>
            <a:endParaRPr b="1" sz="27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914400" marR="1905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Define how values in columns or a group of columns of one table related to values in other tables.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91440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Types of Key constraints −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Primary Key Constraint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–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3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Is an individual identifier for each record in a database.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3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Ensures - each record entry contains a single, distinct value - or a pair of values that cannot be null as its method of identification.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4625" y="595200"/>
            <a:ext cx="8520600" cy="4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Foreign Key Constraint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–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3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Reference to the primary key in another table is a foreign key constraint.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3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Ensures values of a column or set of columns in one table correspond to the primary key column(s) in another table.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8858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Unique Constraint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–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3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Ensures that no two values inside a column or collection of columns are the same.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Tuple </a:t>
            </a: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Uniqueness</a:t>
            </a: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Constraints </a:t>
            </a: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(TUCs)</a:t>
            </a:r>
            <a:endParaRPr b="1" sz="2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685800" marR="1905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DBMS uses constraints called Tuple Uniqueness Constraints (TUCs)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114300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o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Ensures every entry or tuple in a table is distinct.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114300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o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is helpful in cases when it is vital to avoid the duplicate entries.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114300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o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TUCs impose uniqueness on the whole row or tuple,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60020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Contrast to Entity Integrity Constraints (EICs), which enforce uniqueness on certain columns or groups of columns.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114300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o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TUC on table would make sure that no two rows have same values in all columns.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5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23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" sz="2750">
                <a:latin typeface="Nunito"/>
                <a:ea typeface="Nunito"/>
                <a:cs typeface="Nunito"/>
                <a:sym typeface="Nunito"/>
              </a:rPr>
              <a:t>Purpose of each constraint summarized</a:t>
            </a:r>
            <a:endParaRPr b="1" sz="27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125" y="916300"/>
            <a:ext cx="5103475" cy="39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" sz="2750">
                <a:solidFill>
                  <a:srgbClr val="25265E"/>
                </a:solidFill>
                <a:latin typeface="Nunito"/>
                <a:ea typeface="Nunito"/>
                <a:cs typeface="Nunito"/>
                <a:sym typeface="Nunito"/>
              </a:rPr>
              <a:t>Examples of Syntax for writing constraints</a:t>
            </a:r>
            <a:endParaRPr b="1" sz="2750">
              <a:solidFill>
                <a:srgbClr val="25265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65E"/>
                </a:solidFill>
              </a:rPr>
              <a:t>NOT NULL Constraint</a:t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The NOT NULL constraint in a column means that the column cannot store NULL values.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CREATE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TABLE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Colleges (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college_id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NOT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56B6C2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NULL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college_code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VARCHAR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1700">
                <a:solidFill>
                  <a:srgbClr val="D19A66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20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NOT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56B6C2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NULL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college_name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VARCHAR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1700">
                <a:solidFill>
                  <a:srgbClr val="D19A66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50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 sz="1700">
              <a:solidFill>
                <a:srgbClr val="D5D5D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Here, the college_id and the college_code columns of the Colleges table won't allow NULL values.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73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65E"/>
                </a:solidFill>
              </a:rPr>
              <a:t>UNIQUE Constraint</a:t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The UNIQUE constraint in a column means that the column must have unique value.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CREATE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TABLE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Colleges (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college_id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NOT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56B6C2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NULL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UNIQUE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college_code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VARCHAR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1700">
                <a:solidFill>
                  <a:srgbClr val="D19A66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20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UNIQUE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college_name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VARCHAR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1700">
                <a:solidFill>
                  <a:srgbClr val="D19A66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50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Here, the value of the college_code column must be unique. Similarly, the value of college_id must be unique and it also cannot store NULL values.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71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65E"/>
                </a:solidFill>
              </a:rPr>
              <a:t>PRIMARY KEY Constraint</a:t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The PRIMARY constraint is simply a combination of NOT</a:t>
            </a:r>
            <a:r>
              <a:rPr lang="en" sz="1700">
                <a:solidFill>
                  <a:srgbClr val="25265E"/>
                </a:solidFill>
                <a:latin typeface="Inconsolata"/>
                <a:ea typeface="Inconsolata"/>
                <a:cs typeface="Inconsolata"/>
                <a:sym typeface="Inconsolata"/>
              </a:rPr>
              <a:t> NULL</a:t>
            </a:r>
            <a:r>
              <a:rPr lang="en" sz="1700">
                <a:solidFill>
                  <a:srgbClr val="25265E"/>
                </a:solidFill>
              </a:rPr>
              <a:t> and UNIQUE constraints. It means that the column value is used to uniquely identify the row.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CREATE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TABLE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Colleges (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college_id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PRIMARY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KEY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college_code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VARCHAR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1700">
                <a:solidFill>
                  <a:srgbClr val="D19A66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20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NOT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56B6C2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NULL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college_name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VARCHAR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1700">
                <a:solidFill>
                  <a:srgbClr val="D19A66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50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 sz="1700">
              <a:solidFill>
                <a:srgbClr val="D5D5D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Here, the value of the college_id column is a unique identifier for a row. Similarly, it cannot store NULL value and must be UNIQUE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748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65E"/>
                </a:solidFill>
              </a:rPr>
              <a:t>FOREIGN KEY Constraint</a:t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The FOREIGN KEY (REFERENCES in some databases) constraint in a column is used to reference a record that exists in another table.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CREATE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TABLE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Orders (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order_id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PRIMARY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KEY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customer_id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REFERENCES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Customers(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id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 sz="1700">
              <a:solidFill>
                <a:srgbClr val="D5D5D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Here, the value of the customer_id column references the column ‘id’ in another table named Customers.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It means that the value of customer_id in the Orders table must be a value from the id column of the Customers table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415525"/>
            <a:ext cx="8520600" cy="4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65E"/>
                </a:solidFill>
              </a:rPr>
              <a:t>CHECK Constraint</a:t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The CHECK constraint checks the condition before allowing values in a table.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CREATE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TABLE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Orders (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order_id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PRIMARY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KEY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amount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CHECK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(amount &gt;= </a:t>
            </a:r>
            <a:r>
              <a:rPr lang="en" sz="1700">
                <a:solidFill>
                  <a:srgbClr val="D19A66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100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 sz="1700">
              <a:solidFill>
                <a:srgbClr val="D5D5D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Here, the value of the amount column must be </a:t>
            </a:r>
            <a:r>
              <a:rPr b="1" lang="en" sz="1700">
                <a:solidFill>
                  <a:srgbClr val="25265E"/>
                </a:solidFill>
              </a:rPr>
              <a:t>greater than or equal to 100</a:t>
            </a:r>
            <a:r>
              <a:rPr lang="en" sz="1700">
                <a:solidFill>
                  <a:srgbClr val="25265E"/>
                </a:solidFill>
              </a:rPr>
              <a:t>. 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5265E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590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65E"/>
                </a:solidFill>
              </a:rPr>
              <a:t>DEFAULT Constraint</a:t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The DEFAULT constraint is used to set the default value if we try to store NULL in a column.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CREATE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TABLE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College (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college_id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PRIMARY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KEY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college_code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VARCHAR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1700">
                <a:solidFill>
                  <a:srgbClr val="D19A66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20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),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 college_country </a:t>
            </a:r>
            <a:r>
              <a:rPr lang="en" sz="1700">
                <a:solidFill>
                  <a:srgbClr val="E6C07B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VARCHAR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1700">
                <a:solidFill>
                  <a:srgbClr val="D19A66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20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 </a:t>
            </a:r>
            <a:r>
              <a:rPr lang="en" sz="1700">
                <a:solidFill>
                  <a:srgbClr val="C678DD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DEFAULT</a:t>
            </a: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00">
                <a:solidFill>
                  <a:srgbClr val="98C379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'INDIA'</a:t>
            </a:r>
            <a:endParaRPr sz="1700">
              <a:solidFill>
                <a:srgbClr val="D3D3D3"/>
              </a:solidFill>
              <a:highlight>
                <a:srgbClr val="383B40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3D3D3"/>
                </a:solidFill>
                <a:highlight>
                  <a:srgbClr val="383B40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 sz="1700">
              <a:solidFill>
                <a:srgbClr val="D5D5D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Here, the default value of the college_country column is INDIA.</a:t>
            </a:r>
            <a:endParaRPr sz="1700">
              <a:solidFill>
                <a:srgbClr val="2526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5265E"/>
                </a:solidFill>
              </a:rPr>
              <a:t>If we try to store the NULL value in the college_country column, its value will be I</a:t>
            </a:r>
            <a:r>
              <a:rPr lang="en" sz="1350">
                <a:solidFill>
                  <a:srgbClr val="25265E"/>
                </a:solidFill>
              </a:rPr>
              <a:t>NDIA.</a:t>
            </a:r>
            <a:endParaRPr sz="1350">
              <a:solidFill>
                <a:srgbClr val="2526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72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" rtl="0" algn="l">
              <a:spcBef>
                <a:spcPts val="150"/>
              </a:spcBef>
              <a:spcAft>
                <a:spcPts val="75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Conduct of presentation : </a:t>
            </a:r>
            <a:endParaRPr b="1"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468425" y="1466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Broadly what is a constraint?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Types of constraints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Few examples of syntax for writing constraints 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/>
              <a:t>Conclusion</a:t>
            </a:r>
            <a:endParaRPr b="1"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210650" y="2137200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/>
              <a:t>Questions??</a:t>
            </a:r>
            <a:endParaRPr b="1"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Constraints </a:t>
            </a:r>
            <a:r>
              <a:rPr lang="en"/>
              <a:t>: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76250" marR="1905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DBMS (Database Management Systems), constraints are limitations imposed on database tables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3345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o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maintain the integrity, correctness, and consistency of the data.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3345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o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Ensures only a particular type of data be entered into the database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3345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o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Ensures only a particular sort of operation can be performed on the data inside.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3345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o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Verify that data is unique, and prevent insertion of erroneous data.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1" marL="933450" marR="19050" rtl="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chemeClr val="dk1"/>
              </a:buClr>
              <a:buSzPts val="1700"/>
              <a:buFont typeface="Nunito"/>
              <a:buChar char="o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Constraints used to enforce data linkages across tables,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" rtl="0" algn="just">
              <a:spcBef>
                <a:spcPts val="150"/>
              </a:spcBef>
              <a:spcAft>
                <a:spcPts val="75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Constraints ensures</a:t>
            </a:r>
            <a:endParaRPr b="1"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-92600" y="126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914400" marR="1905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Accuracy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– Constraint will prevent a user from entering a negative value into a field that only accepts positive numbers.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905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91440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Consistency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- Constraints are able to ensure that the primary key value in one table is followed by the foreign key value in another table.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905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914400" marR="19050" rtl="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integrity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– Constraint will prevent a user from putting a null value into a field that requires a valid value.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" sz="2750">
                <a:latin typeface="Nunito"/>
                <a:ea typeface="Nunito"/>
                <a:cs typeface="Nunito"/>
                <a:sym typeface="Nunito"/>
              </a:rPr>
              <a:t>Types of Constraints in DBMS</a:t>
            </a:r>
            <a:endParaRPr b="1" sz="27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356125" y="144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8858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Domain Constraints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8858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 Constraints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8858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Tuple Uniqueness Constraints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8858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Entity Integrity Constraints( at column or field level)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8858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Referential Integrity Constraints(data between tables - foreign key)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9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Domain Constraints</a:t>
            </a:r>
            <a:endParaRPr b="1"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50750" y="1152475"/>
            <a:ext cx="758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9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36550" lvl="0" marL="685800" marR="19050" rtl="0" algn="just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Guidelines that specify the acceptable values for a certain property or field.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685800" marR="190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These restrictions guarantee data consistency; prevent entry of inaccurate or inconsistent data into the database.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5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" rtl="0" algn="just">
              <a:spcBef>
                <a:spcPts val="150"/>
              </a:spcBef>
              <a:spcAft>
                <a:spcPts val="750"/>
              </a:spcAft>
              <a:buNone/>
            </a:pP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Some instances of domain restrictions in a DBMS</a:t>
            </a:r>
            <a:endParaRPr b="1" sz="25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219875"/>
            <a:ext cx="805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8858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type constraints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: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Define the kinds of data that can be kept in a column.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column created as VARCHAR can take string values, but a column specified as INTEGER can only accept integer values.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8858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Length Constraints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: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Specify the largest amount of data that may be put in a column.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Column with the definition VARCHAR(10) may only take strings that are up to 10 characters long.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348150"/>
            <a:ext cx="8520600" cy="46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8858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Range constraints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–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Allowed range of values for a column is specified by range restrictions.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Column designated as DECIMAL(5,2).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3" marL="1828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Will only take decimal values up to 5 digits long, including 2 decimal places.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8858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Nullability constraints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–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 a column accept NULL values.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Column that has the NOT NULL definition cannot take NULL values.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8858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Unique constraints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–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Constraints that require presence of </a:t>
            </a: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unique values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 </a:t>
            </a: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column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 group of columns 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are known as unique constraints.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For instance, duplicate values are not allowed in a column with the UNIQUE definition.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707500"/>
            <a:ext cx="8520600" cy="4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8858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Check constraints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–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Constraints for checking any column data is in accepted value range.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Column with the definition CHECK (age &gt; 0) can only accept ages that are greater than zero.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8858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Default constraints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–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Default constraints automatically assign a value to a column in case no value is provided.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▪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Column with a DEFAULT value of 0 will have 0 as its value if no other value is specified.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