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2" r:id="rId5"/>
    <p:sldId id="265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45AE-5CDE-9647-485B-6D059F30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CB794-DE25-E234-7368-B23A55358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88B4D-FC55-B0E9-4825-41FB0C7C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DAB6-B5B6-434C-9A76-0FF6F97E77A7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A85F6-EFC7-7E62-2BB5-C5788422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98DF7-BC08-305F-8BF7-F2A108F1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420F-89F1-433B-83C5-AB787198B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81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73CA-BCAB-509F-3101-321ECEEA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6E84-E560-7DE8-2F60-B1509454B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97E6A-F145-C25F-514E-39AAE0B2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DAB6-B5B6-434C-9A76-0FF6F97E77A7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A596D-9E2A-6F0C-B221-9A83CA2C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FDD51-33A4-1ACA-666C-4F4738D4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420F-89F1-433B-83C5-AB787198B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63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5F2F7-E9B9-B5A0-5A8D-3D5635B90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B18CC-DB92-EC70-FC60-D0D207C57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270E8-3124-EC35-54F9-B4E94945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DAB6-B5B6-434C-9A76-0FF6F97E77A7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1947F-73A6-6958-C757-6BE329C1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35415-B069-2505-178F-132BBD13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420F-89F1-433B-83C5-AB787198B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20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3784-CBB2-C710-57A1-88849D1C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D497-7546-7604-E08D-D280C41AB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225B0-F02F-E973-9BCB-7DD4EC8A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DAB6-B5B6-434C-9A76-0FF6F97E77A7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A94A-0B9E-20E1-84BA-008E4E4F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8E6EB-AD7A-3024-681E-E3398F41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420F-89F1-433B-83C5-AB787198B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72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6B13-9325-4A32-5C95-C91DE9A8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040A7-833B-6086-42B9-737852F42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F63C2-3DA9-8D8A-F3A7-3C039513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DAB6-B5B6-434C-9A76-0FF6F97E77A7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7E248-02E0-2591-951F-FE918D41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9A92-ECB3-1D6F-ED67-78CA8435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420F-89F1-433B-83C5-AB787198B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64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7402-2BC3-74CC-97CC-28C70AFF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B5C8D-DC23-8E0E-7795-4126B9B3A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8AD00-C988-0200-8795-6B0EF8136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F334A-3428-2462-D132-239C99D6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DAB6-B5B6-434C-9A76-0FF6F97E77A7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E1102-4AE7-7D1D-7F86-C1A9960D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C12D8-627B-FC02-AA2F-D4234EBE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420F-89F1-433B-83C5-AB787198B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896B-3426-04B8-25E7-034FBD2E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B9CF6-F99D-F375-D1AA-976BAB913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D9DA1-5E9C-5E9F-F851-94E862BF2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FABF3-9AA7-F994-0189-ABF4538B4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BA400-5B7C-817C-2E77-CB0630C40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37CB5-8C62-B012-A3BF-691F1015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DAB6-B5B6-434C-9A76-0FF6F97E77A7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454C9-D9E5-710A-586C-564223DE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57905-BADA-6AE0-FE88-AB90822A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420F-89F1-433B-83C5-AB787198B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40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637A-DCD4-DDA1-8307-FD07B1BB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2D073-A721-834C-3AE2-CCADED2B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DAB6-B5B6-434C-9A76-0FF6F97E77A7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755AA-1876-F566-9C21-ACE71666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44C09-3242-3C5A-0176-F5421911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420F-89F1-433B-83C5-AB787198B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78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3C2E0-44FF-7769-E4B8-0D78EC27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DAB6-B5B6-434C-9A76-0FF6F97E77A7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B3963-17D7-13C5-3D37-FBB87052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5281C-FB95-D1F6-9964-92DD966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420F-89F1-433B-83C5-AB787198B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4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A67B-A0B0-5CC1-6165-C6A0CA38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CC7E3-DA2A-1B21-7329-845F321A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4AC3D-731C-5A6A-1BDC-AE29E204A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481B4-F8FC-4909-9493-440BBA9C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DAB6-B5B6-434C-9A76-0FF6F97E77A7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52C6F-4B88-EA2B-12D9-4CC5A11A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3B518-2F84-7DCE-AFC1-350BCD67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420F-89F1-433B-83C5-AB787198B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0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85B3-AF11-7D93-3B62-3223D729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C3D3B-502B-25C8-7A05-1FB3A8B73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99952-B967-9466-6DE8-1D7A33E23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6A646-4DFC-C96B-2B98-10C2075F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DAB6-B5B6-434C-9A76-0FF6F97E77A7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F0F26-3A0D-38D0-82B9-262467F2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2ADFA-D316-9D71-3F0F-1C086B3B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420F-89F1-433B-83C5-AB787198B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95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17C14-ABBA-160F-7067-B405A06D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4D8FA-01D4-484D-99F0-C07DCB348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CADBB-BE0C-E67B-D2CE-AA90927EF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5DAB6-B5B6-434C-9A76-0FF6F97E77A7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60094-3810-5AAC-9D1D-F618F3FB8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997FD-9209-45DF-6272-0775033E4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420F-89F1-433B-83C5-AB787198B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60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53BD26-77AC-980E-0870-B309AE91D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2977"/>
            <a:ext cx="10876384" cy="5635268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Overview: We want to run Dag Tasks from composer project and create the data catalog taxonomy in the same project and in the privileged project.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Privileged project: Main project: kp-</a:t>
            </a:r>
            <a:r>
              <a:rPr lang="en-GB" dirty="0" err="1"/>
              <a:t>devops</a:t>
            </a:r>
            <a:endParaRPr lang="en-GB" dirty="0"/>
          </a:p>
          <a:p>
            <a:pPr algn="l"/>
            <a:r>
              <a:rPr lang="en-GB" dirty="0"/>
              <a:t>Caller project: client project: kp-</a:t>
            </a:r>
            <a:r>
              <a:rPr lang="en-GB" dirty="0" err="1"/>
              <a:t>ccp</a:t>
            </a:r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IAM permissions</a:t>
            </a:r>
          </a:p>
          <a:p>
            <a:pPr algn="l"/>
            <a:r>
              <a:rPr lang="en-GB" dirty="0"/>
              <a:t>Use case-1: composer running in the kp-</a:t>
            </a:r>
            <a:r>
              <a:rPr lang="en-GB" dirty="0" err="1"/>
              <a:t>ccp</a:t>
            </a:r>
            <a:r>
              <a:rPr lang="en-GB" dirty="0"/>
              <a:t> with the default compute service account 054 and writing to data catalog in the same project.  For this, the IAM permissions given in its own project </a:t>
            </a:r>
            <a:r>
              <a:rPr lang="en-GB" dirty="0" err="1"/>
              <a:t>ie</a:t>
            </a:r>
            <a:r>
              <a:rPr lang="en-GB" dirty="0"/>
              <a:t> kp-</a:t>
            </a:r>
            <a:r>
              <a:rPr lang="en-GB" dirty="0" err="1"/>
              <a:t>ccp</a:t>
            </a:r>
            <a:r>
              <a:rPr lang="en-GB" dirty="0"/>
              <a:t> is Data catalog owner in the kp-</a:t>
            </a:r>
            <a:r>
              <a:rPr lang="en-GB" dirty="0" err="1"/>
              <a:t>ccp</a:t>
            </a:r>
            <a:r>
              <a:rPr lang="en-GB" dirty="0"/>
              <a:t> project </a:t>
            </a:r>
          </a:p>
          <a:p>
            <a:pPr algn="l"/>
            <a:r>
              <a:rPr lang="en-GB" dirty="0"/>
              <a:t>Use Case-2: In this, the composer running in the kp-</a:t>
            </a:r>
            <a:r>
              <a:rPr lang="en-GB" dirty="0" err="1"/>
              <a:t>ccp</a:t>
            </a:r>
            <a:r>
              <a:rPr lang="en-GB" dirty="0"/>
              <a:t> with the default compute service account 054 and wants to write to data catalog in the other project </a:t>
            </a:r>
            <a:r>
              <a:rPr lang="en-GB" dirty="0" err="1"/>
              <a:t>ie</a:t>
            </a:r>
            <a:r>
              <a:rPr lang="en-GB" dirty="0"/>
              <a:t> in the privileged project.  For this, the IAM permissions given in the kp-</a:t>
            </a:r>
            <a:r>
              <a:rPr lang="en-GB" dirty="0" err="1"/>
              <a:t>devops</a:t>
            </a:r>
            <a:r>
              <a:rPr lang="en-GB" dirty="0"/>
              <a:t> project to 054 is Data catalog owner</a:t>
            </a:r>
          </a:p>
        </p:txBody>
      </p:sp>
    </p:spTree>
    <p:extLst>
      <p:ext uri="{BB962C8B-B14F-4D97-AF65-F5344CB8AC3E}">
        <p14:creationId xmlns:p14="http://schemas.microsoft.com/office/powerpoint/2010/main" val="287837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B340-ACD0-B598-95FD-1098A8B5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00"/>
            <a:ext cx="10515600" cy="263525"/>
          </a:xfrm>
        </p:spPr>
        <p:txBody>
          <a:bodyPr>
            <a:normAutofit fontScale="90000"/>
          </a:bodyPr>
          <a:lstStyle/>
          <a:p>
            <a:r>
              <a:rPr lang="en-GB" sz="2000" dirty="0"/>
              <a:t>Composer service account IAM permissions in composer (caller) project in its own project – simple case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0510B-35AA-1EF0-F0FC-5AAC6C755236}"/>
              </a:ext>
            </a:extLst>
          </p:cNvPr>
          <p:cNvSpPr txBox="1"/>
          <p:nvPr/>
        </p:nvSpPr>
        <p:spPr>
          <a:xfrm>
            <a:off x="116905" y="505436"/>
            <a:ext cx="582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Created a new project kp-</a:t>
            </a:r>
            <a:r>
              <a:rPr lang="en-GB" dirty="0" err="1"/>
              <a:t>ccp</a:t>
            </a:r>
            <a:r>
              <a:rPr lang="en-GB" dirty="0"/>
              <a:t>, default Service account is 054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50AA87-2E84-F67E-18B7-EA8E844E90D7}"/>
              </a:ext>
            </a:extLst>
          </p:cNvPr>
          <p:cNvSpPr/>
          <p:nvPr/>
        </p:nvSpPr>
        <p:spPr>
          <a:xfrm>
            <a:off x="5974702" y="555986"/>
            <a:ext cx="242596" cy="263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B7833E-4057-7FEB-32AB-FE2F405D4E48}"/>
              </a:ext>
            </a:extLst>
          </p:cNvPr>
          <p:cNvSpPr txBox="1"/>
          <p:nvPr/>
        </p:nvSpPr>
        <p:spPr>
          <a:xfrm>
            <a:off x="283029" y="5821565"/>
            <a:ext cx="5812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CALLER_SA (054) is assigned Service Account Token Creator and Service Account User on PRIV_SA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A02B4-664C-94A9-5759-DFF542E4D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6" y="1027779"/>
            <a:ext cx="10524132" cy="4290432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072235E-BC9C-BDEE-40A8-275C80A6B255}"/>
              </a:ext>
            </a:extLst>
          </p:cNvPr>
          <p:cNvSpPr/>
          <p:nvPr/>
        </p:nvSpPr>
        <p:spPr>
          <a:xfrm>
            <a:off x="8845419" y="5673011"/>
            <a:ext cx="2360645" cy="839755"/>
          </a:xfrm>
          <a:prstGeom prst="wedgeRectCallout">
            <a:avLst>
              <a:gd name="adj1" fmla="val -84002"/>
              <a:gd name="adj2" fmla="val -1558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err="1">
                <a:solidFill>
                  <a:schemeClr val="tx1"/>
                </a:solidFill>
              </a:rPr>
              <a:t>Datacatalog</a:t>
            </a:r>
            <a:r>
              <a:rPr lang="en-GB" sz="1000" dirty="0">
                <a:solidFill>
                  <a:schemeClr val="tx1"/>
                </a:solidFill>
              </a:rPr>
              <a:t> admin is assigned for other </a:t>
            </a:r>
            <a:r>
              <a:rPr lang="en-GB" sz="1000" dirty="0" err="1">
                <a:solidFill>
                  <a:schemeClr val="tx1"/>
                </a:solidFill>
              </a:rPr>
              <a:t>usecase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  <a:r>
              <a:rPr lang="en-GB" sz="1000" dirty="0" err="1">
                <a:solidFill>
                  <a:schemeClr val="tx1"/>
                </a:solidFill>
              </a:rPr>
              <a:t>ie</a:t>
            </a:r>
            <a:r>
              <a:rPr lang="en-GB" sz="1000" dirty="0">
                <a:solidFill>
                  <a:schemeClr val="tx1"/>
                </a:solidFill>
              </a:rPr>
              <a:t> to create taxonomy in same project kp-</a:t>
            </a:r>
            <a:r>
              <a:rPr lang="en-GB" sz="1000" dirty="0" err="1">
                <a:solidFill>
                  <a:schemeClr val="tx1"/>
                </a:solidFill>
              </a:rPr>
              <a:t>ccp</a:t>
            </a:r>
            <a:r>
              <a:rPr lang="en-GB" sz="1000" dirty="0">
                <a:solidFill>
                  <a:schemeClr val="tx1"/>
                </a:solidFill>
              </a:rPr>
              <a:t>, please ignore it</a:t>
            </a:r>
          </a:p>
        </p:txBody>
      </p:sp>
    </p:spTree>
    <p:extLst>
      <p:ext uri="{BB962C8B-B14F-4D97-AF65-F5344CB8AC3E}">
        <p14:creationId xmlns:p14="http://schemas.microsoft.com/office/powerpoint/2010/main" val="196805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404189-023C-4866-288B-07CF4259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0" y="1966943"/>
            <a:ext cx="12192000" cy="16178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FEDC9F3-9355-732C-2528-B9CAD7ADF127}"/>
              </a:ext>
            </a:extLst>
          </p:cNvPr>
          <p:cNvSpPr txBox="1">
            <a:spLocks/>
          </p:cNvSpPr>
          <p:nvPr/>
        </p:nvSpPr>
        <p:spPr>
          <a:xfrm>
            <a:off x="0" y="88900"/>
            <a:ext cx="10515600" cy="489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IAM permissions given to composer service account in privileged project – non trivial case</a:t>
            </a:r>
          </a:p>
        </p:txBody>
      </p:sp>
    </p:spTree>
    <p:extLst>
      <p:ext uri="{BB962C8B-B14F-4D97-AF65-F5344CB8AC3E}">
        <p14:creationId xmlns:p14="http://schemas.microsoft.com/office/powerpoint/2010/main" val="243070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B340-ACD0-B598-95FD-1098A8B5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00"/>
            <a:ext cx="10515600" cy="263525"/>
          </a:xfrm>
        </p:spPr>
        <p:txBody>
          <a:bodyPr>
            <a:normAutofit fontScale="90000"/>
          </a:bodyPr>
          <a:lstStyle/>
          <a:p>
            <a:r>
              <a:rPr lang="en-GB" sz="2000" dirty="0"/>
              <a:t>Composer service account writing to data catalog in another project – use case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239F8-A2FB-6B49-930A-E48E0AC5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5" y="502964"/>
            <a:ext cx="9678239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4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2602-A2BE-7652-4F7D-95B3E5B8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" y="225165"/>
            <a:ext cx="10515600" cy="306679"/>
          </a:xfrm>
        </p:spPr>
        <p:txBody>
          <a:bodyPr>
            <a:normAutofit fontScale="90000"/>
          </a:bodyPr>
          <a:lstStyle/>
          <a:p>
            <a:r>
              <a:rPr lang="en-GB" sz="2000" dirty="0"/>
              <a:t>Use case-1 screenshot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306D46-0DAE-661F-6C43-1F870E65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" y="715695"/>
            <a:ext cx="8893311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9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61D7-9612-6052-6994-2FD4F849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66545"/>
            <a:ext cx="10515600" cy="689235"/>
          </a:xfrm>
        </p:spPr>
        <p:txBody>
          <a:bodyPr>
            <a:normAutofit/>
          </a:bodyPr>
          <a:lstStyle/>
          <a:p>
            <a:r>
              <a:rPr lang="en-GB" sz="2000" dirty="0"/>
              <a:t>Taxonomy is created in other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194FA-F813-B35B-9DF6-4FD95139C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1" y="913573"/>
            <a:ext cx="12170195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9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248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Composer service account IAM permissions in composer (caller) project in its own project – simple case</vt:lpstr>
      <vt:lpstr>PowerPoint Presentation</vt:lpstr>
      <vt:lpstr>Composer service account writing to data catalog in another project – use case 2</vt:lpstr>
      <vt:lpstr>Use case-1 screenshot</vt:lpstr>
      <vt:lpstr>Taxonomy is created in other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Krishnarao</dc:creator>
  <cp:lastModifiedBy>Pradeep Krishnarao</cp:lastModifiedBy>
  <cp:revision>18</cp:revision>
  <dcterms:created xsi:type="dcterms:W3CDTF">2023-02-01T16:14:55Z</dcterms:created>
  <dcterms:modified xsi:type="dcterms:W3CDTF">2023-02-01T17:39:25Z</dcterms:modified>
</cp:coreProperties>
</file>