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47FC-A2B2-42CB-967F-393359E1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23CC-70F1-4952-BE53-0080DEBE7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45EA-E3B8-469C-B219-FED81EAD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9E53-86B6-4754-9351-1443509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41DF-CC0D-4B81-9A7A-F1DD7DE4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FDE6-3717-4F64-A21F-95F76C67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BBA1-98BF-4C71-80E8-BFF59C7F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2E58-914D-4BB5-BB6A-97527669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BC42-72BB-46F9-8435-DC1BA9A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9502-4188-4AFE-8CE8-F04F4C90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1C150-15D9-4092-A741-FC511A95B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C66C-DF18-496D-8804-00CFABDA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90CE-F510-4550-BF5B-274BD819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6641-6D05-4CA7-BAA1-2161C7C3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F6C4-E778-413B-8EF0-A47847C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FA6-467E-4C23-816A-C42598BF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D4F3-9888-44CE-9B80-CCE700AD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52C3-C928-4A27-A2C9-35F5C6E5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309A-9754-460A-B8AB-EACBFC36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98D5-1F72-4F70-9C25-6A0215A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2BB-DCEB-466A-922E-BD728F78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B92C-C473-4A7A-80EA-CE3E858D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2A16-2D3C-4AA6-B6A7-B951D88C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C898-8559-4067-B654-32AA02B3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0635-617B-44E5-B155-445F7FB5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B676-ACC5-4CC0-9BD8-697F8BE2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0577-CD9F-4848-9AAD-A2844EDC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D3F5-1A50-46A4-BEEA-52BAEA99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A72DE-A807-4F84-A3AD-9AED4F34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721A-31F7-4FDF-A786-8C274416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BA9F-5BC9-429F-AA7F-C227E56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A82E-5E1A-4A5C-A0D0-4B4488D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F31D-EEB9-4A57-A02F-B570E1FA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863B-259E-413A-909A-78CA653FD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DA3D-A078-4680-BA3F-F4A2F627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46502-EC0D-43A9-8005-7787706E3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F3F71-892E-4245-8F40-3996FF6B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F8694-F25A-437A-968D-12D9DA68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8815C-292E-49AE-8E4F-F89BE08C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893-21EA-4158-AFD2-52AF538F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C9B09-77BF-407C-A718-DD37E40A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6DE5-122E-4CBB-A396-152D3F2A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E5EEA-54C4-477C-B7DB-8755AFE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13375-F82A-42AD-A05B-72D66B67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09EB4-A3EC-4937-956F-0E083DE4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32815-6C4A-4B9B-8B0F-6A8B8CFF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57-966D-4B77-AB7C-2520906A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B78F-BED6-49F8-9D74-363140FC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66C0-BA1F-4F41-A08C-082094BAD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0B52A-65F8-4610-A988-D0DC7EA7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742A-D1ED-4546-9761-DB4764E3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2513B-4E7C-4BFA-BFB2-83705B38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EE5-267F-4367-9F46-B8B0D107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AA7D5-4BB6-48FE-8056-16C1DCDD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34133-B84F-49F6-9398-829980DC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1465-3981-4249-8B74-B7AA513B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6371-79EC-4FAA-B787-EBC84C40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1A5A-D4FD-4714-A63F-7F45AFD8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6B428-56BB-4D42-A241-E4607232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D797-4B5A-43D7-A868-A692E876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4BF5-E0EB-43A1-BA03-12D4C34F3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4266-0A22-4E69-B4A3-FC6A5F481BF9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FE1C-481F-434D-939B-C5A42579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D96D-45FB-41B4-BFB0-D51A3E609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5C89-A3C4-456D-80A1-254CFF41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85409B-BCEB-4FA0-915B-0D8EA55E7BA3}"/>
              </a:ext>
            </a:extLst>
          </p:cNvPr>
          <p:cNvSpPr/>
          <p:nvPr/>
        </p:nvSpPr>
        <p:spPr>
          <a:xfrm>
            <a:off x="7249528" y="4462581"/>
            <a:ext cx="3048000" cy="7350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EE273102-CC35-4839-A09A-E8A4A147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754" y="1532021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3CBDB-1032-428C-93BE-A309BA5A78BC}"/>
              </a:ext>
            </a:extLst>
          </p:cNvPr>
          <p:cNvSpPr txBox="1"/>
          <p:nvPr/>
        </p:nvSpPr>
        <p:spPr>
          <a:xfrm>
            <a:off x="2272204" y="2225024"/>
            <a:ext cx="5838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Harlow Solid Italic" panose="04030604020F02020D02" pitchFamily="82" charset="0"/>
              </a:rPr>
              <a:t>the</a:t>
            </a:r>
            <a:r>
              <a:rPr lang="en-US" sz="4800" dirty="0"/>
              <a:t>    </a:t>
            </a:r>
            <a:r>
              <a:rPr lang="en-US" sz="4800" dirty="0">
                <a:highlight>
                  <a:srgbClr val="FFFF00"/>
                </a:highlight>
              </a:rPr>
              <a:t> </a:t>
            </a:r>
            <a:r>
              <a:rPr lang="en-US" sz="4800" dirty="0">
                <a:highlight>
                  <a:srgbClr val="FFFF00"/>
                </a:highlight>
                <a:latin typeface="Selawik Semibold" panose="020B0604020202020204" pitchFamily="34" charset="0"/>
              </a:rPr>
              <a:t>#HealthIT </a:t>
            </a:r>
            <a:r>
              <a:rPr lang="en-US" sz="4800" dirty="0">
                <a:latin typeface="Selawik Semibold" panose="020B0604020202020204" pitchFamily="34" charset="0"/>
              </a:rPr>
              <a:t>Guy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155F5698-4682-4E46-AC90-83DCF04F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1528" y="3769578"/>
            <a:ext cx="30480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3E94F-2480-4E76-9D81-FC5877BD3A63}"/>
              </a:ext>
            </a:extLst>
          </p:cNvPr>
          <p:cNvSpPr txBox="1"/>
          <p:nvPr/>
        </p:nvSpPr>
        <p:spPr>
          <a:xfrm>
            <a:off x="5896978" y="4462581"/>
            <a:ext cx="5838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Harlow Solid Italic" panose="04030604020F02020D02" pitchFamily="82" charset="0"/>
              </a:rPr>
              <a:t>the</a:t>
            </a:r>
            <a:r>
              <a:rPr lang="en-US" sz="4800" dirty="0"/>
              <a:t>     </a:t>
            </a:r>
            <a:r>
              <a:rPr lang="en-US" sz="4800" dirty="0">
                <a:latin typeface="Selawik Semibold" panose="020B0604020202020204" pitchFamily="34" charset="0"/>
              </a:rPr>
              <a:t>#HealthIT Guy</a:t>
            </a:r>
          </a:p>
        </p:txBody>
      </p:sp>
      <p:pic>
        <p:nvPicPr>
          <p:cNvPr id="10" name="Graphic 9" descr="Teacher">
            <a:extLst>
              <a:ext uri="{FF2B5EF4-FFF2-40B4-BE49-F238E27FC236}">
                <a16:creationId xmlns:a16="http://schemas.microsoft.com/office/drawing/2014/main" id="{CE41EFED-A8CB-4B2B-B19E-E5B02731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963" y="320843"/>
            <a:ext cx="1293341" cy="1293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8348F-96DA-4D6C-A987-FD04585B46C1}"/>
              </a:ext>
            </a:extLst>
          </p:cNvPr>
          <p:cNvSpPr txBox="1"/>
          <p:nvPr/>
        </p:nvSpPr>
        <p:spPr>
          <a:xfrm>
            <a:off x="3517342" y="482542"/>
            <a:ext cx="521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Selawik Semibold" panose="020B0604020202020204" pitchFamily="34" charset="0"/>
              </a:rPr>
              <a:t>Healthcare IT Guy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D53776-3208-4502-9C4E-A16BDEA37B95}"/>
              </a:ext>
            </a:extLst>
          </p:cNvPr>
          <p:cNvSpPr txBox="1"/>
          <p:nvPr/>
        </p:nvSpPr>
        <p:spPr>
          <a:xfrm>
            <a:off x="2715237" y="58535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lawik Semibold" panose="020B0604020202020204" pitchFamily="34" charset="0"/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33743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Harlow Solid Italic</vt:lpstr>
      <vt:lpstr>Selawik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 Shah</dc:creator>
  <cp:lastModifiedBy>Shahid Shah</cp:lastModifiedBy>
  <cp:revision>2</cp:revision>
  <dcterms:created xsi:type="dcterms:W3CDTF">2018-05-19T22:18:37Z</dcterms:created>
  <dcterms:modified xsi:type="dcterms:W3CDTF">2018-05-19T22:33:56Z</dcterms:modified>
</cp:coreProperties>
</file>