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32" r:id="rId1"/>
  </p:sldMasterIdLst>
  <p:notesMasterIdLst>
    <p:notesMasterId r:id="rId3"/>
  </p:notesMasterIdLst>
  <p:sldIdLst>
    <p:sldId id="453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64BEE6"/>
    <a:srgbClr val="3BABFF"/>
    <a:srgbClr val="AD84AE"/>
    <a:srgbClr val="26A66C"/>
    <a:srgbClr val="66FFCC"/>
    <a:srgbClr val="AD84C6"/>
    <a:srgbClr val="595959"/>
    <a:srgbClr val="481D18"/>
    <a:srgbClr val="442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92" autoAdjust="0"/>
  </p:normalViewPr>
  <p:slideViewPr>
    <p:cSldViewPr snapToGrid="0">
      <p:cViewPr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FFF66-85A3-45A0-8820-C5309738D97A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2C500-AE70-4E61-BFB9-84100EC55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7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2C500-AE70-4E61-BFB9-84100EC5567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6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5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8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4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22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72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3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3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5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  <p:sldLayoutId id="2147484246" r:id="rId14"/>
    <p:sldLayoutId id="2147484247" r:id="rId15"/>
    <p:sldLayoutId id="2147484248" r:id="rId16"/>
    <p:sldLayoutId id="21474842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F8CDA3-B3D6-48D7-8D64-88DDA420A15D}"/>
              </a:ext>
            </a:extLst>
          </p:cNvPr>
          <p:cNvSpPr/>
          <p:nvPr/>
        </p:nvSpPr>
        <p:spPr>
          <a:xfrm>
            <a:off x="4080487" y="655165"/>
            <a:ext cx="7568173" cy="52141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Web Hook Stack</a:t>
            </a:r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239E516F-11D4-448F-A795-A19AEF3E0738}"/>
              </a:ext>
            </a:extLst>
          </p:cNvPr>
          <p:cNvCxnSpPr>
            <a:cxnSpLocks/>
            <a:stCxn id="7" idx="2"/>
            <a:endCxn id="1026" idx="2"/>
          </p:cNvCxnSpPr>
          <p:nvPr/>
        </p:nvCxnSpPr>
        <p:spPr>
          <a:xfrm rot="5400000" flipH="1">
            <a:off x="4075532" y="254088"/>
            <a:ext cx="2185308" cy="6687207"/>
          </a:xfrm>
          <a:prstGeom prst="bentConnector3">
            <a:avLst>
              <a:gd name="adj1" fmla="val -104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15">
            <a:extLst>
              <a:ext uri="{FF2B5EF4-FFF2-40B4-BE49-F238E27FC236}">
                <a16:creationId xmlns:a16="http://schemas.microsoft.com/office/drawing/2014/main" id="{C4655628-F8F9-4242-B114-FA15AFC026CF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507871" y="1984644"/>
            <a:ext cx="2429582" cy="3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15">
            <a:extLst>
              <a:ext uri="{FF2B5EF4-FFF2-40B4-BE49-F238E27FC236}">
                <a16:creationId xmlns:a16="http://schemas.microsoft.com/office/drawing/2014/main" id="{94F2C7A7-20F3-470E-93A2-8A0702E3A7DF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rot="16200000" flipH="1">
            <a:off x="7895239" y="3172455"/>
            <a:ext cx="1231409" cy="16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15">
            <a:extLst>
              <a:ext uri="{FF2B5EF4-FFF2-40B4-BE49-F238E27FC236}">
                <a16:creationId xmlns:a16="http://schemas.microsoft.com/office/drawing/2014/main" id="{AD4271D0-3D42-435A-84D1-D98D262A28FE}"/>
              </a:ext>
            </a:extLst>
          </p:cNvPr>
          <p:cNvCxnSpPr>
            <a:cxnSpLocks/>
            <a:stCxn id="1026" idx="3"/>
            <a:endCxn id="14" idx="1"/>
          </p:cNvCxnSpPr>
          <p:nvPr/>
        </p:nvCxnSpPr>
        <p:spPr>
          <a:xfrm>
            <a:off x="2345484" y="1984135"/>
            <a:ext cx="2017587" cy="5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D80CF1-78FC-4985-89B9-4C3D8F36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80" y="1463233"/>
            <a:ext cx="1041804" cy="104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e the source image">
            <a:extLst>
              <a:ext uri="{FF2B5EF4-FFF2-40B4-BE49-F238E27FC236}">
                <a16:creationId xmlns:a16="http://schemas.microsoft.com/office/drawing/2014/main" id="{0739C02F-BF29-4F28-8606-0700B8FA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119" y="3789006"/>
            <a:ext cx="901339" cy="9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ee the source image">
            <a:extLst>
              <a:ext uri="{FF2B5EF4-FFF2-40B4-BE49-F238E27FC236}">
                <a16:creationId xmlns:a16="http://schemas.microsoft.com/office/drawing/2014/main" id="{B5488539-AD6C-4BB4-9D02-E46D2A4F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071" y="1412244"/>
            <a:ext cx="1144800" cy="11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A6651A3A-A74E-4A32-B7DD-1887B1259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093" y="4408821"/>
            <a:ext cx="757593" cy="75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56F12EB-CE50-4F10-A9E1-18F610143A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7453" y="1412308"/>
            <a:ext cx="1145289" cy="1145289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518B80E-2908-4C31-A5A3-EFDF8949EC03}"/>
              </a:ext>
            </a:extLst>
          </p:cNvPr>
          <p:cNvSpPr txBox="1"/>
          <p:nvPr/>
        </p:nvSpPr>
        <p:spPr>
          <a:xfrm>
            <a:off x="5309124" y="4168858"/>
            <a:ext cx="1471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Call GitHub API (Protect Branch &amp; Create Issue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F06E7B3-7D90-4623-9DE9-01FD2E5A538C}"/>
              </a:ext>
            </a:extLst>
          </p:cNvPr>
          <p:cNvSpPr txBox="1"/>
          <p:nvPr/>
        </p:nvSpPr>
        <p:spPr>
          <a:xfrm>
            <a:off x="9501891" y="4168858"/>
            <a:ext cx="160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BranchProtect</a:t>
            </a:r>
            <a:r>
              <a:rPr lang="en-IN" sz="1400" dirty="0"/>
              <a:t> (Processes Queue)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1619FA-DF20-4A14-9815-10C6EFF7608A}"/>
              </a:ext>
            </a:extLst>
          </p:cNvPr>
          <p:cNvSpPr txBox="1"/>
          <p:nvPr/>
        </p:nvSpPr>
        <p:spPr>
          <a:xfrm>
            <a:off x="9189640" y="1639841"/>
            <a:ext cx="1471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Storage Queue (Queues </a:t>
            </a:r>
            <a:r>
              <a:rPr lang="en-IN" sz="1400" dirty="0" err="1"/>
              <a:t>PayloadInfo</a:t>
            </a:r>
            <a:r>
              <a:rPr lang="en-IN" sz="1400" dirty="0"/>
              <a:t>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D6EAB8-8A63-4D7C-BD82-CEA57E73996E}"/>
              </a:ext>
            </a:extLst>
          </p:cNvPr>
          <p:cNvSpPr txBox="1"/>
          <p:nvPr/>
        </p:nvSpPr>
        <p:spPr>
          <a:xfrm>
            <a:off x="5989740" y="2019252"/>
            <a:ext cx="1643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Queue </a:t>
            </a:r>
            <a:r>
              <a:rPr lang="en-IN" sz="1400" dirty="0" err="1"/>
              <a:t>PayloadInfo</a:t>
            </a:r>
            <a:r>
              <a:rPr lang="en-IN" sz="1400" dirty="0"/>
              <a:t> to Storage Queue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F18681-9798-40BF-A6B5-7BEE6AA5E031}"/>
              </a:ext>
            </a:extLst>
          </p:cNvPr>
          <p:cNvSpPr txBox="1"/>
          <p:nvPr/>
        </p:nvSpPr>
        <p:spPr>
          <a:xfrm>
            <a:off x="2639385" y="2086717"/>
            <a:ext cx="164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Repository Create </a:t>
            </a:r>
            <a:r>
              <a:rPr lang="en-IN" sz="1400" dirty="0" err="1"/>
              <a:t>WebHook</a:t>
            </a:r>
            <a:r>
              <a:rPr lang="en-IN" sz="1400" dirty="0"/>
              <a:t> calls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E942604-335B-4FA2-BCD1-EC6A7D603558}"/>
              </a:ext>
            </a:extLst>
          </p:cNvPr>
          <p:cNvSpPr/>
          <p:nvPr/>
        </p:nvSpPr>
        <p:spPr>
          <a:xfrm>
            <a:off x="2313035" y="2151967"/>
            <a:ext cx="360647" cy="381587"/>
          </a:xfrm>
          <a:prstGeom prst="ellipse">
            <a:avLst/>
          </a:prstGeom>
          <a:solidFill>
            <a:srgbClr val="800080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C69ED63-911A-411E-9706-FD410272FCB9}"/>
              </a:ext>
            </a:extLst>
          </p:cNvPr>
          <p:cNvSpPr/>
          <p:nvPr/>
        </p:nvSpPr>
        <p:spPr>
          <a:xfrm>
            <a:off x="5604927" y="2086717"/>
            <a:ext cx="360647" cy="381587"/>
          </a:xfrm>
          <a:prstGeom prst="ellipse">
            <a:avLst/>
          </a:prstGeom>
          <a:solidFill>
            <a:srgbClr val="800080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E368D14-B90F-480E-9832-89676335A9BF}"/>
              </a:ext>
            </a:extLst>
          </p:cNvPr>
          <p:cNvSpPr/>
          <p:nvPr/>
        </p:nvSpPr>
        <p:spPr>
          <a:xfrm>
            <a:off x="9053203" y="4239675"/>
            <a:ext cx="360647" cy="381587"/>
          </a:xfrm>
          <a:prstGeom prst="ellipse">
            <a:avLst/>
          </a:prstGeom>
          <a:solidFill>
            <a:srgbClr val="800080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3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2AE4EE5-5BED-45AD-9DEB-7795618BAC3D}"/>
              </a:ext>
            </a:extLst>
          </p:cNvPr>
          <p:cNvSpPr/>
          <p:nvPr/>
        </p:nvSpPr>
        <p:spPr>
          <a:xfrm>
            <a:off x="4826990" y="4239675"/>
            <a:ext cx="360647" cy="381587"/>
          </a:xfrm>
          <a:prstGeom prst="ellipse">
            <a:avLst/>
          </a:prstGeom>
          <a:solidFill>
            <a:srgbClr val="800080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08666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Words>37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4YourEars  Solution Architecture</dc:title>
  <dc:creator>Avinash Barnwal</dc:creator>
  <cp:lastModifiedBy>Avinash Barnwal</cp:lastModifiedBy>
  <cp:revision>86</cp:revision>
  <dcterms:created xsi:type="dcterms:W3CDTF">2021-02-27T14:30:39Z</dcterms:created>
  <dcterms:modified xsi:type="dcterms:W3CDTF">2021-05-09T17:05:56Z</dcterms:modified>
</cp:coreProperties>
</file>