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notesSlides/notesSlide39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44"/>
  </p:notesMasterIdLst>
  <p:sldIdLst>
    <p:sldId id="324" r:id="rId3"/>
    <p:sldId id="325" r:id="rId4"/>
    <p:sldId id="326" r:id="rId5"/>
    <p:sldId id="259" r:id="rId6"/>
    <p:sldId id="260" r:id="rId7"/>
    <p:sldId id="293" r:id="rId8"/>
    <p:sldId id="294" r:id="rId9"/>
    <p:sldId id="295" r:id="rId10"/>
    <p:sldId id="296" r:id="rId11"/>
    <p:sldId id="327" r:id="rId12"/>
    <p:sldId id="297" r:id="rId13"/>
    <p:sldId id="298" r:id="rId14"/>
    <p:sldId id="299" r:id="rId15"/>
    <p:sldId id="300" r:id="rId16"/>
    <p:sldId id="301" r:id="rId17"/>
    <p:sldId id="333" r:id="rId18"/>
    <p:sldId id="334" r:id="rId19"/>
    <p:sldId id="335" r:id="rId20"/>
    <p:sldId id="336" r:id="rId21"/>
    <p:sldId id="337" r:id="rId22"/>
    <p:sldId id="328" r:id="rId23"/>
    <p:sldId id="302" r:id="rId24"/>
    <p:sldId id="303" r:id="rId25"/>
    <p:sldId id="304" r:id="rId26"/>
    <p:sldId id="307" r:id="rId27"/>
    <p:sldId id="308" r:id="rId28"/>
    <p:sldId id="329" r:id="rId29"/>
    <p:sldId id="309" r:id="rId30"/>
    <p:sldId id="310" r:id="rId31"/>
    <p:sldId id="311" r:id="rId32"/>
    <p:sldId id="312" r:id="rId33"/>
    <p:sldId id="313" r:id="rId34"/>
    <p:sldId id="314" r:id="rId35"/>
    <p:sldId id="330" r:id="rId36"/>
    <p:sldId id="315" r:id="rId37"/>
    <p:sldId id="316" r:id="rId38"/>
    <p:sldId id="305" r:id="rId39"/>
    <p:sldId id="306" r:id="rId40"/>
    <p:sldId id="317" r:id="rId41"/>
    <p:sldId id="331" r:id="rId42"/>
    <p:sldId id="332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62"/>
    <a:srgbClr val="537285"/>
    <a:srgbClr val="FEFEFE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7" autoAdjust="0"/>
    <p:restoredTop sz="94660"/>
  </p:normalViewPr>
  <p:slideViewPr>
    <p:cSldViewPr snapToGrid="0">
      <p:cViewPr>
        <p:scale>
          <a:sx n="112" d="100"/>
          <a:sy n="112" d="100"/>
        </p:scale>
        <p:origin x="424" y="-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5D0-405A-A926-C3064F369A28}"/>
              </c:ext>
            </c:extLst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5D0-405A-A926-C3064F369A28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82.0</c:v>
                </c:pt>
                <c:pt idx="1">
                  <c:v>18.0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5D0-405A-A926-C3064F369A2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5AF-4F1A-852E-4AC7E231EDA0}"/>
              </c:ext>
            </c:extLst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5AF-4F1A-852E-4AC7E231EDA0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59.0</c:v>
                </c:pt>
                <c:pt idx="1">
                  <c:v>41.0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AF-4F1A-852E-4AC7E231EDA0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dPt>
            <c:idx val="0"/>
            <c:bubble3D val="0"/>
            <c:spPr>
              <a:solidFill>
                <a:srgbClr val="537285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E5-419E-A8C7-152DB7EB231B}"/>
              </c:ext>
            </c:extLst>
          </c:dPt>
          <c:dPt>
            <c:idx val="1"/>
            <c:bubble3D val="0"/>
            <c:spPr>
              <a:solidFill>
                <a:srgbClr val="124062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3E5-419E-A8C7-152DB7EB231B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23.0</c:v>
                </c:pt>
                <c:pt idx="1">
                  <c:v>77.0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3E5-419E-A8C7-152DB7EB231B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chemeClr val="tx1">
                  <a:alpha val="20000"/>
                </a:schemeClr>
              </a:outerShdw>
            </a:effectLst>
          </c:spPr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A86-4287-882A-8BAD2A518E1D}"/>
              </c:ext>
            </c:extLst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A86-4287-882A-8BAD2A518E1D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75.0</c:v>
                </c:pt>
                <c:pt idx="1">
                  <c:v>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A86-4287-882A-8BAD2A518E1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76200" cap="rnd">
              <a:gradFill flip="none" rotWithShape="1">
                <a:gsLst>
                  <a:gs pos="0">
                    <a:srgbClr val="537285"/>
                  </a:gs>
                  <a:gs pos="100000">
                    <a:srgbClr val="124062"/>
                  </a:gs>
                </a:gsLst>
                <a:lin ang="5400000" scaled="1"/>
                <a:tileRect/>
              </a:gradFill>
              <a:round/>
            </a:ln>
            <a:effectLst>
              <a:outerShdw blurRad="127000" dist="127000" dir="5400000" algn="t" rotWithShape="0">
                <a:schemeClr val="tx1">
                  <a:alpha val="20000"/>
                </a:schemeClr>
              </a:outerShdw>
            </a:effectLst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6215-4923-BC01-650C97C3A678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1895.0</c:v>
                </c:pt>
                <c:pt idx="1">
                  <c:v>926.0</c:v>
                </c:pt>
                <c:pt idx="2">
                  <c:v>2805.0</c:v>
                </c:pt>
                <c:pt idx="3">
                  <c:v>1290.0</c:v>
                </c:pt>
                <c:pt idx="4">
                  <c:v>1690.0</c:v>
                </c:pt>
                <c:pt idx="5">
                  <c:v>3590.0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6215-4923-BC01-650C97C3A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rgbClr val="124062"/>
                  </a:gs>
                  <a:gs pos="100000">
                    <a:srgbClr val="537285">
                      <a:alpha val="40000"/>
                    </a:srgbClr>
                  </a:gs>
                </a:gsLst>
                <a:lin ang="5400000" scaled="1"/>
              </a:gradFill>
              <a:round/>
            </a:ln>
            <a:effectLst/>
          </c:spPr>
        </c:dropLines>
        <c:smooth val="0"/>
        <c:axId val="2142385632"/>
        <c:axId val="2142388816"/>
      </c:lineChart>
      <c:catAx>
        <c:axId val="214238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+mn-cs"/>
                <a:sym typeface="Bebas" pitchFamily="2" charset="0"/>
              </a:defRPr>
            </a:pPr>
            <a:endParaRPr lang="zh-CN"/>
          </a:p>
        </c:txPr>
        <c:crossAx val="2142388816"/>
        <c:crosses val="autoZero"/>
        <c:auto val="1"/>
        <c:lblAlgn val="ctr"/>
        <c:lblOffset val="100"/>
        <c:noMultiLvlLbl val="0"/>
      </c:catAx>
      <c:valAx>
        <c:axId val="2142388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+mn-cs"/>
                <a:sym typeface="Bebas" pitchFamily="2" charset="0"/>
              </a:defRPr>
            </a:pPr>
            <a:endParaRPr lang="zh-CN"/>
          </a:p>
        </c:txPr>
        <c:crossAx val="214238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2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2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1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81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4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14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51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2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58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61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3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8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61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7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05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78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33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66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47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01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75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82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5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71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44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60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99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007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386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8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67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51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36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0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82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3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3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7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9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6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4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741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56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63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74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7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42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9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02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89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61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3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40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3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9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6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5CA-CB87-42F5-AD11-A63647B25AC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3" y="0"/>
            <a:ext cx="1217958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8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6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powerpoint/" TargetMode="External"/><Relationship Id="rId20" Type="http://schemas.openxmlformats.org/officeDocument/2006/relationships/image" Target="../media/image28.png"/><Relationship Id="rId10" Type="http://schemas.openxmlformats.org/officeDocument/2006/relationships/hyperlink" Target="http://www.1ppt.com/word/" TargetMode="External"/><Relationship Id="rId11" Type="http://schemas.openxmlformats.org/officeDocument/2006/relationships/hyperlink" Target="http://www.1ppt.com/excel/" TargetMode="External"/><Relationship Id="rId12" Type="http://schemas.openxmlformats.org/officeDocument/2006/relationships/hyperlink" Target="http://www.1ppt.com/ziliao/" TargetMode="External"/><Relationship Id="rId13" Type="http://schemas.openxmlformats.org/officeDocument/2006/relationships/hyperlink" Target="http://www.1ppt.com/kejian/" TargetMode="External"/><Relationship Id="rId14" Type="http://schemas.openxmlformats.org/officeDocument/2006/relationships/hyperlink" Target="http://www.1ppt.com/fanwen/" TargetMode="External"/><Relationship Id="rId15" Type="http://schemas.openxmlformats.org/officeDocument/2006/relationships/hyperlink" Target="http://www.1ppt.com/shiti/" TargetMode="External"/><Relationship Id="rId16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ziti/" TargetMode="External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1ppt.com/moban/" TargetMode="External"/><Relationship Id="rId3" Type="http://schemas.openxmlformats.org/officeDocument/2006/relationships/hyperlink" Target="http://www.1ppt.com/hangye/" TargetMode="External"/><Relationship Id="rId4" Type="http://schemas.openxmlformats.org/officeDocument/2006/relationships/hyperlink" Target="http://www.1ppt.com/jieri/" TargetMode="External"/><Relationship Id="rId5" Type="http://schemas.openxmlformats.org/officeDocument/2006/relationships/hyperlink" Target="http://www.1ppt.com/sucai/" TargetMode="External"/><Relationship Id="rId6" Type="http://schemas.openxmlformats.org/officeDocument/2006/relationships/hyperlink" Target="http://www.1ppt.com/beijing/" TargetMode="External"/><Relationship Id="rId7" Type="http://schemas.openxmlformats.org/officeDocument/2006/relationships/hyperlink" Target="http://www.1ppt.com/tubiao/" TargetMode="External"/><Relationship Id="rId8" Type="http://schemas.openxmlformats.org/officeDocument/2006/relationships/hyperlink" Target="http://www.1ppt.com/xiazai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6472" y="1413924"/>
            <a:ext cx="3385613" cy="4030155"/>
            <a:chOff x="966472" y="1413923"/>
            <a:chExt cx="3385613" cy="4030155"/>
          </a:xfrm>
        </p:grpSpPr>
        <p:sp>
          <p:nvSpPr>
            <p:cNvPr id="13" name="任意多边形 12"/>
            <p:cNvSpPr/>
            <p:nvPr/>
          </p:nvSpPr>
          <p:spPr>
            <a:xfrm>
              <a:off x="966474" y="1449377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1016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966472" y="1413923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895968" y="2748360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87815" y="4060331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61055" y="3022683"/>
            <a:ext cx="642136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VUE2.0</a:t>
            </a:r>
            <a:r>
              <a:rPr lang="zh-CN" altLang="en-US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分享</a:t>
            </a:r>
            <a:endParaRPr lang="en-US" altLang="zh-CN" sz="4267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0013" y="2161474"/>
            <a:ext cx="3896788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2018 </a:t>
            </a:r>
            <a:r>
              <a:rPr lang="en-US" altLang="zh-CN" sz="2667" dirty="0" smtClean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VUE2.0  SHARE</a:t>
            </a:r>
            <a:endParaRPr lang="en-US" altLang="zh-CN" sz="2667" dirty="0">
              <a:solidFill>
                <a:srgbClr val="537285"/>
              </a:solidFill>
              <a:latin typeface="+mj-lt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65919" y="3985877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2018 </a:t>
            </a:r>
            <a:endParaRPr lang="zh-CN" altLang="en-US" sz="1400" dirty="0">
              <a:solidFill>
                <a:srgbClr val="537285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61066" y="4707142"/>
            <a:ext cx="2699903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104374" y="5313507"/>
            <a:ext cx="2699903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12324" y="735016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309328" y="249371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130926" y="2378238"/>
            <a:ext cx="2107998" cy="1497976"/>
            <a:chOff x="1130925" y="2378238"/>
            <a:chExt cx="2107998" cy="1497976"/>
          </a:xfrm>
        </p:grpSpPr>
        <p:sp>
          <p:nvSpPr>
            <p:cNvPr id="23" name="矩形 22"/>
            <p:cNvSpPr/>
            <p:nvPr/>
          </p:nvSpPr>
          <p:spPr>
            <a:xfrm>
              <a:off x="1165920" y="2378238"/>
              <a:ext cx="2073003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VUE2.0</a:t>
              </a:r>
              <a:endParaRPr lang="en-US" altLang="zh-CN" sz="4267" b="1" dirty="0">
                <a:solidFill>
                  <a:srgbClr val="124062"/>
                </a:solidFill>
                <a:latin typeface="Arial" panose="020B0604020202020204"/>
                <a:ea typeface="微软雅黑" panose="020B0503020204020204" charset="-122"/>
                <a:sym typeface="Calibri" panose="020F05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30925" y="3127226"/>
              <a:ext cx="2103461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SHARE</a:t>
              </a:r>
              <a:endParaRPr lang="zh-CN" altLang="en-US" sz="3733" b="1" dirty="0">
                <a:solidFill>
                  <a:srgbClr val="1240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6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3"/>
            <a:ext cx="2078123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KSO_Shape"/>
          <p:cNvSpPr>
            <a:spLocks/>
          </p:cNvSpPr>
          <p:nvPr/>
        </p:nvSpPr>
        <p:spPr bwMode="auto">
          <a:xfrm>
            <a:off x="5611971" y="1659000"/>
            <a:ext cx="986845" cy="84045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4089456" y="3863162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知识点介绍</a:t>
            </a:r>
            <a:endParaRPr lang="zh-CN" altLang="en-US" sz="6000" dirty="0">
              <a:solidFill>
                <a:srgbClr val="12406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知识点介绍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" y="3925003"/>
            <a:ext cx="11999863" cy="514490"/>
          </a:xfrm>
          <a:prstGeom prst="rightArrow">
            <a:avLst/>
          </a:prstGeom>
          <a:solidFill>
            <a:srgbClr val="124062">
              <a:alpha val="4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26000" rtlCol="0" anchor="ctr"/>
          <a:lstStyle/>
          <a:p>
            <a:pPr algn="ctr"/>
            <a:endParaRPr lang="zh-CN" altLang="en-US" sz="1200">
              <a:solidFill>
                <a:srgbClr val="3F7EE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 flipH="1">
            <a:off x="-581025" y="4051279"/>
            <a:ext cx="581025" cy="261938"/>
          </a:xfrm>
          <a:custGeom>
            <a:avLst/>
            <a:gdLst>
              <a:gd name="T0" fmla="*/ 11 w 155"/>
              <a:gd name="T1" fmla="*/ 56 h 70"/>
              <a:gd name="T2" fmla="*/ 15 w 155"/>
              <a:gd name="T3" fmla="*/ 57 h 70"/>
              <a:gd name="T4" fmla="*/ 15 w 155"/>
              <a:gd name="T5" fmla="*/ 57 h 70"/>
              <a:gd name="T6" fmla="*/ 27 w 155"/>
              <a:gd name="T7" fmla="*/ 70 h 70"/>
              <a:gd name="T8" fmla="*/ 40 w 155"/>
              <a:gd name="T9" fmla="*/ 57 h 70"/>
              <a:gd name="T10" fmla="*/ 40 w 155"/>
              <a:gd name="T11" fmla="*/ 57 h 70"/>
              <a:gd name="T12" fmla="*/ 104 w 155"/>
              <a:gd name="T13" fmla="*/ 57 h 70"/>
              <a:gd name="T14" fmla="*/ 104 w 155"/>
              <a:gd name="T15" fmla="*/ 57 h 70"/>
              <a:gd name="T16" fmla="*/ 117 w 155"/>
              <a:gd name="T17" fmla="*/ 70 h 70"/>
              <a:gd name="T18" fmla="*/ 130 w 155"/>
              <a:gd name="T19" fmla="*/ 57 h 70"/>
              <a:gd name="T20" fmla="*/ 130 w 155"/>
              <a:gd name="T21" fmla="*/ 57 h 70"/>
              <a:gd name="T22" fmla="*/ 134 w 155"/>
              <a:gd name="T23" fmla="*/ 57 h 70"/>
              <a:gd name="T24" fmla="*/ 137 w 155"/>
              <a:gd name="T25" fmla="*/ 57 h 70"/>
              <a:gd name="T26" fmla="*/ 155 w 155"/>
              <a:gd name="T27" fmla="*/ 24 h 70"/>
              <a:gd name="T28" fmla="*/ 155 w 155"/>
              <a:gd name="T29" fmla="*/ 24 h 70"/>
              <a:gd name="T30" fmla="*/ 155 w 155"/>
              <a:gd name="T31" fmla="*/ 24 h 70"/>
              <a:gd name="T32" fmla="*/ 155 w 155"/>
              <a:gd name="T33" fmla="*/ 24 h 70"/>
              <a:gd name="T34" fmla="*/ 155 w 155"/>
              <a:gd name="T35" fmla="*/ 24 h 70"/>
              <a:gd name="T36" fmla="*/ 140 w 155"/>
              <a:gd name="T37" fmla="*/ 24 h 70"/>
              <a:gd name="T38" fmla="*/ 96 w 155"/>
              <a:gd name="T39" fmla="*/ 0 h 70"/>
              <a:gd name="T40" fmla="*/ 88 w 155"/>
              <a:gd name="T41" fmla="*/ 0 h 70"/>
              <a:gd name="T42" fmla="*/ 79 w 155"/>
              <a:gd name="T43" fmla="*/ 0 h 70"/>
              <a:gd name="T44" fmla="*/ 35 w 155"/>
              <a:gd name="T45" fmla="*/ 24 h 70"/>
              <a:gd name="T46" fmla="*/ 25 w 155"/>
              <a:gd name="T47" fmla="*/ 24 h 70"/>
              <a:gd name="T48" fmla="*/ 0 w 155"/>
              <a:gd name="T49" fmla="*/ 56 h 70"/>
              <a:gd name="T50" fmla="*/ 0 w 155"/>
              <a:gd name="T51" fmla="*/ 57 h 70"/>
              <a:gd name="T52" fmla="*/ 1 w 155"/>
              <a:gd name="T53" fmla="*/ 56 h 70"/>
              <a:gd name="T54" fmla="*/ 11 w 155"/>
              <a:gd name="T55" fmla="*/ 56 h 70"/>
              <a:gd name="T56" fmla="*/ 85 w 155"/>
              <a:gd name="T57" fmla="*/ 8 h 70"/>
              <a:gd name="T58" fmla="*/ 85 w 155"/>
              <a:gd name="T59" fmla="*/ 23 h 70"/>
              <a:gd name="T60" fmla="*/ 47 w 155"/>
              <a:gd name="T61" fmla="*/ 23 h 70"/>
              <a:gd name="T62" fmla="*/ 47 w 155"/>
              <a:gd name="T63" fmla="*/ 23 h 70"/>
              <a:gd name="T64" fmla="*/ 80 w 155"/>
              <a:gd name="T65" fmla="*/ 8 h 70"/>
              <a:gd name="T66" fmla="*/ 85 w 155"/>
              <a:gd name="T67" fmla="*/ 8 h 70"/>
              <a:gd name="T68" fmla="*/ 90 w 155"/>
              <a:gd name="T69" fmla="*/ 23 h 70"/>
              <a:gd name="T70" fmla="*/ 89 w 155"/>
              <a:gd name="T71" fmla="*/ 7 h 70"/>
              <a:gd name="T72" fmla="*/ 95 w 155"/>
              <a:gd name="T73" fmla="*/ 8 h 70"/>
              <a:gd name="T74" fmla="*/ 128 w 155"/>
              <a:gd name="T75" fmla="*/ 23 h 70"/>
              <a:gd name="T76" fmla="*/ 90 w 155"/>
              <a:gd name="T77" fmla="*/ 2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5" h="70">
                <a:moveTo>
                  <a:pt x="11" y="56"/>
                </a:moveTo>
                <a:cubicBezTo>
                  <a:pt x="15" y="57"/>
                  <a:pt x="15" y="57"/>
                  <a:pt x="15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64"/>
                  <a:pt x="20" y="70"/>
                  <a:pt x="27" y="70"/>
                </a:cubicBezTo>
                <a:cubicBezTo>
                  <a:pt x="35" y="70"/>
                  <a:pt x="40" y="64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64"/>
                  <a:pt x="110" y="70"/>
                  <a:pt x="117" y="70"/>
                </a:cubicBezTo>
                <a:cubicBezTo>
                  <a:pt x="124" y="70"/>
                  <a:pt x="130" y="64"/>
                  <a:pt x="130" y="57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7" y="57"/>
                  <a:pt x="137" y="57"/>
                  <a:pt x="137" y="57"/>
                </a:cubicBezTo>
                <a:cubicBezTo>
                  <a:pt x="137" y="57"/>
                  <a:pt x="155" y="59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27" y="8"/>
                  <a:pt x="109" y="2"/>
                  <a:pt x="96" y="0"/>
                </a:cubicBezTo>
                <a:cubicBezTo>
                  <a:pt x="96" y="0"/>
                  <a:pt x="90" y="0"/>
                  <a:pt x="88" y="0"/>
                </a:cubicBezTo>
                <a:cubicBezTo>
                  <a:pt x="85" y="0"/>
                  <a:pt x="79" y="0"/>
                  <a:pt x="79" y="0"/>
                </a:cubicBezTo>
                <a:cubicBezTo>
                  <a:pt x="66" y="2"/>
                  <a:pt x="48" y="8"/>
                  <a:pt x="3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0" y="22"/>
                  <a:pt x="0" y="56"/>
                </a:cubicBezTo>
                <a:cubicBezTo>
                  <a:pt x="0" y="57"/>
                  <a:pt x="0" y="57"/>
                  <a:pt x="0" y="57"/>
                </a:cubicBezTo>
                <a:cubicBezTo>
                  <a:pt x="1" y="56"/>
                  <a:pt x="1" y="56"/>
                  <a:pt x="1" y="56"/>
                </a:cubicBezTo>
                <a:cubicBezTo>
                  <a:pt x="11" y="56"/>
                  <a:pt x="11" y="56"/>
                  <a:pt x="11" y="56"/>
                </a:cubicBezTo>
                <a:close/>
                <a:moveTo>
                  <a:pt x="85" y="8"/>
                </a:moveTo>
                <a:cubicBezTo>
                  <a:pt x="85" y="23"/>
                  <a:pt x="85" y="23"/>
                  <a:pt x="85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8" y="13"/>
                  <a:pt x="70" y="9"/>
                  <a:pt x="80" y="8"/>
                </a:cubicBezTo>
                <a:cubicBezTo>
                  <a:pt x="81" y="8"/>
                  <a:pt x="83" y="8"/>
                  <a:pt x="85" y="8"/>
                </a:cubicBezTo>
                <a:close/>
                <a:moveTo>
                  <a:pt x="90" y="23"/>
                </a:moveTo>
                <a:cubicBezTo>
                  <a:pt x="89" y="7"/>
                  <a:pt x="89" y="7"/>
                  <a:pt x="89" y="7"/>
                </a:cubicBezTo>
                <a:cubicBezTo>
                  <a:pt x="92" y="8"/>
                  <a:pt x="94" y="8"/>
                  <a:pt x="95" y="8"/>
                </a:cubicBezTo>
                <a:cubicBezTo>
                  <a:pt x="105" y="9"/>
                  <a:pt x="118" y="13"/>
                  <a:pt x="128" y="23"/>
                </a:cubicBezTo>
                <a:lnTo>
                  <a:pt x="90" y="23"/>
                </a:lnTo>
                <a:close/>
              </a:path>
            </a:pathLst>
          </a:custGeom>
          <a:solidFill>
            <a:srgbClr val="124062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1468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指令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085272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生命周期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5585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自定义指令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26443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组件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9702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组件通讯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767615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路由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5400000" flipH="1" flipV="1">
            <a:off x="1824287" y="276992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9"/>
          <p:cNvSpPr txBox="1"/>
          <p:nvPr/>
        </p:nvSpPr>
        <p:spPr>
          <a:xfrm>
            <a:off x="712621" y="1799251"/>
            <a:ext cx="26315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指令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(Directives)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是带有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前缀的特殊属性。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作用：当表达式的值改变时，将其产生的连带影响，响应式地作用于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21" name="肘形连接符 20"/>
          <p:cNvCxnSpPr/>
          <p:nvPr/>
        </p:nvCxnSpPr>
        <p:spPr>
          <a:xfrm rot="16200000" flipH="1">
            <a:off x="3507696" y="475791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1"/>
          <p:cNvSpPr txBox="1"/>
          <p:nvPr/>
        </p:nvSpPr>
        <p:spPr>
          <a:xfrm>
            <a:off x="975945" y="5635173"/>
            <a:ext cx="40388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从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组件被创建，到组件挂载到页面上运行，再到页面关闭组件被卸载，这三个阶段总是伴随着组件各种各样的事件，这些事件，统称为组件的生命周期函数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！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在执行过程中会自动调用生命周期钩子函数，我们只需要提供这些钩子函数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即可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25" name="肘形连接符 24"/>
          <p:cNvCxnSpPr/>
          <p:nvPr/>
        </p:nvCxnSpPr>
        <p:spPr>
          <a:xfrm rot="5400000" flipH="1" flipV="1">
            <a:off x="5202729" y="276992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3"/>
          <p:cNvSpPr txBox="1"/>
          <p:nvPr/>
        </p:nvSpPr>
        <p:spPr>
          <a:xfrm>
            <a:off x="4202351" y="1799251"/>
            <a:ext cx="2520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对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纯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元素进行底层操作，比如：文本框获得焦点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30" name="肘形连接符 29"/>
          <p:cNvCxnSpPr/>
          <p:nvPr/>
        </p:nvCxnSpPr>
        <p:spPr>
          <a:xfrm rot="16200000" flipH="1">
            <a:off x="6848867" y="475791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5"/>
          <p:cNvSpPr txBox="1"/>
          <p:nvPr/>
        </p:nvSpPr>
        <p:spPr>
          <a:xfrm>
            <a:off x="5574082" y="5635173"/>
            <a:ext cx="27818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系统是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的另一个重要概念，因为它是一种抽象，允许我们使用小型、独立和通常可复用的组件构建大型应用。仔细想想，几乎任意类型的应用界面都可以抽象为一个组件树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32" name="肘形连接符 31"/>
          <p:cNvCxnSpPr/>
          <p:nvPr/>
        </p:nvCxnSpPr>
        <p:spPr>
          <a:xfrm rot="5400000" flipH="1" flipV="1">
            <a:off x="8490841" y="276992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7"/>
          <p:cNvSpPr txBox="1"/>
          <p:nvPr/>
        </p:nvSpPr>
        <p:spPr>
          <a:xfrm>
            <a:off x="6915785" y="1642767"/>
            <a:ext cx="508407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父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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子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：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通过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子组件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props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属性来传递数据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props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是一个数组。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子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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父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：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父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组件给子组件传递一个函数，由子组件调用这个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函数。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非父子组件通讯：在简单的场景下，可以使用一个空的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实例作为事件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总线。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内容分发：通过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&lt;slot&gt;&lt;/slot&gt;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标签指定内容展示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区域。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获取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元素：在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HTML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 中，添加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ref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属性，然后在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JS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中通过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vm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.$refs.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属性来获取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34" name="肘形连接符 33"/>
          <p:cNvCxnSpPr/>
          <p:nvPr/>
        </p:nvCxnSpPr>
        <p:spPr>
          <a:xfrm rot="16200000" flipH="1">
            <a:off x="10204752" y="4757918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9"/>
          <p:cNvSpPr txBox="1"/>
          <p:nvPr/>
        </p:nvSpPr>
        <p:spPr>
          <a:xfrm>
            <a:off x="9191551" y="5635174"/>
            <a:ext cx="25202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浏览器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中的哈希值（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# hash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）与展示视图内容（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template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）之间的对应规则。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hash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和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component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的对应关系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24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97266 3.7037E-7 " pathEditMode="relative" rAng="0" ptsTypes="AA">
                                      <p:cBhvr>
                                        <p:cTn id="10" dur="1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3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288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2" grpId="0"/>
      <p:bldP spid="26" grpId="0"/>
      <p:bldP spid="31" grpId="0"/>
      <p:bldP spid="33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8466762" y="3506616"/>
            <a:ext cx="1025487" cy="115456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2578007" y="3829664"/>
            <a:ext cx="985251" cy="110926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3"/>
          <p:cNvSpPr>
            <a:spLocks/>
          </p:cNvSpPr>
          <p:nvPr/>
        </p:nvSpPr>
        <p:spPr bwMode="auto">
          <a:xfrm>
            <a:off x="3722047" y="4429137"/>
            <a:ext cx="1222691" cy="137659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4"/>
          <p:cNvSpPr>
            <a:spLocks/>
          </p:cNvSpPr>
          <p:nvPr/>
        </p:nvSpPr>
        <p:spPr bwMode="auto">
          <a:xfrm>
            <a:off x="7113915" y="2673183"/>
            <a:ext cx="1222691" cy="137659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6206963" y="3900122"/>
            <a:ext cx="1664360" cy="187385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1"/>
          <p:cNvSpPr>
            <a:spLocks/>
          </p:cNvSpPr>
          <p:nvPr/>
        </p:nvSpPr>
        <p:spPr bwMode="auto">
          <a:xfrm>
            <a:off x="4426647" y="2836982"/>
            <a:ext cx="1664360" cy="187385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rot="10800000">
            <a:off x="1382545" y="1960293"/>
            <a:ext cx="3858305" cy="797270"/>
          </a:xfrm>
          <a:prstGeom prst="bentConnector3">
            <a:avLst>
              <a:gd name="adj1" fmla="val -296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/>
          <p:cNvSpPr txBox="1"/>
          <p:nvPr/>
        </p:nvSpPr>
        <p:spPr>
          <a:xfrm>
            <a:off x="1280299" y="2018929"/>
            <a:ext cx="35775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cxnSp>
        <p:nvCxnSpPr>
          <p:cNvPr id="19" name="肘形连接符 18"/>
          <p:cNvCxnSpPr/>
          <p:nvPr/>
        </p:nvCxnSpPr>
        <p:spPr>
          <a:xfrm rot="10800000">
            <a:off x="1433423" y="3138661"/>
            <a:ext cx="2190323" cy="953450"/>
          </a:xfrm>
          <a:prstGeom prst="bentConnector3">
            <a:avLst>
              <a:gd name="adj1" fmla="val -20448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"/>
          <p:cNvSpPr txBox="1"/>
          <p:nvPr/>
        </p:nvSpPr>
        <p:spPr>
          <a:xfrm>
            <a:off x="1280299" y="3214146"/>
            <a:ext cx="26910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21" name="肘形连接符 20"/>
          <p:cNvCxnSpPr/>
          <p:nvPr/>
        </p:nvCxnSpPr>
        <p:spPr>
          <a:xfrm flipH="1">
            <a:off x="1366613" y="5841924"/>
            <a:ext cx="2951819" cy="862095"/>
          </a:xfrm>
          <a:prstGeom prst="bentConnector3">
            <a:avLst>
              <a:gd name="adj1" fmla="val -2924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"/>
          <p:cNvSpPr txBox="1"/>
          <p:nvPr/>
        </p:nvSpPr>
        <p:spPr>
          <a:xfrm>
            <a:off x="1280299" y="5871141"/>
            <a:ext cx="28921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cxnSp>
        <p:nvCxnSpPr>
          <p:cNvPr id="25" name="肘形连接符 24"/>
          <p:cNvCxnSpPr/>
          <p:nvPr/>
        </p:nvCxnSpPr>
        <p:spPr>
          <a:xfrm>
            <a:off x="7037224" y="5843053"/>
            <a:ext cx="3672199" cy="830189"/>
          </a:xfrm>
          <a:prstGeom prst="bentConnector3">
            <a:avLst>
              <a:gd name="adj1" fmla="val 19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"/>
          <p:cNvSpPr txBox="1"/>
          <p:nvPr/>
        </p:nvSpPr>
        <p:spPr>
          <a:xfrm>
            <a:off x="7212602" y="5904740"/>
            <a:ext cx="34813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cxnSp>
        <p:nvCxnSpPr>
          <p:cNvPr id="30" name="肘形连接符 29"/>
          <p:cNvCxnSpPr/>
          <p:nvPr/>
        </p:nvCxnSpPr>
        <p:spPr>
          <a:xfrm flipV="1">
            <a:off x="7718375" y="1919151"/>
            <a:ext cx="2891740" cy="706197"/>
          </a:xfrm>
          <a:prstGeom prst="bentConnector3">
            <a:avLst>
              <a:gd name="adj1" fmla="val 10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"/>
          <p:cNvSpPr txBox="1"/>
          <p:nvPr/>
        </p:nvSpPr>
        <p:spPr>
          <a:xfrm>
            <a:off x="7892475" y="1982671"/>
            <a:ext cx="26423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cxnSp>
        <p:nvCxnSpPr>
          <p:cNvPr id="32" name="肘形连接符 31"/>
          <p:cNvCxnSpPr/>
          <p:nvPr/>
        </p:nvCxnSpPr>
        <p:spPr>
          <a:xfrm>
            <a:off x="8449464" y="4399318"/>
            <a:ext cx="2160651" cy="1177937"/>
          </a:xfrm>
          <a:prstGeom prst="bentConnector3">
            <a:avLst>
              <a:gd name="adj1" fmla="val -14421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/>
          <p:cNvSpPr txBox="1"/>
          <p:nvPr/>
        </p:nvSpPr>
        <p:spPr>
          <a:xfrm>
            <a:off x="8255411" y="4835869"/>
            <a:ext cx="243856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Freeform 14"/>
          <p:cNvSpPr>
            <a:spLocks noEditPoints="1"/>
          </p:cNvSpPr>
          <p:nvPr/>
        </p:nvSpPr>
        <p:spPr bwMode="auto">
          <a:xfrm>
            <a:off x="6782592" y="4350843"/>
            <a:ext cx="539565" cy="492603"/>
          </a:xfrm>
          <a:custGeom>
            <a:avLst/>
            <a:gdLst>
              <a:gd name="T0" fmla="*/ 168 w 454"/>
              <a:gd name="T1" fmla="*/ 245 h 417"/>
              <a:gd name="T2" fmla="*/ 139 w 454"/>
              <a:gd name="T3" fmla="*/ 247 h 417"/>
              <a:gd name="T4" fmla="*/ 132 w 454"/>
              <a:gd name="T5" fmla="*/ 144 h 417"/>
              <a:gd name="T6" fmla="*/ 131 w 454"/>
              <a:gd name="T7" fmla="*/ 248 h 417"/>
              <a:gd name="T8" fmla="*/ 111 w 454"/>
              <a:gd name="T9" fmla="*/ 417 h 417"/>
              <a:gd name="T10" fmla="*/ 91 w 454"/>
              <a:gd name="T11" fmla="*/ 264 h 417"/>
              <a:gd name="T12" fmla="*/ 81 w 454"/>
              <a:gd name="T13" fmla="*/ 397 h 417"/>
              <a:gd name="T14" fmla="*/ 41 w 454"/>
              <a:gd name="T15" fmla="*/ 397 h 417"/>
              <a:gd name="T16" fmla="*/ 40 w 454"/>
              <a:gd name="T17" fmla="*/ 238 h 417"/>
              <a:gd name="T18" fmla="*/ 30 w 454"/>
              <a:gd name="T19" fmla="*/ 193 h 417"/>
              <a:gd name="T20" fmla="*/ 17 w 454"/>
              <a:gd name="T21" fmla="*/ 263 h 417"/>
              <a:gd name="T22" fmla="*/ 1 w 454"/>
              <a:gd name="T23" fmla="*/ 192 h 417"/>
              <a:gd name="T24" fmla="*/ 54 w 454"/>
              <a:gd name="T25" fmla="*/ 98 h 417"/>
              <a:gd name="T26" fmla="*/ 76 w 454"/>
              <a:gd name="T27" fmla="*/ 143 h 417"/>
              <a:gd name="T28" fmla="*/ 77 w 454"/>
              <a:gd name="T29" fmla="*/ 104 h 417"/>
              <a:gd name="T30" fmla="*/ 88 w 454"/>
              <a:gd name="T31" fmla="*/ 98 h 417"/>
              <a:gd name="T32" fmla="*/ 90 w 454"/>
              <a:gd name="T33" fmla="*/ 114 h 417"/>
              <a:gd name="T34" fmla="*/ 109 w 454"/>
              <a:gd name="T35" fmla="*/ 95 h 417"/>
              <a:gd name="T36" fmla="*/ 148 w 454"/>
              <a:gd name="T37" fmla="*/ 110 h 417"/>
              <a:gd name="T38" fmla="*/ 53 w 454"/>
              <a:gd name="T39" fmla="*/ 58 h 417"/>
              <a:gd name="T40" fmla="*/ 119 w 454"/>
              <a:gd name="T41" fmla="*/ 58 h 417"/>
              <a:gd name="T42" fmla="*/ 121 w 454"/>
              <a:gd name="T43" fmla="*/ 37 h 417"/>
              <a:gd name="T44" fmla="*/ 51 w 454"/>
              <a:gd name="T45" fmla="*/ 37 h 417"/>
              <a:gd name="T46" fmla="*/ 53 w 454"/>
              <a:gd name="T47" fmla="*/ 58 h 417"/>
              <a:gd name="T48" fmla="*/ 322 w 454"/>
              <a:gd name="T49" fmla="*/ 341 h 417"/>
              <a:gd name="T50" fmla="*/ 322 w 454"/>
              <a:gd name="T51" fmla="*/ 76 h 417"/>
              <a:gd name="T52" fmla="*/ 429 w 454"/>
              <a:gd name="T53" fmla="*/ 209 h 417"/>
              <a:gd name="T54" fmla="*/ 215 w 454"/>
              <a:gd name="T55" fmla="*/ 209 h 417"/>
              <a:gd name="T56" fmla="*/ 429 w 454"/>
              <a:gd name="T57" fmla="*/ 209 h 417"/>
              <a:gd name="T58" fmla="*/ 323 w 454"/>
              <a:gd name="T59" fmla="*/ 129 h 417"/>
              <a:gd name="T60" fmla="*/ 331 w 454"/>
              <a:gd name="T61" fmla="*/ 106 h 417"/>
              <a:gd name="T62" fmla="*/ 313 w 454"/>
              <a:gd name="T63" fmla="*/ 106 h 417"/>
              <a:gd name="T64" fmla="*/ 321 w 454"/>
              <a:gd name="T65" fmla="*/ 129 h 417"/>
              <a:gd name="T66" fmla="*/ 321 w 454"/>
              <a:gd name="T67" fmla="*/ 288 h 417"/>
              <a:gd name="T68" fmla="*/ 313 w 454"/>
              <a:gd name="T69" fmla="*/ 311 h 417"/>
              <a:gd name="T70" fmla="*/ 331 w 454"/>
              <a:gd name="T71" fmla="*/ 311 h 417"/>
              <a:gd name="T72" fmla="*/ 323 w 454"/>
              <a:gd name="T73" fmla="*/ 288 h 417"/>
              <a:gd name="T74" fmla="*/ 219 w 454"/>
              <a:gd name="T75" fmla="*/ 200 h 417"/>
              <a:gd name="T76" fmla="*/ 219 w 454"/>
              <a:gd name="T77" fmla="*/ 218 h 417"/>
              <a:gd name="T78" fmla="*/ 242 w 454"/>
              <a:gd name="T79" fmla="*/ 209 h 417"/>
              <a:gd name="T80" fmla="*/ 234 w 454"/>
              <a:gd name="T81" fmla="*/ 200 h 417"/>
              <a:gd name="T82" fmla="*/ 409 w 454"/>
              <a:gd name="T83" fmla="*/ 200 h 417"/>
              <a:gd name="T84" fmla="*/ 401 w 454"/>
              <a:gd name="T85" fmla="*/ 209 h 417"/>
              <a:gd name="T86" fmla="*/ 425 w 454"/>
              <a:gd name="T87" fmla="*/ 218 h 417"/>
              <a:gd name="T88" fmla="*/ 425 w 454"/>
              <a:gd name="T89" fmla="*/ 200 h 417"/>
              <a:gd name="T90" fmla="*/ 312 w 454"/>
              <a:gd name="T91" fmla="*/ 146 h 417"/>
              <a:gd name="T92" fmla="*/ 309 w 454"/>
              <a:gd name="T93" fmla="*/ 202 h 417"/>
              <a:gd name="T94" fmla="*/ 257 w 454"/>
              <a:gd name="T95" fmla="*/ 211 h 417"/>
              <a:gd name="T96" fmla="*/ 319 w 454"/>
              <a:gd name="T97" fmla="*/ 221 h 417"/>
              <a:gd name="T98" fmla="*/ 326 w 454"/>
              <a:gd name="T99" fmla="*/ 218 h 417"/>
              <a:gd name="T100" fmla="*/ 331 w 454"/>
              <a:gd name="T101" fmla="*/ 14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54" h="417">
                <a:moveTo>
                  <a:pt x="170" y="192"/>
                </a:moveTo>
                <a:cubicBezTo>
                  <a:pt x="171" y="210"/>
                  <a:pt x="168" y="245"/>
                  <a:pt x="168" y="245"/>
                </a:cubicBezTo>
                <a:cubicBezTo>
                  <a:pt x="165" y="255"/>
                  <a:pt x="164" y="263"/>
                  <a:pt x="154" y="263"/>
                </a:cubicBezTo>
                <a:cubicBezTo>
                  <a:pt x="143" y="264"/>
                  <a:pt x="139" y="256"/>
                  <a:pt x="139" y="247"/>
                </a:cubicBezTo>
                <a:cubicBezTo>
                  <a:pt x="139" y="247"/>
                  <a:pt x="142" y="218"/>
                  <a:pt x="141" y="193"/>
                </a:cubicBezTo>
                <a:cubicBezTo>
                  <a:pt x="140" y="174"/>
                  <a:pt x="134" y="145"/>
                  <a:pt x="132" y="144"/>
                </a:cubicBezTo>
                <a:cubicBezTo>
                  <a:pt x="132" y="238"/>
                  <a:pt x="132" y="238"/>
                  <a:pt x="132" y="238"/>
                </a:cubicBezTo>
                <a:cubicBezTo>
                  <a:pt x="132" y="242"/>
                  <a:pt x="131" y="245"/>
                  <a:pt x="131" y="248"/>
                </a:cubicBezTo>
                <a:cubicBezTo>
                  <a:pt x="131" y="397"/>
                  <a:pt x="131" y="397"/>
                  <a:pt x="131" y="397"/>
                </a:cubicBezTo>
                <a:cubicBezTo>
                  <a:pt x="131" y="408"/>
                  <a:pt x="122" y="417"/>
                  <a:pt x="111" y="417"/>
                </a:cubicBezTo>
                <a:cubicBezTo>
                  <a:pt x="100" y="417"/>
                  <a:pt x="91" y="408"/>
                  <a:pt x="91" y="397"/>
                </a:cubicBezTo>
                <a:cubicBezTo>
                  <a:pt x="91" y="264"/>
                  <a:pt x="91" y="264"/>
                  <a:pt x="91" y="264"/>
                </a:cubicBezTo>
                <a:cubicBezTo>
                  <a:pt x="81" y="264"/>
                  <a:pt x="81" y="264"/>
                  <a:pt x="81" y="264"/>
                </a:cubicBezTo>
                <a:cubicBezTo>
                  <a:pt x="81" y="397"/>
                  <a:pt x="81" y="397"/>
                  <a:pt x="81" y="397"/>
                </a:cubicBezTo>
                <a:cubicBezTo>
                  <a:pt x="81" y="408"/>
                  <a:pt x="72" y="417"/>
                  <a:pt x="61" y="417"/>
                </a:cubicBezTo>
                <a:cubicBezTo>
                  <a:pt x="50" y="417"/>
                  <a:pt x="41" y="408"/>
                  <a:pt x="41" y="397"/>
                </a:cubicBezTo>
                <a:cubicBezTo>
                  <a:pt x="41" y="248"/>
                  <a:pt x="41" y="248"/>
                  <a:pt x="41" y="248"/>
                </a:cubicBezTo>
                <a:cubicBezTo>
                  <a:pt x="40" y="245"/>
                  <a:pt x="40" y="242"/>
                  <a:pt x="40" y="238"/>
                </a:cubicBezTo>
                <a:cubicBezTo>
                  <a:pt x="40" y="238"/>
                  <a:pt x="40" y="144"/>
                  <a:pt x="39" y="144"/>
                </a:cubicBezTo>
                <a:cubicBezTo>
                  <a:pt x="37" y="145"/>
                  <a:pt x="31" y="174"/>
                  <a:pt x="30" y="193"/>
                </a:cubicBezTo>
                <a:cubicBezTo>
                  <a:pt x="29" y="218"/>
                  <a:pt x="32" y="247"/>
                  <a:pt x="32" y="247"/>
                </a:cubicBezTo>
                <a:cubicBezTo>
                  <a:pt x="32" y="256"/>
                  <a:pt x="28" y="264"/>
                  <a:pt x="17" y="263"/>
                </a:cubicBezTo>
                <a:cubicBezTo>
                  <a:pt x="7" y="263"/>
                  <a:pt x="6" y="255"/>
                  <a:pt x="4" y="245"/>
                </a:cubicBezTo>
                <a:cubicBezTo>
                  <a:pt x="4" y="245"/>
                  <a:pt x="0" y="210"/>
                  <a:pt x="1" y="192"/>
                </a:cubicBezTo>
                <a:cubicBezTo>
                  <a:pt x="6" y="132"/>
                  <a:pt x="19" y="114"/>
                  <a:pt x="23" y="110"/>
                </a:cubicBezTo>
                <a:cubicBezTo>
                  <a:pt x="31" y="106"/>
                  <a:pt x="44" y="101"/>
                  <a:pt x="54" y="98"/>
                </a:cubicBezTo>
                <a:cubicBezTo>
                  <a:pt x="56" y="97"/>
                  <a:pt x="59" y="95"/>
                  <a:pt x="62" y="95"/>
                </a:cubicBezTo>
                <a:cubicBezTo>
                  <a:pt x="63" y="102"/>
                  <a:pt x="66" y="120"/>
                  <a:pt x="76" y="143"/>
                </a:cubicBezTo>
                <a:cubicBezTo>
                  <a:pt x="78" y="128"/>
                  <a:pt x="81" y="115"/>
                  <a:pt x="81" y="11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77" y="104"/>
                  <a:pt x="83" y="98"/>
                  <a:pt x="83" y="98"/>
                </a:cubicBezTo>
                <a:cubicBezTo>
                  <a:pt x="83" y="98"/>
                  <a:pt x="88" y="98"/>
                  <a:pt x="88" y="98"/>
                </a:cubicBezTo>
                <a:cubicBezTo>
                  <a:pt x="94" y="104"/>
                  <a:pt x="94" y="104"/>
                  <a:pt x="94" y="104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91" y="115"/>
                  <a:pt x="93" y="128"/>
                  <a:pt x="95" y="143"/>
                </a:cubicBezTo>
                <a:cubicBezTo>
                  <a:pt x="106" y="120"/>
                  <a:pt x="108" y="102"/>
                  <a:pt x="109" y="95"/>
                </a:cubicBezTo>
                <a:cubicBezTo>
                  <a:pt x="112" y="95"/>
                  <a:pt x="115" y="97"/>
                  <a:pt x="118" y="98"/>
                </a:cubicBezTo>
                <a:cubicBezTo>
                  <a:pt x="127" y="101"/>
                  <a:pt x="141" y="106"/>
                  <a:pt x="148" y="110"/>
                </a:cubicBezTo>
                <a:cubicBezTo>
                  <a:pt x="152" y="114"/>
                  <a:pt x="165" y="132"/>
                  <a:pt x="170" y="192"/>
                </a:cubicBezTo>
                <a:close/>
                <a:moveTo>
                  <a:pt x="53" y="58"/>
                </a:moveTo>
                <a:cubicBezTo>
                  <a:pt x="58" y="75"/>
                  <a:pt x="69" y="90"/>
                  <a:pt x="86" y="90"/>
                </a:cubicBezTo>
                <a:cubicBezTo>
                  <a:pt x="104" y="90"/>
                  <a:pt x="114" y="75"/>
                  <a:pt x="119" y="58"/>
                </a:cubicBezTo>
                <a:cubicBezTo>
                  <a:pt x="124" y="56"/>
                  <a:pt x="127" y="48"/>
                  <a:pt x="126" y="43"/>
                </a:cubicBezTo>
                <a:cubicBezTo>
                  <a:pt x="126" y="40"/>
                  <a:pt x="124" y="38"/>
                  <a:pt x="121" y="37"/>
                </a:cubicBezTo>
                <a:cubicBezTo>
                  <a:pt x="120" y="16"/>
                  <a:pt x="107" y="0"/>
                  <a:pt x="86" y="0"/>
                </a:cubicBezTo>
                <a:cubicBezTo>
                  <a:pt x="66" y="0"/>
                  <a:pt x="52" y="16"/>
                  <a:pt x="51" y="37"/>
                </a:cubicBezTo>
                <a:cubicBezTo>
                  <a:pt x="48" y="37"/>
                  <a:pt x="45" y="39"/>
                  <a:pt x="45" y="43"/>
                </a:cubicBezTo>
                <a:cubicBezTo>
                  <a:pt x="44" y="49"/>
                  <a:pt x="48" y="57"/>
                  <a:pt x="53" y="58"/>
                </a:cubicBezTo>
                <a:close/>
                <a:moveTo>
                  <a:pt x="454" y="209"/>
                </a:moveTo>
                <a:cubicBezTo>
                  <a:pt x="454" y="282"/>
                  <a:pt x="395" y="341"/>
                  <a:pt x="322" y="341"/>
                </a:cubicBezTo>
                <a:cubicBezTo>
                  <a:pt x="249" y="341"/>
                  <a:pt x="189" y="282"/>
                  <a:pt x="189" y="209"/>
                </a:cubicBezTo>
                <a:cubicBezTo>
                  <a:pt x="189" y="135"/>
                  <a:pt x="249" y="76"/>
                  <a:pt x="322" y="76"/>
                </a:cubicBezTo>
                <a:cubicBezTo>
                  <a:pt x="395" y="76"/>
                  <a:pt x="454" y="135"/>
                  <a:pt x="454" y="209"/>
                </a:cubicBezTo>
                <a:close/>
                <a:moveTo>
                  <a:pt x="429" y="209"/>
                </a:moveTo>
                <a:cubicBezTo>
                  <a:pt x="429" y="149"/>
                  <a:pt x="381" y="101"/>
                  <a:pt x="322" y="101"/>
                </a:cubicBezTo>
                <a:cubicBezTo>
                  <a:pt x="263" y="101"/>
                  <a:pt x="215" y="149"/>
                  <a:pt x="215" y="209"/>
                </a:cubicBezTo>
                <a:cubicBezTo>
                  <a:pt x="215" y="268"/>
                  <a:pt x="263" y="316"/>
                  <a:pt x="322" y="316"/>
                </a:cubicBezTo>
                <a:cubicBezTo>
                  <a:pt x="381" y="316"/>
                  <a:pt x="429" y="268"/>
                  <a:pt x="429" y="209"/>
                </a:cubicBezTo>
                <a:close/>
                <a:moveTo>
                  <a:pt x="321" y="129"/>
                </a:moveTo>
                <a:cubicBezTo>
                  <a:pt x="323" y="129"/>
                  <a:pt x="323" y="129"/>
                  <a:pt x="323" y="129"/>
                </a:cubicBezTo>
                <a:cubicBezTo>
                  <a:pt x="327" y="129"/>
                  <a:pt x="331" y="125"/>
                  <a:pt x="331" y="121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28" y="105"/>
                  <a:pt x="325" y="105"/>
                  <a:pt x="322" y="105"/>
                </a:cubicBezTo>
                <a:cubicBezTo>
                  <a:pt x="319" y="105"/>
                  <a:pt x="316" y="105"/>
                  <a:pt x="313" y="106"/>
                </a:cubicBezTo>
                <a:cubicBezTo>
                  <a:pt x="313" y="121"/>
                  <a:pt x="313" y="121"/>
                  <a:pt x="313" y="121"/>
                </a:cubicBezTo>
                <a:cubicBezTo>
                  <a:pt x="313" y="125"/>
                  <a:pt x="316" y="129"/>
                  <a:pt x="321" y="129"/>
                </a:cubicBezTo>
                <a:close/>
                <a:moveTo>
                  <a:pt x="323" y="288"/>
                </a:moveTo>
                <a:cubicBezTo>
                  <a:pt x="321" y="288"/>
                  <a:pt x="321" y="288"/>
                  <a:pt x="321" y="288"/>
                </a:cubicBezTo>
                <a:cubicBezTo>
                  <a:pt x="316" y="288"/>
                  <a:pt x="313" y="292"/>
                  <a:pt x="313" y="296"/>
                </a:cubicBezTo>
                <a:cubicBezTo>
                  <a:pt x="313" y="311"/>
                  <a:pt x="313" y="311"/>
                  <a:pt x="313" y="311"/>
                </a:cubicBezTo>
                <a:cubicBezTo>
                  <a:pt x="316" y="312"/>
                  <a:pt x="319" y="312"/>
                  <a:pt x="322" y="312"/>
                </a:cubicBezTo>
                <a:cubicBezTo>
                  <a:pt x="325" y="312"/>
                  <a:pt x="328" y="312"/>
                  <a:pt x="331" y="311"/>
                </a:cubicBezTo>
                <a:cubicBezTo>
                  <a:pt x="331" y="296"/>
                  <a:pt x="331" y="296"/>
                  <a:pt x="331" y="296"/>
                </a:cubicBezTo>
                <a:cubicBezTo>
                  <a:pt x="331" y="292"/>
                  <a:pt x="327" y="288"/>
                  <a:pt x="323" y="288"/>
                </a:cubicBezTo>
                <a:close/>
                <a:moveTo>
                  <a:pt x="234" y="200"/>
                </a:moveTo>
                <a:cubicBezTo>
                  <a:pt x="219" y="200"/>
                  <a:pt x="219" y="200"/>
                  <a:pt x="219" y="200"/>
                </a:cubicBezTo>
                <a:cubicBezTo>
                  <a:pt x="219" y="202"/>
                  <a:pt x="219" y="205"/>
                  <a:pt x="219" y="209"/>
                </a:cubicBezTo>
                <a:cubicBezTo>
                  <a:pt x="219" y="212"/>
                  <a:pt x="219" y="215"/>
                  <a:pt x="219" y="218"/>
                </a:cubicBezTo>
                <a:cubicBezTo>
                  <a:pt x="234" y="218"/>
                  <a:pt x="234" y="218"/>
                  <a:pt x="234" y="218"/>
                </a:cubicBezTo>
                <a:cubicBezTo>
                  <a:pt x="239" y="218"/>
                  <a:pt x="242" y="214"/>
                  <a:pt x="242" y="209"/>
                </a:cubicBezTo>
                <a:cubicBezTo>
                  <a:pt x="242" y="208"/>
                  <a:pt x="242" y="208"/>
                  <a:pt x="242" y="208"/>
                </a:cubicBezTo>
                <a:cubicBezTo>
                  <a:pt x="242" y="203"/>
                  <a:pt x="239" y="200"/>
                  <a:pt x="234" y="200"/>
                </a:cubicBezTo>
                <a:close/>
                <a:moveTo>
                  <a:pt x="425" y="200"/>
                </a:moveTo>
                <a:cubicBezTo>
                  <a:pt x="409" y="200"/>
                  <a:pt x="409" y="200"/>
                  <a:pt x="409" y="200"/>
                </a:cubicBezTo>
                <a:cubicBezTo>
                  <a:pt x="405" y="200"/>
                  <a:pt x="401" y="203"/>
                  <a:pt x="401" y="208"/>
                </a:cubicBezTo>
                <a:cubicBezTo>
                  <a:pt x="401" y="209"/>
                  <a:pt x="401" y="209"/>
                  <a:pt x="401" y="209"/>
                </a:cubicBezTo>
                <a:cubicBezTo>
                  <a:pt x="401" y="214"/>
                  <a:pt x="405" y="218"/>
                  <a:pt x="409" y="218"/>
                </a:cubicBezTo>
                <a:cubicBezTo>
                  <a:pt x="425" y="218"/>
                  <a:pt x="425" y="218"/>
                  <a:pt x="425" y="218"/>
                </a:cubicBezTo>
                <a:cubicBezTo>
                  <a:pt x="425" y="215"/>
                  <a:pt x="425" y="212"/>
                  <a:pt x="425" y="209"/>
                </a:cubicBezTo>
                <a:cubicBezTo>
                  <a:pt x="425" y="205"/>
                  <a:pt x="425" y="202"/>
                  <a:pt x="425" y="200"/>
                </a:cubicBezTo>
                <a:close/>
                <a:moveTo>
                  <a:pt x="322" y="136"/>
                </a:moveTo>
                <a:cubicBezTo>
                  <a:pt x="316" y="136"/>
                  <a:pt x="312" y="141"/>
                  <a:pt x="312" y="146"/>
                </a:cubicBezTo>
                <a:cubicBezTo>
                  <a:pt x="312" y="199"/>
                  <a:pt x="312" y="199"/>
                  <a:pt x="312" y="199"/>
                </a:cubicBezTo>
                <a:cubicBezTo>
                  <a:pt x="312" y="200"/>
                  <a:pt x="311" y="202"/>
                  <a:pt x="309" y="202"/>
                </a:cubicBezTo>
                <a:cubicBezTo>
                  <a:pt x="267" y="202"/>
                  <a:pt x="267" y="202"/>
                  <a:pt x="267" y="202"/>
                </a:cubicBezTo>
                <a:cubicBezTo>
                  <a:pt x="262" y="202"/>
                  <a:pt x="257" y="206"/>
                  <a:pt x="257" y="211"/>
                </a:cubicBezTo>
                <a:cubicBezTo>
                  <a:pt x="257" y="217"/>
                  <a:pt x="262" y="221"/>
                  <a:pt x="267" y="221"/>
                </a:cubicBezTo>
                <a:cubicBezTo>
                  <a:pt x="319" y="221"/>
                  <a:pt x="319" y="221"/>
                  <a:pt x="319" y="221"/>
                </a:cubicBezTo>
                <a:cubicBezTo>
                  <a:pt x="323" y="221"/>
                  <a:pt x="325" y="220"/>
                  <a:pt x="326" y="219"/>
                </a:cubicBezTo>
                <a:cubicBezTo>
                  <a:pt x="326" y="218"/>
                  <a:pt x="326" y="218"/>
                  <a:pt x="326" y="218"/>
                </a:cubicBezTo>
                <a:cubicBezTo>
                  <a:pt x="330" y="216"/>
                  <a:pt x="331" y="213"/>
                  <a:pt x="331" y="210"/>
                </a:cubicBezTo>
                <a:cubicBezTo>
                  <a:pt x="331" y="146"/>
                  <a:pt x="331" y="146"/>
                  <a:pt x="331" y="146"/>
                </a:cubicBezTo>
                <a:cubicBezTo>
                  <a:pt x="331" y="141"/>
                  <a:pt x="327" y="136"/>
                  <a:pt x="322" y="136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Freeform 15"/>
          <p:cNvSpPr>
            <a:spLocks noEditPoints="1"/>
          </p:cNvSpPr>
          <p:nvPr/>
        </p:nvSpPr>
        <p:spPr bwMode="auto">
          <a:xfrm>
            <a:off x="4158696" y="4728425"/>
            <a:ext cx="355595" cy="414489"/>
          </a:xfrm>
          <a:custGeom>
            <a:avLst/>
            <a:gdLst>
              <a:gd name="T0" fmla="*/ 286 w 335"/>
              <a:gd name="T1" fmla="*/ 49 h 393"/>
              <a:gd name="T2" fmla="*/ 179 w 335"/>
              <a:gd name="T3" fmla="*/ 11 h 393"/>
              <a:gd name="T4" fmla="*/ 167 w 335"/>
              <a:gd name="T5" fmla="*/ 49 h 393"/>
              <a:gd name="T6" fmla="*/ 65 w 335"/>
              <a:gd name="T7" fmla="*/ 49 h 393"/>
              <a:gd name="T8" fmla="*/ 50 w 335"/>
              <a:gd name="T9" fmla="*/ 173 h 393"/>
              <a:gd name="T10" fmla="*/ 11 w 335"/>
              <a:gd name="T11" fmla="*/ 179 h 393"/>
              <a:gd name="T12" fmla="*/ 162 w 335"/>
              <a:gd name="T13" fmla="*/ 381 h 393"/>
              <a:gd name="T14" fmla="*/ 162 w 335"/>
              <a:gd name="T15" fmla="*/ 393 h 393"/>
              <a:gd name="T16" fmla="*/ 192 w 335"/>
              <a:gd name="T17" fmla="*/ 381 h 393"/>
              <a:gd name="T18" fmla="*/ 128 w 335"/>
              <a:gd name="T19" fmla="*/ 365 h 393"/>
              <a:gd name="T20" fmla="*/ 196 w 335"/>
              <a:gd name="T21" fmla="*/ 354 h 393"/>
              <a:gd name="T22" fmla="*/ 139 w 335"/>
              <a:gd name="T23" fmla="*/ 349 h 393"/>
              <a:gd name="T24" fmla="*/ 258 w 335"/>
              <a:gd name="T25" fmla="*/ 224 h 393"/>
              <a:gd name="T26" fmla="*/ 221 w 335"/>
              <a:gd name="T27" fmla="*/ 295 h 393"/>
              <a:gd name="T28" fmla="*/ 114 w 335"/>
              <a:gd name="T29" fmla="*/ 295 h 393"/>
              <a:gd name="T30" fmla="*/ 98 w 335"/>
              <a:gd name="T31" fmla="*/ 251 h 393"/>
              <a:gd name="T32" fmla="*/ 131 w 335"/>
              <a:gd name="T33" fmla="*/ 77 h 393"/>
              <a:gd name="T34" fmla="*/ 158 w 335"/>
              <a:gd name="T35" fmla="*/ 71 h 393"/>
              <a:gd name="T36" fmla="*/ 197 w 335"/>
              <a:gd name="T37" fmla="*/ 74 h 393"/>
              <a:gd name="T38" fmla="*/ 270 w 335"/>
              <a:gd name="T39" fmla="*/ 173 h 393"/>
              <a:gd name="T40" fmla="*/ 192 w 335"/>
              <a:gd name="T41" fmla="*/ 91 h 393"/>
              <a:gd name="T42" fmla="*/ 168 w 335"/>
              <a:gd name="T43" fmla="*/ 87 h 393"/>
              <a:gd name="T44" fmla="*/ 158 w 335"/>
              <a:gd name="T45" fmla="*/ 88 h 393"/>
              <a:gd name="T46" fmla="*/ 82 w 335"/>
              <a:gd name="T47" fmla="*/ 173 h 393"/>
              <a:gd name="T48" fmla="*/ 129 w 335"/>
              <a:gd name="T49" fmla="*/ 267 h 393"/>
              <a:gd name="T50" fmla="*/ 139 w 335"/>
              <a:gd name="T51" fmla="*/ 303 h 393"/>
              <a:gd name="T52" fmla="*/ 206 w 335"/>
              <a:gd name="T53" fmla="*/ 267 h 393"/>
              <a:gd name="T54" fmla="*/ 252 w 335"/>
              <a:gd name="T55" fmla="*/ 173 h 393"/>
              <a:gd name="T56" fmla="*/ 286 w 335"/>
              <a:gd name="T57" fmla="*/ 287 h 393"/>
              <a:gd name="T58" fmla="*/ 284 w 335"/>
              <a:gd name="T59" fmla="*/ 157 h 393"/>
              <a:gd name="T60" fmla="*/ 335 w 335"/>
              <a:gd name="T61" fmla="*/ 168 h 393"/>
              <a:gd name="T62" fmla="*/ 188 w 335"/>
              <a:gd name="T63" fmla="*/ 216 h 393"/>
              <a:gd name="T64" fmla="*/ 181 w 335"/>
              <a:gd name="T65" fmla="*/ 219 h 393"/>
              <a:gd name="T66" fmla="*/ 175 w 335"/>
              <a:gd name="T67" fmla="*/ 217 h 393"/>
              <a:gd name="T68" fmla="*/ 160 w 335"/>
              <a:gd name="T69" fmla="*/ 217 h 393"/>
              <a:gd name="T70" fmla="*/ 154 w 335"/>
              <a:gd name="T71" fmla="*/ 219 h 393"/>
              <a:gd name="T72" fmla="*/ 146 w 335"/>
              <a:gd name="T73" fmla="*/ 216 h 393"/>
              <a:gd name="T74" fmla="*/ 134 w 335"/>
              <a:gd name="T75" fmla="*/ 227 h 393"/>
              <a:gd name="T76" fmla="*/ 162 w 335"/>
              <a:gd name="T77" fmla="*/ 287 h 393"/>
              <a:gd name="T78" fmla="*/ 140 w 335"/>
              <a:gd name="T79" fmla="*/ 227 h 393"/>
              <a:gd name="T80" fmla="*/ 150 w 335"/>
              <a:gd name="T81" fmla="*/ 224 h 393"/>
              <a:gd name="T82" fmla="*/ 160 w 335"/>
              <a:gd name="T83" fmla="*/ 229 h 393"/>
              <a:gd name="T84" fmla="*/ 163 w 335"/>
              <a:gd name="T85" fmla="*/ 223 h 393"/>
              <a:gd name="T86" fmla="*/ 171 w 335"/>
              <a:gd name="T87" fmla="*/ 223 h 393"/>
              <a:gd name="T88" fmla="*/ 174 w 335"/>
              <a:gd name="T89" fmla="*/ 229 h 393"/>
              <a:gd name="T90" fmla="*/ 185 w 335"/>
              <a:gd name="T91" fmla="*/ 224 h 393"/>
              <a:gd name="T92" fmla="*/ 194 w 335"/>
              <a:gd name="T93" fmla="*/ 227 h 393"/>
              <a:gd name="T94" fmla="*/ 173 w 335"/>
              <a:gd name="T95" fmla="*/ 287 h 393"/>
              <a:gd name="T96" fmla="*/ 201 w 335"/>
              <a:gd name="T97" fmla="*/ 227 h 393"/>
              <a:gd name="T98" fmla="*/ 49 w 335"/>
              <a:gd name="T99" fmla="*/ 287 h 393"/>
              <a:gd name="T100" fmla="*/ 49 w 335"/>
              <a:gd name="T101" fmla="*/ 271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93">
                <a:moveTo>
                  <a:pt x="258" y="93"/>
                </a:moveTo>
                <a:cubicBezTo>
                  <a:pt x="253" y="88"/>
                  <a:pt x="248" y="82"/>
                  <a:pt x="242" y="77"/>
                </a:cubicBezTo>
                <a:cubicBezTo>
                  <a:pt x="270" y="49"/>
                  <a:pt x="270" y="49"/>
                  <a:pt x="270" y="49"/>
                </a:cubicBezTo>
                <a:cubicBezTo>
                  <a:pt x="275" y="45"/>
                  <a:pt x="282" y="45"/>
                  <a:pt x="286" y="49"/>
                </a:cubicBezTo>
                <a:cubicBezTo>
                  <a:pt x="290" y="54"/>
                  <a:pt x="290" y="61"/>
                  <a:pt x="286" y="65"/>
                </a:cubicBezTo>
                <a:lnTo>
                  <a:pt x="258" y="93"/>
                </a:lnTo>
                <a:close/>
                <a:moveTo>
                  <a:pt x="179" y="49"/>
                </a:moveTo>
                <a:cubicBezTo>
                  <a:pt x="179" y="11"/>
                  <a:pt x="179" y="11"/>
                  <a:pt x="179" y="11"/>
                </a:cubicBezTo>
                <a:cubicBezTo>
                  <a:pt x="179" y="5"/>
                  <a:pt x="174" y="0"/>
                  <a:pt x="167" y="0"/>
                </a:cubicBezTo>
                <a:cubicBezTo>
                  <a:pt x="161" y="0"/>
                  <a:pt x="156" y="5"/>
                  <a:pt x="156" y="11"/>
                </a:cubicBezTo>
                <a:cubicBezTo>
                  <a:pt x="156" y="49"/>
                  <a:pt x="156" y="49"/>
                  <a:pt x="156" y="49"/>
                </a:cubicBezTo>
                <a:cubicBezTo>
                  <a:pt x="160" y="49"/>
                  <a:pt x="163" y="49"/>
                  <a:pt x="167" y="49"/>
                </a:cubicBezTo>
                <a:cubicBezTo>
                  <a:pt x="171" y="49"/>
                  <a:pt x="175" y="49"/>
                  <a:pt x="179" y="49"/>
                </a:cubicBezTo>
                <a:close/>
                <a:moveTo>
                  <a:pt x="77" y="93"/>
                </a:moveTo>
                <a:cubicBezTo>
                  <a:pt x="82" y="88"/>
                  <a:pt x="87" y="82"/>
                  <a:pt x="92" y="77"/>
                </a:cubicBezTo>
                <a:cubicBezTo>
                  <a:pt x="65" y="49"/>
                  <a:pt x="65" y="49"/>
                  <a:pt x="65" y="49"/>
                </a:cubicBezTo>
                <a:cubicBezTo>
                  <a:pt x="60" y="45"/>
                  <a:pt x="53" y="45"/>
                  <a:pt x="49" y="49"/>
                </a:cubicBezTo>
                <a:cubicBezTo>
                  <a:pt x="44" y="54"/>
                  <a:pt x="44" y="61"/>
                  <a:pt x="49" y="65"/>
                </a:cubicBezTo>
                <a:lnTo>
                  <a:pt x="77" y="93"/>
                </a:lnTo>
                <a:close/>
                <a:moveTo>
                  <a:pt x="50" y="173"/>
                </a:moveTo>
                <a:cubicBezTo>
                  <a:pt x="50" y="167"/>
                  <a:pt x="50" y="162"/>
                  <a:pt x="51" y="157"/>
                </a:cubicBezTo>
                <a:cubicBezTo>
                  <a:pt x="11" y="157"/>
                  <a:pt x="11" y="157"/>
                  <a:pt x="11" y="157"/>
                </a:cubicBezTo>
                <a:cubicBezTo>
                  <a:pt x="5" y="157"/>
                  <a:pt x="0" y="162"/>
                  <a:pt x="0" y="168"/>
                </a:cubicBezTo>
                <a:cubicBezTo>
                  <a:pt x="0" y="174"/>
                  <a:pt x="5" y="179"/>
                  <a:pt x="11" y="179"/>
                </a:cubicBezTo>
                <a:cubicBezTo>
                  <a:pt x="50" y="179"/>
                  <a:pt x="50" y="179"/>
                  <a:pt x="50" y="179"/>
                </a:cubicBezTo>
                <a:cubicBezTo>
                  <a:pt x="50" y="177"/>
                  <a:pt x="50" y="175"/>
                  <a:pt x="50" y="173"/>
                </a:cubicBezTo>
                <a:close/>
                <a:moveTo>
                  <a:pt x="172" y="381"/>
                </a:moveTo>
                <a:cubicBezTo>
                  <a:pt x="162" y="381"/>
                  <a:pt x="162" y="381"/>
                  <a:pt x="162" y="381"/>
                </a:cubicBezTo>
                <a:cubicBezTo>
                  <a:pt x="143" y="381"/>
                  <a:pt x="143" y="381"/>
                  <a:pt x="143" y="381"/>
                </a:cubicBezTo>
                <a:cubicBezTo>
                  <a:pt x="143" y="382"/>
                  <a:pt x="143" y="382"/>
                  <a:pt x="143" y="382"/>
                </a:cubicBezTo>
                <a:cubicBezTo>
                  <a:pt x="143" y="388"/>
                  <a:pt x="152" y="393"/>
                  <a:pt x="160" y="393"/>
                </a:cubicBezTo>
                <a:cubicBezTo>
                  <a:pt x="162" y="393"/>
                  <a:pt x="162" y="393"/>
                  <a:pt x="162" y="393"/>
                </a:cubicBezTo>
                <a:cubicBezTo>
                  <a:pt x="173" y="393"/>
                  <a:pt x="173" y="393"/>
                  <a:pt x="173" y="393"/>
                </a:cubicBezTo>
                <a:cubicBezTo>
                  <a:pt x="174" y="393"/>
                  <a:pt x="174" y="393"/>
                  <a:pt x="174" y="393"/>
                </a:cubicBezTo>
                <a:cubicBezTo>
                  <a:pt x="183" y="393"/>
                  <a:pt x="192" y="388"/>
                  <a:pt x="192" y="382"/>
                </a:cubicBezTo>
                <a:cubicBezTo>
                  <a:pt x="192" y="382"/>
                  <a:pt x="192" y="382"/>
                  <a:pt x="192" y="381"/>
                </a:cubicBezTo>
                <a:lnTo>
                  <a:pt x="172" y="381"/>
                </a:lnTo>
                <a:close/>
                <a:moveTo>
                  <a:pt x="196" y="354"/>
                </a:moveTo>
                <a:cubicBezTo>
                  <a:pt x="139" y="354"/>
                  <a:pt x="139" y="354"/>
                  <a:pt x="139" y="354"/>
                </a:cubicBezTo>
                <a:cubicBezTo>
                  <a:pt x="133" y="354"/>
                  <a:pt x="128" y="359"/>
                  <a:pt x="128" y="365"/>
                </a:cubicBezTo>
                <a:cubicBezTo>
                  <a:pt x="128" y="371"/>
                  <a:pt x="133" y="376"/>
                  <a:pt x="139" y="376"/>
                </a:cubicBezTo>
                <a:cubicBezTo>
                  <a:pt x="196" y="376"/>
                  <a:pt x="196" y="376"/>
                  <a:pt x="196" y="376"/>
                </a:cubicBezTo>
                <a:cubicBezTo>
                  <a:pt x="202" y="376"/>
                  <a:pt x="207" y="371"/>
                  <a:pt x="207" y="365"/>
                </a:cubicBezTo>
                <a:cubicBezTo>
                  <a:pt x="207" y="359"/>
                  <a:pt x="202" y="354"/>
                  <a:pt x="196" y="354"/>
                </a:cubicBezTo>
                <a:close/>
                <a:moveTo>
                  <a:pt x="196" y="327"/>
                </a:moveTo>
                <a:cubicBezTo>
                  <a:pt x="139" y="327"/>
                  <a:pt x="139" y="327"/>
                  <a:pt x="139" y="327"/>
                </a:cubicBezTo>
                <a:cubicBezTo>
                  <a:pt x="133" y="327"/>
                  <a:pt x="128" y="332"/>
                  <a:pt x="128" y="338"/>
                </a:cubicBezTo>
                <a:cubicBezTo>
                  <a:pt x="128" y="344"/>
                  <a:pt x="133" y="349"/>
                  <a:pt x="139" y="349"/>
                </a:cubicBezTo>
                <a:cubicBezTo>
                  <a:pt x="196" y="349"/>
                  <a:pt x="196" y="349"/>
                  <a:pt x="196" y="349"/>
                </a:cubicBezTo>
                <a:cubicBezTo>
                  <a:pt x="202" y="349"/>
                  <a:pt x="207" y="344"/>
                  <a:pt x="207" y="338"/>
                </a:cubicBezTo>
                <a:cubicBezTo>
                  <a:pt x="207" y="332"/>
                  <a:pt x="202" y="327"/>
                  <a:pt x="196" y="327"/>
                </a:cubicBezTo>
                <a:close/>
                <a:moveTo>
                  <a:pt x="258" y="224"/>
                </a:moveTo>
                <a:cubicBezTo>
                  <a:pt x="251" y="237"/>
                  <a:pt x="242" y="246"/>
                  <a:pt x="235" y="254"/>
                </a:cubicBezTo>
                <a:cubicBezTo>
                  <a:pt x="231" y="258"/>
                  <a:pt x="227" y="262"/>
                  <a:pt x="225" y="266"/>
                </a:cubicBezTo>
                <a:cubicBezTo>
                  <a:pt x="224" y="267"/>
                  <a:pt x="223" y="269"/>
                  <a:pt x="223" y="270"/>
                </a:cubicBezTo>
                <a:cubicBezTo>
                  <a:pt x="221" y="280"/>
                  <a:pt x="221" y="292"/>
                  <a:pt x="221" y="295"/>
                </a:cubicBezTo>
                <a:cubicBezTo>
                  <a:pt x="221" y="295"/>
                  <a:pt x="221" y="295"/>
                  <a:pt x="221" y="296"/>
                </a:cubicBezTo>
                <a:cubicBezTo>
                  <a:pt x="221" y="309"/>
                  <a:pt x="210" y="320"/>
                  <a:pt x="196" y="320"/>
                </a:cubicBezTo>
                <a:cubicBezTo>
                  <a:pt x="139" y="320"/>
                  <a:pt x="139" y="320"/>
                  <a:pt x="139" y="320"/>
                </a:cubicBezTo>
                <a:cubicBezTo>
                  <a:pt x="125" y="320"/>
                  <a:pt x="114" y="309"/>
                  <a:pt x="114" y="295"/>
                </a:cubicBezTo>
                <a:cubicBezTo>
                  <a:pt x="114" y="295"/>
                  <a:pt x="114" y="295"/>
                  <a:pt x="114" y="295"/>
                </a:cubicBezTo>
                <a:cubicBezTo>
                  <a:pt x="114" y="292"/>
                  <a:pt x="114" y="280"/>
                  <a:pt x="112" y="270"/>
                </a:cubicBezTo>
                <a:cubicBezTo>
                  <a:pt x="111" y="268"/>
                  <a:pt x="110" y="266"/>
                  <a:pt x="108" y="263"/>
                </a:cubicBezTo>
                <a:cubicBezTo>
                  <a:pt x="105" y="259"/>
                  <a:pt x="102" y="256"/>
                  <a:pt x="98" y="251"/>
                </a:cubicBezTo>
                <a:cubicBezTo>
                  <a:pt x="89" y="243"/>
                  <a:pt x="79" y="231"/>
                  <a:pt x="72" y="214"/>
                </a:cubicBezTo>
                <a:cubicBezTo>
                  <a:pt x="68" y="203"/>
                  <a:pt x="65" y="189"/>
                  <a:pt x="65" y="173"/>
                </a:cubicBezTo>
                <a:cubicBezTo>
                  <a:pt x="65" y="150"/>
                  <a:pt x="73" y="128"/>
                  <a:pt x="86" y="111"/>
                </a:cubicBezTo>
                <a:cubicBezTo>
                  <a:pt x="97" y="96"/>
                  <a:pt x="113" y="84"/>
                  <a:pt x="131" y="77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8" y="74"/>
                  <a:pt x="138" y="74"/>
                  <a:pt x="138" y="74"/>
                </a:cubicBezTo>
                <a:cubicBezTo>
                  <a:pt x="144" y="73"/>
                  <a:pt x="150" y="71"/>
                  <a:pt x="157" y="71"/>
                </a:cubicBezTo>
                <a:cubicBezTo>
                  <a:pt x="157" y="71"/>
                  <a:pt x="157" y="71"/>
                  <a:pt x="158" y="71"/>
                </a:cubicBezTo>
                <a:cubicBezTo>
                  <a:pt x="161" y="70"/>
                  <a:pt x="164" y="70"/>
                  <a:pt x="168" y="70"/>
                </a:cubicBezTo>
                <a:cubicBezTo>
                  <a:pt x="171" y="70"/>
                  <a:pt x="174" y="70"/>
                  <a:pt x="177" y="71"/>
                </a:cubicBezTo>
                <a:cubicBezTo>
                  <a:pt x="178" y="71"/>
                  <a:pt x="178" y="71"/>
                  <a:pt x="178" y="71"/>
                </a:cubicBezTo>
                <a:cubicBezTo>
                  <a:pt x="184" y="71"/>
                  <a:pt x="191" y="73"/>
                  <a:pt x="197" y="74"/>
                </a:cubicBezTo>
                <a:cubicBezTo>
                  <a:pt x="204" y="77"/>
                  <a:pt x="204" y="77"/>
                  <a:pt x="204" y="77"/>
                </a:cubicBezTo>
                <a:cubicBezTo>
                  <a:pt x="204" y="77"/>
                  <a:pt x="204" y="77"/>
                  <a:pt x="204" y="77"/>
                </a:cubicBezTo>
                <a:cubicBezTo>
                  <a:pt x="222" y="84"/>
                  <a:pt x="238" y="96"/>
                  <a:pt x="249" y="111"/>
                </a:cubicBezTo>
                <a:cubicBezTo>
                  <a:pt x="262" y="128"/>
                  <a:pt x="270" y="150"/>
                  <a:pt x="270" y="173"/>
                </a:cubicBezTo>
                <a:cubicBezTo>
                  <a:pt x="270" y="195"/>
                  <a:pt x="265" y="211"/>
                  <a:pt x="258" y="224"/>
                </a:cubicBezTo>
                <a:close/>
                <a:moveTo>
                  <a:pt x="252" y="173"/>
                </a:moveTo>
                <a:cubicBezTo>
                  <a:pt x="252" y="153"/>
                  <a:pt x="246" y="136"/>
                  <a:pt x="235" y="121"/>
                </a:cubicBezTo>
                <a:cubicBezTo>
                  <a:pt x="224" y="107"/>
                  <a:pt x="209" y="96"/>
                  <a:pt x="192" y="91"/>
                </a:cubicBezTo>
                <a:cubicBezTo>
                  <a:pt x="189" y="90"/>
                  <a:pt x="189" y="90"/>
                  <a:pt x="189" y="90"/>
                </a:cubicBezTo>
                <a:cubicBezTo>
                  <a:pt x="185" y="89"/>
                  <a:pt x="181" y="88"/>
                  <a:pt x="176" y="88"/>
                </a:cubicBezTo>
                <a:cubicBezTo>
                  <a:pt x="176" y="88"/>
                  <a:pt x="175" y="88"/>
                  <a:pt x="176" y="88"/>
                </a:cubicBezTo>
                <a:cubicBezTo>
                  <a:pt x="173" y="88"/>
                  <a:pt x="170" y="87"/>
                  <a:pt x="168" y="87"/>
                </a:cubicBezTo>
                <a:cubicBezTo>
                  <a:pt x="167" y="87"/>
                  <a:pt x="167" y="87"/>
                  <a:pt x="167" y="87"/>
                </a:cubicBezTo>
                <a:cubicBezTo>
                  <a:pt x="167" y="87"/>
                  <a:pt x="167" y="87"/>
                  <a:pt x="167" y="87"/>
                </a:cubicBezTo>
                <a:cubicBezTo>
                  <a:pt x="164" y="87"/>
                  <a:pt x="162" y="88"/>
                  <a:pt x="159" y="88"/>
                </a:cubicBezTo>
                <a:cubicBezTo>
                  <a:pt x="159" y="88"/>
                  <a:pt x="158" y="88"/>
                  <a:pt x="158" y="88"/>
                </a:cubicBezTo>
                <a:cubicBezTo>
                  <a:pt x="154" y="88"/>
                  <a:pt x="150" y="89"/>
                  <a:pt x="145" y="90"/>
                </a:cubicBezTo>
                <a:cubicBezTo>
                  <a:pt x="143" y="91"/>
                  <a:pt x="143" y="91"/>
                  <a:pt x="143" y="91"/>
                </a:cubicBezTo>
                <a:cubicBezTo>
                  <a:pt x="126" y="96"/>
                  <a:pt x="110" y="107"/>
                  <a:pt x="100" y="121"/>
                </a:cubicBezTo>
                <a:cubicBezTo>
                  <a:pt x="89" y="136"/>
                  <a:pt x="82" y="153"/>
                  <a:pt x="82" y="173"/>
                </a:cubicBezTo>
                <a:cubicBezTo>
                  <a:pt x="82" y="192"/>
                  <a:pt x="87" y="205"/>
                  <a:pt x="92" y="216"/>
                </a:cubicBezTo>
                <a:cubicBezTo>
                  <a:pt x="98" y="227"/>
                  <a:pt x="105" y="234"/>
                  <a:pt x="112" y="242"/>
                </a:cubicBezTo>
                <a:cubicBezTo>
                  <a:pt x="117" y="246"/>
                  <a:pt x="121" y="251"/>
                  <a:pt x="125" y="256"/>
                </a:cubicBezTo>
                <a:cubicBezTo>
                  <a:pt x="127" y="260"/>
                  <a:pt x="128" y="263"/>
                  <a:pt x="129" y="267"/>
                </a:cubicBezTo>
                <a:cubicBezTo>
                  <a:pt x="131" y="279"/>
                  <a:pt x="131" y="291"/>
                  <a:pt x="131" y="295"/>
                </a:cubicBezTo>
                <a:cubicBezTo>
                  <a:pt x="131" y="295"/>
                  <a:pt x="131" y="296"/>
                  <a:pt x="131" y="296"/>
                </a:cubicBezTo>
                <a:cubicBezTo>
                  <a:pt x="131" y="298"/>
                  <a:pt x="132" y="300"/>
                  <a:pt x="133" y="301"/>
                </a:cubicBezTo>
                <a:cubicBezTo>
                  <a:pt x="135" y="302"/>
                  <a:pt x="137" y="303"/>
                  <a:pt x="139" y="303"/>
                </a:cubicBezTo>
                <a:cubicBezTo>
                  <a:pt x="196" y="303"/>
                  <a:pt x="196" y="303"/>
                  <a:pt x="196" y="303"/>
                </a:cubicBezTo>
                <a:cubicBezTo>
                  <a:pt x="200" y="303"/>
                  <a:pt x="204" y="300"/>
                  <a:pt x="204" y="296"/>
                </a:cubicBezTo>
                <a:cubicBezTo>
                  <a:pt x="204" y="296"/>
                  <a:pt x="204" y="295"/>
                  <a:pt x="204" y="295"/>
                </a:cubicBezTo>
                <a:cubicBezTo>
                  <a:pt x="204" y="291"/>
                  <a:pt x="204" y="279"/>
                  <a:pt x="206" y="267"/>
                </a:cubicBezTo>
                <a:cubicBezTo>
                  <a:pt x="207" y="261"/>
                  <a:pt x="210" y="256"/>
                  <a:pt x="213" y="252"/>
                </a:cubicBezTo>
                <a:cubicBezTo>
                  <a:pt x="217" y="248"/>
                  <a:pt x="221" y="244"/>
                  <a:pt x="225" y="240"/>
                </a:cubicBezTo>
                <a:cubicBezTo>
                  <a:pt x="233" y="231"/>
                  <a:pt x="241" y="222"/>
                  <a:pt x="246" y="208"/>
                </a:cubicBezTo>
                <a:cubicBezTo>
                  <a:pt x="250" y="199"/>
                  <a:pt x="252" y="187"/>
                  <a:pt x="252" y="173"/>
                </a:cubicBezTo>
                <a:close/>
                <a:moveTo>
                  <a:pt x="264" y="248"/>
                </a:moveTo>
                <a:cubicBezTo>
                  <a:pt x="259" y="255"/>
                  <a:pt x="254" y="261"/>
                  <a:pt x="250" y="266"/>
                </a:cubicBezTo>
                <a:cubicBezTo>
                  <a:pt x="270" y="287"/>
                  <a:pt x="270" y="287"/>
                  <a:pt x="270" y="287"/>
                </a:cubicBezTo>
                <a:cubicBezTo>
                  <a:pt x="275" y="291"/>
                  <a:pt x="282" y="291"/>
                  <a:pt x="286" y="287"/>
                </a:cubicBezTo>
                <a:cubicBezTo>
                  <a:pt x="290" y="282"/>
                  <a:pt x="290" y="275"/>
                  <a:pt x="286" y="271"/>
                </a:cubicBezTo>
                <a:lnTo>
                  <a:pt x="264" y="248"/>
                </a:lnTo>
                <a:close/>
                <a:moveTo>
                  <a:pt x="324" y="157"/>
                </a:moveTo>
                <a:cubicBezTo>
                  <a:pt x="284" y="157"/>
                  <a:pt x="284" y="157"/>
                  <a:pt x="284" y="157"/>
                </a:cubicBezTo>
                <a:cubicBezTo>
                  <a:pt x="285" y="162"/>
                  <a:pt x="285" y="167"/>
                  <a:pt x="285" y="173"/>
                </a:cubicBezTo>
                <a:cubicBezTo>
                  <a:pt x="285" y="175"/>
                  <a:pt x="285" y="177"/>
                  <a:pt x="285" y="179"/>
                </a:cubicBezTo>
                <a:cubicBezTo>
                  <a:pt x="324" y="179"/>
                  <a:pt x="324" y="179"/>
                  <a:pt x="324" y="179"/>
                </a:cubicBezTo>
                <a:cubicBezTo>
                  <a:pt x="330" y="179"/>
                  <a:pt x="335" y="174"/>
                  <a:pt x="335" y="168"/>
                </a:cubicBezTo>
                <a:cubicBezTo>
                  <a:pt x="335" y="162"/>
                  <a:pt x="330" y="157"/>
                  <a:pt x="324" y="157"/>
                </a:cubicBezTo>
                <a:close/>
                <a:moveTo>
                  <a:pt x="196" y="217"/>
                </a:moveTo>
                <a:cubicBezTo>
                  <a:pt x="194" y="216"/>
                  <a:pt x="192" y="216"/>
                  <a:pt x="189" y="216"/>
                </a:cubicBezTo>
                <a:cubicBezTo>
                  <a:pt x="188" y="216"/>
                  <a:pt x="188" y="216"/>
                  <a:pt x="188" y="216"/>
                </a:cubicBezTo>
                <a:cubicBezTo>
                  <a:pt x="187" y="216"/>
                  <a:pt x="186" y="216"/>
                  <a:pt x="185" y="216"/>
                </a:cubicBezTo>
                <a:cubicBezTo>
                  <a:pt x="185" y="216"/>
                  <a:pt x="184" y="217"/>
                  <a:pt x="184" y="217"/>
                </a:cubicBezTo>
                <a:cubicBezTo>
                  <a:pt x="183" y="217"/>
                  <a:pt x="183" y="217"/>
                  <a:pt x="182" y="217"/>
                </a:cubicBezTo>
                <a:cubicBezTo>
                  <a:pt x="182" y="218"/>
                  <a:pt x="181" y="218"/>
                  <a:pt x="181" y="219"/>
                </a:cubicBezTo>
                <a:cubicBezTo>
                  <a:pt x="181" y="219"/>
                  <a:pt x="180" y="219"/>
                  <a:pt x="180" y="219"/>
                </a:cubicBezTo>
                <a:cubicBezTo>
                  <a:pt x="180" y="219"/>
                  <a:pt x="179" y="220"/>
                  <a:pt x="179" y="220"/>
                </a:cubicBezTo>
                <a:cubicBezTo>
                  <a:pt x="179" y="220"/>
                  <a:pt x="179" y="221"/>
                  <a:pt x="179" y="221"/>
                </a:cubicBezTo>
                <a:cubicBezTo>
                  <a:pt x="178" y="219"/>
                  <a:pt x="176" y="218"/>
                  <a:pt x="175" y="217"/>
                </a:cubicBezTo>
                <a:cubicBezTo>
                  <a:pt x="173" y="216"/>
                  <a:pt x="171" y="215"/>
                  <a:pt x="168" y="215"/>
                </a:cubicBezTo>
                <a:cubicBezTo>
                  <a:pt x="168" y="215"/>
                  <a:pt x="168" y="216"/>
                  <a:pt x="167" y="216"/>
                </a:cubicBezTo>
                <a:cubicBezTo>
                  <a:pt x="167" y="216"/>
                  <a:pt x="167" y="215"/>
                  <a:pt x="167" y="215"/>
                </a:cubicBezTo>
                <a:cubicBezTo>
                  <a:pt x="164" y="215"/>
                  <a:pt x="162" y="216"/>
                  <a:pt x="160" y="217"/>
                </a:cubicBezTo>
                <a:cubicBezTo>
                  <a:pt x="158" y="218"/>
                  <a:pt x="157" y="219"/>
                  <a:pt x="156" y="221"/>
                </a:cubicBezTo>
                <a:cubicBezTo>
                  <a:pt x="156" y="221"/>
                  <a:pt x="156" y="220"/>
                  <a:pt x="156" y="220"/>
                </a:cubicBezTo>
                <a:cubicBezTo>
                  <a:pt x="155" y="220"/>
                  <a:pt x="155" y="219"/>
                  <a:pt x="155" y="219"/>
                </a:cubicBezTo>
                <a:cubicBezTo>
                  <a:pt x="154" y="219"/>
                  <a:pt x="154" y="219"/>
                  <a:pt x="154" y="219"/>
                </a:cubicBezTo>
                <a:cubicBezTo>
                  <a:pt x="153" y="218"/>
                  <a:pt x="153" y="218"/>
                  <a:pt x="152" y="217"/>
                </a:cubicBezTo>
                <a:cubicBezTo>
                  <a:pt x="152" y="217"/>
                  <a:pt x="152" y="217"/>
                  <a:pt x="151" y="217"/>
                </a:cubicBezTo>
                <a:cubicBezTo>
                  <a:pt x="151" y="217"/>
                  <a:pt x="150" y="216"/>
                  <a:pt x="150" y="216"/>
                </a:cubicBezTo>
                <a:cubicBezTo>
                  <a:pt x="149" y="216"/>
                  <a:pt x="148" y="216"/>
                  <a:pt x="146" y="216"/>
                </a:cubicBezTo>
                <a:cubicBezTo>
                  <a:pt x="145" y="216"/>
                  <a:pt x="145" y="216"/>
                  <a:pt x="145" y="216"/>
                </a:cubicBezTo>
                <a:cubicBezTo>
                  <a:pt x="143" y="216"/>
                  <a:pt x="141" y="216"/>
                  <a:pt x="139" y="217"/>
                </a:cubicBezTo>
                <a:cubicBezTo>
                  <a:pt x="138" y="218"/>
                  <a:pt x="138" y="218"/>
                  <a:pt x="137" y="218"/>
                </a:cubicBezTo>
                <a:cubicBezTo>
                  <a:pt x="135" y="220"/>
                  <a:pt x="134" y="223"/>
                  <a:pt x="134" y="227"/>
                </a:cubicBezTo>
                <a:cubicBezTo>
                  <a:pt x="134" y="230"/>
                  <a:pt x="135" y="233"/>
                  <a:pt x="137" y="237"/>
                </a:cubicBezTo>
                <a:cubicBezTo>
                  <a:pt x="139" y="241"/>
                  <a:pt x="143" y="246"/>
                  <a:pt x="147" y="255"/>
                </a:cubicBezTo>
                <a:cubicBezTo>
                  <a:pt x="150" y="262"/>
                  <a:pt x="153" y="272"/>
                  <a:pt x="155" y="287"/>
                </a:cubicBezTo>
                <a:cubicBezTo>
                  <a:pt x="162" y="287"/>
                  <a:pt x="162" y="287"/>
                  <a:pt x="162" y="287"/>
                </a:cubicBezTo>
                <a:cubicBezTo>
                  <a:pt x="160" y="271"/>
                  <a:pt x="156" y="260"/>
                  <a:pt x="153" y="252"/>
                </a:cubicBezTo>
                <a:cubicBezTo>
                  <a:pt x="149" y="242"/>
                  <a:pt x="144" y="237"/>
                  <a:pt x="143" y="234"/>
                </a:cubicBezTo>
                <a:cubicBezTo>
                  <a:pt x="142" y="233"/>
                  <a:pt x="142" y="233"/>
                  <a:pt x="142" y="232"/>
                </a:cubicBezTo>
                <a:cubicBezTo>
                  <a:pt x="141" y="230"/>
                  <a:pt x="140" y="228"/>
                  <a:pt x="140" y="227"/>
                </a:cubicBezTo>
                <a:cubicBezTo>
                  <a:pt x="140" y="225"/>
                  <a:pt x="141" y="224"/>
                  <a:pt x="142" y="223"/>
                </a:cubicBezTo>
                <a:cubicBezTo>
                  <a:pt x="142" y="223"/>
                  <a:pt x="144" y="222"/>
                  <a:pt x="145" y="222"/>
                </a:cubicBezTo>
                <a:cubicBezTo>
                  <a:pt x="146" y="222"/>
                  <a:pt x="146" y="222"/>
                  <a:pt x="146" y="222"/>
                </a:cubicBezTo>
                <a:cubicBezTo>
                  <a:pt x="148" y="223"/>
                  <a:pt x="149" y="223"/>
                  <a:pt x="150" y="224"/>
                </a:cubicBezTo>
                <a:cubicBezTo>
                  <a:pt x="151" y="224"/>
                  <a:pt x="151" y="225"/>
                  <a:pt x="151" y="225"/>
                </a:cubicBezTo>
                <a:cubicBezTo>
                  <a:pt x="152" y="226"/>
                  <a:pt x="153" y="228"/>
                  <a:pt x="155" y="230"/>
                </a:cubicBezTo>
                <a:cubicBezTo>
                  <a:pt x="155" y="231"/>
                  <a:pt x="157" y="232"/>
                  <a:pt x="158" y="231"/>
                </a:cubicBezTo>
                <a:cubicBezTo>
                  <a:pt x="159" y="231"/>
                  <a:pt x="160" y="230"/>
                  <a:pt x="160" y="229"/>
                </a:cubicBezTo>
                <a:cubicBezTo>
                  <a:pt x="161" y="228"/>
                  <a:pt x="161" y="227"/>
                  <a:pt x="161" y="226"/>
                </a:cubicBezTo>
                <a:cubicBezTo>
                  <a:pt x="161" y="225"/>
                  <a:pt x="162" y="225"/>
                  <a:pt x="162" y="225"/>
                </a:cubicBezTo>
                <a:cubicBezTo>
                  <a:pt x="162" y="224"/>
                  <a:pt x="162" y="224"/>
                  <a:pt x="162" y="224"/>
                </a:cubicBezTo>
                <a:cubicBezTo>
                  <a:pt x="163" y="223"/>
                  <a:pt x="163" y="223"/>
                  <a:pt x="163" y="223"/>
                </a:cubicBezTo>
                <a:cubicBezTo>
                  <a:pt x="164" y="222"/>
                  <a:pt x="165" y="222"/>
                  <a:pt x="167" y="222"/>
                </a:cubicBezTo>
                <a:cubicBezTo>
                  <a:pt x="167" y="222"/>
                  <a:pt x="167" y="222"/>
                  <a:pt x="167" y="222"/>
                </a:cubicBezTo>
                <a:cubicBezTo>
                  <a:pt x="168" y="222"/>
                  <a:pt x="168" y="222"/>
                  <a:pt x="168" y="222"/>
                </a:cubicBezTo>
                <a:cubicBezTo>
                  <a:pt x="170" y="222"/>
                  <a:pt x="171" y="222"/>
                  <a:pt x="171" y="223"/>
                </a:cubicBezTo>
                <a:cubicBezTo>
                  <a:pt x="172" y="223"/>
                  <a:pt x="172" y="223"/>
                  <a:pt x="173" y="224"/>
                </a:cubicBezTo>
                <a:cubicBezTo>
                  <a:pt x="173" y="224"/>
                  <a:pt x="173" y="224"/>
                  <a:pt x="173" y="225"/>
                </a:cubicBezTo>
                <a:cubicBezTo>
                  <a:pt x="173" y="225"/>
                  <a:pt x="173" y="225"/>
                  <a:pt x="174" y="226"/>
                </a:cubicBezTo>
                <a:cubicBezTo>
                  <a:pt x="174" y="227"/>
                  <a:pt x="174" y="228"/>
                  <a:pt x="174" y="229"/>
                </a:cubicBezTo>
                <a:cubicBezTo>
                  <a:pt x="175" y="230"/>
                  <a:pt x="176" y="231"/>
                  <a:pt x="177" y="231"/>
                </a:cubicBezTo>
                <a:cubicBezTo>
                  <a:pt x="178" y="232"/>
                  <a:pt x="179" y="231"/>
                  <a:pt x="180" y="230"/>
                </a:cubicBezTo>
                <a:cubicBezTo>
                  <a:pt x="182" y="228"/>
                  <a:pt x="182" y="226"/>
                  <a:pt x="184" y="225"/>
                </a:cubicBezTo>
                <a:cubicBezTo>
                  <a:pt x="184" y="225"/>
                  <a:pt x="184" y="224"/>
                  <a:pt x="185" y="224"/>
                </a:cubicBezTo>
                <a:cubicBezTo>
                  <a:pt x="185" y="223"/>
                  <a:pt x="187" y="223"/>
                  <a:pt x="189" y="222"/>
                </a:cubicBezTo>
                <a:cubicBezTo>
                  <a:pt x="189" y="222"/>
                  <a:pt x="189" y="222"/>
                  <a:pt x="189" y="222"/>
                </a:cubicBezTo>
                <a:cubicBezTo>
                  <a:pt x="191" y="222"/>
                  <a:pt x="192" y="223"/>
                  <a:pt x="193" y="223"/>
                </a:cubicBezTo>
                <a:cubicBezTo>
                  <a:pt x="194" y="224"/>
                  <a:pt x="194" y="225"/>
                  <a:pt x="194" y="227"/>
                </a:cubicBezTo>
                <a:cubicBezTo>
                  <a:pt x="194" y="228"/>
                  <a:pt x="194" y="230"/>
                  <a:pt x="193" y="232"/>
                </a:cubicBezTo>
                <a:cubicBezTo>
                  <a:pt x="193" y="233"/>
                  <a:pt x="193" y="233"/>
                  <a:pt x="192" y="234"/>
                </a:cubicBezTo>
                <a:cubicBezTo>
                  <a:pt x="191" y="237"/>
                  <a:pt x="186" y="242"/>
                  <a:pt x="182" y="252"/>
                </a:cubicBezTo>
                <a:cubicBezTo>
                  <a:pt x="178" y="260"/>
                  <a:pt x="175" y="271"/>
                  <a:pt x="173" y="287"/>
                </a:cubicBezTo>
                <a:cubicBezTo>
                  <a:pt x="180" y="287"/>
                  <a:pt x="180" y="287"/>
                  <a:pt x="180" y="287"/>
                </a:cubicBezTo>
                <a:cubicBezTo>
                  <a:pt x="182" y="272"/>
                  <a:pt x="185" y="262"/>
                  <a:pt x="188" y="255"/>
                </a:cubicBezTo>
                <a:cubicBezTo>
                  <a:pt x="192" y="246"/>
                  <a:pt x="196" y="241"/>
                  <a:pt x="198" y="237"/>
                </a:cubicBezTo>
                <a:cubicBezTo>
                  <a:pt x="200" y="233"/>
                  <a:pt x="201" y="230"/>
                  <a:pt x="201" y="227"/>
                </a:cubicBezTo>
                <a:cubicBezTo>
                  <a:pt x="201" y="223"/>
                  <a:pt x="200" y="220"/>
                  <a:pt x="198" y="218"/>
                </a:cubicBezTo>
                <a:cubicBezTo>
                  <a:pt x="197" y="218"/>
                  <a:pt x="196" y="218"/>
                  <a:pt x="196" y="217"/>
                </a:cubicBezTo>
                <a:close/>
                <a:moveTo>
                  <a:pt x="49" y="271"/>
                </a:moveTo>
                <a:cubicBezTo>
                  <a:pt x="44" y="275"/>
                  <a:pt x="44" y="282"/>
                  <a:pt x="49" y="287"/>
                </a:cubicBezTo>
                <a:cubicBezTo>
                  <a:pt x="53" y="291"/>
                  <a:pt x="60" y="291"/>
                  <a:pt x="65" y="287"/>
                </a:cubicBezTo>
                <a:cubicBezTo>
                  <a:pt x="85" y="266"/>
                  <a:pt x="85" y="266"/>
                  <a:pt x="85" y="266"/>
                </a:cubicBezTo>
                <a:cubicBezTo>
                  <a:pt x="80" y="261"/>
                  <a:pt x="76" y="255"/>
                  <a:pt x="71" y="248"/>
                </a:cubicBezTo>
                <a:lnTo>
                  <a:pt x="49" y="271"/>
                </a:ln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16"/>
          <p:cNvSpPr>
            <a:spLocks noEditPoints="1"/>
          </p:cNvSpPr>
          <p:nvPr/>
        </p:nvSpPr>
        <p:spPr bwMode="auto">
          <a:xfrm>
            <a:off x="7542363" y="2976548"/>
            <a:ext cx="383284" cy="324231"/>
          </a:xfrm>
          <a:custGeom>
            <a:avLst/>
            <a:gdLst>
              <a:gd name="T0" fmla="*/ 281 w 289"/>
              <a:gd name="T1" fmla="*/ 236 h 246"/>
              <a:gd name="T2" fmla="*/ 0 w 289"/>
              <a:gd name="T3" fmla="*/ 246 h 246"/>
              <a:gd name="T4" fmla="*/ 53 w 289"/>
              <a:gd name="T5" fmla="*/ 228 h 246"/>
              <a:gd name="T6" fmla="*/ 58 w 289"/>
              <a:gd name="T7" fmla="*/ 192 h 246"/>
              <a:gd name="T8" fmla="*/ 18 w 289"/>
              <a:gd name="T9" fmla="*/ 224 h 246"/>
              <a:gd name="T10" fmla="*/ 53 w 289"/>
              <a:gd name="T11" fmla="*/ 228 h 246"/>
              <a:gd name="T12" fmla="*/ 108 w 289"/>
              <a:gd name="T13" fmla="*/ 224 h 246"/>
              <a:gd name="T14" fmla="*/ 105 w 289"/>
              <a:gd name="T15" fmla="*/ 177 h 246"/>
              <a:gd name="T16" fmla="*/ 69 w 289"/>
              <a:gd name="T17" fmla="*/ 224 h 246"/>
              <a:gd name="T18" fmla="*/ 104 w 289"/>
              <a:gd name="T19" fmla="*/ 228 h 246"/>
              <a:gd name="T20" fmla="*/ 159 w 289"/>
              <a:gd name="T21" fmla="*/ 224 h 246"/>
              <a:gd name="T22" fmla="*/ 119 w 289"/>
              <a:gd name="T23" fmla="*/ 171 h 246"/>
              <a:gd name="T24" fmla="*/ 124 w 289"/>
              <a:gd name="T25" fmla="*/ 228 h 246"/>
              <a:gd name="T26" fmla="*/ 205 w 289"/>
              <a:gd name="T27" fmla="*/ 228 h 246"/>
              <a:gd name="T28" fmla="*/ 209 w 289"/>
              <a:gd name="T29" fmla="*/ 113 h 246"/>
              <a:gd name="T30" fmla="*/ 170 w 289"/>
              <a:gd name="T31" fmla="*/ 143 h 246"/>
              <a:gd name="T32" fmla="*/ 175 w 289"/>
              <a:gd name="T33" fmla="*/ 228 h 246"/>
              <a:gd name="T34" fmla="*/ 256 w 289"/>
              <a:gd name="T35" fmla="*/ 228 h 246"/>
              <a:gd name="T36" fmla="*/ 260 w 289"/>
              <a:gd name="T37" fmla="*/ 57 h 246"/>
              <a:gd name="T38" fmla="*/ 221 w 289"/>
              <a:gd name="T39" fmla="*/ 224 h 246"/>
              <a:gd name="T40" fmla="*/ 256 w 289"/>
              <a:gd name="T41" fmla="*/ 228 h 246"/>
              <a:gd name="T42" fmla="*/ 274 w 289"/>
              <a:gd name="T43" fmla="*/ 7 h 246"/>
              <a:gd name="T44" fmla="*/ 224 w 289"/>
              <a:gd name="T45" fmla="*/ 14 h 246"/>
              <a:gd name="T46" fmla="*/ 229 w 289"/>
              <a:gd name="T47" fmla="*/ 30 h 246"/>
              <a:gd name="T48" fmla="*/ 180 w 289"/>
              <a:gd name="T49" fmla="*/ 99 h 246"/>
              <a:gd name="T50" fmla="*/ 1 w 289"/>
              <a:gd name="T51" fmla="*/ 168 h 246"/>
              <a:gd name="T52" fmla="*/ 103 w 289"/>
              <a:gd name="T53" fmla="*/ 165 h 246"/>
              <a:gd name="T54" fmla="*/ 266 w 289"/>
              <a:gd name="T55" fmla="*/ 34 h 246"/>
              <a:gd name="T56" fmla="*/ 282 w 289"/>
              <a:gd name="T57" fmla="*/ 58 h 246"/>
              <a:gd name="T58" fmla="*/ 38 w 289"/>
              <a:gd name="T59" fmla="*/ 131 h 246"/>
              <a:gd name="T60" fmla="*/ 40 w 289"/>
              <a:gd name="T61" fmla="*/ 141 h 246"/>
              <a:gd name="T62" fmla="*/ 50 w 289"/>
              <a:gd name="T63" fmla="*/ 139 h 246"/>
              <a:gd name="T64" fmla="*/ 70 w 289"/>
              <a:gd name="T65" fmla="*/ 125 h 246"/>
              <a:gd name="T66" fmla="*/ 50 w 289"/>
              <a:gd name="T67" fmla="*/ 79 h 246"/>
              <a:gd name="T68" fmla="*/ 40 w 289"/>
              <a:gd name="T69" fmla="*/ 74 h 246"/>
              <a:gd name="T70" fmla="*/ 31 w 289"/>
              <a:gd name="T71" fmla="*/ 69 h 246"/>
              <a:gd name="T72" fmla="*/ 45 w 289"/>
              <a:gd name="T73" fmla="*/ 54 h 246"/>
              <a:gd name="T74" fmla="*/ 60 w 289"/>
              <a:gd name="T75" fmla="*/ 60 h 246"/>
              <a:gd name="T76" fmla="*/ 62 w 289"/>
              <a:gd name="T77" fmla="*/ 62 h 246"/>
              <a:gd name="T78" fmla="*/ 75 w 289"/>
              <a:gd name="T79" fmla="*/ 59 h 246"/>
              <a:gd name="T80" fmla="*/ 57 w 289"/>
              <a:gd name="T81" fmla="*/ 40 h 246"/>
              <a:gd name="T82" fmla="*/ 50 w 289"/>
              <a:gd name="T83" fmla="*/ 31 h 246"/>
              <a:gd name="T84" fmla="*/ 40 w 289"/>
              <a:gd name="T85" fmla="*/ 29 h 246"/>
              <a:gd name="T86" fmla="*/ 38 w 289"/>
              <a:gd name="T87" fmla="*/ 39 h 246"/>
              <a:gd name="T88" fmla="*/ 15 w 289"/>
              <a:gd name="T89" fmla="*/ 75 h 246"/>
              <a:gd name="T90" fmla="*/ 49 w 289"/>
              <a:gd name="T91" fmla="*/ 96 h 246"/>
              <a:gd name="T92" fmla="*/ 59 w 289"/>
              <a:gd name="T93" fmla="*/ 103 h 246"/>
              <a:gd name="T94" fmla="*/ 47 w 289"/>
              <a:gd name="T95" fmla="*/ 117 h 246"/>
              <a:gd name="T96" fmla="*/ 28 w 289"/>
              <a:gd name="T97" fmla="*/ 110 h 246"/>
              <a:gd name="T98" fmla="*/ 26 w 289"/>
              <a:gd name="T99" fmla="*/ 108 h 246"/>
              <a:gd name="T100" fmla="*/ 13 w 289"/>
              <a:gd name="T101" fmla="*/ 111 h 246"/>
              <a:gd name="T102" fmla="*/ 38 w 289"/>
              <a:gd name="T103" fmla="*/ 131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9" h="246">
                <a:moveTo>
                  <a:pt x="0" y="236"/>
                </a:moveTo>
                <a:cubicBezTo>
                  <a:pt x="281" y="236"/>
                  <a:pt x="281" y="236"/>
                  <a:pt x="281" y="236"/>
                </a:cubicBezTo>
                <a:cubicBezTo>
                  <a:pt x="281" y="246"/>
                  <a:pt x="281" y="246"/>
                  <a:pt x="281" y="246"/>
                </a:cubicBezTo>
                <a:cubicBezTo>
                  <a:pt x="0" y="246"/>
                  <a:pt x="0" y="246"/>
                  <a:pt x="0" y="246"/>
                </a:cubicBezTo>
                <a:lnTo>
                  <a:pt x="0" y="236"/>
                </a:lnTo>
                <a:close/>
                <a:moveTo>
                  <a:pt x="53" y="228"/>
                </a:moveTo>
                <a:cubicBezTo>
                  <a:pt x="56" y="228"/>
                  <a:pt x="58" y="226"/>
                  <a:pt x="58" y="224"/>
                </a:cubicBezTo>
                <a:cubicBezTo>
                  <a:pt x="58" y="192"/>
                  <a:pt x="58" y="192"/>
                  <a:pt x="58" y="192"/>
                </a:cubicBezTo>
                <a:cubicBezTo>
                  <a:pt x="42" y="196"/>
                  <a:pt x="28" y="198"/>
                  <a:pt x="18" y="199"/>
                </a:cubicBezTo>
                <a:cubicBezTo>
                  <a:pt x="18" y="224"/>
                  <a:pt x="18" y="224"/>
                  <a:pt x="18" y="224"/>
                </a:cubicBezTo>
                <a:cubicBezTo>
                  <a:pt x="18" y="226"/>
                  <a:pt x="20" y="228"/>
                  <a:pt x="23" y="228"/>
                </a:cubicBezTo>
                <a:lnTo>
                  <a:pt x="53" y="228"/>
                </a:lnTo>
                <a:close/>
                <a:moveTo>
                  <a:pt x="104" y="228"/>
                </a:moveTo>
                <a:cubicBezTo>
                  <a:pt x="106" y="228"/>
                  <a:pt x="108" y="226"/>
                  <a:pt x="108" y="224"/>
                </a:cubicBezTo>
                <a:cubicBezTo>
                  <a:pt x="108" y="176"/>
                  <a:pt x="108" y="176"/>
                  <a:pt x="108" y="176"/>
                </a:cubicBezTo>
                <a:cubicBezTo>
                  <a:pt x="107" y="176"/>
                  <a:pt x="106" y="177"/>
                  <a:pt x="105" y="177"/>
                </a:cubicBezTo>
                <a:cubicBezTo>
                  <a:pt x="92" y="182"/>
                  <a:pt x="80" y="186"/>
                  <a:pt x="69" y="189"/>
                </a:cubicBezTo>
                <a:cubicBezTo>
                  <a:pt x="69" y="224"/>
                  <a:pt x="69" y="224"/>
                  <a:pt x="69" y="224"/>
                </a:cubicBezTo>
                <a:cubicBezTo>
                  <a:pt x="69" y="226"/>
                  <a:pt x="71" y="228"/>
                  <a:pt x="73" y="228"/>
                </a:cubicBezTo>
                <a:lnTo>
                  <a:pt x="104" y="228"/>
                </a:lnTo>
                <a:close/>
                <a:moveTo>
                  <a:pt x="154" y="228"/>
                </a:moveTo>
                <a:cubicBezTo>
                  <a:pt x="157" y="228"/>
                  <a:pt x="159" y="226"/>
                  <a:pt x="159" y="224"/>
                </a:cubicBezTo>
                <a:cubicBezTo>
                  <a:pt x="159" y="150"/>
                  <a:pt x="159" y="150"/>
                  <a:pt x="159" y="150"/>
                </a:cubicBezTo>
                <a:cubicBezTo>
                  <a:pt x="146" y="158"/>
                  <a:pt x="133" y="165"/>
                  <a:pt x="119" y="171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9" y="226"/>
                  <a:pt x="122" y="228"/>
                  <a:pt x="124" y="228"/>
                </a:cubicBezTo>
                <a:lnTo>
                  <a:pt x="154" y="228"/>
                </a:lnTo>
                <a:close/>
                <a:moveTo>
                  <a:pt x="205" y="228"/>
                </a:moveTo>
                <a:cubicBezTo>
                  <a:pt x="207" y="228"/>
                  <a:pt x="209" y="226"/>
                  <a:pt x="209" y="224"/>
                </a:cubicBezTo>
                <a:cubicBezTo>
                  <a:pt x="209" y="113"/>
                  <a:pt x="209" y="113"/>
                  <a:pt x="209" y="113"/>
                </a:cubicBezTo>
                <a:cubicBezTo>
                  <a:pt x="205" y="117"/>
                  <a:pt x="200" y="121"/>
                  <a:pt x="196" y="124"/>
                </a:cubicBezTo>
                <a:cubicBezTo>
                  <a:pt x="187" y="131"/>
                  <a:pt x="179" y="137"/>
                  <a:pt x="170" y="143"/>
                </a:cubicBezTo>
                <a:cubicBezTo>
                  <a:pt x="170" y="224"/>
                  <a:pt x="170" y="224"/>
                  <a:pt x="170" y="224"/>
                </a:cubicBezTo>
                <a:cubicBezTo>
                  <a:pt x="170" y="226"/>
                  <a:pt x="172" y="228"/>
                  <a:pt x="175" y="228"/>
                </a:cubicBezTo>
                <a:lnTo>
                  <a:pt x="205" y="228"/>
                </a:lnTo>
                <a:close/>
                <a:moveTo>
                  <a:pt x="256" y="228"/>
                </a:moveTo>
                <a:cubicBezTo>
                  <a:pt x="258" y="228"/>
                  <a:pt x="260" y="226"/>
                  <a:pt x="260" y="224"/>
                </a:cubicBezTo>
                <a:cubicBezTo>
                  <a:pt x="260" y="57"/>
                  <a:pt x="260" y="57"/>
                  <a:pt x="260" y="57"/>
                </a:cubicBezTo>
                <a:cubicBezTo>
                  <a:pt x="248" y="74"/>
                  <a:pt x="235" y="89"/>
                  <a:pt x="221" y="102"/>
                </a:cubicBezTo>
                <a:cubicBezTo>
                  <a:pt x="221" y="224"/>
                  <a:pt x="221" y="224"/>
                  <a:pt x="221" y="224"/>
                </a:cubicBezTo>
                <a:cubicBezTo>
                  <a:pt x="221" y="226"/>
                  <a:pt x="223" y="228"/>
                  <a:pt x="225" y="228"/>
                </a:cubicBezTo>
                <a:lnTo>
                  <a:pt x="256" y="228"/>
                </a:lnTo>
                <a:close/>
                <a:moveTo>
                  <a:pt x="287" y="47"/>
                </a:moveTo>
                <a:cubicBezTo>
                  <a:pt x="274" y="7"/>
                  <a:pt x="274" y="7"/>
                  <a:pt x="274" y="7"/>
                </a:cubicBezTo>
                <a:cubicBezTo>
                  <a:pt x="273" y="2"/>
                  <a:pt x="268" y="0"/>
                  <a:pt x="264" y="1"/>
                </a:cubicBezTo>
                <a:cubicBezTo>
                  <a:pt x="224" y="14"/>
                  <a:pt x="224" y="14"/>
                  <a:pt x="224" y="14"/>
                </a:cubicBezTo>
                <a:cubicBezTo>
                  <a:pt x="220" y="16"/>
                  <a:pt x="217" y="20"/>
                  <a:pt x="219" y="24"/>
                </a:cubicBezTo>
                <a:cubicBezTo>
                  <a:pt x="220" y="29"/>
                  <a:pt x="225" y="31"/>
                  <a:pt x="229" y="30"/>
                </a:cubicBezTo>
                <a:cubicBezTo>
                  <a:pt x="249" y="23"/>
                  <a:pt x="249" y="23"/>
                  <a:pt x="249" y="23"/>
                </a:cubicBezTo>
                <a:cubicBezTo>
                  <a:pt x="228" y="55"/>
                  <a:pt x="204" y="79"/>
                  <a:pt x="180" y="99"/>
                </a:cubicBezTo>
                <a:cubicBezTo>
                  <a:pt x="137" y="133"/>
                  <a:pt x="93" y="150"/>
                  <a:pt x="59" y="159"/>
                </a:cubicBezTo>
                <a:cubicBezTo>
                  <a:pt x="25" y="168"/>
                  <a:pt x="2" y="168"/>
                  <a:pt x="1" y="168"/>
                </a:cubicBezTo>
                <a:cubicBezTo>
                  <a:pt x="1" y="168"/>
                  <a:pt x="1" y="187"/>
                  <a:pt x="1" y="187"/>
                </a:cubicBezTo>
                <a:cubicBezTo>
                  <a:pt x="4" y="187"/>
                  <a:pt x="47" y="187"/>
                  <a:pt x="103" y="165"/>
                </a:cubicBezTo>
                <a:cubicBezTo>
                  <a:pt x="131" y="154"/>
                  <a:pt x="162" y="138"/>
                  <a:pt x="192" y="114"/>
                </a:cubicBezTo>
                <a:cubicBezTo>
                  <a:pt x="218" y="93"/>
                  <a:pt x="243" y="67"/>
                  <a:pt x="266" y="34"/>
                </a:cubicBezTo>
                <a:cubicBezTo>
                  <a:pt x="272" y="52"/>
                  <a:pt x="272" y="52"/>
                  <a:pt x="272" y="52"/>
                </a:cubicBezTo>
                <a:cubicBezTo>
                  <a:pt x="273" y="56"/>
                  <a:pt x="278" y="59"/>
                  <a:pt x="282" y="58"/>
                </a:cubicBezTo>
                <a:cubicBezTo>
                  <a:pt x="286" y="56"/>
                  <a:pt x="289" y="52"/>
                  <a:pt x="287" y="47"/>
                </a:cubicBezTo>
                <a:close/>
                <a:moveTo>
                  <a:pt x="38" y="131"/>
                </a:moveTo>
                <a:cubicBezTo>
                  <a:pt x="38" y="139"/>
                  <a:pt x="38" y="139"/>
                  <a:pt x="38" y="139"/>
                </a:cubicBezTo>
                <a:cubicBezTo>
                  <a:pt x="38" y="140"/>
                  <a:pt x="39" y="141"/>
                  <a:pt x="40" y="141"/>
                </a:cubicBezTo>
                <a:cubicBezTo>
                  <a:pt x="48" y="141"/>
                  <a:pt x="48" y="141"/>
                  <a:pt x="48" y="141"/>
                </a:cubicBezTo>
                <a:cubicBezTo>
                  <a:pt x="49" y="141"/>
                  <a:pt x="50" y="140"/>
                  <a:pt x="50" y="139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59" y="131"/>
                  <a:pt x="66" y="128"/>
                  <a:pt x="70" y="125"/>
                </a:cubicBezTo>
                <a:cubicBezTo>
                  <a:pt x="77" y="118"/>
                  <a:pt x="80" y="108"/>
                  <a:pt x="77" y="99"/>
                </a:cubicBezTo>
                <a:cubicBezTo>
                  <a:pt x="74" y="89"/>
                  <a:pt x="60" y="83"/>
                  <a:pt x="50" y="79"/>
                </a:cubicBezTo>
                <a:cubicBezTo>
                  <a:pt x="49" y="78"/>
                  <a:pt x="49" y="78"/>
                  <a:pt x="49" y="78"/>
                </a:cubicBezTo>
                <a:cubicBezTo>
                  <a:pt x="46" y="77"/>
                  <a:pt x="41" y="75"/>
                  <a:pt x="40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5" y="72"/>
                  <a:pt x="33" y="71"/>
                  <a:pt x="31" y="69"/>
                </a:cubicBezTo>
                <a:cubicBezTo>
                  <a:pt x="29" y="65"/>
                  <a:pt x="30" y="60"/>
                  <a:pt x="33" y="58"/>
                </a:cubicBezTo>
                <a:cubicBezTo>
                  <a:pt x="37" y="54"/>
                  <a:pt x="41" y="54"/>
                  <a:pt x="45" y="54"/>
                </a:cubicBezTo>
                <a:cubicBezTo>
                  <a:pt x="47" y="54"/>
                  <a:pt x="50" y="54"/>
                  <a:pt x="52" y="55"/>
                </a:cubicBezTo>
                <a:cubicBezTo>
                  <a:pt x="55" y="56"/>
                  <a:pt x="58" y="58"/>
                  <a:pt x="60" y="60"/>
                </a:cubicBezTo>
                <a:cubicBezTo>
                  <a:pt x="61" y="60"/>
                  <a:pt x="61" y="61"/>
                  <a:pt x="61" y="61"/>
                </a:cubicBezTo>
                <a:cubicBezTo>
                  <a:pt x="61" y="61"/>
                  <a:pt x="62" y="62"/>
                  <a:pt x="62" y="62"/>
                </a:cubicBezTo>
                <a:cubicBezTo>
                  <a:pt x="63" y="64"/>
                  <a:pt x="65" y="65"/>
                  <a:pt x="67" y="65"/>
                </a:cubicBezTo>
                <a:cubicBezTo>
                  <a:pt x="70" y="65"/>
                  <a:pt x="73" y="62"/>
                  <a:pt x="75" y="59"/>
                </a:cubicBezTo>
                <a:cubicBezTo>
                  <a:pt x="76" y="57"/>
                  <a:pt x="76" y="54"/>
                  <a:pt x="75" y="53"/>
                </a:cubicBezTo>
                <a:cubicBezTo>
                  <a:pt x="71" y="47"/>
                  <a:pt x="63" y="42"/>
                  <a:pt x="57" y="40"/>
                </a:cubicBezTo>
                <a:cubicBezTo>
                  <a:pt x="55" y="40"/>
                  <a:pt x="53" y="39"/>
                  <a:pt x="50" y="39"/>
                </a:cubicBezTo>
                <a:cubicBezTo>
                  <a:pt x="50" y="31"/>
                  <a:pt x="50" y="31"/>
                  <a:pt x="50" y="31"/>
                </a:cubicBezTo>
                <a:cubicBezTo>
                  <a:pt x="50" y="30"/>
                  <a:pt x="49" y="29"/>
                  <a:pt x="48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39" y="29"/>
                  <a:pt x="38" y="30"/>
                  <a:pt x="38" y="31"/>
                </a:cubicBezTo>
                <a:cubicBezTo>
                  <a:pt x="38" y="39"/>
                  <a:pt x="38" y="39"/>
                  <a:pt x="38" y="39"/>
                </a:cubicBezTo>
                <a:cubicBezTo>
                  <a:pt x="31" y="41"/>
                  <a:pt x="25" y="43"/>
                  <a:pt x="20" y="48"/>
                </a:cubicBezTo>
                <a:cubicBezTo>
                  <a:pt x="13" y="55"/>
                  <a:pt x="11" y="66"/>
                  <a:pt x="15" y="75"/>
                </a:cubicBezTo>
                <a:cubicBezTo>
                  <a:pt x="17" y="79"/>
                  <a:pt x="21" y="82"/>
                  <a:pt x="24" y="84"/>
                </a:cubicBezTo>
                <a:cubicBezTo>
                  <a:pt x="27" y="86"/>
                  <a:pt x="42" y="93"/>
                  <a:pt x="49" y="96"/>
                </a:cubicBezTo>
                <a:cubicBezTo>
                  <a:pt x="53" y="98"/>
                  <a:pt x="53" y="98"/>
                  <a:pt x="53" y="98"/>
                </a:cubicBezTo>
                <a:cubicBezTo>
                  <a:pt x="56" y="99"/>
                  <a:pt x="58" y="101"/>
                  <a:pt x="59" y="103"/>
                </a:cubicBezTo>
                <a:cubicBezTo>
                  <a:pt x="61" y="107"/>
                  <a:pt x="60" y="111"/>
                  <a:pt x="57" y="114"/>
                </a:cubicBezTo>
                <a:cubicBezTo>
                  <a:pt x="55" y="116"/>
                  <a:pt x="52" y="117"/>
                  <a:pt x="47" y="117"/>
                </a:cubicBezTo>
                <a:cubicBezTo>
                  <a:pt x="44" y="117"/>
                  <a:pt x="39" y="116"/>
                  <a:pt x="35" y="114"/>
                </a:cubicBezTo>
                <a:cubicBezTo>
                  <a:pt x="33" y="114"/>
                  <a:pt x="30" y="112"/>
                  <a:pt x="28" y="110"/>
                </a:cubicBezTo>
                <a:cubicBezTo>
                  <a:pt x="27" y="110"/>
                  <a:pt x="27" y="109"/>
                  <a:pt x="27" y="109"/>
                </a:cubicBezTo>
                <a:cubicBezTo>
                  <a:pt x="26" y="109"/>
                  <a:pt x="26" y="108"/>
                  <a:pt x="26" y="108"/>
                </a:cubicBezTo>
                <a:cubicBezTo>
                  <a:pt x="25" y="106"/>
                  <a:pt x="23" y="105"/>
                  <a:pt x="21" y="105"/>
                </a:cubicBezTo>
                <a:cubicBezTo>
                  <a:pt x="18" y="105"/>
                  <a:pt x="15" y="108"/>
                  <a:pt x="13" y="111"/>
                </a:cubicBezTo>
                <a:cubicBezTo>
                  <a:pt x="12" y="113"/>
                  <a:pt x="12" y="116"/>
                  <a:pt x="13" y="117"/>
                </a:cubicBezTo>
                <a:cubicBezTo>
                  <a:pt x="18" y="125"/>
                  <a:pt x="28" y="129"/>
                  <a:pt x="38" y="131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Freeform 17"/>
          <p:cNvSpPr>
            <a:spLocks noEditPoints="1"/>
          </p:cNvSpPr>
          <p:nvPr/>
        </p:nvSpPr>
        <p:spPr bwMode="auto">
          <a:xfrm>
            <a:off x="4999235" y="3277135"/>
            <a:ext cx="544743" cy="451377"/>
          </a:xfrm>
          <a:custGeom>
            <a:avLst/>
            <a:gdLst>
              <a:gd name="T0" fmla="*/ 170 w 326"/>
              <a:gd name="T1" fmla="*/ 108 h 272"/>
              <a:gd name="T2" fmla="*/ 148 w 326"/>
              <a:gd name="T3" fmla="*/ 160 h 272"/>
              <a:gd name="T4" fmla="*/ 148 w 326"/>
              <a:gd name="T5" fmla="*/ 106 h 272"/>
              <a:gd name="T6" fmla="*/ 206 w 326"/>
              <a:gd name="T7" fmla="*/ 83 h 272"/>
              <a:gd name="T8" fmla="*/ 181 w 326"/>
              <a:gd name="T9" fmla="*/ 83 h 272"/>
              <a:gd name="T10" fmla="*/ 204 w 326"/>
              <a:gd name="T11" fmla="*/ 160 h 272"/>
              <a:gd name="T12" fmla="*/ 242 w 326"/>
              <a:gd name="T13" fmla="*/ 118 h 272"/>
              <a:gd name="T14" fmla="*/ 217 w 326"/>
              <a:gd name="T15" fmla="*/ 118 h 272"/>
              <a:gd name="T16" fmla="*/ 239 w 326"/>
              <a:gd name="T17" fmla="*/ 160 h 272"/>
              <a:gd name="T18" fmla="*/ 277 w 326"/>
              <a:gd name="T19" fmla="*/ 97 h 272"/>
              <a:gd name="T20" fmla="*/ 252 w 326"/>
              <a:gd name="T21" fmla="*/ 97 h 272"/>
              <a:gd name="T22" fmla="*/ 275 w 326"/>
              <a:gd name="T23" fmla="*/ 160 h 272"/>
              <a:gd name="T24" fmla="*/ 73 w 326"/>
              <a:gd name="T25" fmla="*/ 50 h 272"/>
              <a:gd name="T26" fmla="*/ 53 w 326"/>
              <a:gd name="T27" fmla="*/ 14 h 272"/>
              <a:gd name="T28" fmla="*/ 32 w 326"/>
              <a:gd name="T29" fmla="*/ 50 h 272"/>
              <a:gd name="T30" fmla="*/ 106 w 326"/>
              <a:gd name="T31" fmla="*/ 128 h 272"/>
              <a:gd name="T32" fmla="*/ 116 w 326"/>
              <a:gd name="T33" fmla="*/ 127 h 272"/>
              <a:gd name="T34" fmla="*/ 145 w 326"/>
              <a:gd name="T35" fmla="*/ 98 h 272"/>
              <a:gd name="T36" fmla="*/ 165 w 326"/>
              <a:gd name="T37" fmla="*/ 62 h 272"/>
              <a:gd name="T38" fmla="*/ 131 w 326"/>
              <a:gd name="T39" fmla="*/ 86 h 272"/>
              <a:gd name="T40" fmla="*/ 110 w 326"/>
              <a:gd name="T41" fmla="*/ 107 h 272"/>
              <a:gd name="T42" fmla="*/ 89 w 326"/>
              <a:gd name="T43" fmla="*/ 83 h 272"/>
              <a:gd name="T44" fmla="*/ 87 w 326"/>
              <a:gd name="T45" fmla="*/ 80 h 272"/>
              <a:gd name="T46" fmla="*/ 58 w 326"/>
              <a:gd name="T47" fmla="*/ 102 h 272"/>
              <a:gd name="T48" fmla="*/ 54 w 326"/>
              <a:gd name="T49" fmla="*/ 75 h 272"/>
              <a:gd name="T50" fmla="*/ 49 w 326"/>
              <a:gd name="T51" fmla="*/ 84 h 272"/>
              <a:gd name="T52" fmla="*/ 33 w 326"/>
              <a:gd name="T53" fmla="*/ 75 h 272"/>
              <a:gd name="T54" fmla="*/ 2 w 326"/>
              <a:gd name="T55" fmla="*/ 165 h 272"/>
              <a:gd name="T56" fmla="*/ 18 w 326"/>
              <a:gd name="T57" fmla="*/ 133 h 272"/>
              <a:gd name="T58" fmla="*/ 25 w 326"/>
              <a:gd name="T59" fmla="*/ 167 h 272"/>
              <a:gd name="T60" fmla="*/ 49 w 326"/>
              <a:gd name="T61" fmla="*/ 259 h 272"/>
              <a:gd name="T62" fmla="*/ 55 w 326"/>
              <a:gd name="T63" fmla="*/ 259 h 272"/>
              <a:gd name="T64" fmla="*/ 80 w 326"/>
              <a:gd name="T65" fmla="*/ 167 h 272"/>
              <a:gd name="T66" fmla="*/ 86 w 326"/>
              <a:gd name="T67" fmla="*/ 109 h 272"/>
              <a:gd name="T68" fmla="*/ 102 w 326"/>
              <a:gd name="T69" fmla="*/ 126 h 272"/>
              <a:gd name="T70" fmla="*/ 156 w 326"/>
              <a:gd name="T71" fmla="*/ 215 h 272"/>
              <a:gd name="T72" fmla="*/ 151 w 326"/>
              <a:gd name="T73" fmla="*/ 271 h 272"/>
              <a:gd name="T74" fmla="*/ 204 w 326"/>
              <a:gd name="T75" fmla="*/ 215 h 272"/>
              <a:gd name="T76" fmla="*/ 212 w 326"/>
              <a:gd name="T77" fmla="*/ 247 h 272"/>
              <a:gd name="T78" fmla="*/ 251 w 326"/>
              <a:gd name="T79" fmla="*/ 215 h 272"/>
              <a:gd name="T80" fmla="*/ 273 w 326"/>
              <a:gd name="T81" fmla="*/ 271 h 272"/>
              <a:gd name="T82" fmla="*/ 274 w 326"/>
              <a:gd name="T83" fmla="*/ 215 h 272"/>
              <a:gd name="T84" fmla="*/ 142 w 326"/>
              <a:gd name="T85" fmla="*/ 208 h 272"/>
              <a:gd name="T86" fmla="*/ 211 w 326"/>
              <a:gd name="T87" fmla="*/ 0 h 272"/>
              <a:gd name="T88" fmla="*/ 219 w 326"/>
              <a:gd name="T89" fmla="*/ 26 h 272"/>
              <a:gd name="T90" fmla="*/ 112 w 326"/>
              <a:gd name="T91" fmla="*/ 30 h 272"/>
              <a:gd name="T92" fmla="*/ 106 w 326"/>
              <a:gd name="T93" fmla="*/ 97 h 272"/>
              <a:gd name="T94" fmla="*/ 112 w 326"/>
              <a:gd name="T95" fmla="*/ 39 h 272"/>
              <a:gd name="T96" fmla="*/ 317 w 326"/>
              <a:gd name="T97" fmla="*/ 45 h 272"/>
              <a:gd name="T98" fmla="*/ 311 w 326"/>
              <a:gd name="T99" fmla="*/ 194 h 272"/>
              <a:gd name="T100" fmla="*/ 106 w 326"/>
              <a:gd name="T101" fmla="*/ 188 h 272"/>
              <a:gd name="T102" fmla="*/ 102 w 326"/>
              <a:gd name="T103" fmla="*/ 131 h 272"/>
              <a:gd name="T104" fmla="*/ 97 w 326"/>
              <a:gd name="T105" fmla="*/ 127 h 272"/>
              <a:gd name="T106" fmla="*/ 311 w 326"/>
              <a:gd name="T107" fmla="*/ 204 h 272"/>
              <a:gd name="T108" fmla="*/ 311 w 326"/>
              <a:gd name="T109" fmla="*/ 3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6" h="272">
                <a:moveTo>
                  <a:pt x="148" y="106"/>
                </a:moveTo>
                <a:cubicBezTo>
                  <a:pt x="168" y="106"/>
                  <a:pt x="168" y="106"/>
                  <a:pt x="168" y="106"/>
                </a:cubicBezTo>
                <a:cubicBezTo>
                  <a:pt x="169" y="106"/>
                  <a:pt x="170" y="107"/>
                  <a:pt x="170" y="108"/>
                </a:cubicBezTo>
                <a:cubicBezTo>
                  <a:pt x="170" y="158"/>
                  <a:pt x="170" y="158"/>
                  <a:pt x="170" y="158"/>
                </a:cubicBezTo>
                <a:cubicBezTo>
                  <a:pt x="170" y="159"/>
                  <a:pt x="169" y="160"/>
                  <a:pt x="168" y="160"/>
                </a:cubicBezTo>
                <a:cubicBezTo>
                  <a:pt x="148" y="160"/>
                  <a:pt x="148" y="160"/>
                  <a:pt x="148" y="160"/>
                </a:cubicBezTo>
                <a:cubicBezTo>
                  <a:pt x="147" y="160"/>
                  <a:pt x="146" y="159"/>
                  <a:pt x="146" y="158"/>
                </a:cubicBezTo>
                <a:cubicBezTo>
                  <a:pt x="146" y="108"/>
                  <a:pt x="146" y="108"/>
                  <a:pt x="146" y="108"/>
                </a:cubicBezTo>
                <a:cubicBezTo>
                  <a:pt x="146" y="107"/>
                  <a:pt x="147" y="106"/>
                  <a:pt x="148" y="106"/>
                </a:cubicBezTo>
                <a:close/>
                <a:moveTo>
                  <a:pt x="204" y="160"/>
                </a:moveTo>
                <a:cubicBezTo>
                  <a:pt x="205" y="160"/>
                  <a:pt x="206" y="159"/>
                  <a:pt x="206" y="158"/>
                </a:cubicBezTo>
                <a:cubicBezTo>
                  <a:pt x="206" y="83"/>
                  <a:pt x="206" y="83"/>
                  <a:pt x="206" y="83"/>
                </a:cubicBezTo>
                <a:cubicBezTo>
                  <a:pt x="206" y="82"/>
                  <a:pt x="205" y="81"/>
                  <a:pt x="204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2" y="81"/>
                  <a:pt x="181" y="82"/>
                  <a:pt x="181" y="83"/>
                </a:cubicBezTo>
                <a:cubicBezTo>
                  <a:pt x="181" y="158"/>
                  <a:pt x="181" y="158"/>
                  <a:pt x="181" y="158"/>
                </a:cubicBezTo>
                <a:cubicBezTo>
                  <a:pt x="181" y="159"/>
                  <a:pt x="182" y="160"/>
                  <a:pt x="183" y="160"/>
                </a:cubicBezTo>
                <a:lnTo>
                  <a:pt x="204" y="160"/>
                </a:lnTo>
                <a:close/>
                <a:moveTo>
                  <a:pt x="239" y="160"/>
                </a:moveTo>
                <a:cubicBezTo>
                  <a:pt x="241" y="160"/>
                  <a:pt x="242" y="159"/>
                  <a:pt x="242" y="158"/>
                </a:cubicBezTo>
                <a:cubicBezTo>
                  <a:pt x="242" y="118"/>
                  <a:pt x="242" y="118"/>
                  <a:pt x="242" y="118"/>
                </a:cubicBezTo>
                <a:cubicBezTo>
                  <a:pt x="242" y="117"/>
                  <a:pt x="241" y="116"/>
                  <a:pt x="239" y="116"/>
                </a:cubicBezTo>
                <a:cubicBezTo>
                  <a:pt x="219" y="116"/>
                  <a:pt x="219" y="116"/>
                  <a:pt x="219" y="116"/>
                </a:cubicBezTo>
                <a:cubicBezTo>
                  <a:pt x="218" y="116"/>
                  <a:pt x="217" y="117"/>
                  <a:pt x="217" y="118"/>
                </a:cubicBezTo>
                <a:cubicBezTo>
                  <a:pt x="217" y="158"/>
                  <a:pt x="217" y="158"/>
                  <a:pt x="217" y="158"/>
                </a:cubicBezTo>
                <a:cubicBezTo>
                  <a:pt x="217" y="159"/>
                  <a:pt x="218" y="160"/>
                  <a:pt x="219" y="160"/>
                </a:cubicBezTo>
                <a:lnTo>
                  <a:pt x="239" y="160"/>
                </a:lnTo>
                <a:close/>
                <a:moveTo>
                  <a:pt x="275" y="160"/>
                </a:moveTo>
                <a:cubicBezTo>
                  <a:pt x="276" y="160"/>
                  <a:pt x="277" y="159"/>
                  <a:pt x="277" y="158"/>
                </a:cubicBezTo>
                <a:cubicBezTo>
                  <a:pt x="277" y="97"/>
                  <a:pt x="277" y="97"/>
                  <a:pt x="277" y="97"/>
                </a:cubicBezTo>
                <a:cubicBezTo>
                  <a:pt x="277" y="96"/>
                  <a:pt x="276" y="95"/>
                  <a:pt x="275" y="95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3" y="95"/>
                  <a:pt x="252" y="96"/>
                  <a:pt x="252" y="97"/>
                </a:cubicBezTo>
                <a:cubicBezTo>
                  <a:pt x="252" y="158"/>
                  <a:pt x="252" y="158"/>
                  <a:pt x="252" y="158"/>
                </a:cubicBezTo>
                <a:cubicBezTo>
                  <a:pt x="252" y="159"/>
                  <a:pt x="253" y="160"/>
                  <a:pt x="255" y="160"/>
                </a:cubicBezTo>
                <a:lnTo>
                  <a:pt x="275" y="160"/>
                </a:lnTo>
                <a:close/>
                <a:moveTo>
                  <a:pt x="32" y="50"/>
                </a:moveTo>
                <a:cubicBezTo>
                  <a:pt x="35" y="60"/>
                  <a:pt x="42" y="69"/>
                  <a:pt x="53" y="69"/>
                </a:cubicBezTo>
                <a:cubicBezTo>
                  <a:pt x="63" y="69"/>
                  <a:pt x="70" y="60"/>
                  <a:pt x="73" y="50"/>
                </a:cubicBezTo>
                <a:cubicBezTo>
                  <a:pt x="76" y="48"/>
                  <a:pt x="78" y="44"/>
                  <a:pt x="77" y="41"/>
                </a:cubicBezTo>
                <a:cubicBezTo>
                  <a:pt x="77" y="38"/>
                  <a:pt x="76" y="37"/>
                  <a:pt x="74" y="37"/>
                </a:cubicBezTo>
                <a:cubicBezTo>
                  <a:pt x="74" y="24"/>
                  <a:pt x="65" y="14"/>
                  <a:pt x="53" y="14"/>
                </a:cubicBezTo>
                <a:cubicBezTo>
                  <a:pt x="40" y="14"/>
                  <a:pt x="32" y="24"/>
                  <a:pt x="31" y="37"/>
                </a:cubicBezTo>
                <a:cubicBezTo>
                  <a:pt x="29" y="37"/>
                  <a:pt x="28" y="38"/>
                  <a:pt x="27" y="41"/>
                </a:cubicBezTo>
                <a:cubicBezTo>
                  <a:pt x="27" y="44"/>
                  <a:pt x="29" y="49"/>
                  <a:pt x="32" y="50"/>
                </a:cubicBezTo>
                <a:close/>
                <a:moveTo>
                  <a:pt x="102" y="126"/>
                </a:moveTo>
                <a:cubicBezTo>
                  <a:pt x="103" y="127"/>
                  <a:pt x="103" y="127"/>
                  <a:pt x="104" y="127"/>
                </a:cubicBezTo>
                <a:cubicBezTo>
                  <a:pt x="104" y="128"/>
                  <a:pt x="105" y="128"/>
                  <a:pt x="106" y="128"/>
                </a:cubicBezTo>
                <a:cubicBezTo>
                  <a:pt x="107" y="129"/>
                  <a:pt x="108" y="129"/>
                  <a:pt x="109" y="129"/>
                </a:cubicBezTo>
                <a:cubicBezTo>
                  <a:pt x="110" y="129"/>
                  <a:pt x="111" y="128"/>
                  <a:pt x="112" y="128"/>
                </a:cubicBezTo>
                <a:cubicBezTo>
                  <a:pt x="114" y="128"/>
                  <a:pt x="115" y="127"/>
                  <a:pt x="116" y="127"/>
                </a:cubicBezTo>
                <a:cubicBezTo>
                  <a:pt x="117" y="126"/>
                  <a:pt x="118" y="125"/>
                  <a:pt x="120" y="124"/>
                </a:cubicBezTo>
                <a:cubicBezTo>
                  <a:pt x="122" y="121"/>
                  <a:pt x="125" y="119"/>
                  <a:pt x="128" y="116"/>
                </a:cubicBezTo>
                <a:cubicBezTo>
                  <a:pt x="136" y="108"/>
                  <a:pt x="145" y="98"/>
                  <a:pt x="145" y="98"/>
                </a:cubicBezTo>
                <a:cubicBezTo>
                  <a:pt x="148" y="95"/>
                  <a:pt x="148" y="89"/>
                  <a:pt x="145" y="85"/>
                </a:cubicBezTo>
                <a:cubicBezTo>
                  <a:pt x="165" y="66"/>
                  <a:pt x="165" y="66"/>
                  <a:pt x="165" y="66"/>
                </a:cubicBezTo>
                <a:cubicBezTo>
                  <a:pt x="166" y="65"/>
                  <a:pt x="166" y="63"/>
                  <a:pt x="165" y="62"/>
                </a:cubicBezTo>
                <a:cubicBezTo>
                  <a:pt x="164" y="61"/>
                  <a:pt x="162" y="61"/>
                  <a:pt x="161" y="62"/>
                </a:cubicBezTo>
                <a:cubicBezTo>
                  <a:pt x="139" y="83"/>
                  <a:pt x="139" y="83"/>
                  <a:pt x="139" y="83"/>
                </a:cubicBezTo>
                <a:cubicBezTo>
                  <a:pt x="136" y="82"/>
                  <a:pt x="133" y="83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29" y="87"/>
                  <a:pt x="123" y="94"/>
                  <a:pt x="117" y="100"/>
                </a:cubicBezTo>
                <a:cubicBezTo>
                  <a:pt x="115" y="103"/>
                  <a:pt x="112" y="105"/>
                  <a:pt x="110" y="107"/>
                </a:cubicBezTo>
                <a:cubicBezTo>
                  <a:pt x="108" y="106"/>
                  <a:pt x="106" y="104"/>
                  <a:pt x="105" y="102"/>
                </a:cubicBezTo>
                <a:cubicBezTo>
                  <a:pt x="101" y="97"/>
                  <a:pt x="96" y="92"/>
                  <a:pt x="93" y="88"/>
                </a:cubicBezTo>
                <a:cubicBezTo>
                  <a:pt x="91" y="86"/>
                  <a:pt x="90" y="84"/>
                  <a:pt x="89" y="83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1"/>
                  <a:pt x="87" y="81"/>
                  <a:pt x="87" y="81"/>
                </a:cubicBezTo>
                <a:cubicBezTo>
                  <a:pt x="87" y="81"/>
                  <a:pt x="87" y="81"/>
                  <a:pt x="87" y="80"/>
                </a:cubicBezTo>
                <a:cubicBezTo>
                  <a:pt x="86" y="79"/>
                  <a:pt x="83" y="77"/>
                  <a:pt x="73" y="74"/>
                </a:cubicBezTo>
                <a:cubicBezTo>
                  <a:pt x="71" y="74"/>
                  <a:pt x="69" y="73"/>
                  <a:pt x="67" y="73"/>
                </a:cubicBezTo>
                <a:cubicBezTo>
                  <a:pt x="66" y="77"/>
                  <a:pt x="65" y="88"/>
                  <a:pt x="58" y="102"/>
                </a:cubicBezTo>
                <a:cubicBezTo>
                  <a:pt x="57" y="93"/>
                  <a:pt x="55" y="85"/>
                  <a:pt x="55" y="84"/>
                </a:cubicBezTo>
                <a:cubicBezTo>
                  <a:pt x="58" y="78"/>
                  <a:pt x="58" y="78"/>
                  <a:pt x="58" y="78"/>
                </a:cubicBezTo>
                <a:cubicBezTo>
                  <a:pt x="54" y="75"/>
                  <a:pt x="54" y="75"/>
                  <a:pt x="54" y="75"/>
                </a:cubicBezTo>
                <a:cubicBezTo>
                  <a:pt x="51" y="75"/>
                  <a:pt x="51" y="75"/>
                  <a:pt x="51" y="75"/>
                </a:cubicBezTo>
                <a:cubicBezTo>
                  <a:pt x="47" y="78"/>
                  <a:pt x="47" y="78"/>
                  <a:pt x="47" y="78"/>
                </a:cubicBezTo>
                <a:cubicBezTo>
                  <a:pt x="49" y="84"/>
                  <a:pt x="49" y="84"/>
                  <a:pt x="49" y="84"/>
                </a:cubicBezTo>
                <a:cubicBezTo>
                  <a:pt x="49" y="85"/>
                  <a:pt x="48" y="93"/>
                  <a:pt x="47" y="102"/>
                </a:cubicBezTo>
                <a:cubicBezTo>
                  <a:pt x="40" y="88"/>
                  <a:pt x="38" y="77"/>
                  <a:pt x="38" y="73"/>
                </a:cubicBezTo>
                <a:cubicBezTo>
                  <a:pt x="36" y="73"/>
                  <a:pt x="34" y="74"/>
                  <a:pt x="33" y="75"/>
                </a:cubicBezTo>
                <a:cubicBezTo>
                  <a:pt x="27" y="76"/>
                  <a:pt x="18" y="79"/>
                  <a:pt x="14" y="82"/>
                </a:cubicBezTo>
                <a:cubicBezTo>
                  <a:pt x="11" y="84"/>
                  <a:pt x="3" y="96"/>
                  <a:pt x="0" y="132"/>
                </a:cubicBezTo>
                <a:cubicBezTo>
                  <a:pt x="0" y="143"/>
                  <a:pt x="2" y="165"/>
                  <a:pt x="2" y="165"/>
                </a:cubicBezTo>
                <a:cubicBezTo>
                  <a:pt x="3" y="171"/>
                  <a:pt x="4" y="176"/>
                  <a:pt x="10" y="176"/>
                </a:cubicBezTo>
                <a:cubicBezTo>
                  <a:pt x="17" y="177"/>
                  <a:pt x="19" y="172"/>
                  <a:pt x="19" y="166"/>
                </a:cubicBezTo>
                <a:cubicBezTo>
                  <a:pt x="19" y="166"/>
                  <a:pt x="17" y="148"/>
                  <a:pt x="18" y="133"/>
                </a:cubicBezTo>
                <a:cubicBezTo>
                  <a:pt x="19" y="121"/>
                  <a:pt x="22" y="104"/>
                  <a:pt x="24" y="103"/>
                </a:cubicBezTo>
                <a:cubicBezTo>
                  <a:pt x="24" y="103"/>
                  <a:pt x="24" y="161"/>
                  <a:pt x="24" y="161"/>
                </a:cubicBezTo>
                <a:cubicBezTo>
                  <a:pt x="24" y="163"/>
                  <a:pt x="24" y="165"/>
                  <a:pt x="25" y="167"/>
                </a:cubicBezTo>
                <a:cubicBezTo>
                  <a:pt x="25" y="259"/>
                  <a:pt x="25" y="259"/>
                  <a:pt x="25" y="259"/>
                </a:cubicBezTo>
                <a:cubicBezTo>
                  <a:pt x="25" y="266"/>
                  <a:pt x="30" y="271"/>
                  <a:pt x="37" y="271"/>
                </a:cubicBezTo>
                <a:cubicBezTo>
                  <a:pt x="44" y="271"/>
                  <a:pt x="49" y="266"/>
                  <a:pt x="49" y="259"/>
                </a:cubicBezTo>
                <a:cubicBezTo>
                  <a:pt x="49" y="177"/>
                  <a:pt x="49" y="177"/>
                  <a:pt x="49" y="177"/>
                </a:cubicBezTo>
                <a:cubicBezTo>
                  <a:pt x="55" y="177"/>
                  <a:pt x="55" y="177"/>
                  <a:pt x="55" y="177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5" y="266"/>
                  <a:pt x="61" y="271"/>
                  <a:pt x="68" y="271"/>
                </a:cubicBezTo>
                <a:cubicBezTo>
                  <a:pt x="74" y="271"/>
                  <a:pt x="80" y="266"/>
                  <a:pt x="80" y="259"/>
                </a:cubicBezTo>
                <a:cubicBezTo>
                  <a:pt x="80" y="167"/>
                  <a:pt x="80" y="167"/>
                  <a:pt x="80" y="167"/>
                </a:cubicBezTo>
                <a:cubicBezTo>
                  <a:pt x="80" y="165"/>
                  <a:pt x="81" y="163"/>
                  <a:pt x="81" y="161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82" y="105"/>
                  <a:pt x="84" y="107"/>
                  <a:pt x="86" y="109"/>
                </a:cubicBezTo>
                <a:cubicBezTo>
                  <a:pt x="89" y="113"/>
                  <a:pt x="93" y="117"/>
                  <a:pt x="96" y="120"/>
                </a:cubicBezTo>
                <a:cubicBezTo>
                  <a:pt x="97" y="122"/>
                  <a:pt x="99" y="123"/>
                  <a:pt x="100" y="124"/>
                </a:cubicBezTo>
                <a:cubicBezTo>
                  <a:pt x="101" y="125"/>
                  <a:pt x="101" y="126"/>
                  <a:pt x="102" y="126"/>
                </a:cubicBezTo>
                <a:close/>
                <a:moveTo>
                  <a:pt x="142" y="208"/>
                </a:moveTo>
                <a:cubicBezTo>
                  <a:pt x="142" y="212"/>
                  <a:pt x="145" y="215"/>
                  <a:pt x="148" y="215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45" y="262"/>
                  <a:pt x="145" y="262"/>
                  <a:pt x="145" y="262"/>
                </a:cubicBezTo>
                <a:cubicBezTo>
                  <a:pt x="144" y="266"/>
                  <a:pt x="147" y="270"/>
                  <a:pt x="150" y="271"/>
                </a:cubicBezTo>
                <a:cubicBezTo>
                  <a:pt x="151" y="271"/>
                  <a:pt x="151" y="271"/>
                  <a:pt x="151" y="271"/>
                </a:cubicBezTo>
                <a:cubicBezTo>
                  <a:pt x="155" y="272"/>
                  <a:pt x="159" y="270"/>
                  <a:pt x="160" y="266"/>
                </a:cubicBezTo>
                <a:cubicBezTo>
                  <a:pt x="172" y="215"/>
                  <a:pt x="172" y="215"/>
                  <a:pt x="172" y="215"/>
                </a:cubicBezTo>
                <a:cubicBezTo>
                  <a:pt x="204" y="215"/>
                  <a:pt x="204" y="215"/>
                  <a:pt x="204" y="215"/>
                </a:cubicBezTo>
                <a:cubicBezTo>
                  <a:pt x="204" y="240"/>
                  <a:pt x="204" y="240"/>
                  <a:pt x="204" y="240"/>
                </a:cubicBezTo>
                <a:cubicBezTo>
                  <a:pt x="204" y="244"/>
                  <a:pt x="207" y="247"/>
                  <a:pt x="211" y="247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216" y="247"/>
                  <a:pt x="219" y="244"/>
                  <a:pt x="219" y="240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51" y="215"/>
                  <a:pt x="251" y="215"/>
                  <a:pt x="251" y="215"/>
                </a:cubicBezTo>
                <a:cubicBezTo>
                  <a:pt x="263" y="266"/>
                  <a:pt x="263" y="266"/>
                  <a:pt x="263" y="266"/>
                </a:cubicBezTo>
                <a:cubicBezTo>
                  <a:pt x="264" y="270"/>
                  <a:pt x="268" y="272"/>
                  <a:pt x="272" y="271"/>
                </a:cubicBezTo>
                <a:cubicBezTo>
                  <a:pt x="273" y="271"/>
                  <a:pt x="273" y="271"/>
                  <a:pt x="273" y="271"/>
                </a:cubicBezTo>
                <a:cubicBezTo>
                  <a:pt x="277" y="270"/>
                  <a:pt x="279" y="266"/>
                  <a:pt x="278" y="262"/>
                </a:cubicBezTo>
                <a:cubicBezTo>
                  <a:pt x="267" y="215"/>
                  <a:pt x="267" y="215"/>
                  <a:pt x="267" y="215"/>
                </a:cubicBezTo>
                <a:cubicBezTo>
                  <a:pt x="274" y="215"/>
                  <a:pt x="274" y="215"/>
                  <a:pt x="274" y="215"/>
                </a:cubicBezTo>
                <a:cubicBezTo>
                  <a:pt x="278" y="215"/>
                  <a:pt x="281" y="212"/>
                  <a:pt x="281" y="208"/>
                </a:cubicBezTo>
                <a:cubicBezTo>
                  <a:pt x="281" y="208"/>
                  <a:pt x="281" y="208"/>
                  <a:pt x="281" y="208"/>
                </a:cubicBezTo>
                <a:cubicBezTo>
                  <a:pt x="142" y="208"/>
                  <a:pt x="142" y="208"/>
                  <a:pt x="142" y="208"/>
                </a:cubicBezTo>
                <a:close/>
                <a:moveTo>
                  <a:pt x="219" y="8"/>
                </a:moveTo>
                <a:cubicBezTo>
                  <a:pt x="219" y="3"/>
                  <a:pt x="216" y="0"/>
                  <a:pt x="212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07" y="0"/>
                  <a:pt x="204" y="3"/>
                  <a:pt x="204" y="8"/>
                </a:cubicBezTo>
                <a:cubicBezTo>
                  <a:pt x="204" y="26"/>
                  <a:pt x="204" y="26"/>
                  <a:pt x="204" y="26"/>
                </a:cubicBezTo>
                <a:cubicBezTo>
                  <a:pt x="219" y="26"/>
                  <a:pt x="219" y="26"/>
                  <a:pt x="219" y="26"/>
                </a:cubicBezTo>
                <a:lnTo>
                  <a:pt x="219" y="8"/>
                </a:lnTo>
                <a:close/>
                <a:moveTo>
                  <a:pt x="311" y="30"/>
                </a:moveTo>
                <a:cubicBezTo>
                  <a:pt x="112" y="30"/>
                  <a:pt x="112" y="30"/>
                  <a:pt x="112" y="30"/>
                </a:cubicBezTo>
                <a:cubicBezTo>
                  <a:pt x="104" y="30"/>
                  <a:pt x="97" y="37"/>
                  <a:pt x="97" y="45"/>
                </a:cubicBezTo>
                <a:cubicBezTo>
                  <a:pt x="97" y="86"/>
                  <a:pt x="97" y="86"/>
                  <a:pt x="97" y="86"/>
                </a:cubicBezTo>
                <a:cubicBezTo>
                  <a:pt x="99" y="89"/>
                  <a:pt x="103" y="93"/>
                  <a:pt x="106" y="97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4"/>
                  <a:pt x="107" y="42"/>
                  <a:pt x="108" y="41"/>
                </a:cubicBezTo>
                <a:cubicBezTo>
                  <a:pt x="109" y="40"/>
                  <a:pt x="110" y="39"/>
                  <a:pt x="112" y="39"/>
                </a:cubicBezTo>
                <a:cubicBezTo>
                  <a:pt x="311" y="39"/>
                  <a:pt x="311" y="39"/>
                  <a:pt x="311" y="39"/>
                </a:cubicBezTo>
                <a:cubicBezTo>
                  <a:pt x="313" y="39"/>
                  <a:pt x="314" y="40"/>
                  <a:pt x="315" y="41"/>
                </a:cubicBezTo>
                <a:cubicBezTo>
                  <a:pt x="316" y="42"/>
                  <a:pt x="317" y="44"/>
                  <a:pt x="317" y="45"/>
                </a:cubicBezTo>
                <a:cubicBezTo>
                  <a:pt x="317" y="188"/>
                  <a:pt x="317" y="188"/>
                  <a:pt x="317" y="188"/>
                </a:cubicBezTo>
                <a:cubicBezTo>
                  <a:pt x="317" y="190"/>
                  <a:pt x="316" y="192"/>
                  <a:pt x="315" y="193"/>
                </a:cubicBezTo>
                <a:cubicBezTo>
                  <a:pt x="314" y="194"/>
                  <a:pt x="313" y="194"/>
                  <a:pt x="311" y="194"/>
                </a:cubicBezTo>
                <a:cubicBezTo>
                  <a:pt x="112" y="194"/>
                  <a:pt x="112" y="194"/>
                  <a:pt x="112" y="194"/>
                </a:cubicBezTo>
                <a:cubicBezTo>
                  <a:pt x="110" y="194"/>
                  <a:pt x="109" y="194"/>
                  <a:pt x="108" y="193"/>
                </a:cubicBezTo>
                <a:cubicBezTo>
                  <a:pt x="107" y="192"/>
                  <a:pt x="106" y="190"/>
                  <a:pt x="106" y="188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06" y="133"/>
                  <a:pt x="105" y="132"/>
                  <a:pt x="105" y="132"/>
                </a:cubicBezTo>
                <a:cubicBezTo>
                  <a:pt x="103" y="132"/>
                  <a:pt x="102" y="131"/>
                  <a:pt x="102" y="131"/>
                </a:cubicBezTo>
                <a:cubicBezTo>
                  <a:pt x="101" y="130"/>
                  <a:pt x="100" y="130"/>
                  <a:pt x="100" y="130"/>
                </a:cubicBezTo>
                <a:cubicBezTo>
                  <a:pt x="99" y="129"/>
                  <a:pt x="98" y="128"/>
                  <a:pt x="97" y="128"/>
                </a:cubicBezTo>
                <a:cubicBezTo>
                  <a:pt x="97" y="128"/>
                  <a:pt x="97" y="127"/>
                  <a:pt x="97" y="127"/>
                </a:cubicBezTo>
                <a:cubicBezTo>
                  <a:pt x="97" y="188"/>
                  <a:pt x="97" y="188"/>
                  <a:pt x="97" y="188"/>
                </a:cubicBezTo>
                <a:cubicBezTo>
                  <a:pt x="97" y="197"/>
                  <a:pt x="104" y="204"/>
                  <a:pt x="112" y="204"/>
                </a:cubicBezTo>
                <a:cubicBezTo>
                  <a:pt x="311" y="204"/>
                  <a:pt x="311" y="204"/>
                  <a:pt x="311" y="204"/>
                </a:cubicBezTo>
                <a:cubicBezTo>
                  <a:pt x="319" y="204"/>
                  <a:pt x="326" y="197"/>
                  <a:pt x="326" y="188"/>
                </a:cubicBezTo>
                <a:cubicBezTo>
                  <a:pt x="326" y="45"/>
                  <a:pt x="326" y="45"/>
                  <a:pt x="326" y="45"/>
                </a:cubicBezTo>
                <a:cubicBezTo>
                  <a:pt x="326" y="37"/>
                  <a:pt x="319" y="30"/>
                  <a:pt x="311" y="3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任意多边形 37"/>
          <p:cNvSpPr>
            <a:spLocks noChangeArrowheads="1"/>
          </p:cNvSpPr>
          <p:nvPr/>
        </p:nvSpPr>
        <p:spPr bwMode="auto">
          <a:xfrm>
            <a:off x="8849049" y="3818890"/>
            <a:ext cx="266395" cy="206667"/>
          </a:xfrm>
          <a:custGeom>
            <a:avLst/>
            <a:gdLst>
              <a:gd name="connsiteX0" fmla="*/ 962602 w 1315898"/>
              <a:gd name="connsiteY0" fmla="*/ 690258 h 1020859"/>
              <a:gd name="connsiteX1" fmla="*/ 1315898 w 1315898"/>
              <a:gd name="connsiteY1" fmla="*/ 690258 h 1020859"/>
              <a:gd name="connsiteX2" fmla="*/ 1315898 w 1315898"/>
              <a:gd name="connsiteY2" fmla="*/ 1020859 h 1020859"/>
              <a:gd name="connsiteX3" fmla="*/ 962602 w 1315898"/>
              <a:gd name="connsiteY3" fmla="*/ 1020859 h 1020859"/>
              <a:gd name="connsiteX4" fmla="*/ 481084 w 1315898"/>
              <a:gd name="connsiteY4" fmla="*/ 337829 h 1020859"/>
              <a:gd name="connsiteX5" fmla="*/ 834814 w 1315898"/>
              <a:gd name="connsiteY5" fmla="*/ 337829 h 1020859"/>
              <a:gd name="connsiteX6" fmla="*/ 834814 w 1315898"/>
              <a:gd name="connsiteY6" fmla="*/ 1020859 h 1020859"/>
              <a:gd name="connsiteX7" fmla="*/ 481084 w 1315898"/>
              <a:gd name="connsiteY7" fmla="*/ 1020859 h 1020859"/>
              <a:gd name="connsiteX8" fmla="*/ 0 w 1315898"/>
              <a:gd name="connsiteY8" fmla="*/ 0 h 1020859"/>
              <a:gd name="connsiteX9" fmla="*/ 353296 w 1315898"/>
              <a:gd name="connsiteY9" fmla="*/ 0 h 1020859"/>
              <a:gd name="connsiteX10" fmla="*/ 353296 w 1315898"/>
              <a:gd name="connsiteY10" fmla="*/ 1020859 h 1020859"/>
              <a:gd name="connsiteX11" fmla="*/ 0 w 1315898"/>
              <a:gd name="connsiteY11" fmla="*/ 1020859 h 102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15898" h="1020859">
                <a:moveTo>
                  <a:pt x="962602" y="690258"/>
                </a:moveTo>
                <a:lnTo>
                  <a:pt x="1315898" y="690258"/>
                </a:lnTo>
                <a:lnTo>
                  <a:pt x="1315898" y="1020859"/>
                </a:lnTo>
                <a:lnTo>
                  <a:pt x="962602" y="1020859"/>
                </a:lnTo>
                <a:close/>
                <a:moveTo>
                  <a:pt x="481084" y="337829"/>
                </a:moveTo>
                <a:lnTo>
                  <a:pt x="834814" y="337829"/>
                </a:lnTo>
                <a:lnTo>
                  <a:pt x="834814" y="1020859"/>
                </a:lnTo>
                <a:lnTo>
                  <a:pt x="481084" y="1020859"/>
                </a:lnTo>
                <a:close/>
                <a:moveTo>
                  <a:pt x="0" y="0"/>
                </a:moveTo>
                <a:lnTo>
                  <a:pt x="353296" y="0"/>
                </a:lnTo>
                <a:lnTo>
                  <a:pt x="353296" y="1020859"/>
                </a:lnTo>
                <a:lnTo>
                  <a:pt x="0" y="1020859"/>
                </a:ln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9" name="任意多边形 38"/>
          <p:cNvSpPr>
            <a:spLocks/>
          </p:cNvSpPr>
          <p:nvPr/>
        </p:nvSpPr>
        <p:spPr bwMode="auto">
          <a:xfrm>
            <a:off x="2908324" y="4119865"/>
            <a:ext cx="321515" cy="223517"/>
          </a:xfrm>
          <a:custGeom>
            <a:avLst/>
            <a:gdLst>
              <a:gd name="connsiteX0" fmla="*/ 1036013 w 1367795"/>
              <a:gd name="connsiteY0" fmla="*/ 680428 h 950893"/>
              <a:gd name="connsiteX1" fmla="*/ 1309708 w 1367795"/>
              <a:gd name="connsiteY1" fmla="*/ 680428 h 950893"/>
              <a:gd name="connsiteX2" fmla="*/ 1367795 w 1367795"/>
              <a:gd name="connsiteY2" fmla="*/ 737116 h 950893"/>
              <a:gd name="connsiteX3" fmla="*/ 1367795 w 1367795"/>
              <a:gd name="connsiteY3" fmla="*/ 894205 h 950893"/>
              <a:gd name="connsiteX4" fmla="*/ 1309708 w 1367795"/>
              <a:gd name="connsiteY4" fmla="*/ 950893 h 950893"/>
              <a:gd name="connsiteX5" fmla="*/ 1036013 w 1367795"/>
              <a:gd name="connsiteY5" fmla="*/ 950893 h 950893"/>
              <a:gd name="connsiteX6" fmla="*/ 977926 w 1367795"/>
              <a:gd name="connsiteY6" fmla="*/ 894205 h 950893"/>
              <a:gd name="connsiteX7" fmla="*/ 977926 w 1367795"/>
              <a:gd name="connsiteY7" fmla="*/ 737116 h 950893"/>
              <a:gd name="connsiteX8" fmla="*/ 1036013 w 1367795"/>
              <a:gd name="connsiteY8" fmla="*/ 680428 h 950893"/>
              <a:gd name="connsiteX9" fmla="*/ 547122 w 1367795"/>
              <a:gd name="connsiteY9" fmla="*/ 680428 h 950893"/>
              <a:gd name="connsiteX10" fmla="*/ 820817 w 1367795"/>
              <a:gd name="connsiteY10" fmla="*/ 680428 h 950893"/>
              <a:gd name="connsiteX11" fmla="*/ 878904 w 1367795"/>
              <a:gd name="connsiteY11" fmla="*/ 737116 h 950893"/>
              <a:gd name="connsiteX12" fmla="*/ 878904 w 1367795"/>
              <a:gd name="connsiteY12" fmla="*/ 894205 h 950893"/>
              <a:gd name="connsiteX13" fmla="*/ 820817 w 1367795"/>
              <a:gd name="connsiteY13" fmla="*/ 950893 h 950893"/>
              <a:gd name="connsiteX14" fmla="*/ 547122 w 1367795"/>
              <a:gd name="connsiteY14" fmla="*/ 950893 h 950893"/>
              <a:gd name="connsiteX15" fmla="*/ 489035 w 1367795"/>
              <a:gd name="connsiteY15" fmla="*/ 894205 h 950893"/>
              <a:gd name="connsiteX16" fmla="*/ 489035 w 1367795"/>
              <a:gd name="connsiteY16" fmla="*/ 737116 h 950893"/>
              <a:gd name="connsiteX17" fmla="*/ 547122 w 1367795"/>
              <a:gd name="connsiteY17" fmla="*/ 680428 h 950893"/>
              <a:gd name="connsiteX18" fmla="*/ 58087 w 1367795"/>
              <a:gd name="connsiteY18" fmla="*/ 680428 h 950893"/>
              <a:gd name="connsiteX19" fmla="*/ 331782 w 1367795"/>
              <a:gd name="connsiteY19" fmla="*/ 680428 h 950893"/>
              <a:gd name="connsiteX20" fmla="*/ 389869 w 1367795"/>
              <a:gd name="connsiteY20" fmla="*/ 737116 h 950893"/>
              <a:gd name="connsiteX21" fmla="*/ 389869 w 1367795"/>
              <a:gd name="connsiteY21" fmla="*/ 894205 h 950893"/>
              <a:gd name="connsiteX22" fmla="*/ 331782 w 1367795"/>
              <a:gd name="connsiteY22" fmla="*/ 950893 h 950893"/>
              <a:gd name="connsiteX23" fmla="*/ 58087 w 1367795"/>
              <a:gd name="connsiteY23" fmla="*/ 950893 h 950893"/>
              <a:gd name="connsiteX24" fmla="*/ 0 w 1367795"/>
              <a:gd name="connsiteY24" fmla="*/ 894205 h 950893"/>
              <a:gd name="connsiteX25" fmla="*/ 0 w 1367795"/>
              <a:gd name="connsiteY25" fmla="*/ 737116 h 950893"/>
              <a:gd name="connsiteX26" fmla="*/ 58087 w 1367795"/>
              <a:gd name="connsiteY26" fmla="*/ 680428 h 950893"/>
              <a:gd name="connsiteX27" fmla="*/ 660498 w 1367795"/>
              <a:gd name="connsiteY27" fmla="*/ 317736 h 950893"/>
              <a:gd name="connsiteX28" fmla="*/ 711754 w 1367795"/>
              <a:gd name="connsiteY28" fmla="*/ 317736 h 950893"/>
              <a:gd name="connsiteX29" fmla="*/ 711754 w 1367795"/>
              <a:gd name="connsiteY29" fmla="*/ 449885 h 950893"/>
              <a:gd name="connsiteX30" fmla="*/ 1121805 w 1367795"/>
              <a:gd name="connsiteY30" fmla="*/ 449885 h 950893"/>
              <a:gd name="connsiteX31" fmla="*/ 1200398 w 1367795"/>
              <a:gd name="connsiteY31" fmla="*/ 526715 h 950893"/>
              <a:gd name="connsiteX32" fmla="*/ 1200398 w 1367795"/>
              <a:gd name="connsiteY32" fmla="*/ 637351 h 950893"/>
              <a:gd name="connsiteX33" fmla="*/ 1159393 w 1367795"/>
              <a:gd name="connsiteY33" fmla="*/ 637351 h 950893"/>
              <a:gd name="connsiteX34" fmla="*/ 1159393 w 1367795"/>
              <a:gd name="connsiteY34" fmla="*/ 526715 h 950893"/>
              <a:gd name="connsiteX35" fmla="*/ 1121805 w 1367795"/>
              <a:gd name="connsiteY35" fmla="*/ 489836 h 950893"/>
              <a:gd name="connsiteX36" fmla="*/ 711754 w 1367795"/>
              <a:gd name="connsiteY36" fmla="*/ 489836 h 950893"/>
              <a:gd name="connsiteX37" fmla="*/ 711754 w 1367795"/>
              <a:gd name="connsiteY37" fmla="*/ 637351 h 950893"/>
              <a:gd name="connsiteX38" fmla="*/ 660498 w 1367795"/>
              <a:gd name="connsiteY38" fmla="*/ 637351 h 950893"/>
              <a:gd name="connsiteX39" fmla="*/ 660498 w 1367795"/>
              <a:gd name="connsiteY39" fmla="*/ 489836 h 950893"/>
              <a:gd name="connsiteX40" fmla="*/ 218668 w 1367795"/>
              <a:gd name="connsiteY40" fmla="*/ 489836 h 950893"/>
              <a:gd name="connsiteX41" fmla="*/ 181080 w 1367795"/>
              <a:gd name="connsiteY41" fmla="*/ 526715 h 950893"/>
              <a:gd name="connsiteX42" fmla="*/ 181080 w 1367795"/>
              <a:gd name="connsiteY42" fmla="*/ 637351 h 950893"/>
              <a:gd name="connsiteX43" fmla="*/ 140075 w 1367795"/>
              <a:gd name="connsiteY43" fmla="*/ 637351 h 950893"/>
              <a:gd name="connsiteX44" fmla="*/ 140075 w 1367795"/>
              <a:gd name="connsiteY44" fmla="*/ 526715 h 950893"/>
              <a:gd name="connsiteX45" fmla="*/ 218668 w 1367795"/>
              <a:gd name="connsiteY45" fmla="*/ 449885 h 950893"/>
              <a:gd name="connsiteX46" fmla="*/ 660498 w 1367795"/>
              <a:gd name="connsiteY46" fmla="*/ 449885 h 950893"/>
              <a:gd name="connsiteX47" fmla="*/ 660498 w 1367795"/>
              <a:gd name="connsiteY47" fmla="*/ 317736 h 950893"/>
              <a:gd name="connsiteX48" fmla="*/ 460252 w 1367795"/>
              <a:gd name="connsiteY48" fmla="*/ 0 h 950893"/>
              <a:gd name="connsiteX49" fmla="*/ 908267 w 1367795"/>
              <a:gd name="connsiteY49" fmla="*/ 0 h 950893"/>
              <a:gd name="connsiteX50" fmla="*/ 966362 w 1367795"/>
              <a:gd name="connsiteY50" fmla="*/ 56705 h 950893"/>
              <a:gd name="connsiteX51" fmla="*/ 966362 w 1367795"/>
              <a:gd name="connsiteY51" fmla="*/ 203931 h 950893"/>
              <a:gd name="connsiteX52" fmla="*/ 908267 w 1367795"/>
              <a:gd name="connsiteY52" fmla="*/ 260636 h 950893"/>
              <a:gd name="connsiteX53" fmla="*/ 460252 w 1367795"/>
              <a:gd name="connsiteY53" fmla="*/ 260636 h 950893"/>
              <a:gd name="connsiteX54" fmla="*/ 402157 w 1367795"/>
              <a:gd name="connsiteY54" fmla="*/ 203931 h 950893"/>
              <a:gd name="connsiteX55" fmla="*/ 402157 w 1367795"/>
              <a:gd name="connsiteY55" fmla="*/ 56705 h 950893"/>
              <a:gd name="connsiteX56" fmla="*/ 460252 w 1367795"/>
              <a:gd name="connsiteY56" fmla="*/ 0 h 95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367795" h="950893">
                <a:moveTo>
                  <a:pt x="1036013" y="680428"/>
                </a:moveTo>
                <a:cubicBezTo>
                  <a:pt x="1036013" y="680428"/>
                  <a:pt x="1036013" y="680428"/>
                  <a:pt x="1309708" y="680428"/>
                </a:cubicBezTo>
                <a:cubicBezTo>
                  <a:pt x="1341827" y="680428"/>
                  <a:pt x="1367795" y="705699"/>
                  <a:pt x="1367795" y="737116"/>
                </a:cubicBezTo>
                <a:lnTo>
                  <a:pt x="1367795" y="894205"/>
                </a:lnTo>
                <a:cubicBezTo>
                  <a:pt x="1367795" y="925622"/>
                  <a:pt x="1341827" y="950893"/>
                  <a:pt x="1309708" y="950893"/>
                </a:cubicBezTo>
                <a:cubicBezTo>
                  <a:pt x="1309708" y="950893"/>
                  <a:pt x="1309708" y="950893"/>
                  <a:pt x="1036013" y="950893"/>
                </a:cubicBezTo>
                <a:cubicBezTo>
                  <a:pt x="1003895" y="950893"/>
                  <a:pt x="977926" y="925622"/>
                  <a:pt x="977926" y="894205"/>
                </a:cubicBezTo>
                <a:cubicBezTo>
                  <a:pt x="977926" y="894205"/>
                  <a:pt x="977926" y="894205"/>
                  <a:pt x="977926" y="737116"/>
                </a:cubicBezTo>
                <a:cubicBezTo>
                  <a:pt x="977926" y="705699"/>
                  <a:pt x="1003895" y="680428"/>
                  <a:pt x="1036013" y="680428"/>
                </a:cubicBezTo>
                <a:close/>
                <a:moveTo>
                  <a:pt x="547122" y="680428"/>
                </a:moveTo>
                <a:cubicBezTo>
                  <a:pt x="547122" y="680428"/>
                  <a:pt x="547122" y="680428"/>
                  <a:pt x="820817" y="680428"/>
                </a:cubicBezTo>
                <a:cubicBezTo>
                  <a:pt x="852936" y="680428"/>
                  <a:pt x="878904" y="705699"/>
                  <a:pt x="878904" y="737116"/>
                </a:cubicBezTo>
                <a:lnTo>
                  <a:pt x="878904" y="894205"/>
                </a:lnTo>
                <a:cubicBezTo>
                  <a:pt x="878904" y="925622"/>
                  <a:pt x="852936" y="950893"/>
                  <a:pt x="820817" y="950893"/>
                </a:cubicBezTo>
                <a:cubicBezTo>
                  <a:pt x="820817" y="950893"/>
                  <a:pt x="820817" y="950893"/>
                  <a:pt x="547122" y="950893"/>
                </a:cubicBezTo>
                <a:cubicBezTo>
                  <a:pt x="515004" y="950893"/>
                  <a:pt x="489035" y="925622"/>
                  <a:pt x="489035" y="894205"/>
                </a:cubicBezTo>
                <a:cubicBezTo>
                  <a:pt x="489035" y="894205"/>
                  <a:pt x="489035" y="894205"/>
                  <a:pt x="489035" y="737116"/>
                </a:cubicBezTo>
                <a:cubicBezTo>
                  <a:pt x="489035" y="705699"/>
                  <a:pt x="515004" y="680428"/>
                  <a:pt x="547122" y="680428"/>
                </a:cubicBezTo>
                <a:close/>
                <a:moveTo>
                  <a:pt x="58087" y="680428"/>
                </a:moveTo>
                <a:cubicBezTo>
                  <a:pt x="58087" y="680428"/>
                  <a:pt x="58087" y="680428"/>
                  <a:pt x="331782" y="680428"/>
                </a:cubicBezTo>
                <a:cubicBezTo>
                  <a:pt x="363901" y="680428"/>
                  <a:pt x="389869" y="705699"/>
                  <a:pt x="389869" y="737116"/>
                </a:cubicBezTo>
                <a:lnTo>
                  <a:pt x="389869" y="894205"/>
                </a:lnTo>
                <a:cubicBezTo>
                  <a:pt x="389869" y="925622"/>
                  <a:pt x="363901" y="950893"/>
                  <a:pt x="331782" y="950893"/>
                </a:cubicBezTo>
                <a:cubicBezTo>
                  <a:pt x="331782" y="950893"/>
                  <a:pt x="331782" y="950893"/>
                  <a:pt x="58087" y="950893"/>
                </a:cubicBezTo>
                <a:cubicBezTo>
                  <a:pt x="25968" y="950893"/>
                  <a:pt x="0" y="925622"/>
                  <a:pt x="0" y="894205"/>
                </a:cubicBezTo>
                <a:cubicBezTo>
                  <a:pt x="0" y="894205"/>
                  <a:pt x="0" y="894205"/>
                  <a:pt x="0" y="737116"/>
                </a:cubicBezTo>
                <a:cubicBezTo>
                  <a:pt x="0" y="705699"/>
                  <a:pt x="25968" y="680428"/>
                  <a:pt x="58087" y="680428"/>
                </a:cubicBezTo>
                <a:close/>
                <a:moveTo>
                  <a:pt x="660498" y="317736"/>
                </a:moveTo>
                <a:cubicBezTo>
                  <a:pt x="660498" y="317736"/>
                  <a:pt x="660498" y="317736"/>
                  <a:pt x="711754" y="317736"/>
                </a:cubicBezTo>
                <a:cubicBezTo>
                  <a:pt x="711754" y="317736"/>
                  <a:pt x="711754" y="317736"/>
                  <a:pt x="711754" y="449885"/>
                </a:cubicBezTo>
                <a:cubicBezTo>
                  <a:pt x="711754" y="449885"/>
                  <a:pt x="711754" y="449885"/>
                  <a:pt x="1121805" y="449885"/>
                </a:cubicBezTo>
                <a:cubicBezTo>
                  <a:pt x="1164860" y="449885"/>
                  <a:pt x="1200056" y="484373"/>
                  <a:pt x="1200398" y="526715"/>
                </a:cubicBezTo>
                <a:cubicBezTo>
                  <a:pt x="1200398" y="526715"/>
                  <a:pt x="1200398" y="526715"/>
                  <a:pt x="1200398" y="637351"/>
                </a:cubicBezTo>
                <a:cubicBezTo>
                  <a:pt x="1200398" y="637351"/>
                  <a:pt x="1200398" y="637351"/>
                  <a:pt x="1159393" y="637351"/>
                </a:cubicBezTo>
                <a:cubicBezTo>
                  <a:pt x="1159393" y="637351"/>
                  <a:pt x="1159393" y="637351"/>
                  <a:pt x="1159393" y="526715"/>
                </a:cubicBezTo>
                <a:cubicBezTo>
                  <a:pt x="1159393" y="506227"/>
                  <a:pt x="1142308" y="489836"/>
                  <a:pt x="1121805" y="489836"/>
                </a:cubicBezTo>
                <a:cubicBezTo>
                  <a:pt x="1121805" y="489836"/>
                  <a:pt x="1121805" y="489836"/>
                  <a:pt x="711754" y="489836"/>
                </a:cubicBezTo>
                <a:cubicBezTo>
                  <a:pt x="711754" y="489836"/>
                  <a:pt x="711754" y="489836"/>
                  <a:pt x="711754" y="637351"/>
                </a:cubicBezTo>
                <a:cubicBezTo>
                  <a:pt x="711754" y="637351"/>
                  <a:pt x="711754" y="637351"/>
                  <a:pt x="660498" y="637351"/>
                </a:cubicBezTo>
                <a:cubicBezTo>
                  <a:pt x="660498" y="637351"/>
                  <a:pt x="660498" y="637351"/>
                  <a:pt x="660498" y="489836"/>
                </a:cubicBezTo>
                <a:cubicBezTo>
                  <a:pt x="660498" y="489836"/>
                  <a:pt x="660498" y="489836"/>
                  <a:pt x="218668" y="489836"/>
                </a:cubicBezTo>
                <a:cubicBezTo>
                  <a:pt x="197824" y="489836"/>
                  <a:pt x="181080" y="506227"/>
                  <a:pt x="181080" y="526715"/>
                </a:cubicBezTo>
                <a:cubicBezTo>
                  <a:pt x="181080" y="526715"/>
                  <a:pt x="181080" y="526715"/>
                  <a:pt x="181080" y="637351"/>
                </a:cubicBezTo>
                <a:cubicBezTo>
                  <a:pt x="181080" y="637351"/>
                  <a:pt x="181080" y="637351"/>
                  <a:pt x="140075" y="637351"/>
                </a:cubicBezTo>
                <a:cubicBezTo>
                  <a:pt x="140075" y="637351"/>
                  <a:pt x="140075" y="637351"/>
                  <a:pt x="140075" y="526715"/>
                </a:cubicBezTo>
                <a:cubicBezTo>
                  <a:pt x="140075" y="484373"/>
                  <a:pt x="175271" y="449885"/>
                  <a:pt x="218668" y="449885"/>
                </a:cubicBezTo>
                <a:cubicBezTo>
                  <a:pt x="218668" y="449885"/>
                  <a:pt x="218668" y="449885"/>
                  <a:pt x="660498" y="449885"/>
                </a:cubicBezTo>
                <a:cubicBezTo>
                  <a:pt x="660498" y="449885"/>
                  <a:pt x="660498" y="449885"/>
                  <a:pt x="660498" y="317736"/>
                </a:cubicBezTo>
                <a:close/>
                <a:moveTo>
                  <a:pt x="460252" y="0"/>
                </a:moveTo>
                <a:cubicBezTo>
                  <a:pt x="908267" y="0"/>
                  <a:pt x="908267" y="0"/>
                  <a:pt x="908267" y="0"/>
                </a:cubicBezTo>
                <a:cubicBezTo>
                  <a:pt x="940390" y="0"/>
                  <a:pt x="966362" y="25278"/>
                  <a:pt x="966362" y="56705"/>
                </a:cubicBezTo>
                <a:lnTo>
                  <a:pt x="966362" y="203931"/>
                </a:lnTo>
                <a:cubicBezTo>
                  <a:pt x="966362" y="235358"/>
                  <a:pt x="940390" y="260636"/>
                  <a:pt x="908267" y="260636"/>
                </a:cubicBezTo>
                <a:cubicBezTo>
                  <a:pt x="460252" y="260636"/>
                  <a:pt x="460252" y="260636"/>
                  <a:pt x="460252" y="260636"/>
                </a:cubicBezTo>
                <a:cubicBezTo>
                  <a:pt x="428129" y="260636"/>
                  <a:pt x="402157" y="235358"/>
                  <a:pt x="402157" y="203931"/>
                </a:cubicBezTo>
                <a:cubicBezTo>
                  <a:pt x="402157" y="56705"/>
                  <a:pt x="402157" y="56705"/>
                  <a:pt x="402157" y="56705"/>
                </a:cubicBezTo>
                <a:cubicBezTo>
                  <a:pt x="402157" y="25278"/>
                  <a:pt x="428129" y="0"/>
                  <a:pt x="460252" y="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64851" y="38279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6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549673" y="49780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6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333895" y="33629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934253" y="51780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607785" y="40809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1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691301" y="439157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</p:spTree>
    <p:extLst>
      <p:ext uri="{BB962C8B-B14F-4D97-AF65-F5344CB8AC3E}">
        <p14:creationId xmlns:p14="http://schemas.microsoft.com/office/powerpoint/2010/main" val="1806751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3889 L 6.25E-7 -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0.03842 L 6.25E-7 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3982 L -2.91667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91667E-6 -0.03982 L -2.91667E-6 3.7037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4.81481E-6 L -0.08906 -4.81481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40000" decel="4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3073 -4.81481E-6 L 2.08333E-6 -4.81481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19 -4.81481E-6 L -0.0306 -4.81481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40000" decel="4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-4.81481E-6 L -0.03073 -4.81481E-6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3981 L -1.04167E-6 0.14815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04167E-6 -0.03981 L -1.04167E-6 0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3889 L 2.29167E-6 -0.14815 " pathEditMode="relative" rAng="0" ptsTypes="AA">
                                      <p:cBhvr>
                                        <p:cTn id="4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0.03842 L 2.29167E-6 2.59259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/>
      <p:bldP spid="20" grpId="0"/>
      <p:bldP spid="22" grpId="0"/>
      <p:bldP spid="26" grpId="0"/>
      <p:bldP spid="31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指令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8" name="Freeform 19"/>
          <p:cNvSpPr>
            <a:spLocks noEditPoints="1"/>
          </p:cNvSpPr>
          <p:nvPr/>
        </p:nvSpPr>
        <p:spPr bwMode="auto">
          <a:xfrm>
            <a:off x="3681440" y="1686969"/>
            <a:ext cx="5040000" cy="5040000"/>
          </a:xfrm>
          <a:custGeom>
            <a:avLst/>
            <a:gdLst>
              <a:gd name="T0" fmla="*/ 233 w 747"/>
              <a:gd name="T1" fmla="*/ 0 h 672"/>
              <a:gd name="T2" fmla="*/ 306 w 747"/>
              <a:gd name="T3" fmla="*/ 37 h 672"/>
              <a:gd name="T4" fmla="*/ 374 w 747"/>
              <a:gd name="T5" fmla="*/ 66 h 672"/>
              <a:gd name="T6" fmla="*/ 444 w 747"/>
              <a:gd name="T7" fmla="*/ 33 h 672"/>
              <a:gd name="T8" fmla="*/ 514 w 747"/>
              <a:gd name="T9" fmla="*/ 0 h 672"/>
              <a:gd name="T10" fmla="*/ 606 w 747"/>
              <a:gd name="T11" fmla="*/ 92 h 672"/>
              <a:gd name="T12" fmla="*/ 601 w 747"/>
              <a:gd name="T13" fmla="*/ 122 h 672"/>
              <a:gd name="T14" fmla="*/ 594 w 747"/>
              <a:gd name="T15" fmla="*/ 154 h 672"/>
              <a:gd name="T16" fmla="*/ 643 w 747"/>
              <a:gd name="T17" fmla="*/ 237 h 672"/>
              <a:gd name="T18" fmla="*/ 681 w 747"/>
              <a:gd name="T19" fmla="*/ 248 h 672"/>
              <a:gd name="T20" fmla="*/ 747 w 747"/>
              <a:gd name="T21" fmla="*/ 336 h 672"/>
              <a:gd name="T22" fmla="*/ 679 w 747"/>
              <a:gd name="T23" fmla="*/ 424 h 672"/>
              <a:gd name="T24" fmla="*/ 644 w 747"/>
              <a:gd name="T25" fmla="*/ 434 h 672"/>
              <a:gd name="T26" fmla="*/ 594 w 747"/>
              <a:gd name="T27" fmla="*/ 517 h 672"/>
              <a:gd name="T28" fmla="*/ 602 w 747"/>
              <a:gd name="T29" fmla="*/ 552 h 672"/>
              <a:gd name="T30" fmla="*/ 606 w 747"/>
              <a:gd name="T31" fmla="*/ 580 h 672"/>
              <a:gd name="T32" fmla="*/ 514 w 747"/>
              <a:gd name="T33" fmla="*/ 672 h 672"/>
              <a:gd name="T34" fmla="*/ 449 w 747"/>
              <a:gd name="T35" fmla="*/ 644 h 672"/>
              <a:gd name="T36" fmla="*/ 422 w 747"/>
              <a:gd name="T37" fmla="*/ 620 h 672"/>
              <a:gd name="T38" fmla="*/ 373 w 747"/>
              <a:gd name="T39" fmla="*/ 606 h 672"/>
              <a:gd name="T40" fmla="*/ 323 w 747"/>
              <a:gd name="T41" fmla="*/ 621 h 672"/>
              <a:gd name="T42" fmla="*/ 284 w 747"/>
              <a:gd name="T43" fmla="*/ 655 h 672"/>
              <a:gd name="T44" fmla="*/ 233 w 747"/>
              <a:gd name="T45" fmla="*/ 672 h 672"/>
              <a:gd name="T46" fmla="*/ 141 w 747"/>
              <a:gd name="T47" fmla="*/ 580 h 672"/>
              <a:gd name="T48" fmla="*/ 146 w 747"/>
              <a:gd name="T49" fmla="*/ 551 h 672"/>
              <a:gd name="T50" fmla="*/ 152 w 747"/>
              <a:gd name="T51" fmla="*/ 528 h 672"/>
              <a:gd name="T52" fmla="*/ 153 w 747"/>
              <a:gd name="T53" fmla="*/ 519 h 672"/>
              <a:gd name="T54" fmla="*/ 69 w 747"/>
              <a:gd name="T55" fmla="*/ 425 h 672"/>
              <a:gd name="T56" fmla="*/ 0 w 747"/>
              <a:gd name="T57" fmla="*/ 336 h 672"/>
              <a:gd name="T58" fmla="*/ 74 w 747"/>
              <a:gd name="T59" fmla="*/ 246 h 672"/>
              <a:gd name="T60" fmla="*/ 153 w 747"/>
              <a:gd name="T61" fmla="*/ 153 h 672"/>
              <a:gd name="T62" fmla="*/ 147 w 747"/>
              <a:gd name="T63" fmla="*/ 124 h 672"/>
              <a:gd name="T64" fmla="*/ 141 w 747"/>
              <a:gd name="T65" fmla="*/ 92 h 672"/>
              <a:gd name="T66" fmla="*/ 233 w 747"/>
              <a:gd name="T67" fmla="*/ 0 h 672"/>
              <a:gd name="T68" fmla="*/ 180 w 747"/>
              <a:gd name="T69" fmla="*/ 310 h 672"/>
              <a:gd name="T70" fmla="*/ 184 w 747"/>
              <a:gd name="T71" fmla="*/ 336 h 672"/>
              <a:gd name="T72" fmla="*/ 180 w 747"/>
              <a:gd name="T73" fmla="*/ 364 h 672"/>
              <a:gd name="T74" fmla="*/ 220 w 747"/>
              <a:gd name="T75" fmla="*/ 482 h 672"/>
              <a:gd name="T76" fmla="*/ 247 w 747"/>
              <a:gd name="T77" fmla="*/ 490 h 672"/>
              <a:gd name="T78" fmla="*/ 278 w 747"/>
              <a:gd name="T79" fmla="*/ 500 h 672"/>
              <a:gd name="T80" fmla="*/ 304 w 747"/>
              <a:gd name="T81" fmla="*/ 524 h 672"/>
              <a:gd name="T82" fmla="*/ 319 w 747"/>
              <a:gd name="T83" fmla="*/ 538 h 672"/>
              <a:gd name="T84" fmla="*/ 373 w 747"/>
              <a:gd name="T85" fmla="*/ 555 h 672"/>
              <a:gd name="T86" fmla="*/ 429 w 747"/>
              <a:gd name="T87" fmla="*/ 537 h 672"/>
              <a:gd name="T88" fmla="*/ 445 w 747"/>
              <a:gd name="T89" fmla="*/ 521 h 672"/>
              <a:gd name="T90" fmla="*/ 470 w 747"/>
              <a:gd name="T91" fmla="*/ 500 h 672"/>
              <a:gd name="T92" fmla="*/ 503 w 747"/>
              <a:gd name="T93" fmla="*/ 490 h 672"/>
              <a:gd name="T94" fmla="*/ 523 w 747"/>
              <a:gd name="T95" fmla="*/ 484 h 672"/>
              <a:gd name="T96" fmla="*/ 576 w 747"/>
              <a:gd name="T97" fmla="*/ 398 h 672"/>
              <a:gd name="T98" fmla="*/ 569 w 747"/>
              <a:gd name="T99" fmla="*/ 368 h 672"/>
              <a:gd name="T100" fmla="*/ 563 w 747"/>
              <a:gd name="T101" fmla="*/ 336 h 672"/>
              <a:gd name="T102" fmla="*/ 569 w 747"/>
              <a:gd name="T103" fmla="*/ 304 h 672"/>
              <a:gd name="T104" fmla="*/ 575 w 747"/>
              <a:gd name="T105" fmla="*/ 274 h 672"/>
              <a:gd name="T106" fmla="*/ 524 w 747"/>
              <a:gd name="T107" fmla="*/ 190 h 672"/>
              <a:gd name="T108" fmla="*/ 500 w 747"/>
              <a:gd name="T109" fmla="*/ 182 h 672"/>
              <a:gd name="T110" fmla="*/ 472 w 747"/>
              <a:gd name="T111" fmla="*/ 173 h 672"/>
              <a:gd name="T112" fmla="*/ 445 w 747"/>
              <a:gd name="T113" fmla="*/ 152 h 672"/>
              <a:gd name="T114" fmla="*/ 374 w 747"/>
              <a:gd name="T115" fmla="*/ 119 h 672"/>
              <a:gd name="T116" fmla="*/ 302 w 747"/>
              <a:gd name="T117" fmla="*/ 152 h 672"/>
              <a:gd name="T118" fmla="*/ 253 w 747"/>
              <a:gd name="T119" fmla="*/ 182 h 672"/>
              <a:gd name="T120" fmla="*/ 173 w 747"/>
              <a:gd name="T121" fmla="*/ 275 h 672"/>
              <a:gd name="T122" fmla="*/ 180 w 747"/>
              <a:gd name="T123" fmla="*/ 31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7" h="672">
                <a:moveTo>
                  <a:pt x="233" y="0"/>
                </a:moveTo>
                <a:cubicBezTo>
                  <a:pt x="262" y="0"/>
                  <a:pt x="289" y="14"/>
                  <a:pt x="306" y="37"/>
                </a:cubicBezTo>
                <a:cubicBezTo>
                  <a:pt x="321" y="57"/>
                  <a:pt x="349" y="66"/>
                  <a:pt x="374" y="66"/>
                </a:cubicBezTo>
                <a:cubicBezTo>
                  <a:pt x="402" y="66"/>
                  <a:pt x="426" y="55"/>
                  <a:pt x="444" y="33"/>
                </a:cubicBezTo>
                <a:cubicBezTo>
                  <a:pt x="461" y="12"/>
                  <a:pt x="487" y="0"/>
                  <a:pt x="514" y="0"/>
                </a:cubicBezTo>
                <a:cubicBezTo>
                  <a:pt x="565" y="0"/>
                  <a:pt x="606" y="41"/>
                  <a:pt x="606" y="92"/>
                </a:cubicBezTo>
                <a:cubicBezTo>
                  <a:pt x="606" y="103"/>
                  <a:pt x="604" y="112"/>
                  <a:pt x="601" y="122"/>
                </a:cubicBezTo>
                <a:cubicBezTo>
                  <a:pt x="598" y="133"/>
                  <a:pt x="594" y="143"/>
                  <a:pt x="594" y="154"/>
                </a:cubicBezTo>
                <a:cubicBezTo>
                  <a:pt x="594" y="189"/>
                  <a:pt x="613" y="220"/>
                  <a:pt x="643" y="237"/>
                </a:cubicBezTo>
                <a:cubicBezTo>
                  <a:pt x="655" y="244"/>
                  <a:pt x="669" y="244"/>
                  <a:pt x="681" y="248"/>
                </a:cubicBezTo>
                <a:cubicBezTo>
                  <a:pt x="720" y="259"/>
                  <a:pt x="747" y="295"/>
                  <a:pt x="747" y="336"/>
                </a:cubicBezTo>
                <a:cubicBezTo>
                  <a:pt x="747" y="377"/>
                  <a:pt x="719" y="414"/>
                  <a:pt x="679" y="424"/>
                </a:cubicBezTo>
                <a:cubicBezTo>
                  <a:pt x="667" y="428"/>
                  <a:pt x="655" y="428"/>
                  <a:pt x="644" y="434"/>
                </a:cubicBezTo>
                <a:cubicBezTo>
                  <a:pt x="613" y="450"/>
                  <a:pt x="594" y="482"/>
                  <a:pt x="594" y="517"/>
                </a:cubicBezTo>
                <a:cubicBezTo>
                  <a:pt x="594" y="529"/>
                  <a:pt x="598" y="541"/>
                  <a:pt x="602" y="552"/>
                </a:cubicBezTo>
                <a:cubicBezTo>
                  <a:pt x="604" y="561"/>
                  <a:pt x="606" y="570"/>
                  <a:pt x="606" y="580"/>
                </a:cubicBezTo>
                <a:cubicBezTo>
                  <a:pt x="606" y="631"/>
                  <a:pt x="565" y="672"/>
                  <a:pt x="514" y="672"/>
                </a:cubicBezTo>
                <a:cubicBezTo>
                  <a:pt x="490" y="672"/>
                  <a:pt x="466" y="662"/>
                  <a:pt x="449" y="644"/>
                </a:cubicBezTo>
                <a:cubicBezTo>
                  <a:pt x="440" y="635"/>
                  <a:pt x="433" y="626"/>
                  <a:pt x="422" y="620"/>
                </a:cubicBezTo>
                <a:cubicBezTo>
                  <a:pt x="407" y="611"/>
                  <a:pt x="390" y="606"/>
                  <a:pt x="373" y="606"/>
                </a:cubicBezTo>
                <a:cubicBezTo>
                  <a:pt x="355" y="606"/>
                  <a:pt x="338" y="611"/>
                  <a:pt x="323" y="621"/>
                </a:cubicBezTo>
                <a:cubicBezTo>
                  <a:pt x="308" y="630"/>
                  <a:pt x="297" y="644"/>
                  <a:pt x="284" y="655"/>
                </a:cubicBezTo>
                <a:cubicBezTo>
                  <a:pt x="268" y="667"/>
                  <a:pt x="253" y="672"/>
                  <a:pt x="233" y="672"/>
                </a:cubicBezTo>
                <a:cubicBezTo>
                  <a:pt x="182" y="672"/>
                  <a:pt x="141" y="631"/>
                  <a:pt x="141" y="580"/>
                </a:cubicBezTo>
                <a:cubicBezTo>
                  <a:pt x="141" y="570"/>
                  <a:pt x="144" y="561"/>
                  <a:pt x="146" y="551"/>
                </a:cubicBezTo>
                <a:cubicBezTo>
                  <a:pt x="149" y="543"/>
                  <a:pt x="151" y="536"/>
                  <a:pt x="152" y="528"/>
                </a:cubicBezTo>
                <a:cubicBezTo>
                  <a:pt x="152" y="525"/>
                  <a:pt x="153" y="522"/>
                  <a:pt x="153" y="519"/>
                </a:cubicBezTo>
                <a:cubicBezTo>
                  <a:pt x="153" y="466"/>
                  <a:pt x="117" y="437"/>
                  <a:pt x="69" y="425"/>
                </a:cubicBezTo>
                <a:cubicBezTo>
                  <a:pt x="29" y="414"/>
                  <a:pt x="0" y="378"/>
                  <a:pt x="0" y="336"/>
                </a:cubicBezTo>
                <a:cubicBezTo>
                  <a:pt x="0" y="292"/>
                  <a:pt x="31" y="254"/>
                  <a:pt x="74" y="246"/>
                </a:cubicBezTo>
                <a:cubicBezTo>
                  <a:pt x="120" y="236"/>
                  <a:pt x="153" y="201"/>
                  <a:pt x="153" y="153"/>
                </a:cubicBezTo>
                <a:cubicBezTo>
                  <a:pt x="153" y="142"/>
                  <a:pt x="150" y="134"/>
                  <a:pt x="147" y="124"/>
                </a:cubicBezTo>
                <a:cubicBezTo>
                  <a:pt x="143" y="113"/>
                  <a:pt x="141" y="103"/>
                  <a:pt x="141" y="92"/>
                </a:cubicBezTo>
                <a:cubicBezTo>
                  <a:pt x="141" y="41"/>
                  <a:pt x="182" y="0"/>
                  <a:pt x="233" y="0"/>
                </a:cubicBezTo>
                <a:close/>
                <a:moveTo>
                  <a:pt x="180" y="310"/>
                </a:moveTo>
                <a:cubicBezTo>
                  <a:pt x="183" y="318"/>
                  <a:pt x="184" y="327"/>
                  <a:pt x="184" y="336"/>
                </a:cubicBezTo>
                <a:cubicBezTo>
                  <a:pt x="184" y="345"/>
                  <a:pt x="183" y="355"/>
                  <a:pt x="180" y="364"/>
                </a:cubicBezTo>
                <a:cubicBezTo>
                  <a:pt x="165" y="409"/>
                  <a:pt x="176" y="458"/>
                  <a:pt x="220" y="482"/>
                </a:cubicBezTo>
                <a:cubicBezTo>
                  <a:pt x="228" y="486"/>
                  <a:pt x="238" y="488"/>
                  <a:pt x="247" y="490"/>
                </a:cubicBezTo>
                <a:cubicBezTo>
                  <a:pt x="258" y="492"/>
                  <a:pt x="268" y="495"/>
                  <a:pt x="278" y="500"/>
                </a:cubicBezTo>
                <a:cubicBezTo>
                  <a:pt x="289" y="506"/>
                  <a:pt x="296" y="514"/>
                  <a:pt x="304" y="524"/>
                </a:cubicBezTo>
                <a:cubicBezTo>
                  <a:pt x="309" y="529"/>
                  <a:pt x="313" y="534"/>
                  <a:pt x="319" y="538"/>
                </a:cubicBezTo>
                <a:cubicBezTo>
                  <a:pt x="335" y="549"/>
                  <a:pt x="354" y="555"/>
                  <a:pt x="373" y="555"/>
                </a:cubicBezTo>
                <a:cubicBezTo>
                  <a:pt x="393" y="555"/>
                  <a:pt x="412" y="549"/>
                  <a:pt x="429" y="537"/>
                </a:cubicBezTo>
                <a:cubicBezTo>
                  <a:pt x="435" y="533"/>
                  <a:pt x="440" y="527"/>
                  <a:pt x="445" y="521"/>
                </a:cubicBezTo>
                <a:cubicBezTo>
                  <a:pt x="453" y="513"/>
                  <a:pt x="460" y="506"/>
                  <a:pt x="470" y="500"/>
                </a:cubicBezTo>
                <a:cubicBezTo>
                  <a:pt x="480" y="494"/>
                  <a:pt x="491" y="492"/>
                  <a:pt x="503" y="490"/>
                </a:cubicBezTo>
                <a:cubicBezTo>
                  <a:pt x="509" y="489"/>
                  <a:pt x="516" y="487"/>
                  <a:pt x="523" y="484"/>
                </a:cubicBezTo>
                <a:cubicBezTo>
                  <a:pt x="555" y="468"/>
                  <a:pt x="576" y="435"/>
                  <a:pt x="576" y="398"/>
                </a:cubicBezTo>
                <a:cubicBezTo>
                  <a:pt x="576" y="388"/>
                  <a:pt x="573" y="378"/>
                  <a:pt x="569" y="368"/>
                </a:cubicBezTo>
                <a:cubicBezTo>
                  <a:pt x="566" y="357"/>
                  <a:pt x="563" y="347"/>
                  <a:pt x="563" y="336"/>
                </a:cubicBezTo>
                <a:cubicBezTo>
                  <a:pt x="563" y="325"/>
                  <a:pt x="566" y="315"/>
                  <a:pt x="569" y="304"/>
                </a:cubicBezTo>
                <a:cubicBezTo>
                  <a:pt x="572" y="295"/>
                  <a:pt x="575" y="285"/>
                  <a:pt x="575" y="274"/>
                </a:cubicBezTo>
                <a:cubicBezTo>
                  <a:pt x="575" y="239"/>
                  <a:pt x="555" y="206"/>
                  <a:pt x="524" y="190"/>
                </a:cubicBezTo>
                <a:cubicBezTo>
                  <a:pt x="516" y="186"/>
                  <a:pt x="508" y="184"/>
                  <a:pt x="500" y="182"/>
                </a:cubicBezTo>
                <a:cubicBezTo>
                  <a:pt x="490" y="180"/>
                  <a:pt x="481" y="178"/>
                  <a:pt x="472" y="173"/>
                </a:cubicBezTo>
                <a:cubicBezTo>
                  <a:pt x="462" y="168"/>
                  <a:pt x="453" y="161"/>
                  <a:pt x="445" y="152"/>
                </a:cubicBezTo>
                <a:cubicBezTo>
                  <a:pt x="426" y="130"/>
                  <a:pt x="402" y="119"/>
                  <a:pt x="374" y="119"/>
                </a:cubicBezTo>
                <a:cubicBezTo>
                  <a:pt x="345" y="119"/>
                  <a:pt x="321" y="131"/>
                  <a:pt x="302" y="152"/>
                </a:cubicBezTo>
                <a:cubicBezTo>
                  <a:pt x="289" y="167"/>
                  <a:pt x="272" y="177"/>
                  <a:pt x="253" y="182"/>
                </a:cubicBezTo>
                <a:cubicBezTo>
                  <a:pt x="206" y="192"/>
                  <a:pt x="173" y="225"/>
                  <a:pt x="173" y="275"/>
                </a:cubicBezTo>
                <a:cubicBezTo>
                  <a:pt x="173" y="288"/>
                  <a:pt x="177" y="298"/>
                  <a:pt x="180" y="31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46800" rtlCol="0" anchor="ctr"/>
          <a:lstStyle/>
          <a:p>
            <a:pPr algn="ctr"/>
            <a:endParaRPr lang="zh-CN" altLang="en-US">
              <a:solidFill>
                <a:srgbClr val="3F7EE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4621472" y="1700929"/>
            <a:ext cx="1288146" cy="129373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文本渲染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6507430" y="1705833"/>
            <a:ext cx="1293732" cy="129373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err="1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bind&amp;on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7465657" y="3562718"/>
            <a:ext cx="1293732" cy="129373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双向绑定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3660975" y="3576117"/>
            <a:ext cx="1240638" cy="124063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判断条件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3" name="Oval 10"/>
          <p:cNvSpPr>
            <a:spLocks noChangeArrowheads="1"/>
          </p:cNvSpPr>
          <p:nvPr/>
        </p:nvSpPr>
        <p:spPr bwMode="auto">
          <a:xfrm>
            <a:off x="4619907" y="5454754"/>
            <a:ext cx="1236925" cy="1240637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样式处理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6508303" y="5467280"/>
            <a:ext cx="1240638" cy="124063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for</a:t>
            </a:r>
          </a:p>
          <a:p>
            <a:pPr algn="ctr"/>
            <a:r>
              <a:rPr lang="en-US" altLang="zh-CN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&amp;key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1466470" y="1937682"/>
            <a:ext cx="2856096" cy="82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{{ }}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将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元素当成纯文本输出</a:t>
            </a:r>
          </a:p>
          <a:p>
            <a:pPr algn="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v-html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将元素当成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HTML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标签解析后输出</a:t>
            </a:r>
          </a:p>
          <a:p>
            <a:pPr algn="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v-text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将元素当成纯文本输出</a:t>
            </a:r>
          </a:p>
          <a:p>
            <a:pPr algn="r">
              <a:lnSpc>
                <a:spcPct val="13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6" name="TextBox 11"/>
          <p:cNvSpPr txBox="1"/>
          <p:nvPr/>
        </p:nvSpPr>
        <p:spPr>
          <a:xfrm>
            <a:off x="7947501" y="1887131"/>
            <a:ext cx="3117076" cy="98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v-bind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 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指令用于响应地更新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HTML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特性 形式如：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v-bind:href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   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缩写为    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href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v-on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指令用于监听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事件 形式如：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v-on:click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 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缩写为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@click</a:t>
            </a:r>
          </a:p>
          <a:p>
            <a:pPr>
              <a:lnSpc>
                <a:spcPct val="13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7" name="TextBox 11"/>
          <p:cNvSpPr txBox="1"/>
          <p:nvPr/>
        </p:nvSpPr>
        <p:spPr>
          <a:xfrm>
            <a:off x="563671" y="3820178"/>
            <a:ext cx="302124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da-DK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v-if </a:t>
            </a:r>
            <a:r>
              <a:rPr lang="zh-CN" altLang="da-DK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和 </a:t>
            </a:r>
            <a:r>
              <a:rPr lang="da-DK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v-show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v-if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：根据表达式的值的真假条件，销毁或重建元素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v-show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：根据表达式之真假值，切换元素的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display CSS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8" name="TextBox 11"/>
          <p:cNvSpPr txBox="1"/>
          <p:nvPr/>
        </p:nvSpPr>
        <p:spPr>
          <a:xfrm>
            <a:off x="8741905" y="3612562"/>
            <a:ext cx="2500385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v-model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 指令在表单控件元素上创建双向数据绑定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所谓双向绑定，指的就是我们在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中的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实例中的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data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与其渲染的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元素上的内容保持一致，两者无论谁被改变，另一方也会相应的更新为相同的数据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9" name="TextBox 11"/>
          <p:cNvSpPr txBox="1"/>
          <p:nvPr/>
        </p:nvSpPr>
        <p:spPr>
          <a:xfrm>
            <a:off x="175365" y="5698815"/>
            <a:ext cx="410593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100" dirty="0"/>
              <a:t>class</a:t>
            </a:r>
            <a:r>
              <a:rPr lang="zh-CN" altLang="en-US" sz="1100" dirty="0"/>
              <a:t>和</a:t>
            </a:r>
            <a:r>
              <a:rPr lang="en-US" altLang="zh-CN" sz="1100" dirty="0" smtClean="0"/>
              <a:t>style</a:t>
            </a:r>
          </a:p>
          <a:p>
            <a:pPr algn="r">
              <a:lnSpc>
                <a:spcPct val="130000"/>
              </a:lnSpc>
            </a:pPr>
            <a:r>
              <a:rPr lang="zh-CN" altLang="mr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使用</a:t>
            </a:r>
            <a:r>
              <a:rPr lang="zh-CN" altLang="mr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方式：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v-bind:class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="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expression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" 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or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: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class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="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expression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”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表达式的类型：字符串、数组、对象（重点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）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0" name="TextBox 11"/>
          <p:cNvSpPr txBox="1"/>
          <p:nvPr/>
        </p:nvSpPr>
        <p:spPr>
          <a:xfrm>
            <a:off x="7984524" y="5542535"/>
            <a:ext cx="4002884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v-for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基于源数据多次渲染元素或模板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块。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key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：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使用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v-for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的时候提供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key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属性，以获得性能提升。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说明：使用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key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会基于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key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的变化重新排列元素顺序，并且会移除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key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不存在的元素。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>
            <a:off x="5384975" y="3398646"/>
            <a:ext cx="1581228" cy="1581228"/>
          </a:xfrm>
          <a:custGeom>
            <a:avLst/>
            <a:gdLst>
              <a:gd name="T0" fmla="*/ 1243 w 1456"/>
              <a:gd name="T1" fmla="*/ 213 h 1456"/>
              <a:gd name="T2" fmla="*/ 1243 w 1456"/>
              <a:gd name="T3" fmla="*/ 1243 h 1456"/>
              <a:gd name="T4" fmla="*/ 213 w 1456"/>
              <a:gd name="T5" fmla="*/ 1243 h 1456"/>
              <a:gd name="T6" fmla="*/ 213 w 1456"/>
              <a:gd name="T7" fmla="*/ 213 h 1456"/>
              <a:gd name="T8" fmla="*/ 1200 w 1456"/>
              <a:gd name="T9" fmla="*/ 256 h 1456"/>
              <a:gd name="T10" fmla="*/ 1020 w 1456"/>
              <a:gd name="T11" fmla="*/ 220 h 1456"/>
              <a:gd name="T12" fmla="*/ 1318 w 1456"/>
              <a:gd name="T13" fmla="*/ 414 h 1456"/>
              <a:gd name="T14" fmla="*/ 1395 w 1456"/>
              <a:gd name="T15" fmla="*/ 698 h 1456"/>
              <a:gd name="T16" fmla="*/ 1109 w 1456"/>
              <a:gd name="T17" fmla="*/ 475 h 1456"/>
              <a:gd name="T18" fmla="*/ 1395 w 1456"/>
              <a:gd name="T19" fmla="*/ 698 h 1456"/>
              <a:gd name="T20" fmla="*/ 1319 w 1456"/>
              <a:gd name="T21" fmla="*/ 1039 h 1456"/>
              <a:gd name="T22" fmla="*/ 1020 w 1456"/>
              <a:gd name="T23" fmla="*/ 1236 h 1456"/>
              <a:gd name="T24" fmla="*/ 1200 w 1456"/>
              <a:gd name="T25" fmla="*/ 1200 h 1456"/>
              <a:gd name="T26" fmla="*/ 1395 w 1456"/>
              <a:gd name="T27" fmla="*/ 758 h 1456"/>
              <a:gd name="T28" fmla="*/ 1109 w 1456"/>
              <a:gd name="T29" fmla="*/ 979 h 1456"/>
              <a:gd name="T30" fmla="*/ 256 w 1456"/>
              <a:gd name="T31" fmla="*/ 1200 h 1456"/>
              <a:gd name="T32" fmla="*/ 436 w 1456"/>
              <a:gd name="T33" fmla="*/ 1236 h 1456"/>
              <a:gd name="T34" fmla="*/ 137 w 1456"/>
              <a:gd name="T35" fmla="*/ 1039 h 1456"/>
              <a:gd name="T36" fmla="*/ 61 w 1456"/>
              <a:gd name="T37" fmla="*/ 758 h 1456"/>
              <a:gd name="T38" fmla="*/ 347 w 1456"/>
              <a:gd name="T39" fmla="*/ 979 h 1456"/>
              <a:gd name="T40" fmla="*/ 61 w 1456"/>
              <a:gd name="T41" fmla="*/ 758 h 1456"/>
              <a:gd name="T42" fmla="*/ 138 w 1456"/>
              <a:gd name="T43" fmla="*/ 414 h 1456"/>
              <a:gd name="T44" fmla="*/ 436 w 1456"/>
              <a:gd name="T45" fmla="*/ 220 h 1456"/>
              <a:gd name="T46" fmla="*/ 256 w 1456"/>
              <a:gd name="T47" fmla="*/ 256 h 1456"/>
              <a:gd name="T48" fmla="*/ 61 w 1456"/>
              <a:gd name="T49" fmla="*/ 698 h 1456"/>
              <a:gd name="T50" fmla="*/ 347 w 1456"/>
              <a:gd name="T51" fmla="*/ 475 h 1456"/>
              <a:gd name="T52" fmla="*/ 383 w 1456"/>
              <a:gd name="T53" fmla="*/ 698 h 1456"/>
              <a:gd name="T54" fmla="*/ 698 w 1456"/>
              <a:gd name="T55" fmla="*/ 475 h 1456"/>
              <a:gd name="T56" fmla="*/ 383 w 1456"/>
              <a:gd name="T57" fmla="*/ 698 h 1456"/>
              <a:gd name="T58" fmla="*/ 1073 w 1456"/>
              <a:gd name="T59" fmla="*/ 698 h 1456"/>
              <a:gd name="T60" fmla="*/ 758 w 1456"/>
              <a:gd name="T61" fmla="*/ 475 h 1456"/>
              <a:gd name="T62" fmla="*/ 1073 w 1456"/>
              <a:gd name="T63" fmla="*/ 758 h 1456"/>
              <a:gd name="T64" fmla="*/ 758 w 1456"/>
              <a:gd name="T65" fmla="*/ 979 h 1456"/>
              <a:gd name="T66" fmla="*/ 1073 w 1456"/>
              <a:gd name="T67" fmla="*/ 758 h 1456"/>
              <a:gd name="T68" fmla="*/ 383 w 1456"/>
              <a:gd name="T69" fmla="*/ 758 h 1456"/>
              <a:gd name="T70" fmla="*/ 698 w 1456"/>
              <a:gd name="T71" fmla="*/ 979 h 1456"/>
              <a:gd name="T72" fmla="*/ 967 w 1456"/>
              <a:gd name="T73" fmla="*/ 249 h 1456"/>
              <a:gd name="T74" fmla="*/ 758 w 1456"/>
              <a:gd name="T75" fmla="*/ 414 h 1456"/>
              <a:gd name="T76" fmla="*/ 967 w 1456"/>
              <a:gd name="T77" fmla="*/ 249 h 1456"/>
              <a:gd name="T78" fmla="*/ 1033 w 1456"/>
              <a:gd name="T79" fmla="*/ 1039 h 1456"/>
              <a:gd name="T80" fmla="*/ 758 w 1456"/>
              <a:gd name="T81" fmla="*/ 1393 h 1456"/>
              <a:gd name="T82" fmla="*/ 489 w 1456"/>
              <a:gd name="T83" fmla="*/ 1207 h 1456"/>
              <a:gd name="T84" fmla="*/ 698 w 1456"/>
              <a:gd name="T85" fmla="*/ 1039 h 1456"/>
              <a:gd name="T86" fmla="*/ 489 w 1456"/>
              <a:gd name="T87" fmla="*/ 1207 h 1456"/>
              <a:gd name="T88" fmla="*/ 423 w 1456"/>
              <a:gd name="T89" fmla="*/ 414 h 1456"/>
              <a:gd name="T90" fmla="*/ 698 w 1456"/>
              <a:gd name="T91" fmla="*/ 63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56" h="1456">
                <a:moveTo>
                  <a:pt x="728" y="0"/>
                </a:moveTo>
                <a:cubicBezTo>
                  <a:pt x="929" y="0"/>
                  <a:pt x="1111" y="81"/>
                  <a:pt x="1243" y="213"/>
                </a:cubicBezTo>
                <a:cubicBezTo>
                  <a:pt x="1375" y="345"/>
                  <a:pt x="1456" y="527"/>
                  <a:pt x="1456" y="728"/>
                </a:cubicBezTo>
                <a:cubicBezTo>
                  <a:pt x="1456" y="929"/>
                  <a:pt x="1375" y="1111"/>
                  <a:pt x="1243" y="1243"/>
                </a:cubicBezTo>
                <a:cubicBezTo>
                  <a:pt x="1111" y="1375"/>
                  <a:pt x="929" y="1456"/>
                  <a:pt x="728" y="1456"/>
                </a:cubicBezTo>
                <a:cubicBezTo>
                  <a:pt x="527" y="1456"/>
                  <a:pt x="345" y="1375"/>
                  <a:pt x="213" y="1243"/>
                </a:cubicBezTo>
                <a:cubicBezTo>
                  <a:pt x="81" y="1111"/>
                  <a:pt x="0" y="929"/>
                  <a:pt x="0" y="728"/>
                </a:cubicBezTo>
                <a:cubicBezTo>
                  <a:pt x="0" y="527"/>
                  <a:pt x="81" y="345"/>
                  <a:pt x="213" y="213"/>
                </a:cubicBezTo>
                <a:cubicBezTo>
                  <a:pt x="345" y="81"/>
                  <a:pt x="527" y="0"/>
                  <a:pt x="728" y="0"/>
                </a:cubicBezTo>
                <a:close/>
                <a:moveTo>
                  <a:pt x="1200" y="256"/>
                </a:moveTo>
                <a:cubicBezTo>
                  <a:pt x="1124" y="180"/>
                  <a:pt x="1030" y="122"/>
                  <a:pt x="925" y="89"/>
                </a:cubicBezTo>
                <a:cubicBezTo>
                  <a:pt x="960" y="124"/>
                  <a:pt x="992" y="169"/>
                  <a:pt x="1020" y="220"/>
                </a:cubicBezTo>
                <a:cubicBezTo>
                  <a:pt x="1050" y="277"/>
                  <a:pt x="1076" y="342"/>
                  <a:pt x="1095" y="414"/>
                </a:cubicBezTo>
                <a:cubicBezTo>
                  <a:pt x="1318" y="414"/>
                  <a:pt x="1318" y="414"/>
                  <a:pt x="1318" y="414"/>
                </a:cubicBezTo>
                <a:cubicBezTo>
                  <a:pt x="1287" y="356"/>
                  <a:pt x="1247" y="302"/>
                  <a:pt x="1200" y="256"/>
                </a:cubicBezTo>
                <a:close/>
                <a:moveTo>
                  <a:pt x="1395" y="698"/>
                </a:moveTo>
                <a:cubicBezTo>
                  <a:pt x="1392" y="619"/>
                  <a:pt x="1375" y="544"/>
                  <a:pt x="1346" y="475"/>
                </a:cubicBezTo>
                <a:cubicBezTo>
                  <a:pt x="1109" y="475"/>
                  <a:pt x="1109" y="475"/>
                  <a:pt x="1109" y="475"/>
                </a:cubicBezTo>
                <a:cubicBezTo>
                  <a:pt x="1123" y="545"/>
                  <a:pt x="1131" y="620"/>
                  <a:pt x="1133" y="698"/>
                </a:cubicBezTo>
                <a:cubicBezTo>
                  <a:pt x="1395" y="698"/>
                  <a:pt x="1395" y="698"/>
                  <a:pt x="1395" y="698"/>
                </a:cubicBezTo>
                <a:close/>
                <a:moveTo>
                  <a:pt x="1200" y="1200"/>
                </a:moveTo>
                <a:cubicBezTo>
                  <a:pt x="1248" y="1153"/>
                  <a:pt x="1288" y="1099"/>
                  <a:pt x="1319" y="1039"/>
                </a:cubicBezTo>
                <a:cubicBezTo>
                  <a:pt x="1095" y="1039"/>
                  <a:pt x="1095" y="1039"/>
                  <a:pt x="1095" y="1039"/>
                </a:cubicBezTo>
                <a:cubicBezTo>
                  <a:pt x="1076" y="1112"/>
                  <a:pt x="1051" y="1179"/>
                  <a:pt x="1020" y="1236"/>
                </a:cubicBezTo>
                <a:cubicBezTo>
                  <a:pt x="992" y="1287"/>
                  <a:pt x="960" y="1332"/>
                  <a:pt x="925" y="1367"/>
                </a:cubicBezTo>
                <a:cubicBezTo>
                  <a:pt x="1030" y="1334"/>
                  <a:pt x="1124" y="1276"/>
                  <a:pt x="1200" y="1200"/>
                </a:cubicBezTo>
                <a:close/>
                <a:moveTo>
                  <a:pt x="1347" y="979"/>
                </a:moveTo>
                <a:cubicBezTo>
                  <a:pt x="1375" y="910"/>
                  <a:pt x="1392" y="836"/>
                  <a:pt x="1395" y="758"/>
                </a:cubicBezTo>
                <a:cubicBezTo>
                  <a:pt x="1133" y="758"/>
                  <a:pt x="1133" y="758"/>
                  <a:pt x="1133" y="758"/>
                </a:cubicBezTo>
                <a:cubicBezTo>
                  <a:pt x="1131" y="835"/>
                  <a:pt x="1123" y="909"/>
                  <a:pt x="1109" y="979"/>
                </a:cubicBezTo>
                <a:cubicBezTo>
                  <a:pt x="1347" y="979"/>
                  <a:pt x="1347" y="979"/>
                  <a:pt x="1347" y="979"/>
                </a:cubicBezTo>
                <a:close/>
                <a:moveTo>
                  <a:pt x="256" y="1200"/>
                </a:moveTo>
                <a:cubicBezTo>
                  <a:pt x="332" y="1276"/>
                  <a:pt x="426" y="1334"/>
                  <a:pt x="531" y="1367"/>
                </a:cubicBezTo>
                <a:cubicBezTo>
                  <a:pt x="496" y="1332"/>
                  <a:pt x="464" y="1287"/>
                  <a:pt x="436" y="1236"/>
                </a:cubicBezTo>
                <a:cubicBezTo>
                  <a:pt x="405" y="1179"/>
                  <a:pt x="380" y="1112"/>
                  <a:pt x="361" y="1039"/>
                </a:cubicBezTo>
                <a:cubicBezTo>
                  <a:pt x="137" y="1039"/>
                  <a:pt x="137" y="1039"/>
                  <a:pt x="137" y="1039"/>
                </a:cubicBezTo>
                <a:cubicBezTo>
                  <a:pt x="168" y="1099"/>
                  <a:pt x="208" y="1153"/>
                  <a:pt x="256" y="1200"/>
                </a:cubicBezTo>
                <a:close/>
                <a:moveTo>
                  <a:pt x="61" y="758"/>
                </a:moveTo>
                <a:cubicBezTo>
                  <a:pt x="64" y="836"/>
                  <a:pt x="81" y="910"/>
                  <a:pt x="109" y="979"/>
                </a:cubicBezTo>
                <a:cubicBezTo>
                  <a:pt x="347" y="979"/>
                  <a:pt x="347" y="979"/>
                  <a:pt x="347" y="979"/>
                </a:cubicBezTo>
                <a:cubicBezTo>
                  <a:pt x="333" y="909"/>
                  <a:pt x="324" y="835"/>
                  <a:pt x="323" y="758"/>
                </a:cubicBezTo>
                <a:cubicBezTo>
                  <a:pt x="61" y="758"/>
                  <a:pt x="61" y="758"/>
                  <a:pt x="61" y="758"/>
                </a:cubicBezTo>
                <a:close/>
                <a:moveTo>
                  <a:pt x="256" y="256"/>
                </a:moveTo>
                <a:cubicBezTo>
                  <a:pt x="209" y="302"/>
                  <a:pt x="169" y="356"/>
                  <a:pt x="138" y="414"/>
                </a:cubicBezTo>
                <a:cubicBezTo>
                  <a:pt x="361" y="414"/>
                  <a:pt x="361" y="414"/>
                  <a:pt x="361" y="414"/>
                </a:cubicBezTo>
                <a:cubicBezTo>
                  <a:pt x="380" y="342"/>
                  <a:pt x="406" y="277"/>
                  <a:pt x="436" y="220"/>
                </a:cubicBezTo>
                <a:cubicBezTo>
                  <a:pt x="464" y="169"/>
                  <a:pt x="496" y="124"/>
                  <a:pt x="531" y="89"/>
                </a:cubicBezTo>
                <a:cubicBezTo>
                  <a:pt x="426" y="122"/>
                  <a:pt x="332" y="180"/>
                  <a:pt x="256" y="256"/>
                </a:cubicBezTo>
                <a:close/>
                <a:moveTo>
                  <a:pt x="110" y="475"/>
                </a:moveTo>
                <a:cubicBezTo>
                  <a:pt x="81" y="544"/>
                  <a:pt x="64" y="619"/>
                  <a:pt x="61" y="698"/>
                </a:cubicBezTo>
                <a:cubicBezTo>
                  <a:pt x="323" y="698"/>
                  <a:pt x="323" y="698"/>
                  <a:pt x="323" y="698"/>
                </a:cubicBezTo>
                <a:cubicBezTo>
                  <a:pt x="324" y="620"/>
                  <a:pt x="333" y="545"/>
                  <a:pt x="347" y="475"/>
                </a:cubicBezTo>
                <a:cubicBezTo>
                  <a:pt x="110" y="475"/>
                  <a:pt x="110" y="475"/>
                  <a:pt x="110" y="475"/>
                </a:cubicBezTo>
                <a:close/>
                <a:moveTo>
                  <a:pt x="383" y="698"/>
                </a:moveTo>
                <a:cubicBezTo>
                  <a:pt x="698" y="698"/>
                  <a:pt x="698" y="698"/>
                  <a:pt x="698" y="698"/>
                </a:cubicBezTo>
                <a:cubicBezTo>
                  <a:pt x="698" y="475"/>
                  <a:pt x="698" y="475"/>
                  <a:pt x="698" y="475"/>
                </a:cubicBezTo>
                <a:cubicBezTo>
                  <a:pt x="409" y="475"/>
                  <a:pt x="409" y="475"/>
                  <a:pt x="409" y="475"/>
                </a:cubicBezTo>
                <a:cubicBezTo>
                  <a:pt x="394" y="544"/>
                  <a:pt x="385" y="619"/>
                  <a:pt x="383" y="698"/>
                </a:cubicBezTo>
                <a:close/>
                <a:moveTo>
                  <a:pt x="758" y="698"/>
                </a:moveTo>
                <a:cubicBezTo>
                  <a:pt x="1073" y="698"/>
                  <a:pt x="1073" y="698"/>
                  <a:pt x="1073" y="698"/>
                </a:cubicBezTo>
                <a:cubicBezTo>
                  <a:pt x="1071" y="619"/>
                  <a:pt x="1062" y="544"/>
                  <a:pt x="1047" y="475"/>
                </a:cubicBezTo>
                <a:cubicBezTo>
                  <a:pt x="758" y="475"/>
                  <a:pt x="758" y="475"/>
                  <a:pt x="758" y="475"/>
                </a:cubicBezTo>
                <a:cubicBezTo>
                  <a:pt x="758" y="698"/>
                  <a:pt x="758" y="698"/>
                  <a:pt x="758" y="698"/>
                </a:cubicBezTo>
                <a:close/>
                <a:moveTo>
                  <a:pt x="1073" y="758"/>
                </a:moveTo>
                <a:cubicBezTo>
                  <a:pt x="758" y="758"/>
                  <a:pt x="758" y="758"/>
                  <a:pt x="758" y="758"/>
                </a:cubicBezTo>
                <a:cubicBezTo>
                  <a:pt x="758" y="979"/>
                  <a:pt x="758" y="979"/>
                  <a:pt x="758" y="979"/>
                </a:cubicBezTo>
                <a:cubicBezTo>
                  <a:pt x="1048" y="979"/>
                  <a:pt x="1048" y="979"/>
                  <a:pt x="1048" y="979"/>
                </a:cubicBezTo>
                <a:cubicBezTo>
                  <a:pt x="1063" y="910"/>
                  <a:pt x="1071" y="836"/>
                  <a:pt x="1073" y="758"/>
                </a:cubicBezTo>
                <a:close/>
                <a:moveTo>
                  <a:pt x="698" y="758"/>
                </a:moveTo>
                <a:cubicBezTo>
                  <a:pt x="383" y="758"/>
                  <a:pt x="383" y="758"/>
                  <a:pt x="383" y="758"/>
                </a:cubicBezTo>
                <a:cubicBezTo>
                  <a:pt x="385" y="836"/>
                  <a:pt x="393" y="910"/>
                  <a:pt x="408" y="979"/>
                </a:cubicBezTo>
                <a:cubicBezTo>
                  <a:pt x="698" y="979"/>
                  <a:pt x="698" y="979"/>
                  <a:pt x="698" y="979"/>
                </a:cubicBezTo>
                <a:cubicBezTo>
                  <a:pt x="698" y="758"/>
                  <a:pt x="698" y="758"/>
                  <a:pt x="698" y="758"/>
                </a:cubicBezTo>
                <a:close/>
                <a:moveTo>
                  <a:pt x="967" y="249"/>
                </a:moveTo>
                <a:cubicBezTo>
                  <a:pt x="911" y="145"/>
                  <a:pt x="838" y="76"/>
                  <a:pt x="758" y="63"/>
                </a:cubicBezTo>
                <a:cubicBezTo>
                  <a:pt x="758" y="414"/>
                  <a:pt x="758" y="414"/>
                  <a:pt x="758" y="414"/>
                </a:cubicBezTo>
                <a:cubicBezTo>
                  <a:pt x="1032" y="414"/>
                  <a:pt x="1032" y="414"/>
                  <a:pt x="1032" y="414"/>
                </a:cubicBezTo>
                <a:cubicBezTo>
                  <a:pt x="1015" y="353"/>
                  <a:pt x="993" y="297"/>
                  <a:pt x="967" y="249"/>
                </a:cubicBezTo>
                <a:close/>
                <a:moveTo>
                  <a:pt x="967" y="1207"/>
                </a:moveTo>
                <a:cubicBezTo>
                  <a:pt x="994" y="1158"/>
                  <a:pt x="1016" y="1101"/>
                  <a:pt x="1033" y="1039"/>
                </a:cubicBezTo>
                <a:cubicBezTo>
                  <a:pt x="758" y="1039"/>
                  <a:pt x="758" y="1039"/>
                  <a:pt x="758" y="1039"/>
                </a:cubicBezTo>
                <a:cubicBezTo>
                  <a:pt x="758" y="1393"/>
                  <a:pt x="758" y="1393"/>
                  <a:pt x="758" y="1393"/>
                </a:cubicBezTo>
                <a:cubicBezTo>
                  <a:pt x="838" y="1380"/>
                  <a:pt x="911" y="1311"/>
                  <a:pt x="967" y="1207"/>
                </a:cubicBezTo>
                <a:close/>
                <a:moveTo>
                  <a:pt x="489" y="1207"/>
                </a:moveTo>
                <a:cubicBezTo>
                  <a:pt x="545" y="1311"/>
                  <a:pt x="618" y="1380"/>
                  <a:pt x="698" y="1393"/>
                </a:cubicBezTo>
                <a:cubicBezTo>
                  <a:pt x="698" y="1039"/>
                  <a:pt x="698" y="1039"/>
                  <a:pt x="698" y="1039"/>
                </a:cubicBezTo>
                <a:cubicBezTo>
                  <a:pt x="423" y="1039"/>
                  <a:pt x="423" y="1039"/>
                  <a:pt x="423" y="1039"/>
                </a:cubicBezTo>
                <a:cubicBezTo>
                  <a:pt x="440" y="1101"/>
                  <a:pt x="462" y="1158"/>
                  <a:pt x="489" y="1207"/>
                </a:cubicBezTo>
                <a:close/>
                <a:moveTo>
                  <a:pt x="489" y="249"/>
                </a:moveTo>
                <a:cubicBezTo>
                  <a:pt x="463" y="297"/>
                  <a:pt x="441" y="353"/>
                  <a:pt x="423" y="414"/>
                </a:cubicBezTo>
                <a:cubicBezTo>
                  <a:pt x="698" y="414"/>
                  <a:pt x="698" y="414"/>
                  <a:pt x="698" y="414"/>
                </a:cubicBezTo>
                <a:cubicBezTo>
                  <a:pt x="698" y="63"/>
                  <a:pt x="698" y="63"/>
                  <a:pt x="698" y="63"/>
                </a:cubicBezTo>
                <a:cubicBezTo>
                  <a:pt x="618" y="76"/>
                  <a:pt x="545" y="145"/>
                  <a:pt x="489" y="249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32116" y="2070359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93532" y="2070359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32116" y="4400207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793532" y="4400207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33472" y="2634165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3472" y="223159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15891" y="2634165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915891" y="223159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33472" y="4929986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33472" y="452742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15891" y="4929986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915891" y="452742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Freeform 46"/>
          <p:cNvSpPr>
            <a:spLocks/>
          </p:cNvSpPr>
          <p:nvPr/>
        </p:nvSpPr>
        <p:spPr bwMode="auto">
          <a:xfrm>
            <a:off x="3864763" y="2170565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Freeform 46"/>
          <p:cNvSpPr>
            <a:spLocks/>
          </p:cNvSpPr>
          <p:nvPr/>
        </p:nvSpPr>
        <p:spPr bwMode="auto">
          <a:xfrm>
            <a:off x="3864763" y="4527420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Freeform 46"/>
          <p:cNvSpPr>
            <a:spLocks/>
          </p:cNvSpPr>
          <p:nvPr/>
        </p:nvSpPr>
        <p:spPr bwMode="auto">
          <a:xfrm>
            <a:off x="9332051" y="2170565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Freeform 46"/>
          <p:cNvSpPr>
            <a:spLocks/>
          </p:cNvSpPr>
          <p:nvPr/>
        </p:nvSpPr>
        <p:spPr bwMode="auto">
          <a:xfrm>
            <a:off x="9332051" y="4527420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57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4.81481E-6 L -0.10885 4.8148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4.81481E-6 L -3.54167E-6 4.8148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7 L 0.11081 -3.7037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7 L -2.08333E-7 -3.7037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4.81481E-6 L -2.08333E-7 4.81481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3.7037E-7 L -3.54167E-6 -3.7037E-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生命周期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Isosceles Triangle 1"/>
          <p:cNvSpPr/>
          <p:nvPr/>
        </p:nvSpPr>
        <p:spPr>
          <a:xfrm rot="10800000">
            <a:off x="4683154" y="4688538"/>
            <a:ext cx="266604" cy="229831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Isosceles Triangle 2"/>
          <p:cNvSpPr/>
          <p:nvPr/>
        </p:nvSpPr>
        <p:spPr>
          <a:xfrm rot="10800000">
            <a:off x="9920687" y="4688538"/>
            <a:ext cx="266604" cy="229831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Isosceles Triangle 3"/>
          <p:cNvSpPr/>
          <p:nvPr/>
        </p:nvSpPr>
        <p:spPr>
          <a:xfrm>
            <a:off x="7239695" y="3344281"/>
            <a:ext cx="266604" cy="229831"/>
          </a:xfrm>
          <a:prstGeom prst="triangle">
            <a:avLst/>
          </a:prstGeom>
          <a:solidFill>
            <a:srgbClr val="1240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Isosceles Triangle 4"/>
          <p:cNvSpPr/>
          <p:nvPr/>
        </p:nvSpPr>
        <p:spPr>
          <a:xfrm>
            <a:off x="2018203" y="3348062"/>
            <a:ext cx="266604" cy="229831"/>
          </a:xfrm>
          <a:prstGeom prst="triangle">
            <a:avLst/>
          </a:prstGeom>
          <a:solidFill>
            <a:srgbClr val="1240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Round Same Side Corner Rectangle 6"/>
          <p:cNvSpPr/>
          <p:nvPr/>
        </p:nvSpPr>
        <p:spPr>
          <a:xfrm rot="5400000">
            <a:off x="9618190" y="2804539"/>
            <a:ext cx="834190" cy="2637031"/>
          </a:xfrm>
          <a:prstGeom prst="round2SameRect">
            <a:avLst/>
          </a:pr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9357413" y="3892218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Four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AutoShape 112"/>
          <p:cNvSpPr>
            <a:spLocks/>
          </p:cNvSpPr>
          <p:nvPr/>
        </p:nvSpPr>
        <p:spPr bwMode="auto">
          <a:xfrm>
            <a:off x="8918126" y="4939454"/>
            <a:ext cx="669693" cy="6708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537285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8" name="Group 9"/>
          <p:cNvGrpSpPr/>
          <p:nvPr/>
        </p:nvGrpSpPr>
        <p:grpSpPr>
          <a:xfrm>
            <a:off x="3676588" y="4939454"/>
            <a:ext cx="460200" cy="670838"/>
            <a:chOff x="3582988" y="3510757"/>
            <a:chExt cx="319088" cy="465138"/>
          </a:xfrm>
          <a:solidFill>
            <a:srgbClr val="537285"/>
          </a:solidFill>
        </p:grpSpPr>
        <p:sp>
          <p:nvSpPr>
            <p:cNvPr id="19" name="AutoShape 113"/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AutoShape 114"/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21" name="AutoShape 117"/>
          <p:cNvSpPr>
            <a:spLocks/>
          </p:cNvSpPr>
          <p:nvPr/>
        </p:nvSpPr>
        <p:spPr bwMode="auto">
          <a:xfrm>
            <a:off x="1047684" y="2765086"/>
            <a:ext cx="669693" cy="502555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124062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2" name="Group 13"/>
          <p:cNvGrpSpPr/>
          <p:nvPr/>
        </p:nvGrpSpPr>
        <p:grpSpPr>
          <a:xfrm>
            <a:off x="6281095" y="2680944"/>
            <a:ext cx="669693" cy="669693"/>
            <a:chOff x="3498967" y="3049909"/>
            <a:chExt cx="464344" cy="464344"/>
          </a:xfrm>
          <a:solidFill>
            <a:srgbClr val="124062"/>
          </a:solidFill>
        </p:grpSpPr>
        <p:sp>
          <p:nvSpPr>
            <p:cNvPr id="25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30" name="TextBox 16"/>
          <p:cNvSpPr txBox="1"/>
          <p:nvPr/>
        </p:nvSpPr>
        <p:spPr>
          <a:xfrm>
            <a:off x="1816151" y="27650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创建前后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TextBox 17"/>
          <p:cNvSpPr txBox="1"/>
          <p:nvPr/>
        </p:nvSpPr>
        <p:spPr>
          <a:xfrm>
            <a:off x="7071865" y="27650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更新前后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4272328" y="50447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挂载前后</a:t>
            </a:r>
            <a:endParaRPr lang="zh-CN" altLang="en-US" sz="16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TextBox 19"/>
          <p:cNvSpPr txBox="1"/>
          <p:nvPr/>
        </p:nvSpPr>
        <p:spPr>
          <a:xfrm>
            <a:off x="9760299" y="50447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销毁前后</a:t>
            </a:r>
            <a:endParaRPr lang="zh-CN" altLang="en-US" sz="16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Rectangle 20"/>
          <p:cNvSpPr/>
          <p:nvPr/>
        </p:nvSpPr>
        <p:spPr>
          <a:xfrm>
            <a:off x="3275014" y="2500824"/>
            <a:ext cx="26417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000" dirty="0" err="1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beforeCreate</a:t>
            </a:r>
            <a:r>
              <a:rPr lang="en-US" altLang="zh-CN" sz="1000" dirty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在实例初始化之后，数据观测 和 事件配置之前被调用。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</a:endParaRPr>
          </a:p>
          <a:p>
            <a:pPr algn="ctr">
              <a:lnSpc>
                <a:spcPts val="1800"/>
              </a:lnSpc>
            </a:pPr>
            <a:r>
              <a:rPr lang="en-US" altLang="zh-CN" sz="1000" dirty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created</a:t>
            </a:r>
            <a:r>
              <a:rPr lang="en-US" altLang="zh-CN" sz="1000" dirty="0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可以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调用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methods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中的方法、改变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data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中的数据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5" name="Rectangle 21"/>
          <p:cNvSpPr/>
          <p:nvPr/>
        </p:nvSpPr>
        <p:spPr>
          <a:xfrm>
            <a:off x="7964466" y="2500824"/>
            <a:ext cx="4223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en-US" altLang="zh-CN" sz="1000" dirty="0" err="1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beforeUpdate</a:t>
            </a:r>
            <a:r>
              <a:rPr lang="en-US" altLang="zh-CN" sz="1000" dirty="0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 smtClean="0"/>
              <a:t>数据</a:t>
            </a:r>
            <a:r>
              <a:rPr lang="zh-CN" altLang="en-US" sz="1000" dirty="0"/>
              <a:t>更新时调用，发生在虚拟 </a:t>
            </a:r>
            <a:r>
              <a:rPr lang="en-US" altLang="zh-CN" sz="1000" dirty="0"/>
              <a:t>DOM </a:t>
            </a:r>
            <a:r>
              <a:rPr lang="zh-CN" altLang="en-US" sz="1000" dirty="0"/>
              <a:t>重新渲染和打补丁之前</a:t>
            </a:r>
            <a:r>
              <a:rPr lang="zh-CN" altLang="en-US" sz="1000" dirty="0" smtClean="0"/>
              <a:t>。</a:t>
            </a:r>
            <a:r>
              <a:rPr lang="zh-CN" altLang="en-US" sz="1000" dirty="0" smtClean="0">
                <a:solidFill>
                  <a:srgbClr val="FF0000"/>
                </a:solidFill>
              </a:rPr>
              <a:t>此处</a:t>
            </a:r>
            <a:r>
              <a:rPr lang="zh-CN" altLang="en-US" sz="1000" dirty="0">
                <a:solidFill>
                  <a:srgbClr val="FF0000"/>
                </a:solidFill>
              </a:rPr>
              <a:t>获取的数据是更新后的数据，但是获取页面中的</a:t>
            </a:r>
            <a:r>
              <a:rPr lang="en-US" altLang="zh-CN" sz="1000" dirty="0">
                <a:solidFill>
                  <a:srgbClr val="FF0000"/>
                </a:solidFill>
              </a:rPr>
              <a:t>DOM</a:t>
            </a:r>
            <a:r>
              <a:rPr lang="zh-CN" altLang="en-US" sz="1000" dirty="0">
                <a:solidFill>
                  <a:srgbClr val="FF0000"/>
                </a:solidFill>
              </a:rPr>
              <a:t>元素是更新之前的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lvl="0" algn="ctr">
              <a:lnSpc>
                <a:spcPts val="1800"/>
              </a:lnSpc>
            </a:pPr>
            <a:r>
              <a:rPr lang="en-US" altLang="zh-CN" sz="1000" dirty="0" smtClean="0">
                <a:solidFill>
                  <a:srgbClr val="FF0000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updated()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:</a:t>
            </a:r>
            <a:r>
              <a:rPr lang="zh-CN" altLang="en-US" sz="1000" dirty="0" smtClean="0"/>
              <a:t>组件 </a:t>
            </a:r>
            <a:r>
              <a:rPr lang="en-US" altLang="zh-CN" sz="1000" dirty="0"/>
              <a:t>DOM </a:t>
            </a:r>
            <a:r>
              <a:rPr lang="zh-CN" altLang="en-US" sz="1000" dirty="0"/>
              <a:t>已经更新，所以你现在可以执行依赖于 </a:t>
            </a:r>
            <a:r>
              <a:rPr lang="en-US" altLang="zh-CN" sz="1000" dirty="0"/>
              <a:t>DOM </a:t>
            </a:r>
            <a:r>
              <a:rPr lang="zh-CN" altLang="en-US" sz="1000" dirty="0"/>
              <a:t>的操作。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Rectangle 22"/>
          <p:cNvSpPr/>
          <p:nvPr/>
        </p:nvSpPr>
        <p:spPr>
          <a:xfrm>
            <a:off x="712621" y="4937865"/>
            <a:ext cx="256239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en-US" altLang="zh-CN" sz="1000" dirty="0" err="1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beforeMounte</a:t>
            </a:r>
            <a:r>
              <a:rPr lang="en-US" altLang="zh-CN" sz="1000" dirty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在挂载开始之前被调用。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</a:endParaRPr>
          </a:p>
          <a:p>
            <a:pPr lvl="0" algn="ctr">
              <a:lnSpc>
                <a:spcPts val="1800"/>
              </a:lnSpc>
            </a:pPr>
            <a:r>
              <a:rPr lang="en-US" altLang="zh-CN" sz="1000" dirty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mounted</a:t>
            </a:r>
            <a:r>
              <a:rPr lang="en-US" altLang="zh-CN" sz="1000" dirty="0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实例已经挂载到页面中，可以获取到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el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中的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元素，进行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操作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7" name="Rectangle 23"/>
          <p:cNvSpPr/>
          <p:nvPr/>
        </p:nvSpPr>
        <p:spPr>
          <a:xfrm>
            <a:off x="5422301" y="4774340"/>
            <a:ext cx="329543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en-US" altLang="zh-CN" sz="1000" dirty="0" err="1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beforeDestroy</a:t>
            </a:r>
            <a:r>
              <a:rPr lang="en-US" altLang="zh-CN" sz="1000" dirty="0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实例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销毁之前调用。在这一步，实例仍然完全可用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。实例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销毁之前，执行清理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任务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.</a:t>
            </a:r>
          </a:p>
          <a:p>
            <a:pPr lvl="0" algn="ctr">
              <a:lnSpc>
                <a:spcPts val="1800"/>
              </a:lnSpc>
            </a:pPr>
            <a:r>
              <a:rPr lang="en-US" altLang="zh-CN" sz="1000" dirty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destroyed</a:t>
            </a:r>
            <a:r>
              <a:rPr lang="en-US" altLang="zh-CN" sz="1000" dirty="0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Vue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实例销毁后调用。调用后，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实例指示的所有东西都会解绑定，所有的事件监听器会被移除，所有的子实例也会被销毁。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  <a:sym typeface="Bebas" pitchFamily="2" charset="0"/>
            </a:endParaRPr>
          </a:p>
        </p:txBody>
      </p:sp>
      <p:cxnSp>
        <p:nvCxnSpPr>
          <p:cNvPr id="38" name="Straight Connector 24"/>
          <p:cNvCxnSpPr/>
          <p:nvPr/>
        </p:nvCxnSpPr>
        <p:spPr>
          <a:xfrm flipV="1">
            <a:off x="2130496" y="1975090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39" name="Straight Connector 25"/>
          <p:cNvCxnSpPr/>
          <p:nvPr/>
        </p:nvCxnSpPr>
        <p:spPr>
          <a:xfrm>
            <a:off x="2130496" y="1977419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0" name="Straight Connector 26"/>
          <p:cNvCxnSpPr/>
          <p:nvPr/>
        </p:nvCxnSpPr>
        <p:spPr>
          <a:xfrm>
            <a:off x="4683152" y="1975092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1" name="Straight Connector 27"/>
          <p:cNvCxnSpPr/>
          <p:nvPr/>
        </p:nvCxnSpPr>
        <p:spPr>
          <a:xfrm flipV="1">
            <a:off x="7368031" y="1975090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42" name="Straight Connector 28"/>
          <p:cNvCxnSpPr/>
          <p:nvPr/>
        </p:nvCxnSpPr>
        <p:spPr>
          <a:xfrm>
            <a:off x="7368031" y="1977419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5" name="Straight Connector 29"/>
          <p:cNvCxnSpPr/>
          <p:nvPr/>
        </p:nvCxnSpPr>
        <p:spPr>
          <a:xfrm>
            <a:off x="9920687" y="1975092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6" name="Straight Connector 30"/>
          <p:cNvCxnSpPr/>
          <p:nvPr/>
        </p:nvCxnSpPr>
        <p:spPr>
          <a:xfrm rot="10800000" flipV="1">
            <a:off x="4837463" y="5649484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47" name="Straight Connector 31"/>
          <p:cNvCxnSpPr/>
          <p:nvPr/>
        </p:nvCxnSpPr>
        <p:spPr>
          <a:xfrm rot="10800000">
            <a:off x="2284807" y="6353007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8" name="Straight Connector 32"/>
          <p:cNvCxnSpPr/>
          <p:nvPr/>
        </p:nvCxnSpPr>
        <p:spPr>
          <a:xfrm rot="10800000">
            <a:off x="2284807" y="6000083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9" name="Straight Connector 33"/>
          <p:cNvCxnSpPr/>
          <p:nvPr/>
        </p:nvCxnSpPr>
        <p:spPr>
          <a:xfrm rot="10800000" flipV="1">
            <a:off x="10093775" y="5649484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50" name="Straight Connector 34"/>
          <p:cNvCxnSpPr/>
          <p:nvPr/>
        </p:nvCxnSpPr>
        <p:spPr>
          <a:xfrm rot="10800000">
            <a:off x="7541119" y="6353007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51" name="Straight Connector 35"/>
          <p:cNvCxnSpPr/>
          <p:nvPr/>
        </p:nvCxnSpPr>
        <p:spPr>
          <a:xfrm rot="10800000">
            <a:off x="7541119" y="6000083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sp>
        <p:nvSpPr>
          <p:cNvPr id="52" name="任意多边形 51"/>
          <p:cNvSpPr/>
          <p:nvPr/>
        </p:nvSpPr>
        <p:spPr>
          <a:xfrm>
            <a:off x="6079737" y="3705958"/>
            <a:ext cx="2838387" cy="834191"/>
          </a:xfrm>
          <a:custGeom>
            <a:avLst/>
            <a:gdLst>
              <a:gd name="connsiteX0" fmla="*/ 0 w 2838386"/>
              <a:gd name="connsiteY0" fmla="*/ 0 h 834191"/>
              <a:gd name="connsiteX1" fmla="*/ 2637031 w 2838386"/>
              <a:gd name="connsiteY1" fmla="*/ 0 h 834191"/>
              <a:gd name="connsiteX2" fmla="*/ 2637031 w 2838386"/>
              <a:gd name="connsiteY2" fmla="*/ 300312 h 834191"/>
              <a:gd name="connsiteX3" fmla="*/ 2838386 w 2838386"/>
              <a:gd name="connsiteY3" fmla="*/ 417099 h 834191"/>
              <a:gd name="connsiteX4" fmla="*/ 2637031 w 2838386"/>
              <a:gd name="connsiteY4" fmla="*/ 533884 h 834191"/>
              <a:gd name="connsiteX5" fmla="*/ 2637031 w 2838386"/>
              <a:gd name="connsiteY5" fmla="*/ 834191 h 834191"/>
              <a:gd name="connsiteX6" fmla="*/ 0 w 2838386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8386" h="834191">
                <a:moveTo>
                  <a:pt x="0" y="0"/>
                </a:moveTo>
                <a:lnTo>
                  <a:pt x="2637031" y="0"/>
                </a:lnTo>
                <a:lnTo>
                  <a:pt x="2637031" y="300312"/>
                </a:lnTo>
                <a:lnTo>
                  <a:pt x="2838386" y="417099"/>
                </a:lnTo>
                <a:lnTo>
                  <a:pt x="2637031" y="533884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124062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3" name="TextBox 39"/>
          <p:cNvSpPr txBox="1"/>
          <p:nvPr/>
        </p:nvSpPr>
        <p:spPr>
          <a:xfrm>
            <a:off x="6722829" y="3892218"/>
            <a:ext cx="138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Three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3475231" y="3705958"/>
            <a:ext cx="2805863" cy="834191"/>
          </a:xfrm>
          <a:custGeom>
            <a:avLst/>
            <a:gdLst>
              <a:gd name="connsiteX0" fmla="*/ 0 w 2805862"/>
              <a:gd name="connsiteY0" fmla="*/ 0 h 834191"/>
              <a:gd name="connsiteX1" fmla="*/ 2637031 w 2805862"/>
              <a:gd name="connsiteY1" fmla="*/ 0 h 834191"/>
              <a:gd name="connsiteX2" fmla="*/ 2637031 w 2805862"/>
              <a:gd name="connsiteY2" fmla="*/ 319176 h 834191"/>
              <a:gd name="connsiteX3" fmla="*/ 2805862 w 2805862"/>
              <a:gd name="connsiteY3" fmla="*/ 417098 h 834191"/>
              <a:gd name="connsiteX4" fmla="*/ 2637031 w 2805862"/>
              <a:gd name="connsiteY4" fmla="*/ 515019 h 834191"/>
              <a:gd name="connsiteX5" fmla="*/ 2637031 w 2805862"/>
              <a:gd name="connsiteY5" fmla="*/ 834191 h 834191"/>
              <a:gd name="connsiteX6" fmla="*/ 0 w 2805862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5862" h="834191">
                <a:moveTo>
                  <a:pt x="0" y="0"/>
                </a:moveTo>
                <a:lnTo>
                  <a:pt x="2637031" y="0"/>
                </a:lnTo>
                <a:lnTo>
                  <a:pt x="2637031" y="319176"/>
                </a:lnTo>
                <a:lnTo>
                  <a:pt x="2805862" y="417098"/>
                </a:lnTo>
                <a:lnTo>
                  <a:pt x="2637031" y="515019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4141356" y="3892218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Two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840300" y="2703859"/>
            <a:ext cx="834190" cy="2838387"/>
          </a:xfrm>
          <a:custGeom>
            <a:avLst/>
            <a:gdLst>
              <a:gd name="connsiteX0" fmla="*/ 0 w 834190"/>
              <a:gd name="connsiteY0" fmla="*/ 2699353 h 2838387"/>
              <a:gd name="connsiteX1" fmla="*/ 0 w 834190"/>
              <a:gd name="connsiteY1" fmla="*/ 201356 h 2838387"/>
              <a:gd name="connsiteX2" fmla="*/ 300309 w 834190"/>
              <a:gd name="connsiteY2" fmla="*/ 201356 h 2838387"/>
              <a:gd name="connsiteX3" fmla="*/ 417096 w 834190"/>
              <a:gd name="connsiteY3" fmla="*/ 0 h 2838387"/>
              <a:gd name="connsiteX4" fmla="*/ 533882 w 834190"/>
              <a:gd name="connsiteY4" fmla="*/ 201356 h 2838387"/>
              <a:gd name="connsiteX5" fmla="*/ 834190 w 834190"/>
              <a:gd name="connsiteY5" fmla="*/ 201356 h 2838387"/>
              <a:gd name="connsiteX6" fmla="*/ 834190 w 834190"/>
              <a:gd name="connsiteY6" fmla="*/ 2699353 h 2838387"/>
              <a:gd name="connsiteX7" fmla="*/ 695156 w 834190"/>
              <a:gd name="connsiteY7" fmla="*/ 2838387 h 2838387"/>
              <a:gd name="connsiteX8" fmla="*/ 139034 w 834190"/>
              <a:gd name="connsiteY8" fmla="*/ 2838387 h 2838387"/>
              <a:gd name="connsiteX9" fmla="*/ 0 w 834190"/>
              <a:gd name="connsiteY9" fmla="*/ 2699353 h 283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4190" h="2838387">
                <a:moveTo>
                  <a:pt x="0" y="2699353"/>
                </a:moveTo>
                <a:lnTo>
                  <a:pt x="0" y="201356"/>
                </a:lnTo>
                <a:lnTo>
                  <a:pt x="300309" y="201356"/>
                </a:lnTo>
                <a:lnTo>
                  <a:pt x="417096" y="0"/>
                </a:lnTo>
                <a:lnTo>
                  <a:pt x="533882" y="201356"/>
                </a:lnTo>
                <a:lnTo>
                  <a:pt x="834190" y="201356"/>
                </a:lnTo>
                <a:lnTo>
                  <a:pt x="834190" y="2699353"/>
                </a:lnTo>
                <a:cubicBezTo>
                  <a:pt x="834190" y="2776139"/>
                  <a:pt x="771942" y="2838387"/>
                  <a:pt x="695156" y="2838387"/>
                </a:cubicBezTo>
                <a:lnTo>
                  <a:pt x="139034" y="2838387"/>
                </a:lnTo>
                <a:cubicBezTo>
                  <a:pt x="62248" y="2838387"/>
                  <a:pt x="0" y="2776139"/>
                  <a:pt x="0" y="2699353"/>
                </a:cubicBezTo>
                <a:close/>
              </a:path>
            </a:pathLst>
          </a:custGeom>
          <a:solidFill>
            <a:srgbClr val="124062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7" name="TextBox 47"/>
          <p:cNvSpPr txBox="1"/>
          <p:nvPr/>
        </p:nvSpPr>
        <p:spPr>
          <a:xfrm>
            <a:off x="1578910" y="3892218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One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28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21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52" grpId="0" animBg="1"/>
      <p:bldP spid="53" grpId="0"/>
      <p:bldP spid="54" grpId="0" animBg="1"/>
      <p:bldP spid="55" grpId="0"/>
      <p:bldP spid="56" grpId="0" animBg="1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自定义指令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46"/>
          <p:cNvSpPr>
            <a:spLocks/>
          </p:cNvSpPr>
          <p:nvPr/>
        </p:nvSpPr>
        <p:spPr bwMode="auto">
          <a:xfrm>
            <a:off x="1126033" y="1720461"/>
            <a:ext cx="4756392" cy="486826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46"/>
          <p:cNvSpPr>
            <a:spLocks/>
          </p:cNvSpPr>
          <p:nvPr/>
        </p:nvSpPr>
        <p:spPr bwMode="auto">
          <a:xfrm>
            <a:off x="6121687" y="1758039"/>
            <a:ext cx="4756391" cy="486826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9150" y="3332756"/>
            <a:ext cx="1933903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全局指令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49293" y="3117511"/>
            <a:ext cx="2418259" cy="214932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20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0194000" y="3332756"/>
            <a:ext cx="1933903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局部指令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154475" y="4185301"/>
            <a:ext cx="2314133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7538824" y="4185301"/>
            <a:ext cx="2402279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262315" y="2523307"/>
            <a:ext cx="244555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第一个参数：指令名称，第二个参数：配置对象，指令指定的钩子函数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bind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中只能对元素自身进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行操作，无法对父级元素操作。只调用一次指令，第一次绑定到元素时调用，可以进行一次性的初始化设置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inserted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这个钩子函数调用的时候，当前元素已经插入页面中了，此时可以获取到父级节点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update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重新渲染前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componentUpdated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重新渲染后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unbind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只调用一次，指令与元素解绑时调用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6875586" y="2494989"/>
            <a:ext cx="3790164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Vue.directive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(‘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directiveName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’, {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bind(el, binding,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inserted(el, binding,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update(el, binding,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oldVnode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componentUpdated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(el, binding,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oldVnode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unbind(el){},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})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791374" y="4581995"/>
            <a:ext cx="1958587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var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= new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({</a:t>
            </a:r>
          </a:p>
          <a:p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 el : "#app",</a:t>
            </a:r>
          </a:p>
          <a:p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 </a:t>
            </a:r>
            <a:r>
              <a:rPr lang="es-ES_tradnl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directives</a:t>
            </a:r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 {</a:t>
            </a:r>
          </a:p>
          <a:p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   </a:t>
            </a:r>
            <a:r>
              <a:rPr lang="es-ES_tradnl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directiveName</a:t>
            </a:r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 { }</a:t>
            </a:r>
          </a:p>
          <a:p>
            <a:r>
              <a:rPr lang="mr-IN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 }</a:t>
            </a:r>
          </a:p>
          <a:p>
            <a:r>
              <a:rPr lang="mr-IN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})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9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1 L 2.08333E-6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1 L 2.08333E-6 -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 animBg="1"/>
      <p:bldP spid="18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组件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295944" y="1962211"/>
            <a:ext cx="4594901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rgbClr val="12406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6176919" y="3247515"/>
            <a:ext cx="4593600" cy="1774800"/>
          </a:xfrm>
          <a:prstGeom prst="leftArrow">
            <a:avLst>
              <a:gd name="adj1" fmla="val 81485"/>
              <a:gd name="adj2" fmla="val 50000"/>
            </a:avLst>
          </a:prstGeom>
          <a:solidFill>
            <a:srgbClr val="53728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1280804" y="4566692"/>
            <a:ext cx="4594901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rgbClr val="12406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15011" y="2240336"/>
            <a:ext cx="1150592" cy="115059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15011" y="3559619"/>
            <a:ext cx="1150592" cy="115059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15011" y="4878902"/>
            <a:ext cx="1150592" cy="115059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5906514" y="5209875"/>
            <a:ext cx="367591" cy="488646"/>
          </a:xfrm>
          <a:custGeom>
            <a:avLst/>
            <a:gdLst>
              <a:gd name="T0" fmla="*/ 192 w 209"/>
              <a:gd name="T1" fmla="*/ 18 h 280"/>
              <a:gd name="T2" fmla="*/ 209 w 209"/>
              <a:gd name="T3" fmla="*/ 18 h 280"/>
              <a:gd name="T4" fmla="*/ 209 w 209"/>
              <a:gd name="T5" fmla="*/ 0 h 280"/>
              <a:gd name="T6" fmla="*/ 0 w 209"/>
              <a:gd name="T7" fmla="*/ 0 h 280"/>
              <a:gd name="T8" fmla="*/ 0 w 209"/>
              <a:gd name="T9" fmla="*/ 18 h 280"/>
              <a:gd name="T10" fmla="*/ 17 w 209"/>
              <a:gd name="T11" fmla="*/ 18 h 280"/>
              <a:gd name="T12" fmla="*/ 17 w 209"/>
              <a:gd name="T13" fmla="*/ 35 h 280"/>
              <a:gd name="T14" fmla="*/ 25 w 209"/>
              <a:gd name="T15" fmla="*/ 35 h 280"/>
              <a:gd name="T16" fmla="*/ 53 w 209"/>
              <a:gd name="T17" fmla="*/ 131 h 280"/>
              <a:gd name="T18" fmla="*/ 67 w 209"/>
              <a:gd name="T19" fmla="*/ 140 h 280"/>
              <a:gd name="T20" fmla="*/ 53 w 209"/>
              <a:gd name="T21" fmla="*/ 149 h 280"/>
              <a:gd name="T22" fmla="*/ 25 w 209"/>
              <a:gd name="T23" fmla="*/ 245 h 280"/>
              <a:gd name="T24" fmla="*/ 17 w 209"/>
              <a:gd name="T25" fmla="*/ 245 h 280"/>
              <a:gd name="T26" fmla="*/ 17 w 209"/>
              <a:gd name="T27" fmla="*/ 263 h 280"/>
              <a:gd name="T28" fmla="*/ 0 w 209"/>
              <a:gd name="T29" fmla="*/ 263 h 280"/>
              <a:gd name="T30" fmla="*/ 0 w 209"/>
              <a:gd name="T31" fmla="*/ 280 h 280"/>
              <a:gd name="T32" fmla="*/ 209 w 209"/>
              <a:gd name="T33" fmla="*/ 280 h 280"/>
              <a:gd name="T34" fmla="*/ 209 w 209"/>
              <a:gd name="T35" fmla="*/ 263 h 280"/>
              <a:gd name="T36" fmla="*/ 192 w 209"/>
              <a:gd name="T37" fmla="*/ 263 h 280"/>
              <a:gd name="T38" fmla="*/ 192 w 209"/>
              <a:gd name="T39" fmla="*/ 245 h 280"/>
              <a:gd name="T40" fmla="*/ 184 w 209"/>
              <a:gd name="T41" fmla="*/ 245 h 280"/>
              <a:gd name="T42" fmla="*/ 156 w 209"/>
              <a:gd name="T43" fmla="*/ 149 h 280"/>
              <a:gd name="T44" fmla="*/ 141 w 209"/>
              <a:gd name="T45" fmla="*/ 140 h 280"/>
              <a:gd name="T46" fmla="*/ 156 w 209"/>
              <a:gd name="T47" fmla="*/ 131 h 280"/>
              <a:gd name="T48" fmla="*/ 184 w 209"/>
              <a:gd name="T49" fmla="*/ 35 h 280"/>
              <a:gd name="T50" fmla="*/ 192 w 209"/>
              <a:gd name="T51" fmla="*/ 35 h 280"/>
              <a:gd name="T52" fmla="*/ 192 w 209"/>
              <a:gd name="T53" fmla="*/ 18 h 280"/>
              <a:gd name="T54" fmla="*/ 145 w 209"/>
              <a:gd name="T55" fmla="*/ 117 h 280"/>
              <a:gd name="T56" fmla="*/ 122 w 209"/>
              <a:gd name="T57" fmla="*/ 129 h 280"/>
              <a:gd name="T58" fmla="*/ 122 w 209"/>
              <a:gd name="T59" fmla="*/ 151 h 280"/>
              <a:gd name="T60" fmla="*/ 145 w 209"/>
              <a:gd name="T61" fmla="*/ 163 h 280"/>
              <a:gd name="T62" fmla="*/ 166 w 209"/>
              <a:gd name="T63" fmla="*/ 242 h 280"/>
              <a:gd name="T64" fmla="*/ 165 w 209"/>
              <a:gd name="T65" fmla="*/ 245 h 280"/>
              <a:gd name="T66" fmla="*/ 147 w 209"/>
              <a:gd name="T67" fmla="*/ 245 h 280"/>
              <a:gd name="T68" fmla="*/ 134 w 209"/>
              <a:gd name="T69" fmla="*/ 204 h 280"/>
              <a:gd name="T70" fmla="*/ 113 w 209"/>
              <a:gd name="T71" fmla="*/ 194 h 280"/>
              <a:gd name="T72" fmla="*/ 113 w 209"/>
              <a:gd name="T73" fmla="*/ 122 h 280"/>
              <a:gd name="T74" fmla="*/ 142 w 209"/>
              <a:gd name="T75" fmla="*/ 109 h 280"/>
              <a:gd name="T76" fmla="*/ 158 w 209"/>
              <a:gd name="T77" fmla="*/ 88 h 280"/>
              <a:gd name="T78" fmla="*/ 51 w 209"/>
              <a:gd name="T79" fmla="*/ 88 h 280"/>
              <a:gd name="T80" fmla="*/ 67 w 209"/>
              <a:gd name="T81" fmla="*/ 109 h 280"/>
              <a:gd name="T82" fmla="*/ 96 w 209"/>
              <a:gd name="T83" fmla="*/ 122 h 280"/>
              <a:gd name="T84" fmla="*/ 96 w 209"/>
              <a:gd name="T85" fmla="*/ 194 h 280"/>
              <a:gd name="T86" fmla="*/ 75 w 209"/>
              <a:gd name="T87" fmla="*/ 204 h 280"/>
              <a:gd name="T88" fmla="*/ 62 w 209"/>
              <a:gd name="T89" fmla="*/ 245 h 280"/>
              <a:gd name="T90" fmla="*/ 44 w 209"/>
              <a:gd name="T91" fmla="*/ 245 h 280"/>
              <a:gd name="T92" fmla="*/ 43 w 209"/>
              <a:gd name="T93" fmla="*/ 242 h 280"/>
              <a:gd name="T94" fmla="*/ 64 w 209"/>
              <a:gd name="T95" fmla="*/ 163 h 280"/>
              <a:gd name="T96" fmla="*/ 87 w 209"/>
              <a:gd name="T97" fmla="*/ 151 h 280"/>
              <a:gd name="T98" fmla="*/ 87 w 209"/>
              <a:gd name="T99" fmla="*/ 129 h 280"/>
              <a:gd name="T100" fmla="*/ 64 w 209"/>
              <a:gd name="T101" fmla="*/ 117 h 280"/>
              <a:gd name="T102" fmla="*/ 43 w 209"/>
              <a:gd name="T103" fmla="*/ 39 h 280"/>
              <a:gd name="T104" fmla="*/ 44 w 209"/>
              <a:gd name="T105" fmla="*/ 35 h 280"/>
              <a:gd name="T106" fmla="*/ 165 w 209"/>
              <a:gd name="T107" fmla="*/ 35 h 280"/>
              <a:gd name="T108" fmla="*/ 166 w 209"/>
              <a:gd name="T109" fmla="*/ 39 h 280"/>
              <a:gd name="T110" fmla="*/ 145 w 209"/>
              <a:gd name="T111" fmla="*/ 11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9" h="280">
                <a:moveTo>
                  <a:pt x="192" y="18"/>
                </a:moveTo>
                <a:cubicBezTo>
                  <a:pt x="209" y="18"/>
                  <a:pt x="209" y="18"/>
                  <a:pt x="209" y="18"/>
                </a:cubicBezTo>
                <a:cubicBezTo>
                  <a:pt x="209" y="0"/>
                  <a:pt x="209" y="0"/>
                  <a:pt x="20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35"/>
                  <a:pt x="17" y="35"/>
                  <a:pt x="17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13" y="70"/>
                  <a:pt x="24" y="109"/>
                  <a:pt x="53" y="131"/>
                </a:cubicBezTo>
                <a:cubicBezTo>
                  <a:pt x="58" y="135"/>
                  <a:pt x="62" y="138"/>
                  <a:pt x="67" y="140"/>
                </a:cubicBezTo>
                <a:cubicBezTo>
                  <a:pt x="62" y="143"/>
                  <a:pt x="58" y="145"/>
                  <a:pt x="53" y="149"/>
                </a:cubicBezTo>
                <a:cubicBezTo>
                  <a:pt x="24" y="171"/>
                  <a:pt x="13" y="211"/>
                  <a:pt x="25" y="245"/>
                </a:cubicBezTo>
                <a:cubicBezTo>
                  <a:pt x="17" y="245"/>
                  <a:pt x="17" y="245"/>
                  <a:pt x="17" y="245"/>
                </a:cubicBezTo>
                <a:cubicBezTo>
                  <a:pt x="17" y="263"/>
                  <a:pt x="17" y="263"/>
                  <a:pt x="17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80"/>
                  <a:pt x="0" y="280"/>
                  <a:pt x="0" y="280"/>
                </a:cubicBezTo>
                <a:cubicBezTo>
                  <a:pt x="209" y="280"/>
                  <a:pt x="209" y="280"/>
                  <a:pt x="209" y="280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192" y="263"/>
                  <a:pt x="192" y="263"/>
                  <a:pt x="192" y="263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84" y="245"/>
                  <a:pt x="184" y="245"/>
                  <a:pt x="184" y="245"/>
                </a:cubicBezTo>
                <a:cubicBezTo>
                  <a:pt x="196" y="211"/>
                  <a:pt x="185" y="171"/>
                  <a:pt x="156" y="149"/>
                </a:cubicBezTo>
                <a:cubicBezTo>
                  <a:pt x="151" y="145"/>
                  <a:pt x="147" y="143"/>
                  <a:pt x="141" y="140"/>
                </a:cubicBezTo>
                <a:cubicBezTo>
                  <a:pt x="147" y="138"/>
                  <a:pt x="151" y="135"/>
                  <a:pt x="156" y="131"/>
                </a:cubicBezTo>
                <a:cubicBezTo>
                  <a:pt x="185" y="109"/>
                  <a:pt x="196" y="70"/>
                  <a:pt x="184" y="35"/>
                </a:cubicBezTo>
                <a:cubicBezTo>
                  <a:pt x="192" y="35"/>
                  <a:pt x="192" y="35"/>
                  <a:pt x="192" y="35"/>
                </a:cubicBezTo>
                <a:lnTo>
                  <a:pt x="192" y="18"/>
                </a:lnTo>
                <a:close/>
                <a:moveTo>
                  <a:pt x="145" y="117"/>
                </a:moveTo>
                <a:cubicBezTo>
                  <a:pt x="138" y="123"/>
                  <a:pt x="130" y="127"/>
                  <a:pt x="122" y="129"/>
                </a:cubicBezTo>
                <a:cubicBezTo>
                  <a:pt x="122" y="151"/>
                  <a:pt x="122" y="151"/>
                  <a:pt x="122" y="151"/>
                </a:cubicBezTo>
                <a:cubicBezTo>
                  <a:pt x="130" y="154"/>
                  <a:pt x="138" y="157"/>
                  <a:pt x="145" y="163"/>
                </a:cubicBezTo>
                <a:cubicBezTo>
                  <a:pt x="169" y="181"/>
                  <a:pt x="178" y="214"/>
                  <a:pt x="166" y="242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50" y="230"/>
                  <a:pt x="146" y="215"/>
                  <a:pt x="134" y="204"/>
                </a:cubicBezTo>
                <a:cubicBezTo>
                  <a:pt x="128" y="198"/>
                  <a:pt x="121" y="195"/>
                  <a:pt x="113" y="194"/>
                </a:cubicBezTo>
                <a:cubicBezTo>
                  <a:pt x="113" y="122"/>
                  <a:pt x="113" y="122"/>
                  <a:pt x="113" y="122"/>
                </a:cubicBezTo>
                <a:cubicBezTo>
                  <a:pt x="124" y="120"/>
                  <a:pt x="134" y="116"/>
                  <a:pt x="142" y="109"/>
                </a:cubicBezTo>
                <a:cubicBezTo>
                  <a:pt x="149" y="103"/>
                  <a:pt x="155" y="96"/>
                  <a:pt x="158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54" y="96"/>
                  <a:pt x="60" y="103"/>
                  <a:pt x="67" y="109"/>
                </a:cubicBezTo>
                <a:cubicBezTo>
                  <a:pt x="75" y="116"/>
                  <a:pt x="85" y="120"/>
                  <a:pt x="96" y="122"/>
                </a:cubicBezTo>
                <a:cubicBezTo>
                  <a:pt x="96" y="194"/>
                  <a:pt x="96" y="194"/>
                  <a:pt x="96" y="194"/>
                </a:cubicBezTo>
                <a:cubicBezTo>
                  <a:pt x="88" y="195"/>
                  <a:pt x="81" y="198"/>
                  <a:pt x="75" y="204"/>
                </a:cubicBezTo>
                <a:cubicBezTo>
                  <a:pt x="63" y="215"/>
                  <a:pt x="59" y="230"/>
                  <a:pt x="62" y="245"/>
                </a:cubicBezTo>
                <a:cubicBezTo>
                  <a:pt x="44" y="245"/>
                  <a:pt x="44" y="245"/>
                  <a:pt x="44" y="245"/>
                </a:cubicBezTo>
                <a:cubicBezTo>
                  <a:pt x="43" y="242"/>
                  <a:pt x="43" y="242"/>
                  <a:pt x="43" y="242"/>
                </a:cubicBezTo>
                <a:cubicBezTo>
                  <a:pt x="31" y="214"/>
                  <a:pt x="40" y="181"/>
                  <a:pt x="64" y="163"/>
                </a:cubicBezTo>
                <a:cubicBezTo>
                  <a:pt x="71" y="157"/>
                  <a:pt x="79" y="154"/>
                  <a:pt x="87" y="151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79" y="127"/>
                  <a:pt x="71" y="123"/>
                  <a:pt x="64" y="117"/>
                </a:cubicBezTo>
                <a:cubicBezTo>
                  <a:pt x="40" y="99"/>
                  <a:pt x="31" y="67"/>
                  <a:pt x="43" y="39"/>
                </a:cubicBezTo>
                <a:cubicBezTo>
                  <a:pt x="44" y="35"/>
                  <a:pt x="44" y="35"/>
                  <a:pt x="44" y="35"/>
                </a:cubicBezTo>
                <a:cubicBezTo>
                  <a:pt x="165" y="35"/>
                  <a:pt x="165" y="35"/>
                  <a:pt x="165" y="35"/>
                </a:cubicBezTo>
                <a:cubicBezTo>
                  <a:pt x="166" y="39"/>
                  <a:pt x="166" y="39"/>
                  <a:pt x="166" y="39"/>
                </a:cubicBezTo>
                <a:cubicBezTo>
                  <a:pt x="178" y="67"/>
                  <a:pt x="169" y="99"/>
                  <a:pt x="145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5858901" y="3890223"/>
            <a:ext cx="462811" cy="489384"/>
          </a:xfrm>
          <a:custGeom>
            <a:avLst/>
            <a:gdLst>
              <a:gd name="T0" fmla="*/ 205 w 263"/>
              <a:gd name="T1" fmla="*/ 70 h 280"/>
              <a:gd name="T2" fmla="*/ 117 w 263"/>
              <a:gd name="T3" fmla="*/ 70 h 280"/>
              <a:gd name="T4" fmla="*/ 119 w 263"/>
              <a:gd name="T5" fmla="*/ 53 h 280"/>
              <a:gd name="T6" fmla="*/ 207 w 263"/>
              <a:gd name="T7" fmla="*/ 53 h 280"/>
              <a:gd name="T8" fmla="*/ 205 w 263"/>
              <a:gd name="T9" fmla="*/ 70 h 280"/>
              <a:gd name="T10" fmla="*/ 146 w 263"/>
              <a:gd name="T11" fmla="*/ 140 h 280"/>
              <a:gd name="T12" fmla="*/ 182 w 263"/>
              <a:gd name="T13" fmla="*/ 140 h 280"/>
              <a:gd name="T14" fmla="*/ 184 w 263"/>
              <a:gd name="T15" fmla="*/ 123 h 280"/>
              <a:gd name="T16" fmla="*/ 148 w 263"/>
              <a:gd name="T17" fmla="*/ 123 h 280"/>
              <a:gd name="T18" fmla="*/ 146 w 263"/>
              <a:gd name="T19" fmla="*/ 140 h 280"/>
              <a:gd name="T20" fmla="*/ 263 w 263"/>
              <a:gd name="T21" fmla="*/ 0 h 280"/>
              <a:gd name="T22" fmla="*/ 245 w 263"/>
              <a:gd name="T23" fmla="*/ 237 h 280"/>
              <a:gd name="T24" fmla="*/ 201 w 263"/>
              <a:gd name="T25" fmla="*/ 280 h 280"/>
              <a:gd name="T26" fmla="*/ 44 w 263"/>
              <a:gd name="T27" fmla="*/ 280 h 280"/>
              <a:gd name="T28" fmla="*/ 0 w 263"/>
              <a:gd name="T29" fmla="*/ 236 h 280"/>
              <a:gd name="T30" fmla="*/ 0 w 263"/>
              <a:gd name="T31" fmla="*/ 193 h 280"/>
              <a:gd name="T32" fmla="*/ 54 w 263"/>
              <a:gd name="T33" fmla="*/ 193 h 280"/>
              <a:gd name="T34" fmla="*/ 71 w 263"/>
              <a:gd name="T35" fmla="*/ 0 h 280"/>
              <a:gd name="T36" fmla="*/ 263 w 263"/>
              <a:gd name="T37" fmla="*/ 0 h 280"/>
              <a:gd name="T38" fmla="*/ 166 w 263"/>
              <a:gd name="T39" fmla="*/ 263 h 280"/>
              <a:gd name="T40" fmla="*/ 158 w 263"/>
              <a:gd name="T41" fmla="*/ 236 h 280"/>
              <a:gd name="T42" fmla="*/ 158 w 263"/>
              <a:gd name="T43" fmla="*/ 210 h 280"/>
              <a:gd name="T44" fmla="*/ 18 w 263"/>
              <a:gd name="T45" fmla="*/ 210 h 280"/>
              <a:gd name="T46" fmla="*/ 18 w 263"/>
              <a:gd name="T47" fmla="*/ 236 h 280"/>
              <a:gd name="T48" fmla="*/ 44 w 263"/>
              <a:gd name="T49" fmla="*/ 263 h 280"/>
              <a:gd name="T50" fmla="*/ 166 w 263"/>
              <a:gd name="T51" fmla="*/ 263 h 280"/>
              <a:gd name="T52" fmla="*/ 244 w 263"/>
              <a:gd name="T53" fmla="*/ 18 h 280"/>
              <a:gd name="T54" fmla="*/ 87 w 263"/>
              <a:gd name="T55" fmla="*/ 18 h 280"/>
              <a:gd name="T56" fmla="*/ 71 w 263"/>
              <a:gd name="T57" fmla="*/ 193 h 280"/>
              <a:gd name="T58" fmla="*/ 175 w 263"/>
              <a:gd name="T59" fmla="*/ 193 h 280"/>
              <a:gd name="T60" fmla="*/ 175 w 263"/>
              <a:gd name="T61" fmla="*/ 236 h 280"/>
              <a:gd name="T62" fmla="*/ 201 w 263"/>
              <a:gd name="T63" fmla="*/ 263 h 280"/>
              <a:gd name="T64" fmla="*/ 228 w 263"/>
              <a:gd name="T65" fmla="*/ 236 h 280"/>
              <a:gd name="T66" fmla="*/ 244 w 263"/>
              <a:gd name="T67" fmla="*/ 18 h 280"/>
              <a:gd name="T68" fmla="*/ 131 w 263"/>
              <a:gd name="T69" fmla="*/ 123 h 280"/>
              <a:gd name="T70" fmla="*/ 113 w 263"/>
              <a:gd name="T71" fmla="*/ 123 h 280"/>
              <a:gd name="T72" fmla="*/ 111 w 263"/>
              <a:gd name="T73" fmla="*/ 140 h 280"/>
              <a:gd name="T74" fmla="*/ 130 w 263"/>
              <a:gd name="T75" fmla="*/ 140 h 280"/>
              <a:gd name="T76" fmla="*/ 131 w 263"/>
              <a:gd name="T77" fmla="*/ 123 h 280"/>
              <a:gd name="T78" fmla="*/ 203 w 263"/>
              <a:gd name="T79" fmla="*/ 105 h 280"/>
              <a:gd name="T80" fmla="*/ 204 w 263"/>
              <a:gd name="T81" fmla="*/ 88 h 280"/>
              <a:gd name="T82" fmla="*/ 116 w 263"/>
              <a:gd name="T83" fmla="*/ 88 h 280"/>
              <a:gd name="T84" fmla="*/ 114 w 263"/>
              <a:gd name="T85" fmla="*/ 105 h 280"/>
              <a:gd name="T86" fmla="*/ 203 w 263"/>
              <a:gd name="T87" fmla="*/ 10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280">
                <a:moveTo>
                  <a:pt x="205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207" y="53"/>
                  <a:pt x="207" y="53"/>
                  <a:pt x="207" y="53"/>
                </a:cubicBezTo>
                <a:lnTo>
                  <a:pt x="205" y="70"/>
                </a:lnTo>
                <a:close/>
                <a:moveTo>
                  <a:pt x="146" y="140"/>
                </a:moveTo>
                <a:cubicBezTo>
                  <a:pt x="182" y="140"/>
                  <a:pt x="182" y="140"/>
                  <a:pt x="182" y="140"/>
                </a:cubicBezTo>
                <a:cubicBezTo>
                  <a:pt x="184" y="123"/>
                  <a:pt x="184" y="123"/>
                  <a:pt x="184" y="123"/>
                </a:cubicBezTo>
                <a:cubicBezTo>
                  <a:pt x="148" y="123"/>
                  <a:pt x="148" y="123"/>
                  <a:pt x="148" y="123"/>
                </a:cubicBezTo>
                <a:lnTo>
                  <a:pt x="146" y="140"/>
                </a:lnTo>
                <a:close/>
                <a:moveTo>
                  <a:pt x="263" y="0"/>
                </a:moveTo>
                <a:cubicBezTo>
                  <a:pt x="245" y="237"/>
                  <a:pt x="245" y="237"/>
                  <a:pt x="245" y="237"/>
                </a:cubicBezTo>
                <a:cubicBezTo>
                  <a:pt x="245" y="261"/>
                  <a:pt x="226" y="280"/>
                  <a:pt x="201" y="280"/>
                </a:cubicBezTo>
                <a:cubicBezTo>
                  <a:pt x="44" y="280"/>
                  <a:pt x="44" y="280"/>
                  <a:pt x="44" y="280"/>
                </a:cubicBezTo>
                <a:cubicBezTo>
                  <a:pt x="20" y="280"/>
                  <a:pt x="0" y="261"/>
                  <a:pt x="0" y="236"/>
                </a:cubicBezTo>
                <a:cubicBezTo>
                  <a:pt x="0" y="193"/>
                  <a:pt x="0" y="193"/>
                  <a:pt x="0" y="193"/>
                </a:cubicBezTo>
                <a:cubicBezTo>
                  <a:pt x="54" y="193"/>
                  <a:pt x="54" y="193"/>
                  <a:pt x="54" y="193"/>
                </a:cubicBezTo>
                <a:cubicBezTo>
                  <a:pt x="71" y="0"/>
                  <a:pt x="71" y="0"/>
                  <a:pt x="71" y="0"/>
                </a:cubicBezTo>
                <a:lnTo>
                  <a:pt x="263" y="0"/>
                </a:lnTo>
                <a:close/>
                <a:moveTo>
                  <a:pt x="166" y="263"/>
                </a:moveTo>
                <a:cubicBezTo>
                  <a:pt x="161" y="255"/>
                  <a:pt x="158" y="246"/>
                  <a:pt x="158" y="236"/>
                </a:cubicBezTo>
                <a:cubicBezTo>
                  <a:pt x="158" y="210"/>
                  <a:pt x="158" y="210"/>
                  <a:pt x="158" y="210"/>
                </a:cubicBezTo>
                <a:cubicBezTo>
                  <a:pt x="18" y="210"/>
                  <a:pt x="18" y="210"/>
                  <a:pt x="18" y="210"/>
                </a:cubicBezTo>
                <a:cubicBezTo>
                  <a:pt x="18" y="236"/>
                  <a:pt x="18" y="236"/>
                  <a:pt x="18" y="236"/>
                </a:cubicBezTo>
                <a:cubicBezTo>
                  <a:pt x="18" y="251"/>
                  <a:pt x="30" y="263"/>
                  <a:pt x="44" y="263"/>
                </a:cubicBezTo>
                <a:lnTo>
                  <a:pt x="166" y="263"/>
                </a:lnTo>
                <a:close/>
                <a:moveTo>
                  <a:pt x="244" y="18"/>
                </a:moveTo>
                <a:cubicBezTo>
                  <a:pt x="87" y="18"/>
                  <a:pt x="87" y="18"/>
                  <a:pt x="87" y="18"/>
                </a:cubicBezTo>
                <a:cubicBezTo>
                  <a:pt x="71" y="193"/>
                  <a:pt x="71" y="193"/>
                  <a:pt x="71" y="193"/>
                </a:cubicBezTo>
                <a:cubicBezTo>
                  <a:pt x="175" y="193"/>
                  <a:pt x="175" y="193"/>
                  <a:pt x="175" y="193"/>
                </a:cubicBezTo>
                <a:cubicBezTo>
                  <a:pt x="175" y="236"/>
                  <a:pt x="175" y="236"/>
                  <a:pt x="175" y="236"/>
                </a:cubicBezTo>
                <a:cubicBezTo>
                  <a:pt x="175" y="251"/>
                  <a:pt x="187" y="263"/>
                  <a:pt x="201" y="263"/>
                </a:cubicBezTo>
                <a:cubicBezTo>
                  <a:pt x="216" y="263"/>
                  <a:pt x="228" y="251"/>
                  <a:pt x="228" y="236"/>
                </a:cubicBezTo>
                <a:lnTo>
                  <a:pt x="244" y="18"/>
                </a:lnTo>
                <a:close/>
                <a:moveTo>
                  <a:pt x="131" y="123"/>
                </a:moveTo>
                <a:cubicBezTo>
                  <a:pt x="113" y="123"/>
                  <a:pt x="113" y="123"/>
                  <a:pt x="113" y="123"/>
                </a:cubicBezTo>
                <a:cubicBezTo>
                  <a:pt x="111" y="140"/>
                  <a:pt x="111" y="140"/>
                  <a:pt x="111" y="140"/>
                </a:cubicBezTo>
                <a:cubicBezTo>
                  <a:pt x="130" y="140"/>
                  <a:pt x="130" y="140"/>
                  <a:pt x="130" y="140"/>
                </a:cubicBezTo>
                <a:lnTo>
                  <a:pt x="131" y="123"/>
                </a:lnTo>
                <a:close/>
                <a:moveTo>
                  <a:pt x="203" y="105"/>
                </a:moveTo>
                <a:cubicBezTo>
                  <a:pt x="204" y="88"/>
                  <a:pt x="204" y="88"/>
                  <a:pt x="204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203" y="105"/>
                  <a:pt x="203" y="105"/>
                  <a:pt x="203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5905405" y="2571312"/>
            <a:ext cx="369807" cy="488645"/>
          </a:xfrm>
          <a:custGeom>
            <a:avLst/>
            <a:gdLst>
              <a:gd name="T0" fmla="*/ 105 w 210"/>
              <a:gd name="T1" fmla="*/ 0 h 280"/>
              <a:gd name="T2" fmla="*/ 0 w 210"/>
              <a:gd name="T3" fmla="*/ 105 h 280"/>
              <a:gd name="T4" fmla="*/ 105 w 210"/>
              <a:gd name="T5" fmla="*/ 280 h 280"/>
              <a:gd name="T6" fmla="*/ 210 w 210"/>
              <a:gd name="T7" fmla="*/ 105 h 280"/>
              <a:gd name="T8" fmla="*/ 105 w 210"/>
              <a:gd name="T9" fmla="*/ 0 h 280"/>
              <a:gd name="T10" fmla="*/ 105 w 210"/>
              <a:gd name="T11" fmla="*/ 175 h 280"/>
              <a:gd name="T12" fmla="*/ 35 w 210"/>
              <a:gd name="T13" fmla="*/ 105 h 280"/>
              <a:gd name="T14" fmla="*/ 105 w 210"/>
              <a:gd name="T15" fmla="*/ 35 h 280"/>
              <a:gd name="T16" fmla="*/ 175 w 210"/>
              <a:gd name="T17" fmla="*/ 105 h 280"/>
              <a:gd name="T18" fmla="*/ 105 w 210"/>
              <a:gd name="T19" fmla="*/ 17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280">
                <a:moveTo>
                  <a:pt x="105" y="0"/>
                </a:moveTo>
                <a:cubicBezTo>
                  <a:pt x="47" y="0"/>
                  <a:pt x="0" y="47"/>
                  <a:pt x="0" y="105"/>
                </a:cubicBezTo>
                <a:cubicBezTo>
                  <a:pt x="0" y="163"/>
                  <a:pt x="88" y="280"/>
                  <a:pt x="105" y="280"/>
                </a:cubicBezTo>
                <a:cubicBezTo>
                  <a:pt x="123" y="280"/>
                  <a:pt x="210" y="163"/>
                  <a:pt x="210" y="105"/>
                </a:cubicBezTo>
                <a:cubicBezTo>
                  <a:pt x="210" y="47"/>
                  <a:pt x="163" y="0"/>
                  <a:pt x="105" y="0"/>
                </a:cubicBezTo>
                <a:close/>
                <a:moveTo>
                  <a:pt x="105" y="175"/>
                </a:moveTo>
                <a:cubicBezTo>
                  <a:pt x="67" y="175"/>
                  <a:pt x="35" y="143"/>
                  <a:pt x="35" y="105"/>
                </a:cubicBezTo>
                <a:cubicBezTo>
                  <a:pt x="35" y="66"/>
                  <a:pt x="67" y="35"/>
                  <a:pt x="105" y="35"/>
                </a:cubicBezTo>
                <a:cubicBezTo>
                  <a:pt x="144" y="35"/>
                  <a:pt x="175" y="66"/>
                  <a:pt x="175" y="105"/>
                </a:cubicBezTo>
                <a:cubicBezTo>
                  <a:pt x="175" y="143"/>
                  <a:pt x="144" y="175"/>
                  <a:pt x="105" y="1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53141" y="2060841"/>
            <a:ext cx="1005403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全局组件</a:t>
            </a:r>
            <a:endParaRPr lang="zh-CN" altLang="en-US" dirty="0">
              <a:solidFill>
                <a:srgbClr val="124062"/>
              </a:solidFill>
              <a:effectLst/>
              <a:latin typeface="Bebas" pitchFamily="2" charset="0"/>
              <a:sym typeface="Bebas" pitchFamily="2" charset="0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1417176" y="2293156"/>
            <a:ext cx="38094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所有的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实例中都可以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使用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，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注意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先注册再初始化根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0" lvl="1" algn="just"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extend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使用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基础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构造器，创建一个“子类”，参数是一个包含组件选项的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对象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。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注册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组件，传入一个扩展过的构造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器：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0" lvl="2" algn="just">
              <a:lnSpc>
                <a:spcPct val="130000"/>
              </a:lnSpc>
            </a:pP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Vue.component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(‘my-component’,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Vue.extend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({}))</a:t>
            </a:r>
          </a:p>
          <a:p>
            <a:pPr marL="0" lvl="1"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注册组件，传入一个选项对象（自动调用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Vue.extend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Vue.component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(’my-component’,{})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81592" y="3567946"/>
            <a:ext cx="1005403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局部组件</a:t>
            </a:r>
            <a:endParaRPr lang="zh-CN" altLang="en-US" dirty="0">
              <a:solidFill>
                <a:srgbClr val="124062"/>
              </a:solidFill>
              <a:effectLst/>
              <a:latin typeface="Bebas" pitchFamily="2" charset="0"/>
              <a:sym typeface="Bebas" pitchFamily="2" charset="0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7181593" y="3955628"/>
            <a:ext cx="33908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某个具体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实例中定义的，只能在这个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实例中使用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01287" y="4894291"/>
            <a:ext cx="784189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is</a:t>
            </a:r>
            <a:r>
              <a:rPr lang="zh-CN" altLang="en-US" dirty="0" smtClean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 特性</a:t>
            </a:r>
            <a:endParaRPr lang="zh-CN" altLang="en-US" dirty="0">
              <a:solidFill>
                <a:srgbClr val="124062"/>
              </a:solidFill>
              <a:effectLst/>
              <a:latin typeface="Bebas" pitchFamily="2" charset="0"/>
              <a:sym typeface="Bebas" pitchFamily="2" charset="0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501288" y="5281973"/>
            <a:ext cx="33908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某些特定标签中只能存在指定元素 如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ul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&gt;li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0" lvl="1"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如果需要浏览器正常解析则需要使用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is</a:t>
            </a:r>
          </a:p>
          <a:p>
            <a:pPr algn="just">
              <a:lnSpc>
                <a:spcPct val="130000"/>
              </a:lnSpc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80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6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6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17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17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组件通讯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515552" y="1861359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2515552" y="3581657"/>
            <a:ext cx="1584176" cy="1455946"/>
          </a:xfrm>
          <a:custGeom>
            <a:avLst/>
            <a:gdLst>
              <a:gd name="T0" fmla="*/ 593 w 593"/>
              <a:gd name="T1" fmla="*/ 248 h 545"/>
              <a:gd name="T2" fmla="*/ 295 w 593"/>
              <a:gd name="T3" fmla="*/ 545 h 545"/>
              <a:gd name="T4" fmla="*/ 0 w 593"/>
              <a:gd name="T5" fmla="*/ 248 h 545"/>
              <a:gd name="T6" fmla="*/ 0 w 593"/>
              <a:gd name="T7" fmla="*/ 0 h 545"/>
              <a:gd name="T8" fmla="*/ 295 w 593"/>
              <a:gd name="T9" fmla="*/ 297 h 545"/>
              <a:gd name="T10" fmla="*/ 593 w 593"/>
              <a:gd name="T11" fmla="*/ 0 h 545"/>
              <a:gd name="T12" fmla="*/ 593 w 593"/>
              <a:gd name="T13" fmla="*/ 248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5">
                <a:moveTo>
                  <a:pt x="593" y="248"/>
                </a:moveTo>
                <a:lnTo>
                  <a:pt x="295" y="545"/>
                </a:lnTo>
                <a:lnTo>
                  <a:pt x="0" y="248"/>
                </a:lnTo>
                <a:lnTo>
                  <a:pt x="0" y="0"/>
                </a:lnTo>
                <a:lnTo>
                  <a:pt x="295" y="297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2515552" y="5299287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3014760" y="3621026"/>
            <a:ext cx="585763" cy="368946"/>
          </a:xfrm>
          <a:custGeom>
            <a:avLst/>
            <a:gdLst/>
            <a:ahLst/>
            <a:cxnLst/>
            <a:rect l="l" t="t" r="r" b="b"/>
            <a:pathLst>
              <a:path w="686185" h="432198">
                <a:moveTo>
                  <a:pt x="101600" y="338535"/>
                </a:moveTo>
                <a:lnTo>
                  <a:pt x="101600" y="432198"/>
                </a:lnTo>
                <a:lnTo>
                  <a:pt x="30163" y="432198"/>
                </a:lnTo>
                <a:lnTo>
                  <a:pt x="30163" y="402036"/>
                </a:lnTo>
                <a:close/>
                <a:moveTo>
                  <a:pt x="206375" y="236935"/>
                </a:moveTo>
                <a:lnTo>
                  <a:pt x="206375" y="432198"/>
                </a:lnTo>
                <a:lnTo>
                  <a:pt x="134938" y="432198"/>
                </a:lnTo>
                <a:lnTo>
                  <a:pt x="134938" y="305198"/>
                </a:lnTo>
                <a:close/>
                <a:moveTo>
                  <a:pt x="520700" y="187723"/>
                </a:moveTo>
                <a:lnTo>
                  <a:pt x="520700" y="432198"/>
                </a:lnTo>
                <a:lnTo>
                  <a:pt x="446088" y="432198"/>
                </a:lnTo>
                <a:lnTo>
                  <a:pt x="446088" y="255986"/>
                </a:lnTo>
                <a:close/>
                <a:moveTo>
                  <a:pt x="341313" y="176610"/>
                </a:moveTo>
                <a:lnTo>
                  <a:pt x="363538" y="198835"/>
                </a:lnTo>
                <a:lnTo>
                  <a:pt x="415925" y="255985"/>
                </a:lnTo>
                <a:lnTo>
                  <a:pt x="415925" y="432198"/>
                </a:lnTo>
                <a:lnTo>
                  <a:pt x="363538" y="432198"/>
                </a:lnTo>
                <a:lnTo>
                  <a:pt x="341313" y="432198"/>
                </a:lnTo>
                <a:close/>
                <a:moveTo>
                  <a:pt x="311150" y="140098"/>
                </a:moveTo>
                <a:lnTo>
                  <a:pt x="311150" y="143273"/>
                </a:lnTo>
                <a:lnTo>
                  <a:pt x="311150" y="432198"/>
                </a:lnTo>
                <a:lnTo>
                  <a:pt x="239713" y="432198"/>
                </a:lnTo>
                <a:lnTo>
                  <a:pt x="239713" y="206773"/>
                </a:lnTo>
                <a:close/>
                <a:moveTo>
                  <a:pt x="625475" y="90885"/>
                </a:moveTo>
                <a:lnTo>
                  <a:pt x="625475" y="432198"/>
                </a:lnTo>
                <a:lnTo>
                  <a:pt x="550863" y="432198"/>
                </a:lnTo>
                <a:lnTo>
                  <a:pt x="550863" y="157560"/>
                </a:lnTo>
                <a:close/>
                <a:moveTo>
                  <a:pt x="666509" y="976"/>
                </a:moveTo>
                <a:cubicBezTo>
                  <a:pt x="681486" y="-2777"/>
                  <a:pt x="688975" y="4730"/>
                  <a:pt x="685231" y="15991"/>
                </a:cubicBezTo>
                <a:cubicBezTo>
                  <a:pt x="681486" y="31005"/>
                  <a:pt x="677742" y="49774"/>
                  <a:pt x="673998" y="61034"/>
                </a:cubicBezTo>
                <a:lnTo>
                  <a:pt x="670253" y="64788"/>
                </a:lnTo>
                <a:cubicBezTo>
                  <a:pt x="666509" y="76049"/>
                  <a:pt x="659020" y="79803"/>
                  <a:pt x="651531" y="68542"/>
                </a:cubicBezTo>
                <a:cubicBezTo>
                  <a:pt x="644042" y="64788"/>
                  <a:pt x="640298" y="61034"/>
                  <a:pt x="640298" y="57281"/>
                </a:cubicBezTo>
                <a:cubicBezTo>
                  <a:pt x="640287" y="57291"/>
                  <a:pt x="638821" y="58656"/>
                  <a:pt x="430610" y="252470"/>
                </a:cubicBezTo>
                <a:cubicBezTo>
                  <a:pt x="430599" y="252458"/>
                  <a:pt x="429766" y="251578"/>
                  <a:pt x="363210" y="181151"/>
                </a:cubicBezTo>
                <a:cubicBezTo>
                  <a:pt x="363202" y="181142"/>
                  <a:pt x="362552" y="180444"/>
                  <a:pt x="310787" y="124846"/>
                </a:cubicBezTo>
                <a:cubicBezTo>
                  <a:pt x="310773" y="124860"/>
                  <a:pt x="308720" y="126761"/>
                  <a:pt x="14977" y="398861"/>
                </a:cubicBezTo>
                <a:cubicBezTo>
                  <a:pt x="14973" y="398858"/>
                  <a:pt x="14886" y="398792"/>
                  <a:pt x="13105" y="397454"/>
                </a:cubicBezTo>
                <a:lnTo>
                  <a:pt x="0" y="387600"/>
                </a:lnTo>
                <a:cubicBezTo>
                  <a:pt x="15" y="387586"/>
                  <a:pt x="2181" y="385572"/>
                  <a:pt x="310787" y="98571"/>
                </a:cubicBezTo>
                <a:cubicBezTo>
                  <a:pt x="310796" y="98580"/>
                  <a:pt x="311449" y="99281"/>
                  <a:pt x="363210" y="154875"/>
                </a:cubicBezTo>
                <a:cubicBezTo>
                  <a:pt x="363221" y="154887"/>
                  <a:pt x="364066" y="155781"/>
                  <a:pt x="430610" y="226194"/>
                </a:cubicBezTo>
                <a:cubicBezTo>
                  <a:pt x="430620" y="226185"/>
                  <a:pt x="432012" y="224897"/>
                  <a:pt x="625320" y="46020"/>
                </a:cubicBezTo>
                <a:cubicBezTo>
                  <a:pt x="621576" y="42266"/>
                  <a:pt x="621576" y="38513"/>
                  <a:pt x="617831" y="34759"/>
                </a:cubicBezTo>
                <a:lnTo>
                  <a:pt x="614087" y="31005"/>
                </a:lnTo>
                <a:cubicBezTo>
                  <a:pt x="606598" y="23498"/>
                  <a:pt x="610342" y="15991"/>
                  <a:pt x="621576" y="12237"/>
                </a:cubicBezTo>
                <a:cubicBezTo>
                  <a:pt x="636553" y="8484"/>
                  <a:pt x="655275" y="4730"/>
                  <a:pt x="666509" y="976"/>
                </a:cubicBezTo>
                <a:close/>
              </a:path>
            </a:pathLst>
          </a:custGeom>
          <a:solidFill>
            <a:srgbClr val="53728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3096543" y="1861358"/>
            <a:ext cx="422195" cy="495300"/>
          </a:xfrm>
          <a:custGeom>
            <a:avLst/>
            <a:gdLst/>
            <a:ahLst/>
            <a:cxnLst/>
            <a:rect l="l" t="t" r="r" b="b"/>
            <a:pathLst>
              <a:path w="422194" h="495300">
                <a:moveTo>
                  <a:pt x="221309" y="211137"/>
                </a:moveTo>
                <a:cubicBezTo>
                  <a:pt x="228811" y="211137"/>
                  <a:pt x="236313" y="218615"/>
                  <a:pt x="236313" y="226093"/>
                </a:cubicBezTo>
                <a:cubicBezTo>
                  <a:pt x="236313" y="229832"/>
                  <a:pt x="236313" y="233571"/>
                  <a:pt x="232562" y="237310"/>
                </a:cubicBezTo>
                <a:cubicBezTo>
                  <a:pt x="232562" y="237310"/>
                  <a:pt x="232562" y="237310"/>
                  <a:pt x="243815" y="349480"/>
                </a:cubicBezTo>
                <a:cubicBezTo>
                  <a:pt x="243815" y="349480"/>
                  <a:pt x="243815" y="349480"/>
                  <a:pt x="221309" y="409304"/>
                </a:cubicBezTo>
                <a:cubicBezTo>
                  <a:pt x="221309" y="409304"/>
                  <a:pt x="221309" y="409304"/>
                  <a:pt x="262570" y="304612"/>
                </a:cubicBezTo>
                <a:cubicBezTo>
                  <a:pt x="262570" y="304612"/>
                  <a:pt x="262570" y="304612"/>
                  <a:pt x="300080" y="214876"/>
                </a:cubicBezTo>
                <a:cubicBezTo>
                  <a:pt x="300080" y="214876"/>
                  <a:pt x="300080" y="214876"/>
                  <a:pt x="333838" y="214876"/>
                </a:cubicBezTo>
                <a:cubicBezTo>
                  <a:pt x="352593" y="218615"/>
                  <a:pt x="390103" y="226093"/>
                  <a:pt x="408858" y="270961"/>
                </a:cubicBezTo>
                <a:cubicBezTo>
                  <a:pt x="423862" y="297134"/>
                  <a:pt x="423862" y="409304"/>
                  <a:pt x="420111" y="495300"/>
                </a:cubicBezTo>
                <a:cubicBezTo>
                  <a:pt x="420111" y="495300"/>
                  <a:pt x="420111" y="495300"/>
                  <a:pt x="352593" y="495300"/>
                </a:cubicBezTo>
                <a:cubicBezTo>
                  <a:pt x="352593" y="495300"/>
                  <a:pt x="352593" y="495300"/>
                  <a:pt x="348842" y="330785"/>
                </a:cubicBezTo>
                <a:cubicBezTo>
                  <a:pt x="348842" y="330785"/>
                  <a:pt x="348842" y="329850"/>
                  <a:pt x="347436" y="329383"/>
                </a:cubicBezTo>
                <a:lnTo>
                  <a:pt x="337589" y="330785"/>
                </a:lnTo>
                <a:lnTo>
                  <a:pt x="333838" y="327046"/>
                </a:lnTo>
                <a:cubicBezTo>
                  <a:pt x="333838" y="327046"/>
                  <a:pt x="333838" y="327046"/>
                  <a:pt x="337589" y="495300"/>
                </a:cubicBezTo>
                <a:cubicBezTo>
                  <a:pt x="337589" y="495300"/>
                  <a:pt x="337589" y="495300"/>
                  <a:pt x="213807" y="495300"/>
                </a:cubicBezTo>
                <a:cubicBezTo>
                  <a:pt x="213807" y="495300"/>
                  <a:pt x="213807" y="495300"/>
                  <a:pt x="86273" y="495300"/>
                </a:cubicBezTo>
                <a:cubicBezTo>
                  <a:pt x="86273" y="495300"/>
                  <a:pt x="86273" y="495300"/>
                  <a:pt x="86273" y="330785"/>
                </a:cubicBezTo>
                <a:cubicBezTo>
                  <a:pt x="75050" y="327056"/>
                  <a:pt x="75020" y="330765"/>
                  <a:pt x="75020" y="330785"/>
                </a:cubicBezTo>
                <a:cubicBezTo>
                  <a:pt x="75020" y="330785"/>
                  <a:pt x="75020" y="330785"/>
                  <a:pt x="71269" y="495300"/>
                </a:cubicBezTo>
                <a:cubicBezTo>
                  <a:pt x="71269" y="495300"/>
                  <a:pt x="71269" y="495300"/>
                  <a:pt x="0" y="495300"/>
                </a:cubicBezTo>
                <a:cubicBezTo>
                  <a:pt x="0" y="409304"/>
                  <a:pt x="0" y="297134"/>
                  <a:pt x="11253" y="270961"/>
                </a:cubicBezTo>
                <a:cubicBezTo>
                  <a:pt x="22506" y="233571"/>
                  <a:pt x="56265" y="218615"/>
                  <a:pt x="86273" y="214876"/>
                </a:cubicBezTo>
                <a:cubicBezTo>
                  <a:pt x="86273" y="214876"/>
                  <a:pt x="86273" y="214876"/>
                  <a:pt x="142538" y="214876"/>
                </a:cubicBezTo>
                <a:cubicBezTo>
                  <a:pt x="142538" y="214876"/>
                  <a:pt x="142538" y="214876"/>
                  <a:pt x="180048" y="300873"/>
                </a:cubicBezTo>
                <a:cubicBezTo>
                  <a:pt x="180048" y="300873"/>
                  <a:pt x="180048" y="300873"/>
                  <a:pt x="195052" y="345741"/>
                </a:cubicBezTo>
                <a:cubicBezTo>
                  <a:pt x="195052" y="345741"/>
                  <a:pt x="195052" y="345741"/>
                  <a:pt x="206305" y="237310"/>
                </a:cubicBezTo>
                <a:cubicBezTo>
                  <a:pt x="206305" y="233571"/>
                  <a:pt x="202554" y="229832"/>
                  <a:pt x="202554" y="226093"/>
                </a:cubicBezTo>
                <a:cubicBezTo>
                  <a:pt x="202554" y="222354"/>
                  <a:pt x="206305" y="214876"/>
                  <a:pt x="213807" y="214876"/>
                </a:cubicBezTo>
                <a:cubicBezTo>
                  <a:pt x="213807" y="211137"/>
                  <a:pt x="217558" y="211137"/>
                  <a:pt x="221309" y="211137"/>
                </a:cubicBezTo>
                <a:close/>
                <a:moveTo>
                  <a:pt x="213438" y="0"/>
                </a:moveTo>
                <a:lnTo>
                  <a:pt x="220954" y="0"/>
                </a:lnTo>
                <a:cubicBezTo>
                  <a:pt x="269810" y="0"/>
                  <a:pt x="311150" y="41474"/>
                  <a:pt x="311150" y="90488"/>
                </a:cubicBezTo>
                <a:cubicBezTo>
                  <a:pt x="311150" y="139502"/>
                  <a:pt x="269810" y="180975"/>
                  <a:pt x="220954" y="180975"/>
                </a:cubicBezTo>
                <a:cubicBezTo>
                  <a:pt x="217196" y="180975"/>
                  <a:pt x="213438" y="180975"/>
                  <a:pt x="213438" y="177205"/>
                </a:cubicBezTo>
                <a:cubicBezTo>
                  <a:pt x="164582" y="173435"/>
                  <a:pt x="127000" y="135731"/>
                  <a:pt x="127000" y="90488"/>
                </a:cubicBezTo>
                <a:cubicBezTo>
                  <a:pt x="127000" y="41474"/>
                  <a:pt x="164582" y="3771"/>
                  <a:pt x="213438" y="0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22"/>
          <p:cNvSpPr>
            <a:spLocks noEditPoints="1"/>
          </p:cNvSpPr>
          <p:nvPr/>
        </p:nvSpPr>
        <p:spPr bwMode="auto">
          <a:xfrm>
            <a:off x="3149378" y="5344992"/>
            <a:ext cx="316527" cy="548814"/>
          </a:xfrm>
          <a:custGeom>
            <a:avLst/>
            <a:gdLst>
              <a:gd name="T0" fmla="*/ 45 w 105"/>
              <a:gd name="T1" fmla="*/ 139 h 182"/>
              <a:gd name="T2" fmla="*/ 45 w 105"/>
              <a:gd name="T3" fmla="*/ 96 h 182"/>
              <a:gd name="T4" fmla="*/ 14 w 105"/>
              <a:gd name="T5" fmla="*/ 79 h 182"/>
              <a:gd name="T6" fmla="*/ 4 w 105"/>
              <a:gd name="T7" fmla="*/ 51 h 182"/>
              <a:gd name="T8" fmla="*/ 15 w 105"/>
              <a:gd name="T9" fmla="*/ 23 h 182"/>
              <a:gd name="T10" fmla="*/ 45 w 105"/>
              <a:gd name="T11" fmla="*/ 10 h 182"/>
              <a:gd name="T12" fmla="*/ 45 w 105"/>
              <a:gd name="T13" fmla="*/ 0 h 182"/>
              <a:gd name="T14" fmla="*/ 60 w 105"/>
              <a:gd name="T15" fmla="*/ 0 h 182"/>
              <a:gd name="T16" fmla="*/ 60 w 105"/>
              <a:gd name="T17" fmla="*/ 10 h 182"/>
              <a:gd name="T18" fmla="*/ 87 w 105"/>
              <a:gd name="T19" fmla="*/ 21 h 182"/>
              <a:gd name="T20" fmla="*/ 100 w 105"/>
              <a:gd name="T21" fmla="*/ 45 h 182"/>
              <a:gd name="T22" fmla="*/ 73 w 105"/>
              <a:gd name="T23" fmla="*/ 49 h 182"/>
              <a:gd name="T24" fmla="*/ 60 w 105"/>
              <a:gd name="T25" fmla="*/ 32 h 182"/>
              <a:gd name="T26" fmla="*/ 60 w 105"/>
              <a:gd name="T27" fmla="*/ 72 h 182"/>
              <a:gd name="T28" fmla="*/ 95 w 105"/>
              <a:gd name="T29" fmla="*/ 89 h 182"/>
              <a:gd name="T30" fmla="*/ 105 w 105"/>
              <a:gd name="T31" fmla="*/ 116 h 182"/>
              <a:gd name="T32" fmla="*/ 93 w 105"/>
              <a:gd name="T33" fmla="*/ 147 h 182"/>
              <a:gd name="T34" fmla="*/ 60 w 105"/>
              <a:gd name="T35" fmla="*/ 163 h 182"/>
              <a:gd name="T36" fmla="*/ 60 w 105"/>
              <a:gd name="T37" fmla="*/ 182 h 182"/>
              <a:gd name="T38" fmla="*/ 45 w 105"/>
              <a:gd name="T39" fmla="*/ 182 h 182"/>
              <a:gd name="T40" fmla="*/ 45 w 105"/>
              <a:gd name="T41" fmla="*/ 163 h 182"/>
              <a:gd name="T42" fmla="*/ 14 w 105"/>
              <a:gd name="T43" fmla="*/ 150 h 182"/>
              <a:gd name="T44" fmla="*/ 0 w 105"/>
              <a:gd name="T45" fmla="*/ 119 h 182"/>
              <a:gd name="T46" fmla="*/ 28 w 105"/>
              <a:gd name="T47" fmla="*/ 116 h 182"/>
              <a:gd name="T48" fmla="*/ 34 w 105"/>
              <a:gd name="T49" fmla="*/ 130 h 182"/>
              <a:gd name="T50" fmla="*/ 45 w 105"/>
              <a:gd name="T51" fmla="*/ 139 h 182"/>
              <a:gd name="T52" fmla="*/ 45 w 105"/>
              <a:gd name="T53" fmla="*/ 32 h 182"/>
              <a:gd name="T54" fmla="*/ 35 w 105"/>
              <a:gd name="T55" fmla="*/ 39 h 182"/>
              <a:gd name="T56" fmla="*/ 31 w 105"/>
              <a:gd name="T57" fmla="*/ 50 h 182"/>
              <a:gd name="T58" fmla="*/ 34 w 105"/>
              <a:gd name="T59" fmla="*/ 60 h 182"/>
              <a:gd name="T60" fmla="*/ 45 w 105"/>
              <a:gd name="T61" fmla="*/ 67 h 182"/>
              <a:gd name="T62" fmla="*/ 45 w 105"/>
              <a:gd name="T63" fmla="*/ 32 h 182"/>
              <a:gd name="T64" fmla="*/ 60 w 105"/>
              <a:gd name="T65" fmla="*/ 140 h 182"/>
              <a:gd name="T66" fmla="*/ 73 w 105"/>
              <a:gd name="T67" fmla="*/ 133 h 182"/>
              <a:gd name="T68" fmla="*/ 78 w 105"/>
              <a:gd name="T69" fmla="*/ 120 h 182"/>
              <a:gd name="T70" fmla="*/ 74 w 105"/>
              <a:gd name="T71" fmla="*/ 108 h 182"/>
              <a:gd name="T72" fmla="*/ 60 w 105"/>
              <a:gd name="T73" fmla="*/ 101 h 182"/>
              <a:gd name="T74" fmla="*/ 60 w 105"/>
              <a:gd name="T75" fmla="*/ 1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82">
                <a:moveTo>
                  <a:pt x="45" y="139"/>
                </a:moveTo>
                <a:cubicBezTo>
                  <a:pt x="45" y="96"/>
                  <a:pt x="45" y="96"/>
                  <a:pt x="45" y="96"/>
                </a:cubicBezTo>
                <a:cubicBezTo>
                  <a:pt x="31" y="92"/>
                  <a:pt x="20" y="87"/>
                  <a:pt x="14" y="79"/>
                </a:cubicBezTo>
                <a:cubicBezTo>
                  <a:pt x="7" y="71"/>
                  <a:pt x="4" y="62"/>
                  <a:pt x="4" y="51"/>
                </a:cubicBezTo>
                <a:cubicBezTo>
                  <a:pt x="4" y="40"/>
                  <a:pt x="8" y="30"/>
                  <a:pt x="15" y="23"/>
                </a:cubicBezTo>
                <a:cubicBezTo>
                  <a:pt x="22" y="15"/>
                  <a:pt x="32" y="11"/>
                  <a:pt x="45" y="10"/>
                </a:cubicBezTo>
                <a:cubicBezTo>
                  <a:pt x="45" y="0"/>
                  <a:pt x="45" y="0"/>
                  <a:pt x="4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72" y="11"/>
                  <a:pt x="81" y="15"/>
                  <a:pt x="87" y="21"/>
                </a:cubicBezTo>
                <a:cubicBezTo>
                  <a:pt x="94" y="27"/>
                  <a:pt x="99" y="35"/>
                  <a:pt x="100" y="45"/>
                </a:cubicBezTo>
                <a:cubicBezTo>
                  <a:pt x="73" y="49"/>
                  <a:pt x="73" y="49"/>
                  <a:pt x="73" y="49"/>
                </a:cubicBezTo>
                <a:cubicBezTo>
                  <a:pt x="71" y="41"/>
                  <a:pt x="67" y="35"/>
                  <a:pt x="60" y="32"/>
                </a:cubicBezTo>
                <a:cubicBezTo>
                  <a:pt x="60" y="72"/>
                  <a:pt x="60" y="72"/>
                  <a:pt x="60" y="72"/>
                </a:cubicBezTo>
                <a:cubicBezTo>
                  <a:pt x="77" y="76"/>
                  <a:pt x="89" y="82"/>
                  <a:pt x="95" y="89"/>
                </a:cubicBezTo>
                <a:cubicBezTo>
                  <a:pt x="102" y="96"/>
                  <a:pt x="105" y="105"/>
                  <a:pt x="105" y="116"/>
                </a:cubicBezTo>
                <a:cubicBezTo>
                  <a:pt x="105" y="128"/>
                  <a:pt x="101" y="139"/>
                  <a:pt x="93" y="147"/>
                </a:cubicBezTo>
                <a:cubicBezTo>
                  <a:pt x="85" y="156"/>
                  <a:pt x="74" y="161"/>
                  <a:pt x="60" y="163"/>
                </a:cubicBezTo>
                <a:cubicBezTo>
                  <a:pt x="60" y="182"/>
                  <a:pt x="60" y="182"/>
                  <a:pt x="60" y="182"/>
                </a:cubicBezTo>
                <a:cubicBezTo>
                  <a:pt x="45" y="182"/>
                  <a:pt x="45" y="182"/>
                  <a:pt x="45" y="182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32" y="162"/>
                  <a:pt x="22" y="157"/>
                  <a:pt x="14" y="150"/>
                </a:cubicBezTo>
                <a:cubicBezTo>
                  <a:pt x="7" y="143"/>
                  <a:pt x="2" y="132"/>
                  <a:pt x="0" y="119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9" y="122"/>
                  <a:pt x="31" y="126"/>
                  <a:pt x="34" y="130"/>
                </a:cubicBezTo>
                <a:cubicBezTo>
                  <a:pt x="37" y="134"/>
                  <a:pt x="41" y="137"/>
                  <a:pt x="45" y="139"/>
                </a:cubicBezTo>
                <a:close/>
                <a:moveTo>
                  <a:pt x="45" y="32"/>
                </a:moveTo>
                <a:cubicBezTo>
                  <a:pt x="40" y="33"/>
                  <a:pt x="37" y="36"/>
                  <a:pt x="35" y="39"/>
                </a:cubicBezTo>
                <a:cubicBezTo>
                  <a:pt x="32" y="42"/>
                  <a:pt x="31" y="46"/>
                  <a:pt x="31" y="50"/>
                </a:cubicBezTo>
                <a:cubicBezTo>
                  <a:pt x="31" y="53"/>
                  <a:pt x="32" y="57"/>
                  <a:pt x="34" y="60"/>
                </a:cubicBezTo>
                <a:cubicBezTo>
                  <a:pt x="36" y="63"/>
                  <a:pt x="40" y="65"/>
                  <a:pt x="45" y="67"/>
                </a:cubicBezTo>
                <a:lnTo>
                  <a:pt x="45" y="32"/>
                </a:lnTo>
                <a:close/>
                <a:moveTo>
                  <a:pt x="60" y="140"/>
                </a:moveTo>
                <a:cubicBezTo>
                  <a:pt x="66" y="139"/>
                  <a:pt x="70" y="137"/>
                  <a:pt x="73" y="133"/>
                </a:cubicBezTo>
                <a:cubicBezTo>
                  <a:pt x="77" y="129"/>
                  <a:pt x="78" y="125"/>
                  <a:pt x="78" y="120"/>
                </a:cubicBezTo>
                <a:cubicBezTo>
                  <a:pt x="78" y="115"/>
                  <a:pt x="77" y="111"/>
                  <a:pt x="74" y="108"/>
                </a:cubicBezTo>
                <a:cubicBezTo>
                  <a:pt x="71" y="105"/>
                  <a:pt x="67" y="102"/>
                  <a:pt x="60" y="101"/>
                </a:cubicBezTo>
                <a:lnTo>
                  <a:pt x="60" y="14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TextBox 27"/>
          <p:cNvSpPr txBox="1"/>
          <p:nvPr/>
        </p:nvSpPr>
        <p:spPr>
          <a:xfrm>
            <a:off x="4502997" y="2349789"/>
            <a:ext cx="4997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通过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子组件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props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属性来传递数据 </a:t>
            </a:r>
            <a:r>
              <a:rPr lang="mr-I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–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props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是一个数组。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属性的值必须在组件中通过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props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属性显示指定，否则不会生效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传递过来的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props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属性的用法与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data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属性的用法相同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如果需要往子组件中传递父组件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data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中的数据，需要加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v-bind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TextBox 28"/>
          <p:cNvSpPr txBox="1"/>
          <p:nvPr/>
        </p:nvSpPr>
        <p:spPr>
          <a:xfrm>
            <a:off x="4491119" y="1964324"/>
            <a:ext cx="1620957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父组件到子组件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19" name="TextBox 29"/>
          <p:cNvSpPr txBox="1"/>
          <p:nvPr/>
        </p:nvSpPr>
        <p:spPr>
          <a:xfrm>
            <a:off x="4502997" y="3734128"/>
            <a:ext cx="4997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父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组件给子组件传递一个函数，由子组件调用这个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函数。通过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中的自定义事件（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v-on:cunstomFn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=“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fn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”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步骤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1.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父组件中定义方法 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parentFn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。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2.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组件引入的标签中绑定自定义事件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v-on: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自定义事件名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=“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父组件中的方法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”==&gt;@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pfn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=“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parentFn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。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3.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子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组件中通过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$emit()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触发自定义事件，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this.$emit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pfn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参数列表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TextBox 30"/>
          <p:cNvSpPr txBox="1"/>
          <p:nvPr/>
        </p:nvSpPr>
        <p:spPr>
          <a:xfrm>
            <a:off x="4491119" y="3412016"/>
            <a:ext cx="1620957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子组件到父组件</a:t>
            </a:r>
            <a:endParaRPr lang="zh-CN" altLang="en-US" sz="16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1" name="TextBox 31"/>
          <p:cNvSpPr txBox="1"/>
          <p:nvPr/>
        </p:nvSpPr>
        <p:spPr>
          <a:xfrm>
            <a:off x="4502997" y="5483164"/>
            <a:ext cx="4997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简单的场景下，可以使用一个空的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实例作为事件总线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$on():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绑定自定义事件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TextBox 32"/>
          <p:cNvSpPr txBox="1"/>
          <p:nvPr/>
        </p:nvSpPr>
        <p:spPr>
          <a:xfrm>
            <a:off x="4502997" y="5119785"/>
            <a:ext cx="1620957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非父子组件通讯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cxnSp>
        <p:nvCxnSpPr>
          <p:cNvPr id="25" name="直接箭头连接符 24"/>
          <p:cNvCxnSpPr>
            <a:stCxn id="11" idx="1"/>
          </p:cNvCxnSpPr>
          <p:nvPr/>
        </p:nvCxnSpPr>
        <p:spPr>
          <a:xfrm>
            <a:off x="3303634" y="3319975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1"/>
          </p:cNvCxnSpPr>
          <p:nvPr/>
        </p:nvCxnSpPr>
        <p:spPr>
          <a:xfrm>
            <a:off x="3303634" y="5037603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1"/>
          </p:cNvCxnSpPr>
          <p:nvPr/>
        </p:nvCxnSpPr>
        <p:spPr>
          <a:xfrm>
            <a:off x="3303634" y="6757902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027906" y="5211456"/>
            <a:ext cx="2355132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var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bus = new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Vue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//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在组件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绑定自定义事件</a:t>
            </a:r>
          </a:p>
          <a:p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bus.$on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('id-selected', function (id) {</a:t>
            </a:r>
          </a:p>
          <a:p>
            <a:r>
              <a:rPr lang="mr-I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// ...</a:t>
            </a:r>
          </a:p>
          <a:p>
            <a:r>
              <a:rPr lang="mr-I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})</a:t>
            </a:r>
          </a:p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//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触发组件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中的事件</a:t>
            </a:r>
          </a:p>
          <a:p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bus.$emit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('id-selected', 1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013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路由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cxnSp>
        <p:nvCxnSpPr>
          <p:cNvPr id="11" name="Straight Connector 53"/>
          <p:cNvCxnSpPr/>
          <p:nvPr/>
        </p:nvCxnSpPr>
        <p:spPr>
          <a:xfrm>
            <a:off x="2466641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2" name="Straight Connector 56"/>
          <p:cNvCxnSpPr/>
          <p:nvPr/>
        </p:nvCxnSpPr>
        <p:spPr>
          <a:xfrm>
            <a:off x="4319616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3" name="Straight Connector 57"/>
          <p:cNvCxnSpPr/>
          <p:nvPr/>
        </p:nvCxnSpPr>
        <p:spPr>
          <a:xfrm>
            <a:off x="7929596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Straight Connector 58"/>
          <p:cNvCxnSpPr/>
          <p:nvPr/>
        </p:nvCxnSpPr>
        <p:spPr>
          <a:xfrm>
            <a:off x="9781631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Straight Connector 45"/>
          <p:cNvCxnSpPr/>
          <p:nvPr/>
        </p:nvCxnSpPr>
        <p:spPr>
          <a:xfrm>
            <a:off x="6129683" y="3740138"/>
            <a:ext cx="0" cy="692584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6" name="Straight Connector 7"/>
          <p:cNvCxnSpPr/>
          <p:nvPr/>
        </p:nvCxnSpPr>
        <p:spPr>
          <a:xfrm>
            <a:off x="2466641" y="3978394"/>
            <a:ext cx="731498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17" name="Oval 22"/>
          <p:cNvSpPr/>
          <p:nvPr/>
        </p:nvSpPr>
        <p:spPr>
          <a:xfrm>
            <a:off x="5418684" y="2363372"/>
            <a:ext cx="1376407" cy="137676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vue</a:t>
            </a:r>
            <a:r>
              <a:rPr lang="en-US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-router</a:t>
            </a:r>
            <a:endParaRPr 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Oval 13"/>
          <p:cNvSpPr/>
          <p:nvPr/>
        </p:nvSpPr>
        <p:spPr>
          <a:xfrm>
            <a:off x="5769469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46"/>
          <p:cNvSpPr>
            <a:spLocks noChangeAspect="1" noChangeArrowheads="1"/>
          </p:cNvSpPr>
          <p:nvPr/>
        </p:nvSpPr>
        <p:spPr bwMode="auto">
          <a:xfrm>
            <a:off x="5954148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Freeform 204"/>
          <p:cNvSpPr>
            <a:spLocks noEditPoints="1"/>
          </p:cNvSpPr>
          <p:nvPr/>
        </p:nvSpPr>
        <p:spPr bwMode="auto">
          <a:xfrm>
            <a:off x="9361749" y="2134101"/>
            <a:ext cx="399756" cy="1606039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Freeform 200"/>
          <p:cNvSpPr>
            <a:spLocks noEditPoints="1"/>
          </p:cNvSpPr>
          <p:nvPr/>
        </p:nvSpPr>
        <p:spPr bwMode="auto">
          <a:xfrm>
            <a:off x="2477735" y="2132119"/>
            <a:ext cx="508891" cy="1608020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Oval 13"/>
          <p:cNvSpPr/>
          <p:nvPr/>
        </p:nvSpPr>
        <p:spPr>
          <a:xfrm>
            <a:off x="2106427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Freeform 46"/>
          <p:cNvSpPr>
            <a:spLocks noChangeAspect="1" noChangeArrowheads="1"/>
          </p:cNvSpPr>
          <p:nvPr/>
        </p:nvSpPr>
        <p:spPr bwMode="auto">
          <a:xfrm>
            <a:off x="2291107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Oval 13"/>
          <p:cNvSpPr/>
          <p:nvPr/>
        </p:nvSpPr>
        <p:spPr>
          <a:xfrm>
            <a:off x="3971103" y="4343620"/>
            <a:ext cx="720428" cy="720616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46"/>
          <p:cNvSpPr>
            <a:spLocks noChangeAspect="1" noChangeArrowheads="1"/>
          </p:cNvSpPr>
          <p:nvPr/>
        </p:nvSpPr>
        <p:spPr bwMode="auto">
          <a:xfrm>
            <a:off x="4155781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Oval 13"/>
          <p:cNvSpPr/>
          <p:nvPr/>
        </p:nvSpPr>
        <p:spPr>
          <a:xfrm>
            <a:off x="7579534" y="4343620"/>
            <a:ext cx="720428" cy="720616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Freeform 46"/>
          <p:cNvSpPr>
            <a:spLocks noChangeAspect="1" noChangeArrowheads="1"/>
          </p:cNvSpPr>
          <p:nvPr/>
        </p:nvSpPr>
        <p:spPr bwMode="auto">
          <a:xfrm>
            <a:off x="7764213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Oval 13"/>
          <p:cNvSpPr/>
          <p:nvPr/>
        </p:nvSpPr>
        <p:spPr>
          <a:xfrm>
            <a:off x="9432509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46"/>
          <p:cNvSpPr>
            <a:spLocks noChangeAspect="1" noChangeArrowheads="1"/>
          </p:cNvSpPr>
          <p:nvPr/>
        </p:nvSpPr>
        <p:spPr bwMode="auto">
          <a:xfrm>
            <a:off x="9617188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60007" y="5314640"/>
            <a:ext cx="1426619" cy="600568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hash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和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component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 的对应关系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24683" y="5314640"/>
            <a:ext cx="126684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重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定向：将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path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 重定向到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redirect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：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{path:’/’,redirect:’/home’}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47514" y="5314640"/>
            <a:ext cx="1524736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路由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导航高亮：当前匹配的导航链接，会自动添加固定类名。配置：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linkActiveClass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95091" y="5314640"/>
            <a:ext cx="1322925" cy="854484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匹配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路由模式：配置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mode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：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hash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history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abstract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99962" y="5314640"/>
            <a:ext cx="3892038" cy="1531592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new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Router({</a:t>
            </a:r>
          </a:p>
          <a:p>
            <a:r>
              <a:rPr lang="mr-IN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  </a:t>
            </a:r>
            <a:r>
              <a:rPr lang="mr-IN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routers</a:t>
            </a:r>
            <a:r>
              <a:rPr lang="mr-IN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:[],</a:t>
            </a: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 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mode: "hash", //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默认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hash | history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可以达到隐藏地址栏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hash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值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| abstract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，如果发现没有浏览器的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API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则强制进入</a:t>
            </a: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 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linkActiveClass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 : "now" //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当前匹配的导航链接将被自动添加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now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类</a:t>
            </a:r>
          </a:p>
          <a:p>
            <a:r>
              <a:rPr lang="mr-IN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})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cxnSp>
        <p:nvCxnSpPr>
          <p:cNvPr id="3" name="曲线连接符 2"/>
          <p:cNvCxnSpPr/>
          <p:nvPr/>
        </p:nvCxnSpPr>
        <p:spPr>
          <a:xfrm flipV="1">
            <a:off x="2986626" y="2262334"/>
            <a:ext cx="6375123" cy="1200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15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69231" y="450796"/>
            <a:ext cx="334560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dirty="0" smtClean="0">
                <a:solidFill>
                  <a:srgbClr val="124062"/>
                </a:solidFill>
                <a:latin typeface="+mj-lt"/>
                <a:ea typeface="+mn-ea"/>
                <a:sym typeface="Calibri" panose="020F0502020204030204" pitchFamily="34" charset="0"/>
              </a:rPr>
              <a:t>内容</a:t>
            </a:r>
            <a:endParaRPr lang="en-US" altLang="zh-CN" sz="3733" dirty="0">
              <a:solidFill>
                <a:srgbClr val="124062"/>
              </a:solidFill>
              <a:latin typeface="+mj-lt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5866" y="1219345"/>
            <a:ext cx="421359" cy="0"/>
          </a:xfrm>
          <a:prstGeom prst="line">
            <a:avLst/>
          </a:prstGeom>
          <a:ln w="285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210157" y="1218152"/>
            <a:ext cx="421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此次分享内容：源码原理介绍、一些常用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api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介绍、相关技术栈简单介绍</a:t>
            </a:r>
            <a:endParaRPr lang="zh-CN" altLang="en-US" sz="1467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21039" y="2206761"/>
            <a:ext cx="624189" cy="736484"/>
            <a:chOff x="2521038" y="2206761"/>
            <a:chExt cx="624189" cy="736484"/>
          </a:xfrm>
        </p:grpSpPr>
        <p:sp>
          <p:nvSpPr>
            <p:cNvPr id="21" name="任意多边形 20"/>
            <p:cNvSpPr/>
            <p:nvPr/>
          </p:nvSpPr>
          <p:spPr>
            <a:xfrm>
              <a:off x="2521038" y="2206761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48803" y="2342077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03753" y="5406695"/>
            <a:ext cx="624189" cy="736484"/>
            <a:chOff x="2503751" y="5406695"/>
            <a:chExt cx="624189" cy="736484"/>
          </a:xfrm>
        </p:grpSpPr>
        <p:sp>
          <p:nvSpPr>
            <p:cNvPr id="24" name="任意多边形 23"/>
            <p:cNvSpPr/>
            <p:nvPr/>
          </p:nvSpPr>
          <p:spPr>
            <a:xfrm>
              <a:off x="2503751" y="5406695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31516" y="5542011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1039" y="3806728"/>
            <a:ext cx="624189" cy="736484"/>
            <a:chOff x="2521038" y="3806728"/>
            <a:chExt cx="624189" cy="736484"/>
          </a:xfrm>
        </p:grpSpPr>
        <p:sp>
          <p:nvSpPr>
            <p:cNvPr id="27" name="任意多边形 26"/>
            <p:cNvSpPr/>
            <p:nvPr/>
          </p:nvSpPr>
          <p:spPr>
            <a:xfrm>
              <a:off x="2521038" y="3806728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48803" y="3942044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54648" y="2984810"/>
            <a:ext cx="624189" cy="736484"/>
            <a:chOff x="6854649" y="2984810"/>
            <a:chExt cx="624189" cy="736484"/>
          </a:xfrm>
        </p:grpSpPr>
        <p:sp>
          <p:nvSpPr>
            <p:cNvPr id="31" name="任意多边形 30"/>
            <p:cNvSpPr/>
            <p:nvPr/>
          </p:nvSpPr>
          <p:spPr>
            <a:xfrm>
              <a:off x="6854649" y="2984810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82414" y="3120126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04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300" y="61572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8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854648" y="4584777"/>
            <a:ext cx="624189" cy="736484"/>
            <a:chOff x="6854649" y="4584777"/>
            <a:chExt cx="624189" cy="736484"/>
          </a:xfrm>
        </p:grpSpPr>
        <p:sp>
          <p:nvSpPr>
            <p:cNvPr id="45" name="任意多边形 44"/>
            <p:cNvSpPr/>
            <p:nvPr/>
          </p:nvSpPr>
          <p:spPr>
            <a:xfrm>
              <a:off x="6854649" y="4584777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882414" y="4720093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05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92886" y="2206762"/>
            <a:ext cx="2388509" cy="795222"/>
            <a:chOff x="3592885" y="2206761"/>
            <a:chExt cx="2388509" cy="795222"/>
          </a:xfrm>
        </p:grpSpPr>
        <p:sp>
          <p:nvSpPr>
            <p:cNvPr id="47" name="TextBox 6"/>
            <p:cNvSpPr txBox="1">
              <a:spLocks noChangeArrowheads="1"/>
            </p:cNvSpPr>
            <p:nvPr/>
          </p:nvSpPr>
          <p:spPr bwMode="auto">
            <a:xfrm>
              <a:off x="3592885" y="2206761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小示例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7"/>
            <p:cNvSpPr txBox="1"/>
            <p:nvPr/>
          </p:nvSpPr>
          <p:spPr>
            <a:xfrm>
              <a:off x="3592885" y="2663429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功能效果、引入知识点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92886" y="3777152"/>
            <a:ext cx="2388509" cy="807827"/>
            <a:chOff x="3592885" y="3777150"/>
            <a:chExt cx="2388509" cy="807827"/>
          </a:xfrm>
        </p:grpSpPr>
        <p:sp>
          <p:nvSpPr>
            <p:cNvPr id="49" name="TextBox 6"/>
            <p:cNvSpPr txBox="1">
              <a:spLocks noChangeArrowheads="1"/>
            </p:cNvSpPr>
            <p:nvPr/>
          </p:nvSpPr>
          <p:spPr bwMode="auto">
            <a:xfrm>
              <a:off x="3592885" y="3777150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知识点介绍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3592885" y="424642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用法展示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92886" y="5406696"/>
            <a:ext cx="2388509" cy="807358"/>
            <a:chOff x="3592885" y="5406695"/>
            <a:chExt cx="2388509" cy="807358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3592885" y="5406695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追溯源码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9"/>
            <p:cNvSpPr txBox="1"/>
            <p:nvPr/>
          </p:nvSpPr>
          <p:spPr>
            <a:xfrm>
              <a:off x="3592885" y="587549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实现原理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35320" y="3001985"/>
            <a:ext cx="2388509" cy="776023"/>
            <a:chOff x="7935319" y="3001983"/>
            <a:chExt cx="2388509" cy="776023"/>
          </a:xfrm>
        </p:grpSpPr>
        <p:sp>
          <p:nvSpPr>
            <p:cNvPr id="53" name="TextBox 40"/>
            <p:cNvSpPr txBox="1">
              <a:spLocks noChangeArrowheads="1"/>
            </p:cNvSpPr>
            <p:nvPr/>
          </p:nvSpPr>
          <p:spPr bwMode="auto">
            <a:xfrm>
              <a:off x="7935319" y="3001983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相关技术栈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41"/>
            <p:cNvSpPr txBox="1"/>
            <p:nvPr/>
          </p:nvSpPr>
          <p:spPr>
            <a:xfrm>
              <a:off x="7935319" y="3439452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根据项目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需要合理搭配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35320" y="4618509"/>
            <a:ext cx="2852063" cy="787459"/>
            <a:chOff x="7935319" y="4618507"/>
            <a:chExt cx="2852063" cy="787459"/>
          </a:xfrm>
        </p:grpSpPr>
        <p:sp>
          <p:nvSpPr>
            <p:cNvPr id="55" name="TextBox 6"/>
            <p:cNvSpPr txBox="1">
              <a:spLocks noChangeArrowheads="1"/>
            </p:cNvSpPr>
            <p:nvPr/>
          </p:nvSpPr>
          <p:spPr bwMode="auto">
            <a:xfrm>
              <a:off x="7935319" y="4618507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讨论选型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10"/>
            <p:cNvSpPr txBox="1"/>
            <p:nvPr/>
          </p:nvSpPr>
          <p:spPr>
            <a:xfrm>
              <a:off x="7935319" y="5067412"/>
              <a:ext cx="2852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讨论筛选出适合的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插件和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库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85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5362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Vue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 </a:t>
            </a:r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双向绑定原理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Oval 6"/>
          <p:cNvSpPr/>
          <p:nvPr/>
        </p:nvSpPr>
        <p:spPr>
          <a:xfrm>
            <a:off x="1238813" y="2584804"/>
            <a:ext cx="1254643" cy="125464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Oval 8"/>
          <p:cNvSpPr/>
          <p:nvPr/>
        </p:nvSpPr>
        <p:spPr>
          <a:xfrm>
            <a:off x="1999043" y="3645402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2493456" y="349585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实现数据绑定</a:t>
            </a:r>
            <a:endParaRPr lang="zh-CN" altLang="en-US" sz="14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2502931" y="2421092"/>
            <a:ext cx="3175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数据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劫持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: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vue.js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 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则是采用数据劫持结合发布者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-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订阅者模式的方式，通过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Object.defineProperty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()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来劫持各个属性的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setter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getter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，在数据变动时发布消息给订阅者，触发相应的监听回调。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15" name="Oval 11"/>
          <p:cNvSpPr/>
          <p:nvPr/>
        </p:nvSpPr>
        <p:spPr>
          <a:xfrm>
            <a:off x="2887236" y="4714860"/>
            <a:ext cx="1254643" cy="125464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13"/>
          <p:cNvSpPr/>
          <p:nvPr/>
        </p:nvSpPr>
        <p:spPr>
          <a:xfrm>
            <a:off x="3647465" y="5775458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2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4258836" y="57445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数据监听器</a:t>
            </a:r>
            <a:endParaRPr lang="zh-CN" altLang="en-US" sz="14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4268077" y="4926934"/>
            <a:ext cx="317559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数据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监听器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Observer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，能够对数据对象的所有属性进行监听，如有变动可拿到最新值并通知订阅者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19" name="Oval 16"/>
          <p:cNvSpPr/>
          <p:nvPr/>
        </p:nvSpPr>
        <p:spPr>
          <a:xfrm>
            <a:off x="5645385" y="2584804"/>
            <a:ext cx="1254643" cy="125464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Oval 18"/>
          <p:cNvSpPr/>
          <p:nvPr/>
        </p:nvSpPr>
        <p:spPr>
          <a:xfrm>
            <a:off x="6405615" y="3645402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3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7029315" y="349585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指令解析器</a:t>
            </a:r>
            <a:endParaRPr lang="zh-CN" altLang="en-US" sz="14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7068785" y="2651984"/>
            <a:ext cx="317559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指令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解析器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Compile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，对每个元素节点的指令进行扫描和解析，根据指令模板替换数据，以及绑定相应的更新函数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25" name="Oval 21"/>
          <p:cNvSpPr/>
          <p:nvPr/>
        </p:nvSpPr>
        <p:spPr>
          <a:xfrm>
            <a:off x="7551385" y="4714860"/>
            <a:ext cx="1254643" cy="125464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Oval 23"/>
          <p:cNvSpPr/>
          <p:nvPr/>
        </p:nvSpPr>
        <p:spPr>
          <a:xfrm>
            <a:off x="8311615" y="5775458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4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8974268" y="4921378"/>
            <a:ext cx="315574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连接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Observer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Compile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的桥梁，能够订阅并收到每个属性变动的通知，执行指令绑定的相应回调函数，从而更新视图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cxnSp>
        <p:nvCxnSpPr>
          <p:cNvPr id="31" name="Straight Arrow Connector 26"/>
          <p:cNvCxnSpPr>
            <a:stCxn id="12" idx="5"/>
            <a:endCxn id="15" idx="1"/>
          </p:cNvCxnSpPr>
          <p:nvPr/>
        </p:nvCxnSpPr>
        <p:spPr>
          <a:xfrm>
            <a:off x="2330298" y="3976656"/>
            <a:ext cx="740677" cy="9219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/>
          <p:nvPr/>
        </p:nvCxnSpPr>
        <p:spPr>
          <a:xfrm flipV="1">
            <a:off x="3976633" y="3655708"/>
            <a:ext cx="1829633" cy="12015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8"/>
          <p:cNvCxnSpPr>
            <a:stCxn id="20" idx="5"/>
            <a:endCxn id="25" idx="1"/>
          </p:cNvCxnSpPr>
          <p:nvPr/>
        </p:nvCxnSpPr>
        <p:spPr>
          <a:xfrm>
            <a:off x="6736870" y="3976656"/>
            <a:ext cx="998255" cy="9219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/>
          <p:cNvSpPr txBox="1"/>
          <p:nvPr/>
        </p:nvSpPr>
        <p:spPr>
          <a:xfrm>
            <a:off x="8922985" y="57445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连接桥梁</a:t>
            </a:r>
            <a:endParaRPr lang="zh-CN" altLang="en-US" sz="14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35" name="Freeform 28"/>
          <p:cNvSpPr>
            <a:spLocks noEditPoints="1"/>
          </p:cNvSpPr>
          <p:nvPr/>
        </p:nvSpPr>
        <p:spPr bwMode="auto">
          <a:xfrm>
            <a:off x="7931095" y="5094570"/>
            <a:ext cx="495223" cy="495222"/>
          </a:xfrm>
          <a:custGeom>
            <a:avLst/>
            <a:gdLst>
              <a:gd name="T0" fmla="*/ 86 w 127"/>
              <a:gd name="T1" fmla="*/ 19 h 127"/>
              <a:gd name="T2" fmla="*/ 81 w 127"/>
              <a:gd name="T3" fmla="*/ 15 h 127"/>
              <a:gd name="T4" fmla="*/ 115 w 127"/>
              <a:gd name="T5" fmla="*/ 61 h 127"/>
              <a:gd name="T6" fmla="*/ 127 w 127"/>
              <a:gd name="T7" fmla="*/ 61 h 127"/>
              <a:gd name="T8" fmla="*/ 107 w 127"/>
              <a:gd name="T9" fmla="*/ 80 h 127"/>
              <a:gd name="T10" fmla="*/ 88 w 127"/>
              <a:gd name="T11" fmla="*/ 61 h 127"/>
              <a:gd name="T12" fmla="*/ 99 w 127"/>
              <a:gd name="T13" fmla="*/ 61 h 127"/>
              <a:gd name="T14" fmla="*/ 76 w 127"/>
              <a:gd name="T15" fmla="*/ 30 h 127"/>
              <a:gd name="T16" fmla="*/ 86 w 127"/>
              <a:gd name="T17" fmla="*/ 19 h 127"/>
              <a:gd name="T18" fmla="*/ 97 w 127"/>
              <a:gd name="T19" fmla="*/ 76 h 127"/>
              <a:gd name="T20" fmla="*/ 66 w 127"/>
              <a:gd name="T21" fmla="*/ 99 h 127"/>
              <a:gd name="T22" fmla="*/ 66 w 127"/>
              <a:gd name="T23" fmla="*/ 88 h 127"/>
              <a:gd name="T24" fmla="*/ 47 w 127"/>
              <a:gd name="T25" fmla="*/ 107 h 127"/>
              <a:gd name="T26" fmla="*/ 66 w 127"/>
              <a:gd name="T27" fmla="*/ 127 h 127"/>
              <a:gd name="T28" fmla="*/ 66 w 127"/>
              <a:gd name="T29" fmla="*/ 115 h 127"/>
              <a:gd name="T30" fmla="*/ 112 w 127"/>
              <a:gd name="T31" fmla="*/ 81 h 127"/>
              <a:gd name="T32" fmla="*/ 107 w 127"/>
              <a:gd name="T33" fmla="*/ 86 h 127"/>
              <a:gd name="T34" fmla="*/ 97 w 127"/>
              <a:gd name="T35" fmla="*/ 76 h 127"/>
              <a:gd name="T36" fmla="*/ 51 w 127"/>
              <a:gd name="T37" fmla="*/ 97 h 127"/>
              <a:gd name="T38" fmla="*/ 28 w 127"/>
              <a:gd name="T39" fmla="*/ 66 h 127"/>
              <a:gd name="T40" fmla="*/ 39 w 127"/>
              <a:gd name="T41" fmla="*/ 66 h 127"/>
              <a:gd name="T42" fmla="*/ 19 w 127"/>
              <a:gd name="T43" fmla="*/ 47 h 127"/>
              <a:gd name="T44" fmla="*/ 0 w 127"/>
              <a:gd name="T45" fmla="*/ 66 h 127"/>
              <a:gd name="T46" fmla="*/ 12 w 127"/>
              <a:gd name="T47" fmla="*/ 66 h 127"/>
              <a:gd name="T48" fmla="*/ 46 w 127"/>
              <a:gd name="T49" fmla="*/ 112 h 127"/>
              <a:gd name="T50" fmla="*/ 41 w 127"/>
              <a:gd name="T51" fmla="*/ 107 h 127"/>
              <a:gd name="T52" fmla="*/ 51 w 127"/>
              <a:gd name="T53" fmla="*/ 97 h 127"/>
              <a:gd name="T54" fmla="*/ 30 w 127"/>
              <a:gd name="T55" fmla="*/ 51 h 127"/>
              <a:gd name="T56" fmla="*/ 61 w 127"/>
              <a:gd name="T57" fmla="*/ 28 h 127"/>
              <a:gd name="T58" fmla="*/ 61 w 127"/>
              <a:gd name="T59" fmla="*/ 39 h 127"/>
              <a:gd name="T60" fmla="*/ 80 w 127"/>
              <a:gd name="T61" fmla="*/ 19 h 127"/>
              <a:gd name="T62" fmla="*/ 61 w 127"/>
              <a:gd name="T63" fmla="*/ 0 h 127"/>
              <a:gd name="T64" fmla="*/ 61 w 127"/>
              <a:gd name="T65" fmla="*/ 12 h 127"/>
              <a:gd name="T66" fmla="*/ 15 w 127"/>
              <a:gd name="T67" fmla="*/ 46 h 127"/>
              <a:gd name="T68" fmla="*/ 19 w 127"/>
              <a:gd name="T69" fmla="*/ 41 h 127"/>
              <a:gd name="T70" fmla="*/ 30 w 127"/>
              <a:gd name="T71" fmla="*/ 51 h 127"/>
              <a:gd name="T72" fmla="*/ 39 w 127"/>
              <a:gd name="T73" fmla="*/ 63 h 127"/>
              <a:gd name="T74" fmla="*/ 63 w 127"/>
              <a:gd name="T75" fmla="*/ 87 h 127"/>
              <a:gd name="T76" fmla="*/ 87 w 127"/>
              <a:gd name="T77" fmla="*/ 63 h 127"/>
              <a:gd name="T78" fmla="*/ 63 w 127"/>
              <a:gd name="T79" fmla="*/ 39 h 127"/>
              <a:gd name="T80" fmla="*/ 39 w 127"/>
              <a:gd name="T8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7" h="127">
                <a:moveTo>
                  <a:pt x="86" y="19"/>
                </a:moveTo>
                <a:cubicBezTo>
                  <a:pt x="81" y="15"/>
                  <a:pt x="81" y="15"/>
                  <a:pt x="81" y="15"/>
                </a:cubicBezTo>
                <a:cubicBezTo>
                  <a:pt x="100" y="22"/>
                  <a:pt x="114" y="39"/>
                  <a:pt x="115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88" y="61"/>
                  <a:pt x="88" y="61"/>
                  <a:pt x="88" y="61"/>
                </a:cubicBezTo>
                <a:cubicBezTo>
                  <a:pt x="99" y="61"/>
                  <a:pt x="99" y="61"/>
                  <a:pt x="99" y="61"/>
                </a:cubicBezTo>
                <a:cubicBezTo>
                  <a:pt x="98" y="46"/>
                  <a:pt x="89" y="34"/>
                  <a:pt x="76" y="30"/>
                </a:cubicBezTo>
                <a:cubicBezTo>
                  <a:pt x="86" y="19"/>
                  <a:pt x="86" y="19"/>
                  <a:pt x="86" y="19"/>
                </a:cubicBezTo>
                <a:close/>
                <a:moveTo>
                  <a:pt x="97" y="76"/>
                </a:moveTo>
                <a:cubicBezTo>
                  <a:pt x="92" y="89"/>
                  <a:pt x="80" y="98"/>
                  <a:pt x="66" y="99"/>
                </a:cubicBezTo>
                <a:cubicBezTo>
                  <a:pt x="66" y="88"/>
                  <a:pt x="66" y="88"/>
                  <a:pt x="66" y="88"/>
                </a:cubicBezTo>
                <a:cubicBezTo>
                  <a:pt x="47" y="107"/>
                  <a:pt x="47" y="107"/>
                  <a:pt x="47" y="107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87" y="114"/>
                  <a:pt x="105" y="100"/>
                  <a:pt x="112" y="81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97" y="76"/>
                  <a:pt x="97" y="76"/>
                  <a:pt x="97" y="76"/>
                </a:cubicBezTo>
                <a:close/>
                <a:moveTo>
                  <a:pt x="51" y="97"/>
                </a:moveTo>
                <a:cubicBezTo>
                  <a:pt x="38" y="92"/>
                  <a:pt x="29" y="80"/>
                  <a:pt x="28" y="66"/>
                </a:cubicBezTo>
                <a:cubicBezTo>
                  <a:pt x="39" y="66"/>
                  <a:pt x="39" y="66"/>
                  <a:pt x="39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0" y="66"/>
                  <a:pt x="0" y="66"/>
                  <a:pt x="0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87"/>
                  <a:pt x="27" y="105"/>
                  <a:pt x="46" y="11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51" y="97"/>
                  <a:pt x="51" y="97"/>
                  <a:pt x="51" y="97"/>
                </a:cubicBezTo>
                <a:close/>
                <a:moveTo>
                  <a:pt x="30" y="51"/>
                </a:moveTo>
                <a:cubicBezTo>
                  <a:pt x="34" y="38"/>
                  <a:pt x="46" y="29"/>
                  <a:pt x="61" y="28"/>
                </a:cubicBezTo>
                <a:cubicBezTo>
                  <a:pt x="61" y="39"/>
                  <a:pt x="61" y="39"/>
                  <a:pt x="61" y="39"/>
                </a:cubicBezTo>
                <a:cubicBezTo>
                  <a:pt x="80" y="19"/>
                  <a:pt x="80" y="19"/>
                  <a:pt x="80" y="19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2"/>
                  <a:pt x="61" y="12"/>
                  <a:pt x="61" y="12"/>
                </a:cubicBezTo>
                <a:cubicBezTo>
                  <a:pt x="39" y="13"/>
                  <a:pt x="21" y="27"/>
                  <a:pt x="15" y="46"/>
                </a:cubicBezTo>
                <a:cubicBezTo>
                  <a:pt x="19" y="41"/>
                  <a:pt x="19" y="41"/>
                  <a:pt x="19" y="41"/>
                </a:cubicBezTo>
                <a:cubicBezTo>
                  <a:pt x="30" y="51"/>
                  <a:pt x="30" y="51"/>
                  <a:pt x="30" y="51"/>
                </a:cubicBezTo>
                <a:close/>
                <a:moveTo>
                  <a:pt x="39" y="63"/>
                </a:moveTo>
                <a:cubicBezTo>
                  <a:pt x="39" y="77"/>
                  <a:pt x="50" y="87"/>
                  <a:pt x="63" y="87"/>
                </a:cubicBezTo>
                <a:cubicBezTo>
                  <a:pt x="77" y="87"/>
                  <a:pt x="87" y="77"/>
                  <a:pt x="87" y="63"/>
                </a:cubicBezTo>
                <a:cubicBezTo>
                  <a:pt x="87" y="50"/>
                  <a:pt x="77" y="39"/>
                  <a:pt x="63" y="39"/>
                </a:cubicBezTo>
                <a:cubicBezTo>
                  <a:pt x="50" y="39"/>
                  <a:pt x="39" y="50"/>
                  <a:pt x="39" y="63"/>
                </a:cubicBezTo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96"/>
          <p:cNvSpPr>
            <a:spLocks noEditPoints="1"/>
          </p:cNvSpPr>
          <p:nvPr/>
        </p:nvSpPr>
        <p:spPr bwMode="auto">
          <a:xfrm>
            <a:off x="6116711" y="2962865"/>
            <a:ext cx="311992" cy="498520"/>
          </a:xfrm>
          <a:custGeom>
            <a:avLst/>
            <a:gdLst>
              <a:gd name="T0" fmla="*/ 56 w 80"/>
              <a:gd name="T1" fmla="*/ 104 h 128"/>
              <a:gd name="T2" fmla="*/ 52 w 80"/>
              <a:gd name="T3" fmla="*/ 108 h 128"/>
              <a:gd name="T4" fmla="*/ 28 w 80"/>
              <a:gd name="T5" fmla="*/ 108 h 128"/>
              <a:gd name="T6" fmla="*/ 24 w 80"/>
              <a:gd name="T7" fmla="*/ 104 h 128"/>
              <a:gd name="T8" fmla="*/ 28 w 80"/>
              <a:gd name="T9" fmla="*/ 100 h 128"/>
              <a:gd name="T10" fmla="*/ 52 w 80"/>
              <a:gd name="T11" fmla="*/ 100 h 128"/>
              <a:gd name="T12" fmla="*/ 56 w 80"/>
              <a:gd name="T13" fmla="*/ 104 h 128"/>
              <a:gd name="T14" fmla="*/ 52 w 80"/>
              <a:gd name="T15" fmla="*/ 112 h 128"/>
              <a:gd name="T16" fmla="*/ 28 w 80"/>
              <a:gd name="T17" fmla="*/ 112 h 128"/>
              <a:gd name="T18" fmla="*/ 24 w 80"/>
              <a:gd name="T19" fmla="*/ 116 h 128"/>
              <a:gd name="T20" fmla="*/ 28 w 80"/>
              <a:gd name="T21" fmla="*/ 120 h 128"/>
              <a:gd name="T22" fmla="*/ 36 w 80"/>
              <a:gd name="T23" fmla="*/ 128 h 128"/>
              <a:gd name="T24" fmla="*/ 44 w 80"/>
              <a:gd name="T25" fmla="*/ 128 h 128"/>
              <a:gd name="T26" fmla="*/ 52 w 80"/>
              <a:gd name="T27" fmla="*/ 120 h 128"/>
              <a:gd name="T28" fmla="*/ 56 w 80"/>
              <a:gd name="T29" fmla="*/ 116 h 128"/>
              <a:gd name="T30" fmla="*/ 52 w 80"/>
              <a:gd name="T31" fmla="*/ 112 h 128"/>
              <a:gd name="T32" fmla="*/ 40 w 80"/>
              <a:gd name="T33" fmla="*/ 8 h 128"/>
              <a:gd name="T34" fmla="*/ 72 w 80"/>
              <a:gd name="T35" fmla="*/ 40 h 128"/>
              <a:gd name="T36" fmla="*/ 56 w 80"/>
              <a:gd name="T37" fmla="*/ 68 h 128"/>
              <a:gd name="T38" fmla="*/ 52 w 80"/>
              <a:gd name="T39" fmla="*/ 70 h 128"/>
              <a:gd name="T40" fmla="*/ 52 w 80"/>
              <a:gd name="T41" fmla="*/ 88 h 128"/>
              <a:gd name="T42" fmla="*/ 28 w 80"/>
              <a:gd name="T43" fmla="*/ 88 h 128"/>
              <a:gd name="T44" fmla="*/ 28 w 80"/>
              <a:gd name="T45" fmla="*/ 70 h 128"/>
              <a:gd name="T46" fmla="*/ 24 w 80"/>
              <a:gd name="T47" fmla="*/ 68 h 128"/>
              <a:gd name="T48" fmla="*/ 8 w 80"/>
              <a:gd name="T49" fmla="*/ 40 h 128"/>
              <a:gd name="T50" fmla="*/ 40 w 80"/>
              <a:gd name="T51" fmla="*/ 8 h 128"/>
              <a:gd name="T52" fmla="*/ 40 w 80"/>
              <a:gd name="T53" fmla="*/ 0 h 128"/>
              <a:gd name="T54" fmla="*/ 0 w 80"/>
              <a:gd name="T55" fmla="*/ 40 h 128"/>
              <a:gd name="T56" fmla="*/ 20 w 80"/>
              <a:gd name="T57" fmla="*/ 75 h 128"/>
              <a:gd name="T58" fmla="*/ 20 w 80"/>
              <a:gd name="T59" fmla="*/ 88 h 128"/>
              <a:gd name="T60" fmla="*/ 28 w 80"/>
              <a:gd name="T61" fmla="*/ 96 h 128"/>
              <a:gd name="T62" fmla="*/ 52 w 80"/>
              <a:gd name="T63" fmla="*/ 96 h 128"/>
              <a:gd name="T64" fmla="*/ 60 w 80"/>
              <a:gd name="T65" fmla="*/ 88 h 128"/>
              <a:gd name="T66" fmla="*/ 60 w 80"/>
              <a:gd name="T67" fmla="*/ 75 h 128"/>
              <a:gd name="T68" fmla="*/ 80 w 80"/>
              <a:gd name="T69" fmla="*/ 40 h 128"/>
              <a:gd name="T70" fmla="*/ 40 w 80"/>
              <a:gd name="T7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0" h="128">
                <a:moveTo>
                  <a:pt x="56" y="104"/>
                </a:moveTo>
                <a:cubicBezTo>
                  <a:pt x="56" y="106"/>
                  <a:pt x="54" y="108"/>
                  <a:pt x="52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6" y="108"/>
                  <a:pt x="24" y="106"/>
                  <a:pt x="24" y="104"/>
                </a:cubicBezTo>
                <a:cubicBezTo>
                  <a:pt x="24" y="102"/>
                  <a:pt x="26" y="100"/>
                  <a:pt x="28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4" y="100"/>
                  <a:pt x="56" y="102"/>
                  <a:pt x="56" y="104"/>
                </a:cubicBezTo>
                <a:moveTo>
                  <a:pt x="52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6" y="112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28" y="125"/>
                  <a:pt x="31" y="128"/>
                  <a:pt x="36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48" y="128"/>
                  <a:pt x="52" y="125"/>
                  <a:pt x="52" y="120"/>
                </a:cubicBezTo>
                <a:cubicBezTo>
                  <a:pt x="54" y="120"/>
                  <a:pt x="56" y="118"/>
                  <a:pt x="56" y="116"/>
                </a:cubicBezTo>
                <a:cubicBezTo>
                  <a:pt x="56" y="114"/>
                  <a:pt x="54" y="112"/>
                  <a:pt x="52" y="112"/>
                </a:cubicBezTo>
                <a:moveTo>
                  <a:pt x="40" y="8"/>
                </a:moveTo>
                <a:cubicBezTo>
                  <a:pt x="57" y="8"/>
                  <a:pt x="72" y="23"/>
                  <a:pt x="72" y="40"/>
                </a:cubicBezTo>
                <a:cubicBezTo>
                  <a:pt x="72" y="52"/>
                  <a:pt x="66" y="62"/>
                  <a:pt x="56" y="68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88"/>
                  <a:pt x="52" y="88"/>
                  <a:pt x="52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70"/>
                  <a:pt x="28" y="70"/>
                  <a:pt x="28" y="70"/>
                </a:cubicBezTo>
                <a:cubicBezTo>
                  <a:pt x="24" y="68"/>
                  <a:pt x="24" y="68"/>
                  <a:pt x="24" y="68"/>
                </a:cubicBezTo>
                <a:cubicBezTo>
                  <a:pt x="14" y="62"/>
                  <a:pt x="8" y="52"/>
                  <a:pt x="8" y="40"/>
                </a:cubicBezTo>
                <a:cubicBezTo>
                  <a:pt x="8" y="23"/>
                  <a:pt x="22" y="8"/>
                  <a:pt x="40" y="8"/>
                </a:cubicBezTo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5"/>
                  <a:pt x="8" y="68"/>
                  <a:pt x="20" y="75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93"/>
                  <a:pt x="23" y="96"/>
                  <a:pt x="2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6" y="96"/>
                  <a:pt x="60" y="93"/>
                  <a:pt x="60" y="88"/>
                </a:cubicBezTo>
                <a:cubicBezTo>
                  <a:pt x="60" y="75"/>
                  <a:pt x="60" y="75"/>
                  <a:pt x="60" y="75"/>
                </a:cubicBezTo>
                <a:cubicBezTo>
                  <a:pt x="72" y="68"/>
                  <a:pt x="80" y="55"/>
                  <a:pt x="80" y="40"/>
                </a:cubicBezTo>
                <a:cubicBezTo>
                  <a:pt x="80" y="18"/>
                  <a:pt x="62" y="0"/>
                  <a:pt x="40" y="0"/>
                </a:cubicBezTo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14397" y="2961213"/>
            <a:ext cx="503479" cy="501824"/>
            <a:chOff x="7448956" y="1724063"/>
            <a:chExt cx="245422" cy="244617"/>
          </a:xfrm>
          <a:solidFill>
            <a:srgbClr val="FEFABC"/>
          </a:solidFill>
        </p:grpSpPr>
        <p:sp>
          <p:nvSpPr>
            <p:cNvPr id="38" name="Freeform 127"/>
            <p:cNvSpPr>
              <a:spLocks/>
            </p:cNvSpPr>
            <p:nvPr/>
          </p:nvSpPr>
          <p:spPr bwMode="auto">
            <a:xfrm>
              <a:off x="7597014" y="1872121"/>
              <a:ext cx="97364" cy="96559"/>
            </a:xfrm>
            <a:custGeom>
              <a:avLst/>
              <a:gdLst>
                <a:gd name="T0" fmla="*/ 46 w 51"/>
                <a:gd name="T1" fmla="*/ 29 h 51"/>
                <a:gd name="T2" fmla="*/ 17 w 51"/>
                <a:gd name="T3" fmla="*/ 0 h 51"/>
                <a:gd name="T4" fmla="*/ 0 w 51"/>
                <a:gd name="T5" fmla="*/ 17 h 51"/>
                <a:gd name="T6" fmla="*/ 29 w 51"/>
                <a:gd name="T7" fmla="*/ 46 h 51"/>
                <a:gd name="T8" fmla="*/ 46 w 51"/>
                <a:gd name="T9" fmla="*/ 46 h 51"/>
                <a:gd name="T10" fmla="*/ 46 w 51"/>
                <a:gd name="T11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46" y="2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3" y="6"/>
                    <a:pt x="7" y="12"/>
                    <a:pt x="0" y="1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51"/>
                    <a:pt x="42" y="51"/>
                    <a:pt x="46" y="46"/>
                  </a:cubicBezTo>
                  <a:cubicBezTo>
                    <a:pt x="51" y="41"/>
                    <a:pt x="51" y="34"/>
                    <a:pt x="46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9" name="Freeform 128"/>
            <p:cNvSpPr>
              <a:spLocks noEditPoints="1"/>
            </p:cNvSpPr>
            <p:nvPr/>
          </p:nvSpPr>
          <p:spPr bwMode="auto">
            <a:xfrm>
              <a:off x="7448956" y="1724063"/>
              <a:ext cx="182658" cy="182658"/>
            </a:xfrm>
            <a:custGeom>
              <a:avLst/>
              <a:gdLst>
                <a:gd name="T0" fmla="*/ 96 w 96"/>
                <a:gd name="T1" fmla="*/ 48 h 96"/>
                <a:gd name="T2" fmla="*/ 48 w 96"/>
                <a:gd name="T3" fmla="*/ 0 h 96"/>
                <a:gd name="T4" fmla="*/ 0 w 96"/>
                <a:gd name="T5" fmla="*/ 48 h 96"/>
                <a:gd name="T6" fmla="*/ 48 w 96"/>
                <a:gd name="T7" fmla="*/ 96 h 96"/>
                <a:gd name="T8" fmla="*/ 96 w 96"/>
                <a:gd name="T9" fmla="*/ 48 h 96"/>
                <a:gd name="T10" fmla="*/ 48 w 96"/>
                <a:gd name="T11" fmla="*/ 84 h 96"/>
                <a:gd name="T12" fmla="*/ 12 w 96"/>
                <a:gd name="T13" fmla="*/ 48 h 96"/>
                <a:gd name="T14" fmla="*/ 48 w 96"/>
                <a:gd name="T15" fmla="*/ 12 h 96"/>
                <a:gd name="T16" fmla="*/ 84 w 96"/>
                <a:gd name="T17" fmla="*/ 48 h 96"/>
                <a:gd name="T18" fmla="*/ 48 w 96"/>
                <a:gd name="T19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74"/>
                    <a:pt x="21" y="96"/>
                    <a:pt x="48" y="96"/>
                  </a:cubicBezTo>
                  <a:cubicBezTo>
                    <a:pt x="74" y="96"/>
                    <a:pt x="96" y="74"/>
                    <a:pt x="96" y="48"/>
                  </a:cubicBezTo>
                  <a:moveTo>
                    <a:pt x="48" y="84"/>
                  </a:moveTo>
                  <a:cubicBezTo>
                    <a:pt x="28" y="84"/>
                    <a:pt x="12" y="67"/>
                    <a:pt x="12" y="48"/>
                  </a:cubicBezTo>
                  <a:cubicBezTo>
                    <a:pt x="12" y="28"/>
                    <a:pt x="28" y="12"/>
                    <a:pt x="48" y="12"/>
                  </a:cubicBezTo>
                  <a:cubicBezTo>
                    <a:pt x="68" y="12"/>
                    <a:pt x="84" y="28"/>
                    <a:pt x="84" y="48"/>
                  </a:cubicBezTo>
                  <a:cubicBezTo>
                    <a:pt x="84" y="67"/>
                    <a:pt x="68" y="84"/>
                    <a:pt x="48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0" name="Freeform 129"/>
            <p:cNvSpPr>
              <a:spLocks/>
            </p:cNvSpPr>
            <p:nvPr/>
          </p:nvSpPr>
          <p:spPr bwMode="auto">
            <a:xfrm>
              <a:off x="7486775" y="1761883"/>
              <a:ext cx="53912" cy="53107"/>
            </a:xfrm>
            <a:custGeom>
              <a:avLst/>
              <a:gdLst>
                <a:gd name="T0" fmla="*/ 0 w 28"/>
                <a:gd name="T1" fmla="*/ 28 h 28"/>
                <a:gd name="T2" fmla="*/ 8 w 28"/>
                <a:gd name="T3" fmla="*/ 28 h 28"/>
                <a:gd name="T4" fmla="*/ 28 w 28"/>
                <a:gd name="T5" fmla="*/ 8 h 28"/>
                <a:gd name="T6" fmla="*/ 28 w 28"/>
                <a:gd name="T7" fmla="*/ 0 h 28"/>
                <a:gd name="T8" fmla="*/ 0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16"/>
                    <a:pt x="17" y="8"/>
                    <a:pt x="28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41" name="Freeform 138"/>
          <p:cNvSpPr>
            <a:spLocks/>
          </p:cNvSpPr>
          <p:nvPr/>
        </p:nvSpPr>
        <p:spPr bwMode="auto">
          <a:xfrm>
            <a:off x="3304088" y="5139140"/>
            <a:ext cx="420939" cy="406082"/>
          </a:xfrm>
          <a:custGeom>
            <a:avLst/>
            <a:gdLst>
              <a:gd name="T0" fmla="*/ 56 w 108"/>
              <a:gd name="T1" fmla="*/ 0 h 104"/>
              <a:gd name="T2" fmla="*/ 15 w 108"/>
              <a:gd name="T3" fmla="*/ 20 h 104"/>
              <a:gd name="T4" fmla="*/ 0 w 108"/>
              <a:gd name="T5" fmla="*/ 11 h 104"/>
              <a:gd name="T6" fmla="*/ 0 w 108"/>
              <a:gd name="T7" fmla="*/ 60 h 104"/>
              <a:gd name="T8" fmla="*/ 43 w 108"/>
              <a:gd name="T9" fmla="*/ 36 h 104"/>
              <a:gd name="T10" fmla="*/ 29 w 108"/>
              <a:gd name="T11" fmla="*/ 28 h 104"/>
              <a:gd name="T12" fmla="*/ 56 w 108"/>
              <a:gd name="T13" fmla="*/ 16 h 104"/>
              <a:gd name="T14" fmla="*/ 92 w 108"/>
              <a:gd name="T15" fmla="*/ 52 h 104"/>
              <a:gd name="T16" fmla="*/ 56 w 108"/>
              <a:gd name="T17" fmla="*/ 88 h 104"/>
              <a:gd name="T18" fmla="*/ 56 w 108"/>
              <a:gd name="T19" fmla="*/ 104 h 104"/>
              <a:gd name="T20" fmla="*/ 108 w 108"/>
              <a:gd name="T21" fmla="*/ 52 h 104"/>
              <a:gd name="T22" fmla="*/ 56 w 108"/>
              <a:gd name="T2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4">
                <a:moveTo>
                  <a:pt x="56" y="0"/>
                </a:moveTo>
                <a:cubicBezTo>
                  <a:pt x="40" y="0"/>
                  <a:pt x="25" y="7"/>
                  <a:pt x="15" y="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0"/>
                  <a:pt x="0" y="60"/>
                  <a:pt x="0" y="60"/>
                </a:cubicBezTo>
                <a:cubicBezTo>
                  <a:pt x="43" y="36"/>
                  <a:pt x="43" y="36"/>
                  <a:pt x="43" y="36"/>
                </a:cubicBezTo>
                <a:cubicBezTo>
                  <a:pt x="29" y="28"/>
                  <a:pt x="29" y="28"/>
                  <a:pt x="29" y="28"/>
                </a:cubicBezTo>
                <a:cubicBezTo>
                  <a:pt x="36" y="20"/>
                  <a:pt x="45" y="16"/>
                  <a:pt x="56" y="16"/>
                </a:cubicBezTo>
                <a:cubicBezTo>
                  <a:pt x="76" y="16"/>
                  <a:pt x="92" y="32"/>
                  <a:pt x="92" y="52"/>
                </a:cubicBezTo>
                <a:cubicBezTo>
                  <a:pt x="92" y="71"/>
                  <a:pt x="76" y="88"/>
                  <a:pt x="56" y="88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84" y="104"/>
                  <a:pt x="108" y="80"/>
                  <a:pt x="108" y="52"/>
                </a:cubicBezTo>
                <a:cubicBezTo>
                  <a:pt x="108" y="23"/>
                  <a:pt x="84" y="0"/>
                  <a:pt x="56" y="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42" name="Straight Arrow Connector 27"/>
          <p:cNvCxnSpPr/>
          <p:nvPr/>
        </p:nvCxnSpPr>
        <p:spPr>
          <a:xfrm flipV="1">
            <a:off x="8761338" y="3785248"/>
            <a:ext cx="1663303" cy="12015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6"/>
          <p:cNvSpPr/>
          <p:nvPr/>
        </p:nvSpPr>
        <p:spPr>
          <a:xfrm>
            <a:off x="10318043" y="2782924"/>
            <a:ext cx="1254643" cy="125464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13133" y="3109137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入口函数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new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Vue</a:t>
            </a:r>
            <a:r>
              <a:rPr kumimoji="1" lang="en-US" altLang="zh-CN" dirty="0" smtClean="0">
                <a:solidFill>
                  <a:schemeClr val="bg1"/>
                </a:solidFill>
              </a:rPr>
              <a:t>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Oval 23"/>
          <p:cNvSpPr/>
          <p:nvPr/>
        </p:nvSpPr>
        <p:spPr>
          <a:xfrm>
            <a:off x="11058625" y="3904748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84226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75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5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65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6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905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5" grpId="0" animBg="1"/>
      <p:bldP spid="26" grpId="0" animBg="1"/>
      <p:bldP spid="30" grpId="0"/>
      <p:bldP spid="34" grpId="0"/>
      <p:bldP spid="35" grpId="0" animBg="1"/>
      <p:bldP spid="36" grpId="0" animBg="1"/>
      <p:bldP spid="41" grpId="0" animBg="1"/>
      <p:bldP spid="45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43" name="直接连接符 42"/>
          <p:cNvCxnSpPr/>
          <p:nvPr/>
        </p:nvCxnSpPr>
        <p:spPr>
          <a:xfrm flipV="1">
            <a:off x="5904869" y="2485313"/>
            <a:ext cx="1671553" cy="862597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5498301" y="2909541"/>
            <a:ext cx="1671553" cy="862597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5177376" y="300671"/>
            <a:ext cx="1671552" cy="862597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5423167" y="0"/>
            <a:ext cx="1671552" cy="862597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KSO_Shape"/>
          <p:cNvSpPr>
            <a:spLocks/>
          </p:cNvSpPr>
          <p:nvPr/>
        </p:nvSpPr>
        <p:spPr bwMode="auto">
          <a:xfrm>
            <a:off x="5553718" y="1448999"/>
            <a:ext cx="1102715" cy="1091683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4440639" y="383563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 smtClean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追溯源码</a:t>
            </a:r>
            <a:endParaRPr lang="zh-CN" altLang="en-US" sz="60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2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076765" y="4195265"/>
            <a:ext cx="1944584" cy="1944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2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27967" y="2250654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79177" y="4199444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230387" y="2250654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81598" y="4199445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sp>
        <p:nvSpPr>
          <p:cNvPr id="16" name="Freeform 12"/>
          <p:cNvSpPr>
            <a:spLocks/>
          </p:cNvSpPr>
          <p:nvPr/>
        </p:nvSpPr>
        <p:spPr bwMode="auto">
          <a:xfrm>
            <a:off x="5174987" y="2246465"/>
            <a:ext cx="1948791" cy="2147020"/>
          </a:xfrm>
          <a:custGeom>
            <a:avLst/>
            <a:gdLst>
              <a:gd name="T0" fmla="*/ 0 w 1396"/>
              <a:gd name="T1" fmla="*/ 0 h 1538"/>
              <a:gd name="T2" fmla="*/ 1396 w 1396"/>
              <a:gd name="T3" fmla="*/ 0 h 1538"/>
              <a:gd name="T4" fmla="*/ 1396 w 1396"/>
              <a:gd name="T5" fmla="*/ 1396 h 1538"/>
              <a:gd name="T6" fmla="*/ 784 w 1396"/>
              <a:gd name="T7" fmla="*/ 1396 h 1538"/>
              <a:gd name="T8" fmla="*/ 699 w 1396"/>
              <a:gd name="T9" fmla="*/ 1538 h 1538"/>
              <a:gd name="T10" fmla="*/ 612 w 1396"/>
              <a:gd name="T11" fmla="*/ 1396 h 1538"/>
              <a:gd name="T12" fmla="*/ 0 w 1396"/>
              <a:gd name="T13" fmla="*/ 1396 h 1538"/>
              <a:gd name="T14" fmla="*/ 0 w 1396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8">
                <a:moveTo>
                  <a:pt x="0" y="0"/>
                </a:moveTo>
                <a:lnTo>
                  <a:pt x="1396" y="0"/>
                </a:lnTo>
                <a:lnTo>
                  <a:pt x="1396" y="1396"/>
                </a:lnTo>
                <a:lnTo>
                  <a:pt x="784" y="1396"/>
                </a:lnTo>
                <a:lnTo>
                  <a:pt x="699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9072567" y="2246465"/>
            <a:ext cx="1952979" cy="2147020"/>
          </a:xfrm>
          <a:custGeom>
            <a:avLst/>
            <a:gdLst>
              <a:gd name="T0" fmla="*/ 0 w 1399"/>
              <a:gd name="T1" fmla="*/ 0 h 1538"/>
              <a:gd name="T2" fmla="*/ 1399 w 1399"/>
              <a:gd name="T3" fmla="*/ 0 h 1538"/>
              <a:gd name="T4" fmla="*/ 1399 w 1399"/>
              <a:gd name="T5" fmla="*/ 1396 h 1538"/>
              <a:gd name="T6" fmla="*/ 787 w 1399"/>
              <a:gd name="T7" fmla="*/ 1396 h 1538"/>
              <a:gd name="T8" fmla="*/ 700 w 1399"/>
              <a:gd name="T9" fmla="*/ 1538 h 1538"/>
              <a:gd name="T10" fmla="*/ 612 w 1399"/>
              <a:gd name="T11" fmla="*/ 1396 h 1538"/>
              <a:gd name="T12" fmla="*/ 0 w 1399"/>
              <a:gd name="T13" fmla="*/ 1396 h 1538"/>
              <a:gd name="T14" fmla="*/ 0 w 1399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9" h="1538">
                <a:moveTo>
                  <a:pt x="0" y="0"/>
                </a:moveTo>
                <a:lnTo>
                  <a:pt x="1399" y="0"/>
                </a:lnTo>
                <a:lnTo>
                  <a:pt x="1399" y="1396"/>
                </a:lnTo>
                <a:lnTo>
                  <a:pt x="787" y="1396"/>
                </a:lnTo>
                <a:lnTo>
                  <a:pt x="700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226198" y="3998423"/>
            <a:ext cx="1948791" cy="2145624"/>
          </a:xfrm>
          <a:custGeom>
            <a:avLst/>
            <a:gdLst>
              <a:gd name="T0" fmla="*/ 0 w 1396"/>
              <a:gd name="T1" fmla="*/ 1537 h 1537"/>
              <a:gd name="T2" fmla="*/ 1396 w 1396"/>
              <a:gd name="T3" fmla="*/ 1537 h 1537"/>
              <a:gd name="T4" fmla="*/ 1396 w 1396"/>
              <a:gd name="T5" fmla="*/ 141 h 1537"/>
              <a:gd name="T6" fmla="*/ 784 w 1396"/>
              <a:gd name="T7" fmla="*/ 141 h 1537"/>
              <a:gd name="T8" fmla="*/ 699 w 1396"/>
              <a:gd name="T9" fmla="*/ 0 h 1537"/>
              <a:gd name="T10" fmla="*/ 612 w 1396"/>
              <a:gd name="T11" fmla="*/ 141 h 1537"/>
              <a:gd name="T12" fmla="*/ 0 w 1396"/>
              <a:gd name="T13" fmla="*/ 141 h 1537"/>
              <a:gd name="T14" fmla="*/ 0 w 1396"/>
              <a:gd name="T15" fmla="*/ 1537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7">
                <a:moveTo>
                  <a:pt x="0" y="1537"/>
                </a:moveTo>
                <a:lnTo>
                  <a:pt x="1396" y="1537"/>
                </a:lnTo>
                <a:lnTo>
                  <a:pt x="1396" y="141"/>
                </a:lnTo>
                <a:lnTo>
                  <a:pt x="784" y="141"/>
                </a:lnTo>
                <a:lnTo>
                  <a:pt x="699" y="0"/>
                </a:lnTo>
                <a:lnTo>
                  <a:pt x="612" y="141"/>
                </a:lnTo>
                <a:lnTo>
                  <a:pt x="0" y="141"/>
                </a:lnTo>
                <a:lnTo>
                  <a:pt x="0" y="1537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7123778" y="3998423"/>
            <a:ext cx="1948791" cy="2145624"/>
          </a:xfrm>
          <a:custGeom>
            <a:avLst/>
            <a:gdLst>
              <a:gd name="T0" fmla="*/ 0 w 1396"/>
              <a:gd name="T1" fmla="*/ 1537 h 1537"/>
              <a:gd name="T2" fmla="*/ 1396 w 1396"/>
              <a:gd name="T3" fmla="*/ 1537 h 1537"/>
              <a:gd name="T4" fmla="*/ 1396 w 1396"/>
              <a:gd name="T5" fmla="*/ 141 h 1537"/>
              <a:gd name="T6" fmla="*/ 787 w 1396"/>
              <a:gd name="T7" fmla="*/ 141 h 1537"/>
              <a:gd name="T8" fmla="*/ 700 w 1396"/>
              <a:gd name="T9" fmla="*/ 0 h 1537"/>
              <a:gd name="T10" fmla="*/ 612 w 1396"/>
              <a:gd name="T11" fmla="*/ 141 h 1537"/>
              <a:gd name="T12" fmla="*/ 0 w 1396"/>
              <a:gd name="T13" fmla="*/ 141 h 1537"/>
              <a:gd name="T14" fmla="*/ 0 w 1396"/>
              <a:gd name="T15" fmla="*/ 1537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7">
                <a:moveTo>
                  <a:pt x="0" y="1537"/>
                </a:moveTo>
                <a:lnTo>
                  <a:pt x="1396" y="1537"/>
                </a:lnTo>
                <a:lnTo>
                  <a:pt x="1396" y="141"/>
                </a:lnTo>
                <a:lnTo>
                  <a:pt x="787" y="141"/>
                </a:lnTo>
                <a:lnTo>
                  <a:pt x="700" y="0"/>
                </a:lnTo>
                <a:lnTo>
                  <a:pt x="612" y="141"/>
                </a:lnTo>
                <a:lnTo>
                  <a:pt x="0" y="141"/>
                </a:lnTo>
                <a:lnTo>
                  <a:pt x="0" y="1537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1277409" y="2246465"/>
            <a:ext cx="1948791" cy="2147020"/>
          </a:xfrm>
          <a:custGeom>
            <a:avLst/>
            <a:gdLst>
              <a:gd name="T0" fmla="*/ 0 w 1396"/>
              <a:gd name="T1" fmla="*/ 0 h 1538"/>
              <a:gd name="T2" fmla="*/ 1396 w 1396"/>
              <a:gd name="T3" fmla="*/ 0 h 1538"/>
              <a:gd name="T4" fmla="*/ 1396 w 1396"/>
              <a:gd name="T5" fmla="*/ 1396 h 1538"/>
              <a:gd name="T6" fmla="*/ 784 w 1396"/>
              <a:gd name="T7" fmla="*/ 1396 h 1538"/>
              <a:gd name="T8" fmla="*/ 697 w 1396"/>
              <a:gd name="T9" fmla="*/ 1538 h 1538"/>
              <a:gd name="T10" fmla="*/ 612 w 1396"/>
              <a:gd name="T11" fmla="*/ 1396 h 1538"/>
              <a:gd name="T12" fmla="*/ 0 w 1396"/>
              <a:gd name="T13" fmla="*/ 1396 h 1538"/>
              <a:gd name="T14" fmla="*/ 0 w 1396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8">
                <a:moveTo>
                  <a:pt x="0" y="0"/>
                </a:moveTo>
                <a:lnTo>
                  <a:pt x="1396" y="0"/>
                </a:lnTo>
                <a:lnTo>
                  <a:pt x="1396" y="1396"/>
                </a:lnTo>
                <a:lnTo>
                  <a:pt x="784" y="1396"/>
                </a:lnTo>
                <a:lnTo>
                  <a:pt x="697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TextBox 55"/>
          <p:cNvSpPr txBox="1"/>
          <p:nvPr/>
        </p:nvSpPr>
        <p:spPr>
          <a:xfrm>
            <a:off x="1592489" y="2624839"/>
            <a:ext cx="131863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2" name="TextBox 56"/>
          <p:cNvSpPr txBox="1"/>
          <p:nvPr/>
        </p:nvSpPr>
        <p:spPr>
          <a:xfrm>
            <a:off x="1416380" y="2939833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5490067" y="2624839"/>
            <a:ext cx="131863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6" name="TextBox 58"/>
          <p:cNvSpPr txBox="1"/>
          <p:nvPr/>
        </p:nvSpPr>
        <p:spPr>
          <a:xfrm>
            <a:off x="5313958" y="2939833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TextBox 59"/>
          <p:cNvSpPr txBox="1"/>
          <p:nvPr/>
        </p:nvSpPr>
        <p:spPr>
          <a:xfrm>
            <a:off x="9389742" y="2624839"/>
            <a:ext cx="131863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1" name="TextBox 60"/>
          <p:cNvSpPr txBox="1"/>
          <p:nvPr/>
        </p:nvSpPr>
        <p:spPr>
          <a:xfrm>
            <a:off x="9213633" y="2939833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2" name="TextBox 61"/>
          <p:cNvSpPr txBox="1"/>
          <p:nvPr/>
        </p:nvSpPr>
        <p:spPr>
          <a:xfrm>
            <a:off x="3541278" y="4602252"/>
            <a:ext cx="131863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3" name="TextBox 62"/>
          <p:cNvSpPr txBox="1"/>
          <p:nvPr/>
        </p:nvSpPr>
        <p:spPr>
          <a:xfrm>
            <a:off x="3365169" y="4917246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TextBox 63"/>
          <p:cNvSpPr txBox="1"/>
          <p:nvPr/>
        </p:nvSpPr>
        <p:spPr>
          <a:xfrm>
            <a:off x="7438858" y="4602252"/>
            <a:ext cx="131863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5" name="TextBox 64"/>
          <p:cNvSpPr txBox="1"/>
          <p:nvPr/>
        </p:nvSpPr>
        <p:spPr>
          <a:xfrm>
            <a:off x="7262749" y="4917246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879087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3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1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3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1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2" grpId="0"/>
      <p:bldP spid="25" grpId="0"/>
      <p:bldP spid="26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上源码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Rounded Rectangle 6"/>
          <p:cNvSpPr/>
          <p:nvPr/>
        </p:nvSpPr>
        <p:spPr>
          <a:xfrm>
            <a:off x="6123043" y="3836260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Rounded Rectangle 7"/>
          <p:cNvSpPr/>
          <p:nvPr/>
        </p:nvSpPr>
        <p:spPr>
          <a:xfrm rot="5400000">
            <a:off x="6656152" y="4368985"/>
            <a:ext cx="1553587" cy="488139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02788" y="3889073"/>
            <a:ext cx="2912459" cy="1270706"/>
            <a:chOff x="5164571" y="3319150"/>
            <a:chExt cx="2912458" cy="1270706"/>
          </a:xfrm>
        </p:grpSpPr>
        <p:sp>
          <p:nvSpPr>
            <p:cNvPr id="14" name="Rounded Rectangle 8"/>
            <p:cNvSpPr/>
            <p:nvPr/>
          </p:nvSpPr>
          <p:spPr>
            <a:xfrm rot="8183085">
              <a:off x="5164571" y="4101718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5" name="Oval 9"/>
            <p:cNvSpPr/>
            <p:nvPr/>
          </p:nvSpPr>
          <p:spPr>
            <a:xfrm>
              <a:off x="7298703" y="3319150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A</a:t>
              </a:r>
            </a:p>
          </p:txBody>
        </p:sp>
      </p:grpSp>
      <p:sp>
        <p:nvSpPr>
          <p:cNvPr id="16" name="Rounded Rectangle 18"/>
          <p:cNvSpPr/>
          <p:nvPr/>
        </p:nvSpPr>
        <p:spPr>
          <a:xfrm>
            <a:off x="7875727" y="3231827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Rounded Rectangle 19"/>
          <p:cNvSpPr/>
          <p:nvPr/>
        </p:nvSpPr>
        <p:spPr>
          <a:xfrm rot="5400000">
            <a:off x="8408837" y="3764552"/>
            <a:ext cx="1553587" cy="488139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855473" y="3284642"/>
            <a:ext cx="2912459" cy="1270707"/>
            <a:chOff x="6917256" y="2714717"/>
            <a:chExt cx="2912458" cy="1270707"/>
          </a:xfrm>
        </p:grpSpPr>
        <p:sp>
          <p:nvSpPr>
            <p:cNvPr id="19" name="Rounded Rectangle 20"/>
            <p:cNvSpPr/>
            <p:nvPr/>
          </p:nvSpPr>
          <p:spPr>
            <a:xfrm rot="8183085">
              <a:off x="6917256" y="3497286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Oval 21"/>
            <p:cNvSpPr/>
            <p:nvPr/>
          </p:nvSpPr>
          <p:spPr>
            <a:xfrm>
              <a:off x="9051388" y="2714717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B</a:t>
              </a:r>
            </a:p>
          </p:txBody>
        </p:sp>
      </p:grpSp>
      <p:sp>
        <p:nvSpPr>
          <p:cNvPr id="21" name="Rounded Rectangle 26"/>
          <p:cNvSpPr/>
          <p:nvPr/>
        </p:nvSpPr>
        <p:spPr>
          <a:xfrm>
            <a:off x="9628413" y="2627395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Rounded Rectangle 27"/>
          <p:cNvSpPr/>
          <p:nvPr/>
        </p:nvSpPr>
        <p:spPr>
          <a:xfrm rot="5400000">
            <a:off x="10161523" y="3160120"/>
            <a:ext cx="1553587" cy="488139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608159" y="2680208"/>
            <a:ext cx="2912459" cy="1270706"/>
            <a:chOff x="8669942" y="2110285"/>
            <a:chExt cx="2912458" cy="1270706"/>
          </a:xfrm>
        </p:grpSpPr>
        <p:sp>
          <p:nvSpPr>
            <p:cNvPr id="26" name="Rounded Rectangle 28"/>
            <p:cNvSpPr/>
            <p:nvPr/>
          </p:nvSpPr>
          <p:spPr>
            <a:xfrm rot="8183085">
              <a:off x="8669942" y="2892853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0804074" y="2110285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C</a:t>
              </a:r>
            </a:p>
          </p:txBody>
        </p:sp>
      </p:grpSp>
      <p:sp>
        <p:nvSpPr>
          <p:cNvPr id="31" name="TextBox 32"/>
          <p:cNvSpPr txBox="1"/>
          <p:nvPr/>
        </p:nvSpPr>
        <p:spPr>
          <a:xfrm rot="18958774">
            <a:off x="5808991" y="48714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五大核心方法</a:t>
            </a:r>
            <a:endParaRPr lang="en-US" sz="1400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2" name="TextBox 33"/>
          <p:cNvSpPr txBox="1"/>
          <p:nvPr/>
        </p:nvSpPr>
        <p:spPr>
          <a:xfrm rot="18958774">
            <a:off x="7511907" y="4238060"/>
            <a:ext cx="1385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Vue</a:t>
            </a:r>
            <a:r>
              <a:rPr lang="zh-CN" altLang="en-US" sz="1400" dirty="0" smtClean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的渲染逻辑</a:t>
            </a:r>
            <a:endParaRPr lang="en-US" altLang="zh-CN" sz="1400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3" name="TextBox 34"/>
          <p:cNvSpPr txBox="1"/>
          <p:nvPr/>
        </p:nvSpPr>
        <p:spPr>
          <a:xfrm rot="18958774">
            <a:off x="9451905" y="35971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响应式原理</a:t>
            </a:r>
            <a:endParaRPr lang="en-US" altLang="zh-CN" sz="1400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4" name="Oval 36"/>
          <p:cNvSpPr/>
          <p:nvPr/>
        </p:nvSpPr>
        <p:spPr>
          <a:xfrm>
            <a:off x="1506184" y="4056605"/>
            <a:ext cx="392048" cy="39204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</a:t>
            </a:r>
          </a:p>
        </p:txBody>
      </p:sp>
      <p:sp>
        <p:nvSpPr>
          <p:cNvPr id="35" name="Oval 37"/>
          <p:cNvSpPr/>
          <p:nvPr/>
        </p:nvSpPr>
        <p:spPr>
          <a:xfrm>
            <a:off x="1506184" y="4907797"/>
            <a:ext cx="392048" cy="39204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</a:t>
            </a:r>
          </a:p>
        </p:txBody>
      </p:sp>
      <p:sp>
        <p:nvSpPr>
          <p:cNvPr id="36" name="Oval 38"/>
          <p:cNvSpPr/>
          <p:nvPr/>
        </p:nvSpPr>
        <p:spPr>
          <a:xfrm>
            <a:off x="1506184" y="5758988"/>
            <a:ext cx="392048" cy="39204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</a:t>
            </a:r>
          </a:p>
        </p:txBody>
      </p:sp>
      <p:sp>
        <p:nvSpPr>
          <p:cNvPr id="37" name="Text Placeholder 5"/>
          <p:cNvSpPr txBox="1">
            <a:spLocks/>
          </p:cNvSpPr>
          <p:nvPr/>
        </p:nvSpPr>
        <p:spPr>
          <a:xfrm>
            <a:off x="834667" y="2363373"/>
            <a:ext cx="4583993" cy="1343958"/>
          </a:xfrm>
          <a:prstGeom prst="rect">
            <a:avLst/>
          </a:prstGeom>
        </p:spPr>
        <p:txBody>
          <a:bodyPr tIns="9144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涉及内容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4062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2406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lvl="0" algn="just">
              <a:lnSpc>
                <a:spcPts val="1600"/>
              </a:lnSpc>
              <a:spcBef>
                <a:spcPts val="10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有目的的看源码，只看原理逻辑，不涉及代码实现。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lvl="0" algn="just">
              <a:lnSpc>
                <a:spcPts val="1600"/>
              </a:lnSpc>
              <a:spcBef>
                <a:spcPts val="10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从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vue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实例开始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lvl="0" algn="just">
              <a:lnSpc>
                <a:spcPts val="1600"/>
              </a:lnSpc>
              <a:spcBef>
                <a:spcPts val="1000"/>
              </a:spcBef>
            </a:pP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var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vm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= new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Vue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({})</a:t>
            </a:r>
          </a:p>
        </p:txBody>
      </p:sp>
      <p:sp>
        <p:nvSpPr>
          <p:cNvPr id="38" name="TextBox 18"/>
          <p:cNvSpPr txBox="1"/>
          <p:nvPr/>
        </p:nvSpPr>
        <p:spPr>
          <a:xfrm>
            <a:off x="2040605" y="3646555"/>
            <a:ext cx="2962340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initMixin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(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)</a:t>
            </a:r>
            <a:b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</a:b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stateMixin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(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)</a:t>
            </a:r>
            <a:b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</a:b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eventsMixin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(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)</a:t>
            </a:r>
            <a:b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</a:b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lifecycleMixin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(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)</a:t>
            </a:r>
            <a:b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</a:b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renderMixin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(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)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2026687" y="4842307"/>
            <a:ext cx="296234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通过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$mount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展开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40" name="TextBox 18"/>
          <p:cNvSpPr txBox="1"/>
          <p:nvPr/>
        </p:nvSpPr>
        <p:spPr>
          <a:xfrm>
            <a:off x="2026687" y="5693498"/>
            <a:ext cx="296234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通过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initData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展开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93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  <p:bldP spid="21" grpId="0" animBg="1"/>
      <p:bldP spid="22" grpId="0" animBg="1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66593" y="2011501"/>
            <a:ext cx="4941888" cy="2006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108481" y="2011501"/>
            <a:ext cx="4941888" cy="2006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122643" y="2011501"/>
            <a:ext cx="2006600" cy="2006600"/>
          </a:xfrm>
          <a:prstGeom prst="rect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在此输入主标题概述文字在此输入主标题概述文字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1233269" y="4420433"/>
            <a:ext cx="723900" cy="723900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6232305" y="4420433"/>
            <a:ext cx="719139" cy="723900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1233269" y="5590421"/>
            <a:ext cx="723900" cy="723900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6232305" y="5590421"/>
            <a:ext cx="719139" cy="723900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TextBox 39"/>
          <p:cNvSpPr txBox="1"/>
          <p:nvPr/>
        </p:nvSpPr>
        <p:spPr>
          <a:xfrm>
            <a:off x="2077760" y="4420435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9" name="TextBox 40"/>
          <p:cNvSpPr txBox="1"/>
          <p:nvPr/>
        </p:nvSpPr>
        <p:spPr>
          <a:xfrm>
            <a:off x="2077760" y="4715866"/>
            <a:ext cx="37434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20" name="TextBox 41"/>
          <p:cNvSpPr txBox="1"/>
          <p:nvPr/>
        </p:nvSpPr>
        <p:spPr>
          <a:xfrm>
            <a:off x="2077760" y="5583438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1" name="TextBox 42"/>
          <p:cNvSpPr txBox="1"/>
          <p:nvPr/>
        </p:nvSpPr>
        <p:spPr>
          <a:xfrm>
            <a:off x="2077760" y="5878868"/>
            <a:ext cx="3743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TextBox 43"/>
          <p:cNvSpPr txBox="1"/>
          <p:nvPr/>
        </p:nvSpPr>
        <p:spPr>
          <a:xfrm>
            <a:off x="7098892" y="4420435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5" name="TextBox 44"/>
          <p:cNvSpPr txBox="1"/>
          <p:nvPr/>
        </p:nvSpPr>
        <p:spPr>
          <a:xfrm>
            <a:off x="7098892" y="4715865"/>
            <a:ext cx="3743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6" name="TextBox 45"/>
          <p:cNvSpPr txBox="1"/>
          <p:nvPr/>
        </p:nvSpPr>
        <p:spPr>
          <a:xfrm>
            <a:off x="7098892" y="5583438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0" name="TextBox 46"/>
          <p:cNvSpPr txBox="1"/>
          <p:nvPr/>
        </p:nvSpPr>
        <p:spPr>
          <a:xfrm>
            <a:off x="7098892" y="5878868"/>
            <a:ext cx="3743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您的内容打在这里，或者通过复制您的文本后，在此框中选择粘贴，并选择只保留文字。通过通过复制您的文本。</a:t>
            </a:r>
          </a:p>
        </p:txBody>
      </p:sp>
      <p:sp>
        <p:nvSpPr>
          <p:cNvPr id="31" name="Freeform 7"/>
          <p:cNvSpPr>
            <a:spLocks noEditPoints="1"/>
          </p:cNvSpPr>
          <p:nvPr/>
        </p:nvSpPr>
        <p:spPr bwMode="auto">
          <a:xfrm>
            <a:off x="1412217" y="5795906"/>
            <a:ext cx="366007" cy="312930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6416614" y="4599381"/>
            <a:ext cx="350524" cy="366006"/>
          </a:xfrm>
          <a:custGeom>
            <a:avLst/>
            <a:gdLst>
              <a:gd name="T0" fmla="*/ 86 w 134"/>
              <a:gd name="T1" fmla="*/ 115 h 140"/>
              <a:gd name="T2" fmla="*/ 82 w 134"/>
              <a:gd name="T3" fmla="*/ 118 h 140"/>
              <a:gd name="T4" fmla="*/ 10 w 134"/>
              <a:gd name="T5" fmla="*/ 115 h 140"/>
              <a:gd name="T6" fmla="*/ 14 w 134"/>
              <a:gd name="T7" fmla="*/ 11 h 140"/>
              <a:gd name="T8" fmla="*/ 86 w 134"/>
              <a:gd name="T9" fmla="*/ 15 h 140"/>
              <a:gd name="T10" fmla="*/ 96 w 134"/>
              <a:gd name="T11" fmla="*/ 16 h 140"/>
              <a:gd name="T12" fmla="*/ 82 w 134"/>
              <a:gd name="T13" fmla="*/ 0 h 140"/>
              <a:gd name="T14" fmla="*/ 0 w 134"/>
              <a:gd name="T15" fmla="*/ 14 h 140"/>
              <a:gd name="T16" fmla="*/ 14 w 134"/>
              <a:gd name="T17" fmla="*/ 140 h 140"/>
              <a:gd name="T18" fmla="*/ 96 w 134"/>
              <a:gd name="T19" fmla="*/ 126 h 140"/>
              <a:gd name="T20" fmla="*/ 96 w 134"/>
              <a:gd name="T21" fmla="*/ 125 h 140"/>
              <a:gd name="T22" fmla="*/ 86 w 134"/>
              <a:gd name="T23" fmla="*/ 87 h 140"/>
              <a:gd name="T24" fmla="*/ 55 w 134"/>
              <a:gd name="T25" fmla="*/ 4 h 140"/>
              <a:gd name="T26" fmla="*/ 55 w 134"/>
              <a:gd name="T27" fmla="*/ 7 h 140"/>
              <a:gd name="T28" fmla="*/ 40 w 134"/>
              <a:gd name="T29" fmla="*/ 5 h 140"/>
              <a:gd name="T30" fmla="*/ 48 w 134"/>
              <a:gd name="T31" fmla="*/ 135 h 140"/>
              <a:gd name="T32" fmla="*/ 48 w 134"/>
              <a:gd name="T33" fmla="*/ 123 h 140"/>
              <a:gd name="T34" fmla="*/ 48 w 134"/>
              <a:gd name="T35" fmla="*/ 135 h 140"/>
              <a:gd name="T36" fmla="*/ 96 w 134"/>
              <a:gd name="T37" fmla="*/ 22 h 140"/>
              <a:gd name="T38" fmla="*/ 62 w 134"/>
              <a:gd name="T39" fmla="*/ 22 h 140"/>
              <a:gd name="T40" fmla="*/ 51 w 134"/>
              <a:gd name="T41" fmla="*/ 70 h 140"/>
              <a:gd name="T42" fmla="*/ 66 w 134"/>
              <a:gd name="T43" fmla="*/ 81 h 140"/>
              <a:gd name="T44" fmla="*/ 83 w 134"/>
              <a:gd name="T45" fmla="*/ 81 h 140"/>
              <a:gd name="T46" fmla="*/ 96 w 134"/>
              <a:gd name="T47" fmla="*/ 81 h 140"/>
              <a:gd name="T48" fmla="*/ 134 w 134"/>
              <a:gd name="T49" fmla="*/ 70 h 140"/>
              <a:gd name="T50" fmla="*/ 124 w 134"/>
              <a:gd name="T51" fmla="*/ 22 h 140"/>
              <a:gd name="T52" fmla="*/ 124 w 134"/>
              <a:gd name="T53" fmla="*/ 74 h 140"/>
              <a:gd name="T54" fmla="*/ 86 w 134"/>
              <a:gd name="T55" fmla="*/ 74 h 140"/>
              <a:gd name="T56" fmla="*/ 58 w 134"/>
              <a:gd name="T57" fmla="*/ 70 h 140"/>
              <a:gd name="T58" fmla="*/ 62 w 134"/>
              <a:gd name="T59" fmla="*/ 29 h 140"/>
              <a:gd name="T60" fmla="*/ 96 w 134"/>
              <a:gd name="T61" fmla="*/ 29 h 140"/>
              <a:gd name="T62" fmla="*/ 127 w 134"/>
              <a:gd name="T63" fmla="*/ 33 h 140"/>
              <a:gd name="T64" fmla="*/ 82 w 134"/>
              <a:gd name="T65" fmla="*/ 37 h 140"/>
              <a:gd name="T66" fmla="*/ 109 w 134"/>
              <a:gd name="T67" fmla="*/ 56 h 140"/>
              <a:gd name="T68" fmla="*/ 88 w 134"/>
              <a:gd name="T69" fmla="*/ 62 h 140"/>
              <a:gd name="T70" fmla="*/ 101 w 134"/>
              <a:gd name="T71" fmla="*/ 64 h 140"/>
              <a:gd name="T72" fmla="*/ 109 w 134"/>
              <a:gd name="T73" fmla="*/ 65 h 140"/>
              <a:gd name="T74" fmla="*/ 102 w 134"/>
              <a:gd name="T75" fmla="*/ 66 h 140"/>
              <a:gd name="T76" fmla="*/ 86 w 134"/>
              <a:gd name="T77" fmla="*/ 69 h 140"/>
              <a:gd name="T78" fmla="*/ 86 w 134"/>
              <a:gd name="T79" fmla="*/ 61 h 140"/>
              <a:gd name="T80" fmla="*/ 87 w 134"/>
              <a:gd name="T81" fmla="*/ 57 h 140"/>
              <a:gd name="T82" fmla="*/ 81 w 134"/>
              <a:gd name="T83" fmla="*/ 39 h 140"/>
              <a:gd name="T84" fmla="*/ 78 w 134"/>
              <a:gd name="T85" fmla="*/ 37 h 140"/>
              <a:gd name="T86" fmla="*/ 78 w 134"/>
              <a:gd name="T87" fmla="*/ 33 h 140"/>
              <a:gd name="T88" fmla="*/ 80 w 134"/>
              <a:gd name="T89" fmla="*/ 3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4" h="140">
                <a:moveTo>
                  <a:pt x="86" y="87"/>
                </a:moveTo>
                <a:cubicBezTo>
                  <a:pt x="86" y="115"/>
                  <a:pt x="86" y="115"/>
                  <a:pt x="86" y="115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6" y="117"/>
                  <a:pt x="84" y="118"/>
                  <a:pt x="82" y="118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2" y="118"/>
                  <a:pt x="10" y="117"/>
                  <a:pt x="10" y="1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4" y="11"/>
                </a:cubicBezTo>
                <a:cubicBezTo>
                  <a:pt x="82" y="11"/>
                  <a:pt x="82" y="11"/>
                  <a:pt x="82" y="11"/>
                </a:cubicBezTo>
                <a:cubicBezTo>
                  <a:pt x="84" y="11"/>
                  <a:pt x="86" y="13"/>
                  <a:pt x="86" y="15"/>
                </a:cubicBezTo>
                <a:cubicBezTo>
                  <a:pt x="86" y="16"/>
                  <a:pt x="86" y="16"/>
                  <a:pt x="8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4"/>
                  <a:pt x="6" y="140"/>
                  <a:pt x="14" y="140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90" y="140"/>
                  <a:pt x="96" y="134"/>
                  <a:pt x="96" y="126"/>
                </a:cubicBezTo>
                <a:cubicBezTo>
                  <a:pt x="96" y="126"/>
                  <a:pt x="96" y="126"/>
                  <a:pt x="96" y="126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87"/>
                  <a:pt x="96" y="87"/>
                  <a:pt x="96" y="87"/>
                </a:cubicBezTo>
                <a:cubicBezTo>
                  <a:pt x="86" y="87"/>
                  <a:pt x="86" y="87"/>
                  <a:pt x="86" y="87"/>
                </a:cubicBezTo>
                <a:close/>
                <a:moveTo>
                  <a:pt x="42" y="4"/>
                </a:moveTo>
                <a:cubicBezTo>
                  <a:pt x="55" y="4"/>
                  <a:pt x="55" y="4"/>
                  <a:pt x="55" y="4"/>
                </a:cubicBezTo>
                <a:cubicBezTo>
                  <a:pt x="55" y="4"/>
                  <a:pt x="56" y="4"/>
                  <a:pt x="56" y="5"/>
                </a:cubicBezTo>
                <a:cubicBezTo>
                  <a:pt x="56" y="6"/>
                  <a:pt x="55" y="7"/>
                  <a:pt x="55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1" y="7"/>
                  <a:pt x="40" y="6"/>
                  <a:pt x="40" y="5"/>
                </a:cubicBezTo>
                <a:cubicBezTo>
                  <a:pt x="40" y="4"/>
                  <a:pt x="41" y="4"/>
                  <a:pt x="42" y="4"/>
                </a:cubicBezTo>
                <a:close/>
                <a:moveTo>
                  <a:pt x="48" y="135"/>
                </a:moveTo>
                <a:cubicBezTo>
                  <a:pt x="45" y="135"/>
                  <a:pt x="42" y="133"/>
                  <a:pt x="42" y="129"/>
                </a:cubicBezTo>
                <a:cubicBezTo>
                  <a:pt x="42" y="125"/>
                  <a:pt x="45" y="123"/>
                  <a:pt x="48" y="123"/>
                </a:cubicBezTo>
                <a:cubicBezTo>
                  <a:pt x="52" y="123"/>
                  <a:pt x="54" y="125"/>
                  <a:pt x="54" y="129"/>
                </a:cubicBezTo>
                <a:cubicBezTo>
                  <a:pt x="54" y="133"/>
                  <a:pt x="52" y="135"/>
                  <a:pt x="48" y="135"/>
                </a:cubicBezTo>
                <a:close/>
                <a:moveTo>
                  <a:pt x="124" y="22"/>
                </a:moveTo>
                <a:cubicBezTo>
                  <a:pt x="96" y="22"/>
                  <a:pt x="96" y="22"/>
                  <a:pt x="96" y="22"/>
                </a:cubicBezTo>
                <a:cubicBezTo>
                  <a:pt x="86" y="22"/>
                  <a:pt x="86" y="22"/>
                  <a:pt x="86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56" y="22"/>
                  <a:pt x="51" y="27"/>
                  <a:pt x="51" y="33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6"/>
                  <a:pt x="56" y="81"/>
                  <a:pt x="62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83" y="81"/>
                  <a:pt x="83" y="81"/>
                  <a:pt x="83" y="81"/>
                </a:cubicBezTo>
                <a:cubicBezTo>
                  <a:pt x="86" y="81"/>
                  <a:pt x="86" y="81"/>
                  <a:pt x="86" y="81"/>
                </a:cubicBezTo>
                <a:cubicBezTo>
                  <a:pt x="96" y="81"/>
                  <a:pt x="96" y="81"/>
                  <a:pt x="96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9" y="81"/>
                  <a:pt x="134" y="76"/>
                  <a:pt x="134" y="70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34" y="27"/>
                  <a:pt x="129" y="22"/>
                  <a:pt x="124" y="22"/>
                </a:cubicBezTo>
                <a:close/>
                <a:moveTo>
                  <a:pt x="127" y="70"/>
                </a:moveTo>
                <a:cubicBezTo>
                  <a:pt x="127" y="72"/>
                  <a:pt x="126" y="74"/>
                  <a:pt x="124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86" y="74"/>
                  <a:pt x="86" y="74"/>
                  <a:pt x="8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0" y="74"/>
                  <a:pt x="58" y="72"/>
                  <a:pt x="58" y="70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0"/>
                  <a:pt x="60" y="29"/>
                  <a:pt x="62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96" y="29"/>
                  <a:pt x="96" y="29"/>
                  <a:pt x="96" y="29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26" y="29"/>
                  <a:pt x="127" y="30"/>
                  <a:pt x="127" y="33"/>
                </a:cubicBezTo>
                <a:lnTo>
                  <a:pt x="127" y="70"/>
                </a:lnTo>
                <a:close/>
                <a:moveTo>
                  <a:pt x="82" y="37"/>
                </a:moveTo>
                <a:cubicBezTo>
                  <a:pt x="112" y="41"/>
                  <a:pt x="112" y="41"/>
                  <a:pt x="112" y="41"/>
                </a:cubicBezTo>
                <a:cubicBezTo>
                  <a:pt x="109" y="56"/>
                  <a:pt x="109" y="56"/>
                  <a:pt x="109" y="56"/>
                </a:cubicBezTo>
                <a:cubicBezTo>
                  <a:pt x="90" y="57"/>
                  <a:pt x="90" y="57"/>
                  <a:pt x="90" y="57"/>
                </a:cubicBezTo>
                <a:cubicBezTo>
                  <a:pt x="88" y="62"/>
                  <a:pt x="88" y="62"/>
                  <a:pt x="88" y="62"/>
                </a:cubicBezTo>
                <a:cubicBezTo>
                  <a:pt x="89" y="62"/>
                  <a:pt x="89" y="63"/>
                  <a:pt x="90" y="64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02" y="62"/>
                  <a:pt x="103" y="61"/>
                  <a:pt x="105" y="61"/>
                </a:cubicBezTo>
                <a:cubicBezTo>
                  <a:pt x="107" y="61"/>
                  <a:pt x="109" y="63"/>
                  <a:pt x="109" y="65"/>
                </a:cubicBezTo>
                <a:cubicBezTo>
                  <a:pt x="109" y="67"/>
                  <a:pt x="107" y="69"/>
                  <a:pt x="105" y="69"/>
                </a:cubicBezTo>
                <a:cubicBezTo>
                  <a:pt x="103" y="69"/>
                  <a:pt x="102" y="68"/>
                  <a:pt x="102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8"/>
                  <a:pt x="87" y="69"/>
                  <a:pt x="86" y="69"/>
                </a:cubicBezTo>
                <a:cubicBezTo>
                  <a:pt x="84" y="69"/>
                  <a:pt x="82" y="67"/>
                  <a:pt x="82" y="65"/>
                </a:cubicBezTo>
                <a:cubicBezTo>
                  <a:pt x="82" y="63"/>
                  <a:pt x="84" y="61"/>
                  <a:pt x="86" y="61"/>
                </a:cubicBezTo>
                <a:cubicBezTo>
                  <a:pt x="86" y="61"/>
                  <a:pt x="86" y="61"/>
                  <a:pt x="86" y="61"/>
                </a:cubicBezTo>
                <a:cubicBezTo>
                  <a:pt x="87" y="57"/>
                  <a:pt x="87" y="57"/>
                  <a:pt x="87" y="57"/>
                </a:cubicBezTo>
                <a:cubicBezTo>
                  <a:pt x="86" y="57"/>
                  <a:pt x="86" y="57"/>
                  <a:pt x="86" y="57"/>
                </a:cubicBezTo>
                <a:cubicBezTo>
                  <a:pt x="81" y="39"/>
                  <a:pt x="81" y="39"/>
                  <a:pt x="81" y="39"/>
                </a:cubicBezTo>
                <a:cubicBezTo>
                  <a:pt x="78" y="37"/>
                  <a:pt x="78" y="37"/>
                  <a:pt x="78" y="37"/>
                </a:cubicBezTo>
                <a:cubicBezTo>
                  <a:pt x="78" y="37"/>
                  <a:pt x="78" y="37"/>
                  <a:pt x="78" y="37"/>
                </a:cubicBezTo>
                <a:cubicBezTo>
                  <a:pt x="77" y="37"/>
                  <a:pt x="76" y="36"/>
                  <a:pt x="76" y="35"/>
                </a:cubicBezTo>
                <a:cubicBezTo>
                  <a:pt x="76" y="34"/>
                  <a:pt x="77" y="33"/>
                  <a:pt x="78" y="33"/>
                </a:cubicBezTo>
                <a:cubicBezTo>
                  <a:pt x="79" y="33"/>
                  <a:pt x="80" y="34"/>
                  <a:pt x="80" y="35"/>
                </a:cubicBezTo>
                <a:cubicBezTo>
                  <a:pt x="80" y="35"/>
                  <a:pt x="80" y="35"/>
                  <a:pt x="80" y="35"/>
                </a:cubicBezTo>
                <a:lnTo>
                  <a:pt x="82" y="37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1446493" y="4587770"/>
            <a:ext cx="297451" cy="389228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Freeform 19"/>
          <p:cNvSpPr>
            <a:spLocks noEditPoints="1"/>
          </p:cNvSpPr>
          <p:nvPr/>
        </p:nvSpPr>
        <p:spPr bwMode="auto">
          <a:xfrm>
            <a:off x="6408874" y="5794249"/>
            <a:ext cx="366007" cy="316246"/>
          </a:xfrm>
          <a:custGeom>
            <a:avLst/>
            <a:gdLst>
              <a:gd name="T0" fmla="*/ 33 w 140"/>
              <a:gd name="T1" fmla="*/ 121 h 121"/>
              <a:gd name="T2" fmla="*/ 33 w 140"/>
              <a:gd name="T3" fmla="*/ 97 h 121"/>
              <a:gd name="T4" fmla="*/ 115 w 140"/>
              <a:gd name="T5" fmla="*/ 97 h 121"/>
              <a:gd name="T6" fmla="*/ 115 w 140"/>
              <a:gd name="T7" fmla="*/ 121 h 121"/>
              <a:gd name="T8" fmla="*/ 115 w 140"/>
              <a:gd name="T9" fmla="*/ 97 h 121"/>
              <a:gd name="T10" fmla="*/ 133 w 140"/>
              <a:gd name="T11" fmla="*/ 103 h 121"/>
              <a:gd name="T12" fmla="*/ 115 w 140"/>
              <a:gd name="T13" fmla="*/ 95 h 121"/>
              <a:gd name="T14" fmla="*/ 45 w 140"/>
              <a:gd name="T15" fmla="*/ 103 h 121"/>
              <a:gd name="T16" fmla="*/ 20 w 140"/>
              <a:gd name="T17" fmla="*/ 103 h 121"/>
              <a:gd name="T18" fmla="*/ 6 w 140"/>
              <a:gd name="T19" fmla="*/ 103 h 121"/>
              <a:gd name="T20" fmla="*/ 0 w 140"/>
              <a:gd name="T21" fmla="*/ 72 h 121"/>
              <a:gd name="T22" fmla="*/ 17 w 140"/>
              <a:gd name="T23" fmla="*/ 44 h 121"/>
              <a:gd name="T24" fmla="*/ 44 w 140"/>
              <a:gd name="T25" fmla="*/ 40 h 121"/>
              <a:gd name="T26" fmla="*/ 49 w 140"/>
              <a:gd name="T27" fmla="*/ 88 h 121"/>
              <a:gd name="T28" fmla="*/ 140 w 140"/>
              <a:gd name="T29" fmla="*/ 96 h 121"/>
              <a:gd name="T30" fmla="*/ 39 w 140"/>
              <a:gd name="T31" fmla="*/ 47 h 121"/>
              <a:gd name="T32" fmla="*/ 23 w 140"/>
              <a:gd name="T33" fmla="*/ 48 h 121"/>
              <a:gd name="T34" fmla="*/ 9 w 140"/>
              <a:gd name="T35" fmla="*/ 69 h 121"/>
              <a:gd name="T36" fmla="*/ 12 w 140"/>
              <a:gd name="T37" fmla="*/ 73 h 121"/>
              <a:gd name="T38" fmla="*/ 41 w 140"/>
              <a:gd name="T39" fmla="*/ 71 h 121"/>
              <a:gd name="T40" fmla="*/ 139 w 140"/>
              <a:gd name="T41" fmla="*/ 73 h 121"/>
              <a:gd name="T42" fmla="*/ 99 w 140"/>
              <a:gd name="T43" fmla="*/ 56 h 121"/>
              <a:gd name="T44" fmla="*/ 129 w 140"/>
              <a:gd name="T45" fmla="*/ 84 h 121"/>
              <a:gd name="T46" fmla="*/ 139 w 140"/>
              <a:gd name="T47" fmla="*/ 34 h 121"/>
              <a:gd name="T48" fmla="*/ 99 w 140"/>
              <a:gd name="T49" fmla="*/ 23 h 121"/>
              <a:gd name="T50" fmla="*/ 139 w 140"/>
              <a:gd name="T51" fmla="*/ 51 h 121"/>
              <a:gd name="T52" fmla="*/ 64 w 140"/>
              <a:gd name="T53" fmla="*/ 84 h 121"/>
              <a:gd name="T54" fmla="*/ 94 w 140"/>
              <a:gd name="T55" fmla="*/ 56 h 121"/>
              <a:gd name="T56" fmla="*/ 53 w 140"/>
              <a:gd name="T57" fmla="*/ 73 h 121"/>
              <a:gd name="T58" fmla="*/ 94 w 140"/>
              <a:gd name="T59" fmla="*/ 23 h 121"/>
              <a:gd name="T60" fmla="*/ 53 w 140"/>
              <a:gd name="T61" fmla="*/ 34 h 121"/>
              <a:gd name="T62" fmla="*/ 94 w 140"/>
              <a:gd name="T63" fmla="*/ 51 h 121"/>
              <a:gd name="T64" fmla="*/ 69 w 140"/>
              <a:gd name="T65" fmla="*/ 11 h 121"/>
              <a:gd name="T66" fmla="*/ 69 w 140"/>
              <a:gd name="T67" fmla="*/ 11 h 121"/>
              <a:gd name="T68" fmla="*/ 78 w 140"/>
              <a:gd name="T69" fmla="*/ 10 h 121"/>
              <a:gd name="T70" fmla="*/ 99 w 140"/>
              <a:gd name="T71" fmla="*/ 21 h 121"/>
              <a:gd name="T72" fmla="*/ 99 w 140"/>
              <a:gd name="T73" fmla="*/ 21 h 121"/>
              <a:gd name="T74" fmla="*/ 114 w 140"/>
              <a:gd name="T75" fmla="*/ 1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21">
                <a:moveTo>
                  <a:pt x="45" y="109"/>
                </a:moveTo>
                <a:cubicBezTo>
                  <a:pt x="45" y="116"/>
                  <a:pt x="39" y="121"/>
                  <a:pt x="33" y="121"/>
                </a:cubicBezTo>
                <a:cubicBezTo>
                  <a:pt x="26" y="121"/>
                  <a:pt x="21" y="116"/>
                  <a:pt x="21" y="109"/>
                </a:cubicBezTo>
                <a:cubicBezTo>
                  <a:pt x="21" y="103"/>
                  <a:pt x="26" y="97"/>
                  <a:pt x="33" y="97"/>
                </a:cubicBezTo>
                <a:cubicBezTo>
                  <a:pt x="39" y="97"/>
                  <a:pt x="45" y="103"/>
                  <a:pt x="45" y="109"/>
                </a:cubicBezTo>
                <a:close/>
                <a:moveTo>
                  <a:pt x="115" y="97"/>
                </a:moveTo>
                <a:cubicBezTo>
                  <a:pt x="108" y="97"/>
                  <a:pt x="103" y="103"/>
                  <a:pt x="103" y="109"/>
                </a:cubicBezTo>
                <a:cubicBezTo>
                  <a:pt x="103" y="116"/>
                  <a:pt x="108" y="121"/>
                  <a:pt x="115" y="121"/>
                </a:cubicBezTo>
                <a:cubicBezTo>
                  <a:pt x="121" y="121"/>
                  <a:pt x="126" y="116"/>
                  <a:pt x="126" y="109"/>
                </a:cubicBezTo>
                <a:cubicBezTo>
                  <a:pt x="126" y="103"/>
                  <a:pt x="121" y="97"/>
                  <a:pt x="115" y="97"/>
                </a:cubicBezTo>
                <a:close/>
                <a:moveTo>
                  <a:pt x="140" y="96"/>
                </a:moveTo>
                <a:cubicBezTo>
                  <a:pt x="140" y="100"/>
                  <a:pt x="137" y="103"/>
                  <a:pt x="133" y="103"/>
                </a:cubicBezTo>
                <a:cubicBezTo>
                  <a:pt x="127" y="103"/>
                  <a:pt x="127" y="103"/>
                  <a:pt x="127" y="103"/>
                </a:cubicBezTo>
                <a:cubicBezTo>
                  <a:pt x="125" y="98"/>
                  <a:pt x="120" y="95"/>
                  <a:pt x="115" y="95"/>
                </a:cubicBezTo>
                <a:cubicBezTo>
                  <a:pt x="109" y="95"/>
                  <a:pt x="104" y="98"/>
                  <a:pt x="102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3" y="98"/>
                  <a:pt x="38" y="95"/>
                  <a:pt x="33" y="95"/>
                </a:cubicBezTo>
                <a:cubicBezTo>
                  <a:pt x="27" y="95"/>
                  <a:pt x="22" y="98"/>
                  <a:pt x="20" y="103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1"/>
                  <a:pt x="0" y="9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9"/>
                  <a:pt x="2" y="65"/>
                  <a:pt x="3" y="63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2"/>
                  <a:pt x="23" y="40"/>
                  <a:pt x="25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7" y="40"/>
                  <a:pt x="49" y="42"/>
                  <a:pt x="49" y="45"/>
                </a:cubicBezTo>
                <a:cubicBezTo>
                  <a:pt x="49" y="88"/>
                  <a:pt x="49" y="88"/>
                  <a:pt x="49" y="88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7" y="88"/>
                  <a:pt x="140" y="91"/>
                  <a:pt x="140" y="96"/>
                </a:cubicBezTo>
                <a:close/>
                <a:moveTo>
                  <a:pt x="41" y="49"/>
                </a:moveTo>
                <a:cubicBezTo>
                  <a:pt x="41" y="48"/>
                  <a:pt x="40" y="47"/>
                  <a:pt x="39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7"/>
                  <a:pt x="24" y="47"/>
                  <a:pt x="23" y="48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8"/>
                  <a:pt x="9" y="69"/>
                </a:cubicBezTo>
                <a:cubicBezTo>
                  <a:pt x="9" y="71"/>
                  <a:pt x="9" y="71"/>
                  <a:pt x="9" y="71"/>
                </a:cubicBezTo>
                <a:cubicBezTo>
                  <a:pt x="9" y="72"/>
                  <a:pt x="10" y="73"/>
                  <a:pt x="12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40" y="73"/>
                  <a:pt x="41" y="72"/>
                  <a:pt x="41" y="71"/>
                </a:cubicBezTo>
                <a:lnTo>
                  <a:pt x="41" y="49"/>
                </a:lnTo>
                <a:close/>
                <a:moveTo>
                  <a:pt x="139" y="73"/>
                </a:moveTo>
                <a:cubicBezTo>
                  <a:pt x="139" y="56"/>
                  <a:pt x="139" y="56"/>
                  <a:pt x="139" y="56"/>
                </a:cubicBezTo>
                <a:cubicBezTo>
                  <a:pt x="99" y="56"/>
                  <a:pt x="99" y="56"/>
                  <a:pt x="99" y="56"/>
                </a:cubicBezTo>
                <a:cubicBezTo>
                  <a:pt x="99" y="84"/>
                  <a:pt x="99" y="84"/>
                  <a:pt x="99" y="84"/>
                </a:cubicBezTo>
                <a:cubicBezTo>
                  <a:pt x="129" y="84"/>
                  <a:pt x="129" y="84"/>
                  <a:pt x="129" y="84"/>
                </a:cubicBezTo>
                <a:cubicBezTo>
                  <a:pt x="135" y="84"/>
                  <a:pt x="139" y="79"/>
                  <a:pt x="139" y="73"/>
                </a:cubicBezTo>
                <a:close/>
                <a:moveTo>
                  <a:pt x="139" y="34"/>
                </a:moveTo>
                <a:cubicBezTo>
                  <a:pt x="139" y="28"/>
                  <a:pt x="135" y="23"/>
                  <a:pt x="129" y="23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51"/>
                  <a:pt x="99" y="51"/>
                  <a:pt x="99" y="51"/>
                </a:cubicBezTo>
                <a:cubicBezTo>
                  <a:pt x="139" y="51"/>
                  <a:pt x="139" y="51"/>
                  <a:pt x="139" y="51"/>
                </a:cubicBezTo>
                <a:lnTo>
                  <a:pt x="139" y="34"/>
                </a:lnTo>
                <a:close/>
                <a:moveTo>
                  <a:pt x="64" y="84"/>
                </a:moveTo>
                <a:cubicBezTo>
                  <a:pt x="94" y="84"/>
                  <a:pt x="94" y="84"/>
                  <a:pt x="94" y="84"/>
                </a:cubicBezTo>
                <a:cubicBezTo>
                  <a:pt x="94" y="56"/>
                  <a:pt x="94" y="56"/>
                  <a:pt x="94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9"/>
                  <a:pt x="58" y="84"/>
                  <a:pt x="64" y="84"/>
                </a:cubicBezTo>
                <a:close/>
                <a:moveTo>
                  <a:pt x="94" y="23"/>
                </a:moveTo>
                <a:cubicBezTo>
                  <a:pt x="64" y="23"/>
                  <a:pt x="64" y="23"/>
                  <a:pt x="64" y="23"/>
                </a:cubicBezTo>
                <a:cubicBezTo>
                  <a:pt x="58" y="23"/>
                  <a:pt x="53" y="28"/>
                  <a:pt x="53" y="34"/>
                </a:cubicBezTo>
                <a:cubicBezTo>
                  <a:pt x="53" y="51"/>
                  <a:pt x="53" y="51"/>
                  <a:pt x="53" y="51"/>
                </a:cubicBezTo>
                <a:cubicBezTo>
                  <a:pt x="94" y="51"/>
                  <a:pt x="94" y="51"/>
                  <a:pt x="94" y="51"/>
                </a:cubicBezTo>
                <a:lnTo>
                  <a:pt x="94" y="23"/>
                </a:lnTo>
                <a:close/>
                <a:moveTo>
                  <a:pt x="69" y="11"/>
                </a:moveTo>
                <a:cubicBezTo>
                  <a:pt x="72" y="0"/>
                  <a:pt x="90" y="5"/>
                  <a:pt x="94" y="21"/>
                </a:cubicBezTo>
                <a:cubicBezTo>
                  <a:pt x="94" y="21"/>
                  <a:pt x="65" y="24"/>
                  <a:pt x="69" y="11"/>
                </a:cubicBezTo>
                <a:close/>
                <a:moveTo>
                  <a:pt x="91" y="19"/>
                </a:moveTo>
                <a:cubicBezTo>
                  <a:pt x="91" y="19"/>
                  <a:pt x="84" y="10"/>
                  <a:pt x="78" y="10"/>
                </a:cubicBezTo>
                <a:cubicBezTo>
                  <a:pt x="72" y="10"/>
                  <a:pt x="75" y="18"/>
                  <a:pt x="91" y="19"/>
                </a:cubicBezTo>
                <a:close/>
                <a:moveTo>
                  <a:pt x="99" y="21"/>
                </a:moveTo>
                <a:cubicBezTo>
                  <a:pt x="102" y="5"/>
                  <a:pt x="121" y="0"/>
                  <a:pt x="124" y="11"/>
                </a:cubicBezTo>
                <a:cubicBezTo>
                  <a:pt x="127" y="24"/>
                  <a:pt x="99" y="21"/>
                  <a:pt x="99" y="21"/>
                </a:cubicBezTo>
                <a:close/>
                <a:moveTo>
                  <a:pt x="102" y="19"/>
                </a:moveTo>
                <a:cubicBezTo>
                  <a:pt x="117" y="18"/>
                  <a:pt x="120" y="10"/>
                  <a:pt x="114" y="10"/>
                </a:cubicBezTo>
                <a:cubicBezTo>
                  <a:pt x="108" y="10"/>
                  <a:pt x="102" y="19"/>
                  <a:pt x="102" y="19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53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2" grpId="0"/>
          <p:bldP spid="25" grpId="0"/>
          <p:bldP spid="26" grpId="0"/>
          <p:bldP spid="30" grpId="0"/>
          <p:bldP spid="31" grpId="0" animBg="1"/>
          <p:bldP spid="32" grpId="0" animBg="1"/>
          <p:bldP spid="33" grpId="0" animBg="1"/>
          <p:bldP spid="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2" grpId="0"/>
          <p:bldP spid="25" grpId="0"/>
          <p:bldP spid="26" grpId="0"/>
          <p:bldP spid="30" grpId="0"/>
          <p:bldP spid="31" grpId="0" animBg="1"/>
          <p:bldP spid="32" grpId="0" animBg="1"/>
          <p:bldP spid="33" grpId="0" animBg="1"/>
          <p:bldP spid="34" grpId="0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11" name="Picture 2" descr="D:\desktop\662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60326" y="2063023"/>
            <a:ext cx="7013487" cy="404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-414548" y="2363372"/>
            <a:ext cx="5321928" cy="33232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23405" y="2127226"/>
            <a:ext cx="1152128" cy="115212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</a:t>
            </a:r>
            <a:endParaRPr lang="zh-CN" altLang="en-US" sz="28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982441" y="2127226"/>
            <a:ext cx="1152128" cy="115212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</a:t>
            </a:r>
            <a:endParaRPr lang="zh-CN" altLang="en-US" sz="28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41477" y="2127226"/>
            <a:ext cx="1152128" cy="115212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</a:t>
            </a:r>
            <a:endParaRPr lang="zh-CN" altLang="en-US" sz="28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47739" y="3676685"/>
            <a:ext cx="1503460" cy="314040"/>
          </a:xfrm>
          <a:prstGeom prst="rect">
            <a:avLst/>
          </a:prstGeom>
          <a:solidFill>
            <a:srgbClr val="12406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7806775" y="3676685"/>
            <a:ext cx="1503460" cy="314040"/>
          </a:xfrm>
          <a:prstGeom prst="rect">
            <a:avLst/>
          </a:prstGeom>
          <a:solidFill>
            <a:srgbClr val="53728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765811" y="3676735"/>
            <a:ext cx="1503460" cy="314040"/>
          </a:xfrm>
          <a:prstGeom prst="rect">
            <a:avLst/>
          </a:prstGeom>
          <a:solidFill>
            <a:srgbClr val="12406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5801459" y="4021787"/>
            <a:ext cx="1625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TextBox 17"/>
          <p:cNvSpPr txBox="1"/>
          <p:nvPr/>
        </p:nvSpPr>
        <p:spPr>
          <a:xfrm>
            <a:off x="7783625" y="4021787"/>
            <a:ext cx="1625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9745248" y="4021787"/>
            <a:ext cx="1625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6829891" y="5385297"/>
            <a:ext cx="454105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918802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4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8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32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2493158" y="2824415"/>
            <a:ext cx="1670332" cy="1670331"/>
          </a:xfrm>
          <a:prstGeom prst="roundRect">
            <a:avLst>
              <a:gd name="adj" fmla="val 6808"/>
            </a:avLst>
          </a:prstGeom>
          <a:solidFill>
            <a:srgbClr val="124062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4366410" y="2824415"/>
            <a:ext cx="1670332" cy="1670331"/>
          </a:xfrm>
          <a:prstGeom prst="roundRect">
            <a:avLst>
              <a:gd name="adj" fmla="val 6808"/>
            </a:avLst>
          </a:prstGeom>
          <a:solidFill>
            <a:srgbClr val="537285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6239662" y="2824417"/>
            <a:ext cx="1670332" cy="1670331"/>
          </a:xfrm>
          <a:prstGeom prst="roundRect">
            <a:avLst>
              <a:gd name="adj" fmla="val 6808"/>
            </a:avLst>
          </a:prstGeom>
          <a:solidFill>
            <a:srgbClr val="124062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8112914" y="2824418"/>
            <a:ext cx="1670332" cy="1670331"/>
          </a:xfrm>
          <a:prstGeom prst="roundRect">
            <a:avLst>
              <a:gd name="adj" fmla="val 6808"/>
            </a:avLst>
          </a:prstGeom>
          <a:solidFill>
            <a:srgbClr val="537285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18900000">
            <a:off x="3373614" y="4480312"/>
            <a:ext cx="1033677" cy="239770"/>
          </a:xfrm>
          <a:prstGeom prst="roundRect">
            <a:avLst/>
          </a:prstGeom>
          <a:solidFill>
            <a:srgbClr val="12406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16" name="Freeform 69"/>
          <p:cNvSpPr>
            <a:spLocks noEditPoints="1"/>
          </p:cNvSpPr>
          <p:nvPr/>
        </p:nvSpPr>
        <p:spPr bwMode="auto">
          <a:xfrm>
            <a:off x="3085892" y="3462755"/>
            <a:ext cx="484864" cy="393652"/>
          </a:xfrm>
          <a:custGeom>
            <a:avLst/>
            <a:gdLst>
              <a:gd name="T0" fmla="*/ 4 w 128"/>
              <a:gd name="T1" fmla="*/ 88 h 104"/>
              <a:gd name="T2" fmla="*/ 52 w 128"/>
              <a:gd name="T3" fmla="*/ 88 h 104"/>
              <a:gd name="T4" fmla="*/ 56 w 128"/>
              <a:gd name="T5" fmla="*/ 85 h 104"/>
              <a:gd name="T6" fmla="*/ 56 w 128"/>
              <a:gd name="T7" fmla="*/ 79 h 104"/>
              <a:gd name="T8" fmla="*/ 52 w 128"/>
              <a:gd name="T9" fmla="*/ 76 h 104"/>
              <a:gd name="T10" fmla="*/ 4 w 128"/>
              <a:gd name="T11" fmla="*/ 76 h 104"/>
              <a:gd name="T12" fmla="*/ 0 w 128"/>
              <a:gd name="T13" fmla="*/ 79 h 104"/>
              <a:gd name="T14" fmla="*/ 0 w 128"/>
              <a:gd name="T15" fmla="*/ 85 h 104"/>
              <a:gd name="T16" fmla="*/ 4 w 128"/>
              <a:gd name="T17" fmla="*/ 88 h 104"/>
              <a:gd name="T18" fmla="*/ 4 w 128"/>
              <a:gd name="T19" fmla="*/ 104 h 104"/>
              <a:gd name="T20" fmla="*/ 52 w 128"/>
              <a:gd name="T21" fmla="*/ 104 h 104"/>
              <a:gd name="T22" fmla="*/ 56 w 128"/>
              <a:gd name="T23" fmla="*/ 101 h 104"/>
              <a:gd name="T24" fmla="*/ 56 w 128"/>
              <a:gd name="T25" fmla="*/ 95 h 104"/>
              <a:gd name="T26" fmla="*/ 52 w 128"/>
              <a:gd name="T27" fmla="*/ 92 h 104"/>
              <a:gd name="T28" fmla="*/ 4 w 128"/>
              <a:gd name="T29" fmla="*/ 92 h 104"/>
              <a:gd name="T30" fmla="*/ 0 w 128"/>
              <a:gd name="T31" fmla="*/ 95 h 104"/>
              <a:gd name="T32" fmla="*/ 0 w 128"/>
              <a:gd name="T33" fmla="*/ 101 h 104"/>
              <a:gd name="T34" fmla="*/ 4 w 128"/>
              <a:gd name="T35" fmla="*/ 104 h 104"/>
              <a:gd name="T36" fmla="*/ 4 w 128"/>
              <a:gd name="T37" fmla="*/ 72 h 104"/>
              <a:gd name="T38" fmla="*/ 52 w 128"/>
              <a:gd name="T39" fmla="*/ 72 h 104"/>
              <a:gd name="T40" fmla="*/ 56 w 128"/>
              <a:gd name="T41" fmla="*/ 69 h 104"/>
              <a:gd name="T42" fmla="*/ 56 w 128"/>
              <a:gd name="T43" fmla="*/ 63 h 104"/>
              <a:gd name="T44" fmla="*/ 52 w 128"/>
              <a:gd name="T45" fmla="*/ 60 h 104"/>
              <a:gd name="T46" fmla="*/ 4 w 128"/>
              <a:gd name="T47" fmla="*/ 60 h 104"/>
              <a:gd name="T48" fmla="*/ 0 w 128"/>
              <a:gd name="T49" fmla="*/ 63 h 104"/>
              <a:gd name="T50" fmla="*/ 0 w 128"/>
              <a:gd name="T51" fmla="*/ 69 h 104"/>
              <a:gd name="T52" fmla="*/ 4 w 128"/>
              <a:gd name="T53" fmla="*/ 72 h 104"/>
              <a:gd name="T54" fmla="*/ 64 w 128"/>
              <a:gd name="T55" fmla="*/ 71 h 104"/>
              <a:gd name="T56" fmla="*/ 64 w 128"/>
              <a:gd name="T57" fmla="*/ 69 h 104"/>
              <a:gd name="T58" fmla="*/ 64 w 128"/>
              <a:gd name="T59" fmla="*/ 63 h 104"/>
              <a:gd name="T60" fmla="*/ 52 w 128"/>
              <a:gd name="T61" fmla="*/ 52 h 104"/>
              <a:gd name="T62" fmla="*/ 36 w 128"/>
              <a:gd name="T63" fmla="*/ 52 h 104"/>
              <a:gd name="T64" fmla="*/ 56 w 128"/>
              <a:gd name="T65" fmla="*/ 32 h 104"/>
              <a:gd name="T66" fmla="*/ 76 w 128"/>
              <a:gd name="T67" fmla="*/ 52 h 104"/>
              <a:gd name="T68" fmla="*/ 64 w 128"/>
              <a:gd name="T69" fmla="*/ 71 h 104"/>
              <a:gd name="T70" fmla="*/ 0 w 128"/>
              <a:gd name="T71" fmla="*/ 16 h 104"/>
              <a:gd name="T72" fmla="*/ 112 w 128"/>
              <a:gd name="T73" fmla="*/ 16 h 104"/>
              <a:gd name="T74" fmla="*/ 112 w 128"/>
              <a:gd name="T75" fmla="*/ 88 h 104"/>
              <a:gd name="T76" fmla="*/ 64 w 128"/>
              <a:gd name="T77" fmla="*/ 88 h 104"/>
              <a:gd name="T78" fmla="*/ 64 w 128"/>
              <a:gd name="T79" fmla="*/ 85 h 104"/>
              <a:gd name="T80" fmla="*/ 64 w 128"/>
              <a:gd name="T81" fmla="*/ 80 h 104"/>
              <a:gd name="T82" fmla="*/ 88 w 128"/>
              <a:gd name="T83" fmla="*/ 80 h 104"/>
              <a:gd name="T84" fmla="*/ 104 w 128"/>
              <a:gd name="T85" fmla="*/ 64 h 104"/>
              <a:gd name="T86" fmla="*/ 104 w 128"/>
              <a:gd name="T87" fmla="*/ 40 h 104"/>
              <a:gd name="T88" fmla="*/ 88 w 128"/>
              <a:gd name="T89" fmla="*/ 24 h 104"/>
              <a:gd name="T90" fmla="*/ 24 w 128"/>
              <a:gd name="T91" fmla="*/ 24 h 104"/>
              <a:gd name="T92" fmla="*/ 8 w 128"/>
              <a:gd name="T93" fmla="*/ 40 h 104"/>
              <a:gd name="T94" fmla="*/ 8 w 128"/>
              <a:gd name="T95" fmla="*/ 52 h 104"/>
              <a:gd name="T96" fmla="*/ 4 w 128"/>
              <a:gd name="T97" fmla="*/ 52 h 104"/>
              <a:gd name="T98" fmla="*/ 0 w 128"/>
              <a:gd name="T99" fmla="*/ 53 h 104"/>
              <a:gd name="T100" fmla="*/ 0 w 128"/>
              <a:gd name="T101" fmla="*/ 16 h 104"/>
              <a:gd name="T102" fmla="*/ 128 w 128"/>
              <a:gd name="T103" fmla="*/ 0 h 104"/>
              <a:gd name="T104" fmla="*/ 128 w 128"/>
              <a:gd name="T105" fmla="*/ 80 h 104"/>
              <a:gd name="T106" fmla="*/ 120 w 128"/>
              <a:gd name="T107" fmla="*/ 80 h 104"/>
              <a:gd name="T108" fmla="*/ 120 w 128"/>
              <a:gd name="T109" fmla="*/ 8 h 104"/>
              <a:gd name="T110" fmla="*/ 8 w 128"/>
              <a:gd name="T111" fmla="*/ 8 h 104"/>
              <a:gd name="T112" fmla="*/ 8 w 128"/>
              <a:gd name="T113" fmla="*/ 0 h 104"/>
              <a:gd name="T114" fmla="*/ 128 w 128"/>
              <a:gd name="T11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8" h="104">
                <a:moveTo>
                  <a:pt x="4" y="88"/>
                </a:moveTo>
                <a:cubicBezTo>
                  <a:pt x="52" y="88"/>
                  <a:pt x="52" y="88"/>
                  <a:pt x="52" y="88"/>
                </a:cubicBezTo>
                <a:cubicBezTo>
                  <a:pt x="54" y="88"/>
                  <a:pt x="56" y="87"/>
                  <a:pt x="56" y="85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78"/>
                  <a:pt x="54" y="76"/>
                  <a:pt x="52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8"/>
                  <a:pt x="0" y="79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7"/>
                  <a:pt x="2" y="88"/>
                  <a:pt x="4" y="88"/>
                </a:cubicBezTo>
                <a:moveTo>
                  <a:pt x="4" y="104"/>
                </a:moveTo>
                <a:cubicBezTo>
                  <a:pt x="52" y="104"/>
                  <a:pt x="52" y="104"/>
                  <a:pt x="52" y="104"/>
                </a:cubicBezTo>
                <a:cubicBezTo>
                  <a:pt x="54" y="104"/>
                  <a:pt x="56" y="103"/>
                  <a:pt x="56" y="101"/>
                </a:cubicBezTo>
                <a:cubicBezTo>
                  <a:pt x="56" y="95"/>
                  <a:pt x="56" y="95"/>
                  <a:pt x="56" y="95"/>
                </a:cubicBezTo>
                <a:cubicBezTo>
                  <a:pt x="56" y="94"/>
                  <a:pt x="54" y="92"/>
                  <a:pt x="52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4"/>
                  <a:pt x="0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3"/>
                  <a:pt x="2" y="104"/>
                  <a:pt x="4" y="104"/>
                </a:cubicBezTo>
                <a:moveTo>
                  <a:pt x="4" y="72"/>
                </a:moveTo>
                <a:cubicBezTo>
                  <a:pt x="52" y="72"/>
                  <a:pt x="52" y="72"/>
                  <a:pt x="52" y="72"/>
                </a:cubicBezTo>
                <a:cubicBezTo>
                  <a:pt x="54" y="72"/>
                  <a:pt x="56" y="71"/>
                  <a:pt x="56" y="69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2"/>
                  <a:pt x="54" y="60"/>
                  <a:pt x="52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2" y="60"/>
                  <a:pt x="0" y="62"/>
                  <a:pt x="0" y="6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1"/>
                  <a:pt x="2" y="72"/>
                  <a:pt x="4" y="72"/>
                </a:cubicBezTo>
                <a:moveTo>
                  <a:pt x="64" y="71"/>
                </a:moveTo>
                <a:cubicBezTo>
                  <a:pt x="64" y="70"/>
                  <a:pt x="64" y="70"/>
                  <a:pt x="64" y="69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57"/>
                  <a:pt x="59" y="52"/>
                  <a:pt x="52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41"/>
                  <a:pt x="45" y="32"/>
                  <a:pt x="56" y="32"/>
                </a:cubicBezTo>
                <a:cubicBezTo>
                  <a:pt x="67" y="32"/>
                  <a:pt x="76" y="41"/>
                  <a:pt x="76" y="52"/>
                </a:cubicBezTo>
                <a:cubicBezTo>
                  <a:pt x="76" y="61"/>
                  <a:pt x="71" y="68"/>
                  <a:pt x="64" y="71"/>
                </a:cubicBezTo>
                <a:moveTo>
                  <a:pt x="0" y="16"/>
                </a:moveTo>
                <a:cubicBezTo>
                  <a:pt x="112" y="16"/>
                  <a:pt x="112" y="16"/>
                  <a:pt x="112" y="16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87"/>
                  <a:pt x="64" y="86"/>
                  <a:pt x="64" y="85"/>
                </a:cubicBezTo>
                <a:cubicBezTo>
                  <a:pt x="64" y="80"/>
                  <a:pt x="64" y="80"/>
                  <a:pt x="6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71"/>
                  <a:pt x="95" y="64"/>
                  <a:pt x="104" y="64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95" y="40"/>
                  <a:pt x="88" y="33"/>
                  <a:pt x="88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33"/>
                  <a:pt x="17" y="40"/>
                  <a:pt x="8" y="40"/>
                </a:cubicBezTo>
                <a:cubicBezTo>
                  <a:pt x="8" y="52"/>
                  <a:pt x="8" y="52"/>
                  <a:pt x="8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3" y="52"/>
                  <a:pt x="1" y="53"/>
                  <a:pt x="0" y="53"/>
                </a:cubicBezTo>
                <a:lnTo>
                  <a:pt x="0" y="16"/>
                </a:lnTo>
                <a:close/>
                <a:moveTo>
                  <a:pt x="128" y="0"/>
                </a:moveTo>
                <a:cubicBezTo>
                  <a:pt x="128" y="80"/>
                  <a:pt x="128" y="80"/>
                  <a:pt x="128" y="80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20" y="8"/>
                  <a:pt x="120" y="8"/>
                  <a:pt x="120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0"/>
                  <a:pt x="8" y="0"/>
                  <a:pt x="8" y="0"/>
                </a:cubicBezTo>
                <a:lnTo>
                  <a:pt x="128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35"/>
          <p:cNvSpPr>
            <a:spLocks noEditPoints="1"/>
          </p:cNvSpPr>
          <p:nvPr/>
        </p:nvSpPr>
        <p:spPr bwMode="auto">
          <a:xfrm>
            <a:off x="4907134" y="3441123"/>
            <a:ext cx="588887" cy="436916"/>
          </a:xfrm>
          <a:custGeom>
            <a:avLst/>
            <a:gdLst>
              <a:gd name="T0" fmla="*/ 56 w 144"/>
              <a:gd name="T1" fmla="*/ 10 h 107"/>
              <a:gd name="T2" fmla="*/ 0 w 144"/>
              <a:gd name="T3" fmla="*/ 92 h 107"/>
              <a:gd name="T4" fmla="*/ 104 w 144"/>
              <a:gd name="T5" fmla="*/ 92 h 107"/>
              <a:gd name="T6" fmla="*/ 131 w 144"/>
              <a:gd name="T7" fmla="*/ 78 h 107"/>
              <a:gd name="T8" fmla="*/ 4 w 144"/>
              <a:gd name="T9" fmla="*/ 92 h 107"/>
              <a:gd name="T10" fmla="*/ 127 w 144"/>
              <a:gd name="T11" fmla="*/ 77 h 107"/>
              <a:gd name="T12" fmla="*/ 106 w 144"/>
              <a:gd name="T13" fmla="*/ 52 h 107"/>
              <a:gd name="T14" fmla="*/ 105 w 144"/>
              <a:gd name="T15" fmla="*/ 50 h 107"/>
              <a:gd name="T16" fmla="*/ 104 w 144"/>
              <a:gd name="T17" fmla="*/ 43 h 107"/>
              <a:gd name="T18" fmla="*/ 133 w 144"/>
              <a:gd name="T19" fmla="*/ 24 h 107"/>
              <a:gd name="T20" fmla="*/ 109 w 144"/>
              <a:gd name="T21" fmla="*/ 51 h 107"/>
              <a:gd name="T22" fmla="*/ 108 w 144"/>
              <a:gd name="T23" fmla="*/ 53 h 107"/>
              <a:gd name="T24" fmla="*/ 115 w 144"/>
              <a:gd name="T25" fmla="*/ 55 h 107"/>
              <a:gd name="T26" fmla="*/ 117 w 144"/>
              <a:gd name="T27" fmla="*/ 52 h 107"/>
              <a:gd name="T28" fmla="*/ 118 w 144"/>
              <a:gd name="T29" fmla="*/ 56 h 107"/>
              <a:gd name="T30" fmla="*/ 119 w 144"/>
              <a:gd name="T31" fmla="*/ 55 h 107"/>
              <a:gd name="T32" fmla="*/ 118 w 144"/>
              <a:gd name="T33" fmla="*/ 55 h 107"/>
              <a:gd name="T34" fmla="*/ 122 w 144"/>
              <a:gd name="T35" fmla="*/ 57 h 107"/>
              <a:gd name="T36" fmla="*/ 121 w 144"/>
              <a:gd name="T37" fmla="*/ 56 h 107"/>
              <a:gd name="T38" fmla="*/ 125 w 144"/>
              <a:gd name="T39" fmla="*/ 59 h 107"/>
              <a:gd name="T40" fmla="*/ 124 w 144"/>
              <a:gd name="T41" fmla="*/ 57 h 107"/>
              <a:gd name="T42" fmla="*/ 64 w 144"/>
              <a:gd name="T43" fmla="*/ 85 h 107"/>
              <a:gd name="T44" fmla="*/ 21 w 144"/>
              <a:gd name="T45" fmla="*/ 72 h 107"/>
              <a:gd name="T46" fmla="*/ 20 w 144"/>
              <a:gd name="T47" fmla="*/ 70 h 107"/>
              <a:gd name="T48" fmla="*/ 23 w 144"/>
              <a:gd name="T49" fmla="*/ 72 h 107"/>
              <a:gd name="T50" fmla="*/ 23 w 144"/>
              <a:gd name="T51" fmla="*/ 71 h 107"/>
              <a:gd name="T52" fmla="*/ 26 w 144"/>
              <a:gd name="T53" fmla="*/ 72 h 107"/>
              <a:gd name="T54" fmla="*/ 28 w 144"/>
              <a:gd name="T55" fmla="*/ 69 h 107"/>
              <a:gd name="T56" fmla="*/ 28 w 144"/>
              <a:gd name="T57" fmla="*/ 70 h 107"/>
              <a:gd name="T58" fmla="*/ 27 w 144"/>
              <a:gd name="T59" fmla="*/ 72 h 107"/>
              <a:gd name="T60" fmla="*/ 33 w 144"/>
              <a:gd name="T61" fmla="*/ 73 h 107"/>
              <a:gd name="T62" fmla="*/ 30 w 144"/>
              <a:gd name="T63" fmla="*/ 72 h 107"/>
              <a:gd name="T64" fmla="*/ 42 w 144"/>
              <a:gd name="T65" fmla="*/ 70 h 107"/>
              <a:gd name="T66" fmla="*/ 41 w 144"/>
              <a:gd name="T67" fmla="*/ 70 h 107"/>
              <a:gd name="T68" fmla="*/ 45 w 144"/>
              <a:gd name="T69" fmla="*/ 69 h 107"/>
              <a:gd name="T70" fmla="*/ 43 w 144"/>
              <a:gd name="T71" fmla="*/ 72 h 107"/>
              <a:gd name="T72" fmla="*/ 49 w 144"/>
              <a:gd name="T73" fmla="*/ 70 h 107"/>
              <a:gd name="T74" fmla="*/ 49 w 144"/>
              <a:gd name="T75" fmla="*/ 69 h 107"/>
              <a:gd name="T76" fmla="*/ 50 w 144"/>
              <a:gd name="T77" fmla="*/ 72 h 107"/>
              <a:gd name="T78" fmla="*/ 51 w 144"/>
              <a:gd name="T79" fmla="*/ 71 h 107"/>
              <a:gd name="T80" fmla="*/ 53 w 144"/>
              <a:gd name="T81" fmla="*/ 71 h 107"/>
              <a:gd name="T82" fmla="*/ 60 w 144"/>
              <a:gd name="T83" fmla="*/ 70 h 107"/>
              <a:gd name="T84" fmla="*/ 60 w 144"/>
              <a:gd name="T85" fmla="*/ 69 h 107"/>
              <a:gd name="T86" fmla="*/ 60 w 144"/>
              <a:gd name="T87" fmla="*/ 72 h 107"/>
              <a:gd name="T88" fmla="*/ 64 w 144"/>
              <a:gd name="T89" fmla="*/ 70 h 107"/>
              <a:gd name="T90" fmla="*/ 63 w 144"/>
              <a:gd name="T91" fmla="*/ 71 h 107"/>
              <a:gd name="T92" fmla="*/ 64 w 144"/>
              <a:gd name="T93" fmla="*/ 71 h 107"/>
              <a:gd name="T94" fmla="*/ 67 w 144"/>
              <a:gd name="T95" fmla="*/ 70 h 107"/>
              <a:gd name="T96" fmla="*/ 69 w 144"/>
              <a:gd name="T97" fmla="*/ 72 h 107"/>
              <a:gd name="T98" fmla="*/ 71 w 144"/>
              <a:gd name="T99" fmla="*/ 70 h 107"/>
              <a:gd name="T100" fmla="*/ 73 w 144"/>
              <a:gd name="T101" fmla="*/ 70 h 107"/>
              <a:gd name="T102" fmla="*/ 79 w 144"/>
              <a:gd name="T103" fmla="*/ 73 h 107"/>
              <a:gd name="T104" fmla="*/ 80 w 144"/>
              <a:gd name="T105" fmla="*/ 72 h 107"/>
              <a:gd name="T106" fmla="*/ 83 w 144"/>
              <a:gd name="T107" fmla="*/ 72 h 107"/>
              <a:gd name="T108" fmla="*/ 84 w 144"/>
              <a:gd name="T109" fmla="*/ 72 h 107"/>
              <a:gd name="T110" fmla="*/ 83 w 144"/>
              <a:gd name="T111" fmla="*/ 72 h 107"/>
              <a:gd name="T112" fmla="*/ 88 w 144"/>
              <a:gd name="T113" fmla="*/ 73 h 107"/>
              <a:gd name="T114" fmla="*/ 87 w 144"/>
              <a:gd name="T115" fmla="*/ 72 h 107"/>
              <a:gd name="T116" fmla="*/ 91 w 144"/>
              <a:gd name="T117" fmla="*/ 73 h 107"/>
              <a:gd name="T118" fmla="*/ 91 w 144"/>
              <a:gd name="T119" fmla="*/ 6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4" h="107">
                <a:moveTo>
                  <a:pt x="142" y="26"/>
                </a:moveTo>
                <a:cubicBezTo>
                  <a:pt x="142" y="26"/>
                  <a:pt x="142" y="26"/>
                  <a:pt x="142" y="26"/>
                </a:cubicBezTo>
                <a:cubicBezTo>
                  <a:pt x="141" y="23"/>
                  <a:pt x="138" y="21"/>
                  <a:pt x="135" y="20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73" y="1"/>
                  <a:pt x="73" y="1"/>
                  <a:pt x="73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0" y="0"/>
                  <a:pt x="66" y="1"/>
                  <a:pt x="63" y="2"/>
                </a:cubicBezTo>
                <a:cubicBezTo>
                  <a:pt x="60" y="4"/>
                  <a:pt x="58" y="7"/>
                  <a:pt x="56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1" y="28"/>
                  <a:pt x="51" y="28"/>
                  <a:pt x="51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1" y="28"/>
                  <a:pt x="7" y="29"/>
                  <a:pt x="4" y="32"/>
                </a:cubicBezTo>
                <a:cubicBezTo>
                  <a:pt x="2" y="35"/>
                  <a:pt x="0" y="39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6"/>
                  <a:pt x="2" y="100"/>
                  <a:pt x="4" y="103"/>
                </a:cubicBezTo>
                <a:cubicBezTo>
                  <a:pt x="7" y="106"/>
                  <a:pt x="11" y="107"/>
                  <a:pt x="15" y="107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3" y="107"/>
                  <a:pt x="97" y="106"/>
                  <a:pt x="100" y="103"/>
                </a:cubicBezTo>
                <a:cubicBezTo>
                  <a:pt x="102" y="100"/>
                  <a:pt x="104" y="96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8" y="88"/>
                  <a:pt x="121" y="87"/>
                  <a:pt x="124" y="86"/>
                </a:cubicBezTo>
                <a:cubicBezTo>
                  <a:pt x="127" y="84"/>
                  <a:pt x="130" y="81"/>
                  <a:pt x="131" y="78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4" y="33"/>
                  <a:pt x="144" y="29"/>
                  <a:pt x="142" y="26"/>
                </a:cubicBezTo>
                <a:close/>
                <a:moveTo>
                  <a:pt x="56" y="26"/>
                </a:moveTo>
                <a:cubicBezTo>
                  <a:pt x="61" y="28"/>
                  <a:pt x="61" y="28"/>
                  <a:pt x="61" y="28"/>
                </a:cubicBezTo>
                <a:cubicBezTo>
                  <a:pt x="55" y="28"/>
                  <a:pt x="55" y="28"/>
                  <a:pt x="55" y="28"/>
                </a:cubicBezTo>
                <a:lnTo>
                  <a:pt x="56" y="26"/>
                </a:lnTo>
                <a:close/>
                <a:moveTo>
                  <a:pt x="100" y="92"/>
                </a:moveTo>
                <a:cubicBezTo>
                  <a:pt x="100" y="98"/>
                  <a:pt x="95" y="103"/>
                  <a:pt x="89" y="103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9" y="103"/>
                  <a:pt x="4" y="98"/>
                  <a:pt x="4" y="92"/>
                </a:cubicBezTo>
                <a:cubicBezTo>
                  <a:pt x="4" y="61"/>
                  <a:pt x="4" y="61"/>
                  <a:pt x="4" y="61"/>
                </a:cubicBezTo>
                <a:cubicBezTo>
                  <a:pt x="100" y="61"/>
                  <a:pt x="100" y="61"/>
                  <a:pt x="100" y="61"/>
                </a:cubicBezTo>
                <a:lnTo>
                  <a:pt x="100" y="92"/>
                </a:lnTo>
                <a:close/>
                <a:moveTo>
                  <a:pt x="100" y="48"/>
                </a:moveTo>
                <a:cubicBezTo>
                  <a:pt x="4" y="48"/>
                  <a:pt x="4" y="48"/>
                  <a:pt x="4" y="48"/>
                </a:cubicBezTo>
                <a:cubicBezTo>
                  <a:pt x="4" y="43"/>
                  <a:pt x="4" y="43"/>
                  <a:pt x="4" y="43"/>
                </a:cubicBezTo>
                <a:cubicBezTo>
                  <a:pt x="4" y="37"/>
                  <a:pt x="9" y="32"/>
                  <a:pt x="15" y="32"/>
                </a:cubicBezTo>
                <a:cubicBezTo>
                  <a:pt x="89" y="32"/>
                  <a:pt x="89" y="32"/>
                  <a:pt x="89" y="32"/>
                </a:cubicBezTo>
                <a:cubicBezTo>
                  <a:pt x="95" y="32"/>
                  <a:pt x="100" y="37"/>
                  <a:pt x="100" y="43"/>
                </a:cubicBezTo>
                <a:lnTo>
                  <a:pt x="100" y="48"/>
                </a:lnTo>
                <a:close/>
                <a:moveTo>
                  <a:pt x="127" y="77"/>
                </a:moveTo>
                <a:cubicBezTo>
                  <a:pt x="126" y="82"/>
                  <a:pt x="120" y="84"/>
                  <a:pt x="115" y="83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104" y="73"/>
                  <a:pt x="104" y="73"/>
                  <a:pt x="104" y="73"/>
                </a:cubicBezTo>
                <a:cubicBezTo>
                  <a:pt x="118" y="78"/>
                  <a:pt x="118" y="78"/>
                  <a:pt x="118" y="78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104" y="63"/>
                  <a:pt x="104" y="63"/>
                  <a:pt x="104" y="63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7" y="52"/>
                  <a:pt x="107" y="52"/>
                  <a:pt x="107" y="52"/>
                </a:cubicBezTo>
                <a:cubicBezTo>
                  <a:pt x="107" y="52"/>
                  <a:pt x="107" y="52"/>
                  <a:pt x="107" y="52"/>
                </a:cubicBezTo>
                <a:cubicBezTo>
                  <a:pt x="107" y="52"/>
                  <a:pt x="107" y="52"/>
                  <a:pt x="106" y="52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51"/>
                  <a:pt x="107" y="50"/>
                  <a:pt x="107" y="50"/>
                </a:cubicBezTo>
                <a:cubicBezTo>
                  <a:pt x="107" y="50"/>
                  <a:pt x="107" y="50"/>
                  <a:pt x="107" y="49"/>
                </a:cubicBezTo>
                <a:cubicBezTo>
                  <a:pt x="107" y="49"/>
                  <a:pt x="107" y="49"/>
                  <a:pt x="106" y="49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06" y="49"/>
                  <a:pt x="105" y="49"/>
                  <a:pt x="105" y="49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5" y="49"/>
                  <a:pt x="105" y="50"/>
                  <a:pt x="105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5" y="50"/>
                  <a:pt x="105" y="50"/>
                  <a:pt x="106" y="50"/>
                </a:cubicBezTo>
                <a:cubicBezTo>
                  <a:pt x="106" y="50"/>
                  <a:pt x="106" y="49"/>
                  <a:pt x="106" y="49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06" y="49"/>
                  <a:pt x="107" y="50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6" y="51"/>
                  <a:pt x="106" y="51"/>
                  <a:pt x="104" y="51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2"/>
                  <a:pt x="104" y="41"/>
                  <a:pt x="104" y="41"/>
                </a:cubicBezTo>
                <a:cubicBezTo>
                  <a:pt x="135" y="50"/>
                  <a:pt x="135" y="50"/>
                  <a:pt x="135" y="50"/>
                </a:cubicBezTo>
                <a:lnTo>
                  <a:pt x="127" y="77"/>
                </a:lnTo>
                <a:close/>
                <a:moveTo>
                  <a:pt x="140" y="35"/>
                </a:moveTo>
                <a:cubicBezTo>
                  <a:pt x="138" y="40"/>
                  <a:pt x="138" y="40"/>
                  <a:pt x="138" y="40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1"/>
                  <a:pt x="60" y="11"/>
                  <a:pt x="60" y="11"/>
                </a:cubicBezTo>
                <a:cubicBezTo>
                  <a:pt x="62" y="6"/>
                  <a:pt x="67" y="3"/>
                  <a:pt x="72" y="5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38" y="25"/>
                  <a:pt x="141" y="30"/>
                  <a:pt x="140" y="35"/>
                </a:cubicBezTo>
                <a:close/>
                <a:moveTo>
                  <a:pt x="110" y="54"/>
                </a:moveTo>
                <a:cubicBezTo>
                  <a:pt x="107" y="53"/>
                  <a:pt x="107" y="53"/>
                  <a:pt x="107" y="53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109" y="52"/>
                  <a:pt x="109" y="52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51"/>
                  <a:pt x="110" y="50"/>
                  <a:pt x="109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0"/>
                  <a:pt x="109" y="50"/>
                  <a:pt x="109" y="51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09" y="51"/>
                  <a:pt x="108" y="51"/>
                  <a:pt x="108" y="51"/>
                </a:cubicBezTo>
                <a:cubicBezTo>
                  <a:pt x="108" y="51"/>
                  <a:pt x="108" y="51"/>
                  <a:pt x="108" y="51"/>
                </a:cubicBezTo>
                <a:cubicBezTo>
                  <a:pt x="108" y="51"/>
                  <a:pt x="108" y="50"/>
                  <a:pt x="108" y="50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0"/>
                  <a:pt x="109" y="50"/>
                  <a:pt x="110" y="5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0" y="51"/>
                  <a:pt x="110" y="52"/>
                  <a:pt x="110" y="52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109" y="52"/>
                  <a:pt x="109" y="52"/>
                  <a:pt x="108" y="53"/>
                </a:cubicBezTo>
                <a:cubicBezTo>
                  <a:pt x="109" y="53"/>
                  <a:pt x="109" y="53"/>
                  <a:pt x="109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lnTo>
                  <a:pt x="110" y="54"/>
                </a:lnTo>
                <a:close/>
                <a:moveTo>
                  <a:pt x="115" y="55"/>
                </a:move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116" y="56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4"/>
                </a:cubicBezTo>
                <a:cubicBezTo>
                  <a:pt x="116" y="54"/>
                  <a:pt x="116" y="54"/>
                  <a:pt x="116" y="54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5" y="55"/>
                  <a:pt x="115" y="55"/>
                  <a:pt x="115" y="55"/>
                </a:cubicBezTo>
                <a:close/>
                <a:moveTo>
                  <a:pt x="115" y="54"/>
                </a:moveTo>
                <a:cubicBezTo>
                  <a:pt x="116" y="53"/>
                  <a:pt x="116" y="53"/>
                  <a:pt x="116" y="53"/>
                </a:cubicBezTo>
                <a:cubicBezTo>
                  <a:pt x="115" y="54"/>
                  <a:pt x="115" y="54"/>
                  <a:pt x="115" y="54"/>
                </a:cubicBezTo>
                <a:close/>
                <a:moveTo>
                  <a:pt x="118" y="56"/>
                </a:move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9" y="57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5"/>
                  <a:pt x="119" y="55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119" y="56"/>
                  <a:pt x="119" y="56"/>
                  <a:pt x="119" y="56"/>
                </a:cubicBezTo>
                <a:lnTo>
                  <a:pt x="118" y="56"/>
                </a:lnTo>
                <a:close/>
                <a:moveTo>
                  <a:pt x="118" y="55"/>
                </a:moveTo>
                <a:cubicBezTo>
                  <a:pt x="119" y="54"/>
                  <a:pt x="119" y="54"/>
                  <a:pt x="119" y="54"/>
                </a:cubicBezTo>
                <a:cubicBezTo>
                  <a:pt x="119" y="55"/>
                  <a:pt x="119" y="55"/>
                  <a:pt x="119" y="55"/>
                </a:cubicBezTo>
                <a:lnTo>
                  <a:pt x="118" y="55"/>
                </a:lnTo>
                <a:close/>
                <a:moveTo>
                  <a:pt x="122" y="57"/>
                </a:move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3" y="57"/>
                </a:cubicBezTo>
                <a:cubicBezTo>
                  <a:pt x="123" y="57"/>
                  <a:pt x="123" y="57"/>
                  <a:pt x="123" y="57"/>
                </a:cubicBezTo>
                <a:cubicBezTo>
                  <a:pt x="123" y="57"/>
                  <a:pt x="123" y="56"/>
                  <a:pt x="123" y="56"/>
                </a:cubicBezTo>
                <a:cubicBezTo>
                  <a:pt x="123" y="56"/>
                  <a:pt x="123" y="56"/>
                  <a:pt x="122" y="56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22" y="57"/>
                  <a:pt x="122" y="57"/>
                  <a:pt x="122" y="57"/>
                </a:cubicBezTo>
                <a:close/>
                <a:moveTo>
                  <a:pt x="121" y="56"/>
                </a:moveTo>
                <a:cubicBezTo>
                  <a:pt x="122" y="55"/>
                  <a:pt x="122" y="55"/>
                  <a:pt x="122" y="55"/>
                </a:cubicBezTo>
                <a:cubicBezTo>
                  <a:pt x="122" y="56"/>
                  <a:pt x="122" y="56"/>
                  <a:pt x="122" y="56"/>
                </a:cubicBezTo>
                <a:lnTo>
                  <a:pt x="121" y="56"/>
                </a:lnTo>
                <a:close/>
                <a:moveTo>
                  <a:pt x="125" y="58"/>
                </a:moveTo>
                <a:cubicBezTo>
                  <a:pt x="125" y="58"/>
                  <a:pt x="125" y="58"/>
                  <a:pt x="125" y="58"/>
                </a:cubicBezTo>
                <a:cubicBezTo>
                  <a:pt x="125" y="58"/>
                  <a:pt x="124" y="58"/>
                  <a:pt x="12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5" y="59"/>
                  <a:pt x="125" y="59"/>
                  <a:pt x="125" y="59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5" y="58"/>
                  <a:pt x="125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6" y="57"/>
                  <a:pt x="126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3" y="57"/>
                  <a:pt x="123" y="57"/>
                  <a:pt x="123" y="57"/>
                </a:cubicBezTo>
                <a:cubicBezTo>
                  <a:pt x="125" y="58"/>
                  <a:pt x="125" y="58"/>
                  <a:pt x="125" y="58"/>
                </a:cubicBezTo>
                <a:close/>
                <a:moveTo>
                  <a:pt x="124" y="57"/>
                </a:moveTo>
                <a:cubicBezTo>
                  <a:pt x="125" y="56"/>
                  <a:pt x="125" y="56"/>
                  <a:pt x="125" y="56"/>
                </a:cubicBezTo>
                <a:cubicBezTo>
                  <a:pt x="125" y="57"/>
                  <a:pt x="125" y="57"/>
                  <a:pt x="125" y="57"/>
                </a:cubicBezTo>
                <a:lnTo>
                  <a:pt x="124" y="57"/>
                </a:lnTo>
                <a:close/>
                <a:moveTo>
                  <a:pt x="64" y="85"/>
                </a:moveTo>
                <a:cubicBezTo>
                  <a:pt x="90" y="85"/>
                  <a:pt x="90" y="85"/>
                  <a:pt x="90" y="85"/>
                </a:cubicBezTo>
                <a:cubicBezTo>
                  <a:pt x="90" y="96"/>
                  <a:pt x="90" y="96"/>
                  <a:pt x="90" y="96"/>
                </a:cubicBezTo>
                <a:cubicBezTo>
                  <a:pt x="64" y="96"/>
                  <a:pt x="64" y="96"/>
                  <a:pt x="64" y="96"/>
                </a:cubicBezTo>
                <a:lnTo>
                  <a:pt x="64" y="85"/>
                </a:lnTo>
                <a:close/>
                <a:moveTo>
                  <a:pt x="14" y="73"/>
                </a:moveTo>
                <a:cubicBezTo>
                  <a:pt x="11" y="71"/>
                  <a:pt x="11" y="71"/>
                  <a:pt x="11" y="71"/>
                </a:cubicBezTo>
                <a:cubicBezTo>
                  <a:pt x="14" y="69"/>
                  <a:pt x="14" y="69"/>
                  <a:pt x="14" y="69"/>
                </a:cubicBezTo>
                <a:lnTo>
                  <a:pt x="14" y="73"/>
                </a:lnTo>
                <a:close/>
                <a:moveTo>
                  <a:pt x="19" y="70"/>
                </a:moveTo>
                <a:cubicBezTo>
                  <a:pt x="19" y="70"/>
                  <a:pt x="19" y="70"/>
                  <a:pt x="19" y="70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0" y="69"/>
                  <a:pt x="20" y="69"/>
                  <a:pt x="20" y="69"/>
                </a:cubicBezTo>
                <a:cubicBezTo>
                  <a:pt x="20" y="72"/>
                  <a:pt x="20" y="72"/>
                  <a:pt x="20" y="72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72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19" y="72"/>
                  <a:pt x="19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0"/>
                  <a:pt x="20" y="70"/>
                  <a:pt x="20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lose/>
                <a:moveTo>
                  <a:pt x="24" y="72"/>
                </a:move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5" y="71"/>
                  <a:pt x="25" y="71"/>
                </a:cubicBezTo>
                <a:cubicBezTo>
                  <a:pt x="25" y="72"/>
                  <a:pt x="24" y="72"/>
                  <a:pt x="24" y="72"/>
                </a:cubicBezTo>
                <a:cubicBezTo>
                  <a:pt x="24" y="72"/>
                  <a:pt x="24" y="72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2"/>
                  <a:pt x="23" y="73"/>
                  <a:pt x="23" y="73"/>
                </a:cubicBezTo>
                <a:cubicBezTo>
                  <a:pt x="23" y="73"/>
                  <a:pt x="23" y="73"/>
                  <a:pt x="23" y="73"/>
                </a:cubicBezTo>
                <a:cubicBezTo>
                  <a:pt x="23" y="73"/>
                  <a:pt x="23" y="73"/>
                  <a:pt x="23" y="73"/>
                </a:cubicBezTo>
                <a:cubicBezTo>
                  <a:pt x="24" y="73"/>
                  <a:pt x="24" y="73"/>
                  <a:pt x="25" y="73"/>
                </a:cubicBezTo>
                <a:cubicBezTo>
                  <a:pt x="25" y="72"/>
                  <a:pt x="25" y="72"/>
                  <a:pt x="25" y="71"/>
                </a:cubicBezTo>
                <a:cubicBezTo>
                  <a:pt x="25" y="71"/>
                  <a:pt x="25" y="70"/>
                  <a:pt x="25" y="70"/>
                </a:cubicBezTo>
                <a:cubicBezTo>
                  <a:pt x="25" y="70"/>
                  <a:pt x="25" y="69"/>
                  <a:pt x="25" y="69"/>
                </a:cubicBezTo>
                <a:cubicBezTo>
                  <a:pt x="24" y="69"/>
                  <a:pt x="24" y="69"/>
                  <a:pt x="24" y="69"/>
                </a:cubicBezTo>
                <a:cubicBezTo>
                  <a:pt x="23" y="69"/>
                  <a:pt x="23" y="69"/>
                  <a:pt x="23" y="69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1"/>
                  <a:pt x="23" y="71"/>
                  <a:pt x="23" y="71"/>
                </a:cubicBezTo>
                <a:cubicBezTo>
                  <a:pt x="23" y="72"/>
                  <a:pt x="23" y="72"/>
                  <a:pt x="24" y="72"/>
                </a:cubicBezTo>
                <a:close/>
                <a:moveTo>
                  <a:pt x="23" y="70"/>
                </a:moveTo>
                <a:cubicBezTo>
                  <a:pt x="24" y="70"/>
                  <a:pt x="24" y="69"/>
                  <a:pt x="24" y="69"/>
                </a:cubicBezTo>
                <a:cubicBezTo>
                  <a:pt x="24" y="69"/>
                  <a:pt x="24" y="70"/>
                  <a:pt x="24" y="70"/>
                </a:cubicBezTo>
                <a:cubicBezTo>
                  <a:pt x="24" y="70"/>
                  <a:pt x="25" y="70"/>
                  <a:pt x="25" y="70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71"/>
                  <a:pt x="24" y="71"/>
                  <a:pt x="23" y="71"/>
                </a:cubicBezTo>
                <a:cubicBezTo>
                  <a:pt x="23" y="71"/>
                  <a:pt x="23" y="70"/>
                  <a:pt x="23" y="70"/>
                </a:cubicBezTo>
                <a:cubicBezTo>
                  <a:pt x="23" y="70"/>
                  <a:pt x="23" y="70"/>
                  <a:pt x="23" y="70"/>
                </a:cubicBezTo>
                <a:close/>
                <a:moveTo>
                  <a:pt x="26" y="72"/>
                </a:moveTo>
                <a:cubicBezTo>
                  <a:pt x="26" y="72"/>
                  <a:pt x="26" y="72"/>
                  <a:pt x="26" y="72"/>
                </a:cubicBezTo>
                <a:cubicBezTo>
                  <a:pt x="26" y="73"/>
                  <a:pt x="27" y="73"/>
                  <a:pt x="27" y="73"/>
                </a:cubicBezTo>
                <a:cubicBezTo>
                  <a:pt x="27" y="73"/>
                  <a:pt x="27" y="73"/>
                  <a:pt x="28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29" y="73"/>
                  <a:pt x="29" y="73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69"/>
                  <a:pt x="29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7" y="69"/>
                  <a:pt x="27" y="69"/>
                  <a:pt x="27" y="69"/>
                </a:cubicBezTo>
                <a:cubicBezTo>
                  <a:pt x="26" y="69"/>
                  <a:pt x="26" y="70"/>
                  <a:pt x="26" y="70"/>
                </a:cubicBezTo>
                <a:cubicBezTo>
                  <a:pt x="26" y="70"/>
                  <a:pt x="26" y="70"/>
                  <a:pt x="26" y="71"/>
                </a:cubicBezTo>
                <a:cubicBezTo>
                  <a:pt x="26" y="71"/>
                  <a:pt x="27" y="71"/>
                  <a:pt x="27" y="71"/>
                </a:cubicBezTo>
                <a:cubicBezTo>
                  <a:pt x="27" y="71"/>
                  <a:pt x="26" y="71"/>
                  <a:pt x="26" y="71"/>
                </a:cubicBezTo>
                <a:cubicBezTo>
                  <a:pt x="26" y="72"/>
                  <a:pt x="26" y="72"/>
                  <a:pt x="26" y="72"/>
                </a:cubicBezTo>
                <a:close/>
                <a:moveTo>
                  <a:pt x="27" y="70"/>
                </a:moveTo>
                <a:cubicBezTo>
                  <a:pt x="27" y="70"/>
                  <a:pt x="27" y="69"/>
                  <a:pt x="28" y="69"/>
                </a:cubicBezTo>
                <a:cubicBezTo>
                  <a:pt x="28" y="69"/>
                  <a:pt x="28" y="70"/>
                  <a:pt x="28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1"/>
                  <a:pt x="28" y="71"/>
                  <a:pt x="28" y="71"/>
                </a:cubicBezTo>
                <a:cubicBezTo>
                  <a:pt x="27" y="71"/>
                  <a:pt x="27" y="71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lose/>
                <a:moveTo>
                  <a:pt x="27" y="71"/>
                </a:moveTo>
                <a:cubicBezTo>
                  <a:pt x="27" y="71"/>
                  <a:pt x="27" y="71"/>
                  <a:pt x="28" y="71"/>
                </a:cubicBezTo>
                <a:cubicBezTo>
                  <a:pt x="28" y="71"/>
                  <a:pt x="28" y="71"/>
                  <a:pt x="28" y="71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72"/>
                  <a:pt x="27" y="72"/>
                  <a:pt x="27" y="71"/>
                </a:cubicBezTo>
                <a:close/>
                <a:moveTo>
                  <a:pt x="32" y="72"/>
                </a:moveTo>
                <a:cubicBezTo>
                  <a:pt x="32" y="72"/>
                  <a:pt x="32" y="72"/>
                  <a:pt x="32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72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1" y="73"/>
                  <a:pt x="32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3"/>
                  <a:pt x="33" y="72"/>
                  <a:pt x="33" y="72"/>
                </a:cubicBezTo>
                <a:cubicBezTo>
                  <a:pt x="33" y="72"/>
                  <a:pt x="33" y="72"/>
                  <a:pt x="32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1"/>
                  <a:pt x="33" y="71"/>
                  <a:pt x="32" y="71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72"/>
                  <a:pt x="30" y="72"/>
                  <a:pt x="30" y="72"/>
                </a:cubicBezTo>
                <a:cubicBezTo>
                  <a:pt x="32" y="72"/>
                  <a:pt x="32" y="72"/>
                  <a:pt x="32" y="72"/>
                </a:cubicBezTo>
                <a:close/>
                <a:moveTo>
                  <a:pt x="31" y="71"/>
                </a:moveTo>
                <a:cubicBezTo>
                  <a:pt x="32" y="70"/>
                  <a:pt x="32" y="70"/>
                  <a:pt x="32" y="70"/>
                </a:cubicBezTo>
                <a:cubicBezTo>
                  <a:pt x="32" y="71"/>
                  <a:pt x="32" y="71"/>
                  <a:pt x="32" y="71"/>
                </a:cubicBezTo>
                <a:lnTo>
                  <a:pt x="31" y="71"/>
                </a:lnTo>
                <a:close/>
                <a:moveTo>
                  <a:pt x="40" y="73"/>
                </a:moveTo>
                <a:cubicBezTo>
                  <a:pt x="40" y="73"/>
                  <a:pt x="40" y="73"/>
                  <a:pt x="40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2" y="72"/>
                  <a:pt x="42" y="72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0"/>
                  <a:pt x="42" y="70"/>
                  <a:pt x="42" y="70"/>
                </a:cubicBezTo>
                <a:cubicBezTo>
                  <a:pt x="41" y="69"/>
                  <a:pt x="41" y="69"/>
                  <a:pt x="41" y="69"/>
                </a:cubicBezTo>
                <a:cubicBezTo>
                  <a:pt x="41" y="69"/>
                  <a:pt x="41" y="69"/>
                  <a:pt x="40" y="69"/>
                </a:cubicBezTo>
                <a:cubicBezTo>
                  <a:pt x="40" y="69"/>
                  <a:pt x="40" y="69"/>
                  <a:pt x="39" y="69"/>
                </a:cubicBezTo>
                <a:cubicBezTo>
                  <a:pt x="39" y="70"/>
                  <a:pt x="39" y="70"/>
                  <a:pt x="39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72"/>
                  <a:pt x="39" y="72"/>
                  <a:pt x="39" y="72"/>
                </a:cubicBezTo>
                <a:cubicBezTo>
                  <a:pt x="39" y="73"/>
                  <a:pt x="40" y="73"/>
                  <a:pt x="40" y="73"/>
                </a:cubicBezTo>
                <a:close/>
                <a:moveTo>
                  <a:pt x="40" y="71"/>
                </a:moveTo>
                <a:cubicBezTo>
                  <a:pt x="40" y="70"/>
                  <a:pt x="40" y="70"/>
                  <a:pt x="40" y="70"/>
                </a:cubicBezTo>
                <a:cubicBezTo>
                  <a:pt x="40" y="70"/>
                  <a:pt x="40" y="69"/>
                  <a:pt x="40" y="69"/>
                </a:cubicBezTo>
                <a:cubicBezTo>
                  <a:pt x="41" y="69"/>
                  <a:pt x="41" y="70"/>
                  <a:pt x="41" y="70"/>
                </a:cubicBezTo>
                <a:cubicBezTo>
                  <a:pt x="41" y="70"/>
                  <a:pt x="41" y="70"/>
                  <a:pt x="41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2"/>
                  <a:pt x="41" y="72"/>
                  <a:pt x="40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40" y="72"/>
                  <a:pt x="40" y="72"/>
                  <a:pt x="40" y="71"/>
                </a:cubicBezTo>
                <a:close/>
                <a:moveTo>
                  <a:pt x="43" y="70"/>
                </a:moveTo>
                <a:cubicBezTo>
                  <a:pt x="43" y="70"/>
                  <a:pt x="43" y="70"/>
                  <a:pt x="43" y="70"/>
                </a:cubicBezTo>
                <a:cubicBezTo>
                  <a:pt x="43" y="69"/>
                  <a:pt x="43" y="69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5" y="72"/>
                  <a:pt x="46" y="72"/>
                </a:cubicBezTo>
                <a:cubicBezTo>
                  <a:pt x="46" y="72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2"/>
                  <a:pt x="43" y="72"/>
                </a:cubicBezTo>
                <a:cubicBezTo>
                  <a:pt x="43" y="72"/>
                  <a:pt x="43" y="72"/>
                  <a:pt x="43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0"/>
                  <a:pt x="44" y="70"/>
                  <a:pt x="44" y="70"/>
                </a:cubicBezTo>
                <a:cubicBezTo>
                  <a:pt x="43" y="70"/>
                  <a:pt x="43" y="70"/>
                  <a:pt x="43" y="70"/>
                </a:cubicBezTo>
                <a:cubicBezTo>
                  <a:pt x="43" y="70"/>
                  <a:pt x="43" y="70"/>
                  <a:pt x="43" y="70"/>
                </a:cubicBezTo>
                <a:cubicBezTo>
                  <a:pt x="43" y="70"/>
                  <a:pt x="43" y="70"/>
                  <a:pt x="43" y="70"/>
                </a:cubicBezTo>
                <a:close/>
                <a:moveTo>
                  <a:pt x="49" y="73"/>
                </a:move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6" y="72"/>
                  <a:pt x="46" y="72"/>
                </a:cubicBezTo>
                <a:cubicBezTo>
                  <a:pt x="48" y="71"/>
                  <a:pt x="48" y="71"/>
                  <a:pt x="49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8" y="70"/>
                  <a:pt x="48" y="69"/>
                  <a:pt x="48" y="69"/>
                </a:cubicBezTo>
                <a:cubicBezTo>
                  <a:pt x="48" y="69"/>
                  <a:pt x="48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69"/>
                </a:cubicBezTo>
                <a:cubicBezTo>
                  <a:pt x="47" y="69"/>
                  <a:pt x="47" y="69"/>
                  <a:pt x="47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9" y="69"/>
                  <a:pt x="49" y="69"/>
                </a:cubicBezTo>
                <a:cubicBezTo>
                  <a:pt x="49" y="69"/>
                  <a:pt x="49" y="70"/>
                  <a:pt x="49" y="70"/>
                </a:cubicBezTo>
                <a:cubicBezTo>
                  <a:pt x="49" y="70"/>
                  <a:pt x="49" y="70"/>
                  <a:pt x="49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71"/>
                  <a:pt x="48" y="72"/>
                  <a:pt x="47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3"/>
                  <a:pt x="49" y="73"/>
                </a:cubicBezTo>
                <a:close/>
                <a:moveTo>
                  <a:pt x="51" y="73"/>
                </a:moveTo>
                <a:cubicBezTo>
                  <a:pt x="50" y="73"/>
                  <a:pt x="50" y="73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2" y="72"/>
                  <a:pt x="52" y="72"/>
                </a:cubicBezTo>
                <a:cubicBezTo>
                  <a:pt x="52" y="72"/>
                  <a:pt x="52" y="72"/>
                  <a:pt x="53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1"/>
                  <a:pt x="53" y="71"/>
                  <a:pt x="53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1"/>
                  <a:pt x="52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69"/>
                  <a:pt x="51" y="69"/>
                  <a:pt x="51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70"/>
                  <a:pt x="53" y="70"/>
                  <a:pt x="53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70"/>
                  <a:pt x="53" y="70"/>
                  <a:pt x="53" y="71"/>
                </a:cubicBezTo>
                <a:cubicBezTo>
                  <a:pt x="53" y="71"/>
                  <a:pt x="53" y="71"/>
                  <a:pt x="53" y="72"/>
                </a:cubicBezTo>
                <a:cubicBezTo>
                  <a:pt x="53" y="72"/>
                  <a:pt x="53" y="72"/>
                  <a:pt x="53" y="73"/>
                </a:cubicBezTo>
                <a:cubicBezTo>
                  <a:pt x="53" y="73"/>
                  <a:pt x="52" y="73"/>
                  <a:pt x="52" y="73"/>
                </a:cubicBezTo>
                <a:cubicBezTo>
                  <a:pt x="51" y="73"/>
                  <a:pt x="51" y="73"/>
                  <a:pt x="51" y="73"/>
                </a:cubicBezTo>
                <a:close/>
                <a:moveTo>
                  <a:pt x="60" y="73"/>
                </a:moveTo>
                <a:cubicBezTo>
                  <a:pt x="60" y="73"/>
                  <a:pt x="60" y="73"/>
                  <a:pt x="6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1"/>
                  <a:pt x="62" y="71"/>
                  <a:pt x="61" y="71"/>
                </a:cubicBezTo>
                <a:cubicBezTo>
                  <a:pt x="61" y="70"/>
                  <a:pt x="61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1"/>
                  <a:pt x="60" y="71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70"/>
                  <a:pt x="61" y="70"/>
                </a:cubicBezTo>
                <a:cubicBezTo>
                  <a:pt x="61" y="70"/>
                  <a:pt x="62" y="69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0" y="69"/>
                  <a:pt x="60" y="69"/>
                </a:cubicBezTo>
                <a:cubicBezTo>
                  <a:pt x="60" y="69"/>
                  <a:pt x="59" y="69"/>
                  <a:pt x="59" y="70"/>
                </a:cubicBezTo>
                <a:cubicBezTo>
                  <a:pt x="59" y="70"/>
                  <a:pt x="59" y="70"/>
                  <a:pt x="59" y="71"/>
                </a:cubicBezTo>
                <a:cubicBezTo>
                  <a:pt x="59" y="71"/>
                  <a:pt x="59" y="72"/>
                  <a:pt x="59" y="72"/>
                </a:cubicBezTo>
                <a:cubicBezTo>
                  <a:pt x="59" y="72"/>
                  <a:pt x="59" y="73"/>
                  <a:pt x="60" y="73"/>
                </a:cubicBezTo>
                <a:close/>
                <a:moveTo>
                  <a:pt x="60" y="71"/>
                </a:moveTo>
                <a:cubicBezTo>
                  <a:pt x="60" y="71"/>
                  <a:pt x="60" y="71"/>
                  <a:pt x="60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2"/>
                  <a:pt x="61" y="72"/>
                </a:cubicBezTo>
                <a:cubicBezTo>
                  <a:pt x="61" y="72"/>
                  <a:pt x="61" y="72"/>
                  <a:pt x="61" y="72"/>
                </a:cubicBezTo>
                <a:cubicBezTo>
                  <a:pt x="61" y="72"/>
                  <a:pt x="61" y="72"/>
                  <a:pt x="60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60" y="71"/>
                  <a:pt x="60" y="71"/>
                  <a:pt x="60" y="71"/>
                </a:cubicBezTo>
                <a:close/>
                <a:moveTo>
                  <a:pt x="63" y="73"/>
                </a:moveTo>
                <a:cubicBezTo>
                  <a:pt x="64" y="73"/>
                  <a:pt x="64" y="73"/>
                  <a:pt x="64" y="73"/>
                </a:cubicBezTo>
                <a:cubicBezTo>
                  <a:pt x="65" y="73"/>
                  <a:pt x="65" y="73"/>
                  <a:pt x="65" y="73"/>
                </a:cubicBezTo>
                <a:cubicBezTo>
                  <a:pt x="65" y="72"/>
                  <a:pt x="66" y="72"/>
                  <a:pt x="66" y="72"/>
                </a:cubicBezTo>
                <a:cubicBezTo>
                  <a:pt x="66" y="71"/>
                  <a:pt x="65" y="71"/>
                  <a:pt x="65" y="71"/>
                </a:cubicBezTo>
                <a:cubicBezTo>
                  <a:pt x="65" y="70"/>
                  <a:pt x="65" y="70"/>
                  <a:pt x="64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4" y="70"/>
                  <a:pt x="64" y="71"/>
                  <a:pt x="63" y="71"/>
                </a:cubicBezTo>
                <a:cubicBezTo>
                  <a:pt x="63" y="70"/>
                  <a:pt x="64" y="70"/>
                  <a:pt x="64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4" y="69"/>
                  <a:pt x="65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69"/>
                  <a:pt x="65" y="70"/>
                  <a:pt x="65" y="70"/>
                </a:cubicBezTo>
                <a:cubicBezTo>
                  <a:pt x="65" y="70"/>
                  <a:pt x="65" y="69"/>
                  <a:pt x="65" y="69"/>
                </a:cubicBezTo>
                <a:cubicBezTo>
                  <a:pt x="65" y="69"/>
                  <a:pt x="66" y="69"/>
                  <a:pt x="66" y="69"/>
                </a:cubicBezTo>
                <a:cubicBezTo>
                  <a:pt x="66" y="69"/>
                  <a:pt x="65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4" y="69"/>
                  <a:pt x="63" y="69"/>
                  <a:pt x="63" y="70"/>
                </a:cubicBezTo>
                <a:cubicBezTo>
                  <a:pt x="63" y="70"/>
                  <a:pt x="63" y="70"/>
                  <a:pt x="63" y="71"/>
                </a:cubicBezTo>
                <a:cubicBezTo>
                  <a:pt x="63" y="71"/>
                  <a:pt x="63" y="72"/>
                  <a:pt x="63" y="72"/>
                </a:cubicBezTo>
                <a:cubicBezTo>
                  <a:pt x="63" y="72"/>
                  <a:pt x="63" y="73"/>
                  <a:pt x="63" y="73"/>
                </a:cubicBezTo>
                <a:close/>
                <a:moveTo>
                  <a:pt x="64" y="71"/>
                </a:moveTo>
                <a:cubicBezTo>
                  <a:pt x="64" y="71"/>
                  <a:pt x="64" y="71"/>
                  <a:pt x="64" y="71"/>
                </a:cubicBezTo>
                <a:cubicBezTo>
                  <a:pt x="64" y="71"/>
                  <a:pt x="65" y="71"/>
                  <a:pt x="65" y="71"/>
                </a:cubicBezTo>
                <a:cubicBezTo>
                  <a:pt x="65" y="71"/>
                  <a:pt x="65" y="72"/>
                  <a:pt x="65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3" y="72"/>
                </a:cubicBezTo>
                <a:cubicBezTo>
                  <a:pt x="64" y="71"/>
                  <a:pt x="64" y="71"/>
                  <a:pt x="64" y="71"/>
                </a:cubicBezTo>
                <a:close/>
                <a:moveTo>
                  <a:pt x="69" y="73"/>
                </a:moveTo>
                <a:cubicBezTo>
                  <a:pt x="66" y="73"/>
                  <a:pt x="66" y="73"/>
                  <a:pt x="66" y="73"/>
                </a:cubicBezTo>
                <a:cubicBezTo>
                  <a:pt x="66" y="72"/>
                  <a:pt x="66" y="72"/>
                  <a:pt x="66" y="72"/>
                </a:cubicBezTo>
                <a:cubicBezTo>
                  <a:pt x="67" y="71"/>
                  <a:pt x="68" y="71"/>
                  <a:pt x="68" y="70"/>
                </a:cubicBezTo>
                <a:cubicBezTo>
                  <a:pt x="68" y="70"/>
                  <a:pt x="68" y="70"/>
                  <a:pt x="68" y="70"/>
                </a:cubicBezTo>
                <a:cubicBezTo>
                  <a:pt x="68" y="70"/>
                  <a:pt x="68" y="70"/>
                  <a:pt x="68" y="70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69"/>
                  <a:pt x="67" y="69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70"/>
                  <a:pt x="67" y="70"/>
                  <a:pt x="66" y="70"/>
                </a:cubicBezTo>
                <a:cubicBezTo>
                  <a:pt x="66" y="70"/>
                  <a:pt x="66" y="70"/>
                  <a:pt x="66" y="70"/>
                </a:cubicBezTo>
                <a:cubicBezTo>
                  <a:pt x="66" y="70"/>
                  <a:pt x="66" y="70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8" y="69"/>
                  <a:pt x="68" y="69"/>
                </a:cubicBezTo>
                <a:cubicBezTo>
                  <a:pt x="68" y="69"/>
                  <a:pt x="68" y="69"/>
                  <a:pt x="69" y="69"/>
                </a:cubicBezTo>
                <a:cubicBezTo>
                  <a:pt x="69" y="69"/>
                  <a:pt x="69" y="70"/>
                  <a:pt x="69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69" y="71"/>
                  <a:pt x="68" y="71"/>
                </a:cubicBezTo>
                <a:cubicBezTo>
                  <a:pt x="68" y="71"/>
                  <a:pt x="68" y="72"/>
                  <a:pt x="67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69" y="72"/>
                  <a:pt x="69" y="72"/>
                  <a:pt x="69" y="73"/>
                </a:cubicBezTo>
                <a:close/>
                <a:moveTo>
                  <a:pt x="73" y="73"/>
                </a:moveTo>
                <a:cubicBezTo>
                  <a:pt x="70" y="73"/>
                  <a:pt x="70" y="73"/>
                  <a:pt x="70" y="73"/>
                </a:cubicBezTo>
                <a:cubicBezTo>
                  <a:pt x="70" y="72"/>
                  <a:pt x="70" y="72"/>
                  <a:pt x="70" y="72"/>
                </a:cubicBezTo>
                <a:cubicBezTo>
                  <a:pt x="71" y="71"/>
                  <a:pt x="72" y="71"/>
                  <a:pt x="72" y="70"/>
                </a:cubicBezTo>
                <a:cubicBezTo>
                  <a:pt x="72" y="70"/>
                  <a:pt x="72" y="70"/>
                  <a:pt x="72" y="70"/>
                </a:cubicBezTo>
                <a:cubicBezTo>
                  <a:pt x="72" y="70"/>
                  <a:pt x="72" y="70"/>
                  <a:pt x="72" y="70"/>
                </a:cubicBezTo>
                <a:cubicBezTo>
                  <a:pt x="72" y="69"/>
                  <a:pt x="72" y="69"/>
                  <a:pt x="72" y="69"/>
                </a:cubicBezTo>
                <a:cubicBezTo>
                  <a:pt x="71" y="69"/>
                  <a:pt x="71" y="69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70"/>
                  <a:pt x="70" y="70"/>
                  <a:pt x="70" y="69"/>
                </a:cubicBezTo>
                <a:cubicBezTo>
                  <a:pt x="70" y="69"/>
                  <a:pt x="71" y="69"/>
                  <a:pt x="71" y="69"/>
                </a:cubicBezTo>
                <a:cubicBezTo>
                  <a:pt x="71" y="69"/>
                  <a:pt x="71" y="69"/>
                  <a:pt x="72" y="69"/>
                </a:cubicBezTo>
                <a:cubicBezTo>
                  <a:pt x="72" y="69"/>
                  <a:pt x="72" y="69"/>
                  <a:pt x="73" y="69"/>
                </a:cubicBezTo>
                <a:cubicBezTo>
                  <a:pt x="73" y="69"/>
                  <a:pt x="73" y="70"/>
                  <a:pt x="73" y="70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1"/>
                  <a:pt x="73" y="71"/>
                  <a:pt x="72" y="71"/>
                </a:cubicBezTo>
                <a:cubicBezTo>
                  <a:pt x="72" y="71"/>
                  <a:pt x="72" y="72"/>
                  <a:pt x="71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3" y="72"/>
                  <a:pt x="73" y="72"/>
                  <a:pt x="73" y="73"/>
                </a:cubicBezTo>
                <a:close/>
                <a:moveTo>
                  <a:pt x="79" y="72"/>
                </a:moveTo>
                <a:cubicBezTo>
                  <a:pt x="79" y="72"/>
                  <a:pt x="79" y="72"/>
                  <a:pt x="79" y="72"/>
                </a:cubicBezTo>
                <a:cubicBezTo>
                  <a:pt x="79" y="72"/>
                  <a:pt x="79" y="72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69"/>
                  <a:pt x="80" y="69"/>
                  <a:pt x="80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8" y="72"/>
                  <a:pt x="78" y="72"/>
                  <a:pt x="78" y="72"/>
                </a:cubicBezTo>
                <a:cubicBezTo>
                  <a:pt x="78" y="72"/>
                  <a:pt x="78" y="72"/>
                  <a:pt x="78" y="72"/>
                </a:cubicBezTo>
                <a:cubicBezTo>
                  <a:pt x="79" y="72"/>
                  <a:pt x="79" y="72"/>
                  <a:pt x="79" y="72"/>
                </a:cubicBezTo>
                <a:close/>
                <a:moveTo>
                  <a:pt x="78" y="72"/>
                </a:moveTo>
                <a:cubicBezTo>
                  <a:pt x="79" y="70"/>
                  <a:pt x="79" y="70"/>
                  <a:pt x="79" y="70"/>
                </a:cubicBezTo>
                <a:cubicBezTo>
                  <a:pt x="79" y="72"/>
                  <a:pt x="79" y="72"/>
                  <a:pt x="79" y="72"/>
                </a:cubicBezTo>
                <a:lnTo>
                  <a:pt x="78" y="72"/>
                </a:lnTo>
                <a:close/>
                <a:moveTo>
                  <a:pt x="83" y="72"/>
                </a:moveTo>
                <a:cubicBezTo>
                  <a:pt x="83" y="72"/>
                  <a:pt x="83" y="72"/>
                  <a:pt x="83" y="72"/>
                </a:cubicBezTo>
                <a:cubicBezTo>
                  <a:pt x="83" y="72"/>
                  <a:pt x="83" y="72"/>
                  <a:pt x="83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69"/>
                  <a:pt x="84" y="69"/>
                  <a:pt x="84" y="69"/>
                </a:cubicBezTo>
                <a:cubicBezTo>
                  <a:pt x="83" y="69"/>
                  <a:pt x="83" y="69"/>
                  <a:pt x="83" y="69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3" y="72"/>
                  <a:pt x="83" y="72"/>
                  <a:pt x="83" y="72"/>
                </a:cubicBezTo>
                <a:close/>
                <a:moveTo>
                  <a:pt x="82" y="72"/>
                </a:moveTo>
                <a:cubicBezTo>
                  <a:pt x="83" y="70"/>
                  <a:pt x="83" y="70"/>
                  <a:pt x="83" y="70"/>
                </a:cubicBezTo>
                <a:cubicBezTo>
                  <a:pt x="83" y="72"/>
                  <a:pt x="83" y="72"/>
                  <a:pt x="83" y="72"/>
                </a:cubicBezTo>
                <a:lnTo>
                  <a:pt x="82" y="72"/>
                </a:lnTo>
                <a:close/>
                <a:moveTo>
                  <a:pt x="87" y="72"/>
                </a:moveTo>
                <a:cubicBezTo>
                  <a:pt x="87" y="72"/>
                  <a:pt x="87" y="72"/>
                  <a:pt x="87" y="72"/>
                </a:cubicBezTo>
                <a:cubicBezTo>
                  <a:pt x="87" y="72"/>
                  <a:pt x="87" y="72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87" y="73"/>
                  <a:pt x="87" y="73"/>
                  <a:pt x="87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69"/>
                  <a:pt x="88" y="69"/>
                  <a:pt x="88" y="69"/>
                </a:cubicBezTo>
                <a:cubicBezTo>
                  <a:pt x="87" y="69"/>
                  <a:pt x="87" y="69"/>
                  <a:pt x="87" y="69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7" y="72"/>
                  <a:pt x="87" y="72"/>
                  <a:pt x="87" y="72"/>
                </a:cubicBezTo>
                <a:close/>
                <a:moveTo>
                  <a:pt x="86" y="72"/>
                </a:moveTo>
                <a:cubicBezTo>
                  <a:pt x="87" y="70"/>
                  <a:pt x="87" y="70"/>
                  <a:pt x="87" y="70"/>
                </a:cubicBezTo>
                <a:cubicBezTo>
                  <a:pt x="87" y="72"/>
                  <a:pt x="87" y="72"/>
                  <a:pt x="87" y="72"/>
                </a:cubicBezTo>
                <a:lnTo>
                  <a:pt x="86" y="72"/>
                </a:lnTo>
                <a:close/>
                <a:moveTo>
                  <a:pt x="91" y="72"/>
                </a:moveTo>
                <a:cubicBezTo>
                  <a:pt x="91" y="72"/>
                  <a:pt x="91" y="72"/>
                  <a:pt x="91" y="72"/>
                </a:cubicBezTo>
                <a:cubicBezTo>
                  <a:pt x="90" y="72"/>
                  <a:pt x="90" y="72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1" y="73"/>
                </a:cubicBezTo>
                <a:cubicBezTo>
                  <a:pt x="91" y="73"/>
                  <a:pt x="91" y="73"/>
                  <a:pt x="91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69"/>
                  <a:pt x="92" y="69"/>
                  <a:pt x="92" y="69"/>
                </a:cubicBezTo>
                <a:cubicBezTo>
                  <a:pt x="91" y="69"/>
                  <a:pt x="91" y="69"/>
                  <a:pt x="91" y="69"/>
                </a:cubicBezTo>
                <a:cubicBezTo>
                  <a:pt x="89" y="72"/>
                  <a:pt x="89" y="72"/>
                  <a:pt x="89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1" y="72"/>
                  <a:pt x="91" y="72"/>
                  <a:pt x="91" y="72"/>
                </a:cubicBezTo>
                <a:close/>
                <a:moveTo>
                  <a:pt x="90" y="72"/>
                </a:moveTo>
                <a:cubicBezTo>
                  <a:pt x="91" y="70"/>
                  <a:pt x="91" y="70"/>
                  <a:pt x="91" y="70"/>
                </a:cubicBezTo>
                <a:cubicBezTo>
                  <a:pt x="91" y="72"/>
                  <a:pt x="91" y="72"/>
                  <a:pt x="91" y="72"/>
                </a:cubicBezTo>
                <a:lnTo>
                  <a:pt x="90" y="7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6858291" y="3443046"/>
            <a:ext cx="433077" cy="433077"/>
          </a:xfrm>
          <a:custGeom>
            <a:avLst/>
            <a:gdLst>
              <a:gd name="T0" fmla="*/ 128 w 128"/>
              <a:gd name="T1" fmla="*/ 120 h 128"/>
              <a:gd name="T2" fmla="*/ 0 w 128"/>
              <a:gd name="T3" fmla="*/ 128 h 128"/>
              <a:gd name="T4" fmla="*/ 8 w 128"/>
              <a:gd name="T5" fmla="*/ 0 h 128"/>
              <a:gd name="T6" fmla="*/ 16 w 128"/>
              <a:gd name="T7" fmla="*/ 24 h 128"/>
              <a:gd name="T8" fmla="*/ 8 w 128"/>
              <a:gd name="T9" fmla="*/ 32 h 128"/>
              <a:gd name="T10" fmla="*/ 16 w 128"/>
              <a:gd name="T11" fmla="*/ 48 h 128"/>
              <a:gd name="T12" fmla="*/ 8 w 128"/>
              <a:gd name="T13" fmla="*/ 56 h 128"/>
              <a:gd name="T14" fmla="*/ 16 w 128"/>
              <a:gd name="T15" fmla="*/ 72 h 128"/>
              <a:gd name="T16" fmla="*/ 8 w 128"/>
              <a:gd name="T17" fmla="*/ 80 h 128"/>
              <a:gd name="T18" fmla="*/ 16 w 128"/>
              <a:gd name="T19" fmla="*/ 96 h 128"/>
              <a:gd name="T20" fmla="*/ 8 w 128"/>
              <a:gd name="T21" fmla="*/ 104 h 128"/>
              <a:gd name="T22" fmla="*/ 24 w 128"/>
              <a:gd name="T23" fmla="*/ 84 h 128"/>
              <a:gd name="T24" fmla="*/ 39 w 128"/>
              <a:gd name="T25" fmla="*/ 72 h 128"/>
              <a:gd name="T26" fmla="*/ 48 w 128"/>
              <a:gd name="T27" fmla="*/ 52 h 128"/>
              <a:gd name="T28" fmla="*/ 72 w 128"/>
              <a:gd name="T29" fmla="*/ 52 h 128"/>
              <a:gd name="T30" fmla="*/ 85 w 128"/>
              <a:gd name="T31" fmla="*/ 66 h 128"/>
              <a:gd name="T32" fmla="*/ 93 w 128"/>
              <a:gd name="T33" fmla="*/ 64 h 128"/>
              <a:gd name="T34" fmla="*/ 104 w 128"/>
              <a:gd name="T35" fmla="*/ 28 h 128"/>
              <a:gd name="T36" fmla="*/ 128 w 128"/>
              <a:gd name="T37" fmla="*/ 28 h 128"/>
              <a:gd name="T38" fmla="*/ 114 w 128"/>
              <a:gd name="T39" fmla="*/ 40 h 128"/>
              <a:gd name="T40" fmla="*/ 104 w 128"/>
              <a:gd name="T41" fmla="*/ 76 h 128"/>
              <a:gd name="T42" fmla="*/ 80 w 128"/>
              <a:gd name="T43" fmla="*/ 76 h 128"/>
              <a:gd name="T44" fmla="*/ 66 w 128"/>
              <a:gd name="T45" fmla="*/ 62 h 128"/>
              <a:gd name="T46" fmla="*/ 56 w 128"/>
              <a:gd name="T47" fmla="*/ 63 h 128"/>
              <a:gd name="T48" fmla="*/ 48 w 128"/>
              <a:gd name="T49" fmla="*/ 84 h 128"/>
              <a:gd name="T50" fmla="*/ 24 w 128"/>
              <a:gd name="T51" fmla="*/ 84 h 128"/>
              <a:gd name="T52" fmla="*/ 116 w 128"/>
              <a:gd name="T53" fmla="*/ 32 h 128"/>
              <a:gd name="T54" fmla="*/ 116 w 128"/>
              <a:gd name="T55" fmla="*/ 24 h 128"/>
              <a:gd name="T56" fmla="*/ 88 w 128"/>
              <a:gd name="T57" fmla="*/ 76 h 128"/>
              <a:gd name="T58" fmla="*/ 96 w 128"/>
              <a:gd name="T59" fmla="*/ 76 h 128"/>
              <a:gd name="T60" fmla="*/ 88 w 128"/>
              <a:gd name="T61" fmla="*/ 76 h 128"/>
              <a:gd name="T62" fmla="*/ 60 w 128"/>
              <a:gd name="T63" fmla="*/ 56 h 128"/>
              <a:gd name="T64" fmla="*/ 60 w 128"/>
              <a:gd name="T65" fmla="*/ 48 h 128"/>
              <a:gd name="T66" fmla="*/ 32 w 128"/>
              <a:gd name="T67" fmla="*/ 84 h 128"/>
              <a:gd name="T68" fmla="*/ 40 w 128"/>
              <a:gd name="T69" fmla="*/ 84 h 128"/>
              <a:gd name="T70" fmla="*/ 32 w 128"/>
              <a:gd name="T71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28">
                <a:moveTo>
                  <a:pt x="8" y="120"/>
                </a:moveTo>
                <a:cubicBezTo>
                  <a:pt x="128" y="120"/>
                  <a:pt x="128" y="120"/>
                  <a:pt x="128" y="120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24"/>
                  <a:pt x="8" y="24"/>
                  <a:pt x="8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48"/>
                  <a:pt x="8" y="48"/>
                  <a:pt x="8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56"/>
                  <a:pt x="16" y="56"/>
                  <a:pt x="16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72"/>
                  <a:pt x="8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80"/>
                  <a:pt x="16" y="80"/>
                  <a:pt x="1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96"/>
                  <a:pt x="8" y="96"/>
                  <a:pt x="8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8" y="104"/>
                  <a:pt x="8" y="104"/>
                  <a:pt x="8" y="104"/>
                </a:cubicBezTo>
                <a:lnTo>
                  <a:pt x="8" y="120"/>
                </a:lnTo>
                <a:close/>
                <a:moveTo>
                  <a:pt x="24" y="84"/>
                </a:moveTo>
                <a:cubicBezTo>
                  <a:pt x="24" y="77"/>
                  <a:pt x="29" y="72"/>
                  <a:pt x="36" y="72"/>
                </a:cubicBezTo>
                <a:cubicBezTo>
                  <a:pt x="37" y="72"/>
                  <a:pt x="38" y="72"/>
                  <a:pt x="39" y="72"/>
                </a:cubicBezTo>
                <a:cubicBezTo>
                  <a:pt x="50" y="58"/>
                  <a:pt x="50" y="58"/>
                  <a:pt x="50" y="58"/>
                </a:cubicBezTo>
                <a:cubicBezTo>
                  <a:pt x="48" y="56"/>
                  <a:pt x="48" y="54"/>
                  <a:pt x="48" y="52"/>
                </a:cubicBezTo>
                <a:cubicBezTo>
                  <a:pt x="48" y="45"/>
                  <a:pt x="53" y="40"/>
                  <a:pt x="60" y="40"/>
                </a:cubicBezTo>
                <a:cubicBezTo>
                  <a:pt x="66" y="40"/>
                  <a:pt x="72" y="45"/>
                  <a:pt x="72" y="52"/>
                </a:cubicBezTo>
                <a:cubicBezTo>
                  <a:pt x="72" y="53"/>
                  <a:pt x="71" y="54"/>
                  <a:pt x="71" y="55"/>
                </a:cubicBezTo>
                <a:cubicBezTo>
                  <a:pt x="85" y="66"/>
                  <a:pt x="85" y="66"/>
                  <a:pt x="85" y="66"/>
                </a:cubicBezTo>
                <a:cubicBezTo>
                  <a:pt x="87" y="64"/>
                  <a:pt x="89" y="64"/>
                  <a:pt x="92" y="64"/>
                </a:cubicBezTo>
                <a:cubicBezTo>
                  <a:pt x="92" y="64"/>
                  <a:pt x="93" y="64"/>
                  <a:pt x="93" y="64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5" y="34"/>
                  <a:pt x="104" y="31"/>
                  <a:pt x="104" y="28"/>
                </a:cubicBezTo>
                <a:cubicBezTo>
                  <a:pt x="104" y="21"/>
                  <a:pt x="109" y="16"/>
                  <a:pt x="116" y="16"/>
                </a:cubicBezTo>
                <a:cubicBezTo>
                  <a:pt x="122" y="16"/>
                  <a:pt x="128" y="21"/>
                  <a:pt x="128" y="28"/>
                </a:cubicBezTo>
                <a:cubicBezTo>
                  <a:pt x="128" y="34"/>
                  <a:pt x="122" y="40"/>
                  <a:pt x="116" y="40"/>
                </a:cubicBezTo>
                <a:cubicBezTo>
                  <a:pt x="115" y="40"/>
                  <a:pt x="115" y="40"/>
                  <a:pt x="114" y="40"/>
                </a:cubicBezTo>
                <a:cubicBezTo>
                  <a:pt x="100" y="67"/>
                  <a:pt x="100" y="67"/>
                  <a:pt x="100" y="67"/>
                </a:cubicBezTo>
                <a:cubicBezTo>
                  <a:pt x="102" y="70"/>
                  <a:pt x="104" y="72"/>
                  <a:pt x="104" y="76"/>
                </a:cubicBezTo>
                <a:cubicBezTo>
                  <a:pt x="104" y="82"/>
                  <a:pt x="98" y="88"/>
                  <a:pt x="92" y="88"/>
                </a:cubicBezTo>
                <a:cubicBezTo>
                  <a:pt x="85" y="88"/>
                  <a:pt x="80" y="82"/>
                  <a:pt x="80" y="76"/>
                </a:cubicBezTo>
                <a:cubicBezTo>
                  <a:pt x="80" y="74"/>
                  <a:pt x="80" y="73"/>
                  <a:pt x="80" y="72"/>
                </a:cubicBezTo>
                <a:cubicBezTo>
                  <a:pt x="66" y="62"/>
                  <a:pt x="66" y="62"/>
                  <a:pt x="66" y="62"/>
                </a:cubicBezTo>
                <a:cubicBezTo>
                  <a:pt x="64" y="63"/>
                  <a:pt x="62" y="64"/>
                  <a:pt x="60" y="64"/>
                </a:cubicBezTo>
                <a:cubicBezTo>
                  <a:pt x="58" y="64"/>
                  <a:pt x="57" y="63"/>
                  <a:pt x="56" y="63"/>
                </a:cubicBezTo>
                <a:cubicBezTo>
                  <a:pt x="46" y="77"/>
                  <a:pt x="46" y="77"/>
                  <a:pt x="46" y="77"/>
                </a:cubicBezTo>
                <a:cubicBezTo>
                  <a:pt x="47" y="79"/>
                  <a:pt x="48" y="81"/>
                  <a:pt x="48" y="84"/>
                </a:cubicBezTo>
                <a:cubicBezTo>
                  <a:pt x="48" y="90"/>
                  <a:pt x="42" y="96"/>
                  <a:pt x="36" y="96"/>
                </a:cubicBezTo>
                <a:cubicBezTo>
                  <a:pt x="29" y="96"/>
                  <a:pt x="24" y="90"/>
                  <a:pt x="24" y="84"/>
                </a:cubicBezTo>
                <a:close/>
                <a:moveTo>
                  <a:pt x="112" y="28"/>
                </a:moveTo>
                <a:cubicBezTo>
                  <a:pt x="112" y="30"/>
                  <a:pt x="113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113" y="24"/>
                  <a:pt x="112" y="26"/>
                  <a:pt x="112" y="28"/>
                </a:cubicBezTo>
                <a:moveTo>
                  <a:pt x="88" y="76"/>
                </a:moveTo>
                <a:cubicBezTo>
                  <a:pt x="88" y="78"/>
                  <a:pt x="89" y="80"/>
                  <a:pt x="92" y="80"/>
                </a:cubicBezTo>
                <a:cubicBezTo>
                  <a:pt x="94" y="80"/>
                  <a:pt x="96" y="78"/>
                  <a:pt x="96" y="76"/>
                </a:cubicBezTo>
                <a:cubicBezTo>
                  <a:pt x="96" y="74"/>
                  <a:pt x="94" y="72"/>
                  <a:pt x="92" y="72"/>
                </a:cubicBezTo>
                <a:cubicBezTo>
                  <a:pt x="89" y="72"/>
                  <a:pt x="88" y="74"/>
                  <a:pt x="88" y="76"/>
                </a:cubicBezTo>
                <a:moveTo>
                  <a:pt x="56" y="52"/>
                </a:moveTo>
                <a:cubicBezTo>
                  <a:pt x="56" y="54"/>
                  <a:pt x="57" y="56"/>
                  <a:pt x="60" y="56"/>
                </a:cubicBezTo>
                <a:cubicBezTo>
                  <a:pt x="62" y="56"/>
                  <a:pt x="64" y="54"/>
                  <a:pt x="64" y="52"/>
                </a:cubicBezTo>
                <a:cubicBezTo>
                  <a:pt x="64" y="50"/>
                  <a:pt x="62" y="48"/>
                  <a:pt x="60" y="48"/>
                </a:cubicBezTo>
                <a:cubicBezTo>
                  <a:pt x="57" y="48"/>
                  <a:pt x="56" y="50"/>
                  <a:pt x="56" y="52"/>
                </a:cubicBezTo>
                <a:moveTo>
                  <a:pt x="32" y="84"/>
                </a:moveTo>
                <a:cubicBezTo>
                  <a:pt x="32" y="86"/>
                  <a:pt x="33" y="88"/>
                  <a:pt x="36" y="88"/>
                </a:cubicBezTo>
                <a:cubicBezTo>
                  <a:pt x="38" y="88"/>
                  <a:pt x="40" y="86"/>
                  <a:pt x="40" y="84"/>
                </a:cubicBezTo>
                <a:cubicBezTo>
                  <a:pt x="40" y="82"/>
                  <a:pt x="38" y="80"/>
                  <a:pt x="36" y="80"/>
                </a:cubicBezTo>
                <a:cubicBezTo>
                  <a:pt x="33" y="80"/>
                  <a:pt x="32" y="82"/>
                  <a:pt x="32" y="8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63"/>
          <p:cNvSpPr>
            <a:spLocks noEditPoints="1"/>
          </p:cNvSpPr>
          <p:nvPr/>
        </p:nvSpPr>
        <p:spPr bwMode="auto">
          <a:xfrm>
            <a:off x="8706031" y="3431116"/>
            <a:ext cx="484101" cy="456939"/>
          </a:xfrm>
          <a:custGeom>
            <a:avLst/>
            <a:gdLst>
              <a:gd name="T0" fmla="*/ 64 w 128"/>
              <a:gd name="T1" fmla="*/ 65 h 121"/>
              <a:gd name="T2" fmla="*/ 59 w 128"/>
              <a:gd name="T3" fmla="*/ 63 h 121"/>
              <a:gd name="T4" fmla="*/ 58 w 128"/>
              <a:gd name="T5" fmla="*/ 52 h 121"/>
              <a:gd name="T6" fmla="*/ 98 w 128"/>
              <a:gd name="T7" fmla="*/ 4 h 121"/>
              <a:gd name="T8" fmla="*/ 109 w 128"/>
              <a:gd name="T9" fmla="*/ 3 h 121"/>
              <a:gd name="T10" fmla="*/ 110 w 128"/>
              <a:gd name="T11" fmla="*/ 14 h 121"/>
              <a:gd name="T12" fmla="*/ 70 w 128"/>
              <a:gd name="T13" fmla="*/ 62 h 121"/>
              <a:gd name="T14" fmla="*/ 64 w 128"/>
              <a:gd name="T15" fmla="*/ 65 h 121"/>
              <a:gd name="T16" fmla="*/ 128 w 128"/>
              <a:gd name="T17" fmla="*/ 57 h 121"/>
              <a:gd name="T18" fmla="*/ 128 w 128"/>
              <a:gd name="T19" fmla="*/ 65 h 121"/>
              <a:gd name="T20" fmla="*/ 120 w 128"/>
              <a:gd name="T21" fmla="*/ 73 h 121"/>
              <a:gd name="T22" fmla="*/ 112 w 128"/>
              <a:gd name="T23" fmla="*/ 121 h 121"/>
              <a:gd name="T24" fmla="*/ 16 w 128"/>
              <a:gd name="T25" fmla="*/ 121 h 121"/>
              <a:gd name="T26" fmla="*/ 8 w 128"/>
              <a:gd name="T27" fmla="*/ 73 h 121"/>
              <a:gd name="T28" fmla="*/ 0 w 128"/>
              <a:gd name="T29" fmla="*/ 65 h 121"/>
              <a:gd name="T30" fmla="*/ 0 w 128"/>
              <a:gd name="T31" fmla="*/ 57 h 121"/>
              <a:gd name="T32" fmla="*/ 8 w 128"/>
              <a:gd name="T33" fmla="*/ 49 h 121"/>
              <a:gd name="T34" fmla="*/ 55 w 128"/>
              <a:gd name="T35" fmla="*/ 49 h 121"/>
              <a:gd name="T36" fmla="*/ 55 w 128"/>
              <a:gd name="T37" fmla="*/ 49 h 121"/>
              <a:gd name="T38" fmla="*/ 56 w 128"/>
              <a:gd name="T39" fmla="*/ 66 h 121"/>
              <a:gd name="T40" fmla="*/ 64 w 128"/>
              <a:gd name="T41" fmla="*/ 69 h 121"/>
              <a:gd name="T42" fmla="*/ 73 w 128"/>
              <a:gd name="T43" fmla="*/ 64 h 121"/>
              <a:gd name="T44" fmla="*/ 86 w 128"/>
              <a:gd name="T45" fmla="*/ 49 h 121"/>
              <a:gd name="T46" fmla="*/ 120 w 128"/>
              <a:gd name="T47" fmla="*/ 49 h 121"/>
              <a:gd name="T48" fmla="*/ 128 w 128"/>
              <a:gd name="T49" fmla="*/ 57 h 121"/>
              <a:gd name="T50" fmla="*/ 36 w 128"/>
              <a:gd name="T51" fmla="*/ 85 h 121"/>
              <a:gd name="T52" fmla="*/ 32 w 128"/>
              <a:gd name="T53" fmla="*/ 81 h 121"/>
              <a:gd name="T54" fmla="*/ 28 w 128"/>
              <a:gd name="T55" fmla="*/ 85 h 121"/>
              <a:gd name="T56" fmla="*/ 28 w 128"/>
              <a:gd name="T57" fmla="*/ 109 h 121"/>
              <a:gd name="T58" fmla="*/ 32 w 128"/>
              <a:gd name="T59" fmla="*/ 113 h 121"/>
              <a:gd name="T60" fmla="*/ 36 w 128"/>
              <a:gd name="T61" fmla="*/ 109 h 121"/>
              <a:gd name="T62" fmla="*/ 36 w 128"/>
              <a:gd name="T63" fmla="*/ 85 h 121"/>
              <a:gd name="T64" fmla="*/ 52 w 128"/>
              <a:gd name="T65" fmla="*/ 85 h 121"/>
              <a:gd name="T66" fmla="*/ 48 w 128"/>
              <a:gd name="T67" fmla="*/ 81 h 121"/>
              <a:gd name="T68" fmla="*/ 44 w 128"/>
              <a:gd name="T69" fmla="*/ 85 h 121"/>
              <a:gd name="T70" fmla="*/ 44 w 128"/>
              <a:gd name="T71" fmla="*/ 109 h 121"/>
              <a:gd name="T72" fmla="*/ 48 w 128"/>
              <a:gd name="T73" fmla="*/ 113 h 121"/>
              <a:gd name="T74" fmla="*/ 52 w 128"/>
              <a:gd name="T75" fmla="*/ 109 h 121"/>
              <a:gd name="T76" fmla="*/ 52 w 128"/>
              <a:gd name="T77" fmla="*/ 85 h 121"/>
              <a:gd name="T78" fmla="*/ 68 w 128"/>
              <a:gd name="T79" fmla="*/ 85 h 121"/>
              <a:gd name="T80" fmla="*/ 64 w 128"/>
              <a:gd name="T81" fmla="*/ 81 h 121"/>
              <a:gd name="T82" fmla="*/ 60 w 128"/>
              <a:gd name="T83" fmla="*/ 85 h 121"/>
              <a:gd name="T84" fmla="*/ 60 w 128"/>
              <a:gd name="T85" fmla="*/ 109 h 121"/>
              <a:gd name="T86" fmla="*/ 64 w 128"/>
              <a:gd name="T87" fmla="*/ 113 h 121"/>
              <a:gd name="T88" fmla="*/ 68 w 128"/>
              <a:gd name="T89" fmla="*/ 109 h 121"/>
              <a:gd name="T90" fmla="*/ 68 w 128"/>
              <a:gd name="T91" fmla="*/ 85 h 121"/>
              <a:gd name="T92" fmla="*/ 84 w 128"/>
              <a:gd name="T93" fmla="*/ 85 h 121"/>
              <a:gd name="T94" fmla="*/ 80 w 128"/>
              <a:gd name="T95" fmla="*/ 81 h 121"/>
              <a:gd name="T96" fmla="*/ 76 w 128"/>
              <a:gd name="T97" fmla="*/ 85 h 121"/>
              <a:gd name="T98" fmla="*/ 76 w 128"/>
              <a:gd name="T99" fmla="*/ 109 h 121"/>
              <a:gd name="T100" fmla="*/ 80 w 128"/>
              <a:gd name="T101" fmla="*/ 113 h 121"/>
              <a:gd name="T102" fmla="*/ 84 w 128"/>
              <a:gd name="T103" fmla="*/ 109 h 121"/>
              <a:gd name="T104" fmla="*/ 84 w 128"/>
              <a:gd name="T105" fmla="*/ 85 h 121"/>
              <a:gd name="T106" fmla="*/ 100 w 128"/>
              <a:gd name="T107" fmla="*/ 85 h 121"/>
              <a:gd name="T108" fmla="*/ 96 w 128"/>
              <a:gd name="T109" fmla="*/ 81 h 121"/>
              <a:gd name="T110" fmla="*/ 92 w 128"/>
              <a:gd name="T111" fmla="*/ 85 h 121"/>
              <a:gd name="T112" fmla="*/ 92 w 128"/>
              <a:gd name="T113" fmla="*/ 109 h 121"/>
              <a:gd name="T114" fmla="*/ 96 w 128"/>
              <a:gd name="T115" fmla="*/ 113 h 121"/>
              <a:gd name="T116" fmla="*/ 100 w 128"/>
              <a:gd name="T117" fmla="*/ 109 h 121"/>
              <a:gd name="T118" fmla="*/ 100 w 128"/>
              <a:gd name="T119" fmla="*/ 8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" h="121">
                <a:moveTo>
                  <a:pt x="64" y="65"/>
                </a:moveTo>
                <a:cubicBezTo>
                  <a:pt x="62" y="65"/>
                  <a:pt x="60" y="64"/>
                  <a:pt x="59" y="63"/>
                </a:cubicBezTo>
                <a:cubicBezTo>
                  <a:pt x="56" y="60"/>
                  <a:pt x="55" y="55"/>
                  <a:pt x="58" y="52"/>
                </a:cubicBezTo>
                <a:cubicBezTo>
                  <a:pt x="98" y="4"/>
                  <a:pt x="98" y="4"/>
                  <a:pt x="98" y="4"/>
                </a:cubicBezTo>
                <a:cubicBezTo>
                  <a:pt x="101" y="0"/>
                  <a:pt x="106" y="0"/>
                  <a:pt x="109" y="3"/>
                </a:cubicBezTo>
                <a:cubicBezTo>
                  <a:pt x="113" y="5"/>
                  <a:pt x="113" y="10"/>
                  <a:pt x="110" y="14"/>
                </a:cubicBezTo>
                <a:cubicBezTo>
                  <a:pt x="70" y="62"/>
                  <a:pt x="70" y="62"/>
                  <a:pt x="70" y="62"/>
                </a:cubicBezTo>
                <a:cubicBezTo>
                  <a:pt x="69" y="64"/>
                  <a:pt x="66" y="65"/>
                  <a:pt x="64" y="65"/>
                </a:cubicBezTo>
                <a:moveTo>
                  <a:pt x="128" y="57"/>
                </a:moveTo>
                <a:cubicBezTo>
                  <a:pt x="128" y="65"/>
                  <a:pt x="128" y="65"/>
                  <a:pt x="128" y="65"/>
                </a:cubicBezTo>
                <a:cubicBezTo>
                  <a:pt x="128" y="69"/>
                  <a:pt x="125" y="73"/>
                  <a:pt x="120" y="73"/>
                </a:cubicBezTo>
                <a:cubicBezTo>
                  <a:pt x="112" y="121"/>
                  <a:pt x="112" y="121"/>
                  <a:pt x="112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2"/>
                  <a:pt x="4" y="49"/>
                  <a:pt x="8" y="49"/>
                </a:cubicBezTo>
                <a:cubicBezTo>
                  <a:pt x="55" y="49"/>
                  <a:pt x="55" y="49"/>
                  <a:pt x="55" y="49"/>
                </a:cubicBezTo>
                <a:cubicBezTo>
                  <a:pt x="55" y="49"/>
                  <a:pt x="55" y="49"/>
                  <a:pt x="55" y="49"/>
                </a:cubicBezTo>
                <a:cubicBezTo>
                  <a:pt x="51" y="54"/>
                  <a:pt x="51" y="62"/>
                  <a:pt x="56" y="66"/>
                </a:cubicBezTo>
                <a:cubicBezTo>
                  <a:pt x="59" y="68"/>
                  <a:pt x="61" y="69"/>
                  <a:pt x="64" y="69"/>
                </a:cubicBezTo>
                <a:cubicBezTo>
                  <a:pt x="68" y="69"/>
                  <a:pt x="71" y="67"/>
                  <a:pt x="73" y="64"/>
                </a:cubicBezTo>
                <a:cubicBezTo>
                  <a:pt x="86" y="49"/>
                  <a:pt x="86" y="49"/>
                  <a:pt x="86" y="49"/>
                </a:cubicBezTo>
                <a:cubicBezTo>
                  <a:pt x="120" y="49"/>
                  <a:pt x="120" y="49"/>
                  <a:pt x="120" y="49"/>
                </a:cubicBezTo>
                <a:cubicBezTo>
                  <a:pt x="125" y="49"/>
                  <a:pt x="128" y="52"/>
                  <a:pt x="128" y="57"/>
                </a:cubicBezTo>
                <a:close/>
                <a:moveTo>
                  <a:pt x="36" y="85"/>
                </a:moveTo>
                <a:cubicBezTo>
                  <a:pt x="36" y="83"/>
                  <a:pt x="34" y="81"/>
                  <a:pt x="32" y="81"/>
                </a:cubicBezTo>
                <a:cubicBezTo>
                  <a:pt x="30" y="81"/>
                  <a:pt x="28" y="83"/>
                  <a:pt x="28" y="85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28" y="111"/>
                  <a:pt x="30" y="113"/>
                  <a:pt x="32" y="113"/>
                </a:cubicBezTo>
                <a:cubicBezTo>
                  <a:pt x="34" y="113"/>
                  <a:pt x="36" y="111"/>
                  <a:pt x="36" y="109"/>
                </a:cubicBezTo>
                <a:lnTo>
                  <a:pt x="36" y="85"/>
                </a:lnTo>
                <a:close/>
                <a:moveTo>
                  <a:pt x="52" y="85"/>
                </a:moveTo>
                <a:cubicBezTo>
                  <a:pt x="52" y="83"/>
                  <a:pt x="50" y="81"/>
                  <a:pt x="48" y="81"/>
                </a:cubicBezTo>
                <a:cubicBezTo>
                  <a:pt x="46" y="81"/>
                  <a:pt x="44" y="83"/>
                  <a:pt x="44" y="85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1"/>
                  <a:pt x="46" y="113"/>
                  <a:pt x="48" y="113"/>
                </a:cubicBezTo>
                <a:cubicBezTo>
                  <a:pt x="50" y="113"/>
                  <a:pt x="52" y="111"/>
                  <a:pt x="52" y="109"/>
                </a:cubicBezTo>
                <a:lnTo>
                  <a:pt x="52" y="85"/>
                </a:lnTo>
                <a:close/>
                <a:moveTo>
                  <a:pt x="68" y="85"/>
                </a:moveTo>
                <a:cubicBezTo>
                  <a:pt x="68" y="83"/>
                  <a:pt x="66" y="81"/>
                  <a:pt x="64" y="81"/>
                </a:cubicBezTo>
                <a:cubicBezTo>
                  <a:pt x="62" y="81"/>
                  <a:pt x="60" y="83"/>
                  <a:pt x="60" y="85"/>
                </a:cubicBezTo>
                <a:cubicBezTo>
                  <a:pt x="60" y="109"/>
                  <a:pt x="60" y="109"/>
                  <a:pt x="60" y="109"/>
                </a:cubicBezTo>
                <a:cubicBezTo>
                  <a:pt x="60" y="111"/>
                  <a:pt x="62" y="113"/>
                  <a:pt x="64" y="113"/>
                </a:cubicBezTo>
                <a:cubicBezTo>
                  <a:pt x="66" y="113"/>
                  <a:pt x="68" y="111"/>
                  <a:pt x="68" y="109"/>
                </a:cubicBezTo>
                <a:lnTo>
                  <a:pt x="68" y="85"/>
                </a:lnTo>
                <a:close/>
                <a:moveTo>
                  <a:pt x="84" y="85"/>
                </a:moveTo>
                <a:cubicBezTo>
                  <a:pt x="84" y="83"/>
                  <a:pt x="82" y="81"/>
                  <a:pt x="80" y="81"/>
                </a:cubicBezTo>
                <a:cubicBezTo>
                  <a:pt x="78" y="81"/>
                  <a:pt x="76" y="83"/>
                  <a:pt x="76" y="85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111"/>
                  <a:pt x="78" y="113"/>
                  <a:pt x="80" y="113"/>
                </a:cubicBezTo>
                <a:cubicBezTo>
                  <a:pt x="82" y="113"/>
                  <a:pt x="84" y="111"/>
                  <a:pt x="84" y="109"/>
                </a:cubicBezTo>
                <a:lnTo>
                  <a:pt x="84" y="85"/>
                </a:lnTo>
                <a:close/>
                <a:moveTo>
                  <a:pt x="100" y="85"/>
                </a:moveTo>
                <a:cubicBezTo>
                  <a:pt x="100" y="83"/>
                  <a:pt x="98" y="81"/>
                  <a:pt x="96" y="81"/>
                </a:cubicBezTo>
                <a:cubicBezTo>
                  <a:pt x="94" y="81"/>
                  <a:pt x="92" y="83"/>
                  <a:pt x="92" y="85"/>
                </a:cubicBezTo>
                <a:cubicBezTo>
                  <a:pt x="92" y="109"/>
                  <a:pt x="92" y="109"/>
                  <a:pt x="92" y="109"/>
                </a:cubicBezTo>
                <a:cubicBezTo>
                  <a:pt x="92" y="111"/>
                  <a:pt x="94" y="113"/>
                  <a:pt x="96" y="113"/>
                </a:cubicBezTo>
                <a:cubicBezTo>
                  <a:pt x="98" y="113"/>
                  <a:pt x="100" y="111"/>
                  <a:pt x="100" y="109"/>
                </a:cubicBezTo>
                <a:lnTo>
                  <a:pt x="100" y="8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8020" y="2590371"/>
            <a:ext cx="1033677" cy="239771"/>
          </a:xfrm>
          <a:prstGeom prst="roundRect">
            <a:avLst/>
          </a:prstGeom>
          <a:solidFill>
            <a:srgbClr val="53728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21" name="圆角矩形 20"/>
          <p:cNvSpPr/>
          <p:nvPr/>
        </p:nvSpPr>
        <p:spPr>
          <a:xfrm rot="18900000">
            <a:off x="7107524" y="4480313"/>
            <a:ext cx="1033677" cy="239770"/>
          </a:xfrm>
          <a:prstGeom prst="roundRect">
            <a:avLst/>
          </a:prstGeom>
          <a:solidFill>
            <a:srgbClr val="12406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22" name="圆角矩形 21"/>
          <p:cNvSpPr/>
          <p:nvPr/>
        </p:nvSpPr>
        <p:spPr>
          <a:xfrm rot="2700000">
            <a:off x="8991414" y="2590370"/>
            <a:ext cx="1033677" cy="239771"/>
          </a:xfrm>
          <a:prstGeom prst="roundRect">
            <a:avLst/>
          </a:prstGeom>
          <a:solidFill>
            <a:srgbClr val="53728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2147220" y="5515194"/>
            <a:ext cx="7981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8000"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487972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3"/>
            <a:ext cx="2078123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"/>
          <p:cNvSpPr txBox="1"/>
          <p:nvPr/>
        </p:nvSpPr>
        <p:spPr>
          <a:xfrm>
            <a:off x="4491195" y="3798798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 smtClean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发展前景</a:t>
            </a:r>
            <a:endParaRPr lang="zh-CN" altLang="en-US" sz="60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5603943" y="1524080"/>
            <a:ext cx="1036937" cy="88139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44827" y="5262546"/>
            <a:ext cx="2677255" cy="1176217"/>
            <a:chOff x="5918213" y="3273925"/>
            <a:chExt cx="2677254" cy="1176217"/>
          </a:xfrm>
        </p:grpSpPr>
        <p:sp>
          <p:nvSpPr>
            <p:cNvPr id="25" name="文本框 9"/>
            <p:cNvSpPr txBox="1"/>
            <p:nvPr/>
          </p:nvSpPr>
          <p:spPr>
            <a:xfrm>
              <a:off x="5918214" y="3273925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产品开发计划</a:t>
              </a:r>
            </a:p>
          </p:txBody>
        </p:sp>
        <p:sp>
          <p:nvSpPr>
            <p:cNvPr id="26" name="文本框 9"/>
            <p:cNvSpPr txBox="1"/>
            <p:nvPr/>
          </p:nvSpPr>
          <p:spPr>
            <a:xfrm>
              <a:off x="5918213" y="3707845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市场开拓计划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18214" y="4142365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五年发展规划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459327" y="5262544"/>
            <a:ext cx="2677253" cy="780168"/>
            <a:chOff x="8189169" y="3235453"/>
            <a:chExt cx="2677253" cy="780168"/>
          </a:xfrm>
        </p:grpSpPr>
        <p:sp>
          <p:nvSpPr>
            <p:cNvPr id="30" name="文本框 9"/>
            <p:cNvSpPr txBox="1"/>
            <p:nvPr/>
          </p:nvSpPr>
          <p:spPr>
            <a:xfrm>
              <a:off x="8189169" y="3235453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销售网络布局</a:t>
              </a:r>
            </a:p>
          </p:txBody>
        </p:sp>
        <p:sp>
          <p:nvSpPr>
            <p:cNvPr id="36" name="文本框 9"/>
            <p:cNvSpPr txBox="1"/>
            <p:nvPr/>
          </p:nvSpPr>
          <p:spPr>
            <a:xfrm>
              <a:off x="8189169" y="3707844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短期盈利计划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7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515552" y="1861359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2515552" y="3581657"/>
            <a:ext cx="1584176" cy="1455946"/>
          </a:xfrm>
          <a:custGeom>
            <a:avLst/>
            <a:gdLst>
              <a:gd name="T0" fmla="*/ 593 w 593"/>
              <a:gd name="T1" fmla="*/ 248 h 545"/>
              <a:gd name="T2" fmla="*/ 295 w 593"/>
              <a:gd name="T3" fmla="*/ 545 h 545"/>
              <a:gd name="T4" fmla="*/ 0 w 593"/>
              <a:gd name="T5" fmla="*/ 248 h 545"/>
              <a:gd name="T6" fmla="*/ 0 w 593"/>
              <a:gd name="T7" fmla="*/ 0 h 545"/>
              <a:gd name="T8" fmla="*/ 295 w 593"/>
              <a:gd name="T9" fmla="*/ 297 h 545"/>
              <a:gd name="T10" fmla="*/ 593 w 593"/>
              <a:gd name="T11" fmla="*/ 0 h 545"/>
              <a:gd name="T12" fmla="*/ 593 w 593"/>
              <a:gd name="T13" fmla="*/ 248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5">
                <a:moveTo>
                  <a:pt x="593" y="248"/>
                </a:moveTo>
                <a:lnTo>
                  <a:pt x="295" y="545"/>
                </a:lnTo>
                <a:lnTo>
                  <a:pt x="0" y="248"/>
                </a:lnTo>
                <a:lnTo>
                  <a:pt x="0" y="0"/>
                </a:lnTo>
                <a:lnTo>
                  <a:pt x="295" y="297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2515552" y="5299287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3014760" y="3621026"/>
            <a:ext cx="585763" cy="368946"/>
          </a:xfrm>
          <a:custGeom>
            <a:avLst/>
            <a:gdLst/>
            <a:ahLst/>
            <a:cxnLst/>
            <a:rect l="l" t="t" r="r" b="b"/>
            <a:pathLst>
              <a:path w="686185" h="432198">
                <a:moveTo>
                  <a:pt x="101600" y="338535"/>
                </a:moveTo>
                <a:lnTo>
                  <a:pt x="101600" y="432198"/>
                </a:lnTo>
                <a:lnTo>
                  <a:pt x="30163" y="432198"/>
                </a:lnTo>
                <a:lnTo>
                  <a:pt x="30163" y="402036"/>
                </a:lnTo>
                <a:close/>
                <a:moveTo>
                  <a:pt x="206375" y="236935"/>
                </a:moveTo>
                <a:lnTo>
                  <a:pt x="206375" y="432198"/>
                </a:lnTo>
                <a:lnTo>
                  <a:pt x="134938" y="432198"/>
                </a:lnTo>
                <a:lnTo>
                  <a:pt x="134938" y="305198"/>
                </a:lnTo>
                <a:close/>
                <a:moveTo>
                  <a:pt x="520700" y="187723"/>
                </a:moveTo>
                <a:lnTo>
                  <a:pt x="520700" y="432198"/>
                </a:lnTo>
                <a:lnTo>
                  <a:pt x="446088" y="432198"/>
                </a:lnTo>
                <a:lnTo>
                  <a:pt x="446088" y="255986"/>
                </a:lnTo>
                <a:close/>
                <a:moveTo>
                  <a:pt x="341313" y="176610"/>
                </a:moveTo>
                <a:lnTo>
                  <a:pt x="363538" y="198835"/>
                </a:lnTo>
                <a:lnTo>
                  <a:pt x="415925" y="255985"/>
                </a:lnTo>
                <a:lnTo>
                  <a:pt x="415925" y="432198"/>
                </a:lnTo>
                <a:lnTo>
                  <a:pt x="363538" y="432198"/>
                </a:lnTo>
                <a:lnTo>
                  <a:pt x="341313" y="432198"/>
                </a:lnTo>
                <a:close/>
                <a:moveTo>
                  <a:pt x="311150" y="140098"/>
                </a:moveTo>
                <a:lnTo>
                  <a:pt x="311150" y="143273"/>
                </a:lnTo>
                <a:lnTo>
                  <a:pt x="311150" y="432198"/>
                </a:lnTo>
                <a:lnTo>
                  <a:pt x="239713" y="432198"/>
                </a:lnTo>
                <a:lnTo>
                  <a:pt x="239713" y="206773"/>
                </a:lnTo>
                <a:close/>
                <a:moveTo>
                  <a:pt x="625475" y="90885"/>
                </a:moveTo>
                <a:lnTo>
                  <a:pt x="625475" y="432198"/>
                </a:lnTo>
                <a:lnTo>
                  <a:pt x="550863" y="432198"/>
                </a:lnTo>
                <a:lnTo>
                  <a:pt x="550863" y="157560"/>
                </a:lnTo>
                <a:close/>
                <a:moveTo>
                  <a:pt x="666509" y="976"/>
                </a:moveTo>
                <a:cubicBezTo>
                  <a:pt x="681486" y="-2777"/>
                  <a:pt x="688975" y="4730"/>
                  <a:pt x="685231" y="15991"/>
                </a:cubicBezTo>
                <a:cubicBezTo>
                  <a:pt x="681486" y="31005"/>
                  <a:pt x="677742" y="49774"/>
                  <a:pt x="673998" y="61034"/>
                </a:cubicBezTo>
                <a:lnTo>
                  <a:pt x="670253" y="64788"/>
                </a:lnTo>
                <a:cubicBezTo>
                  <a:pt x="666509" y="76049"/>
                  <a:pt x="659020" y="79803"/>
                  <a:pt x="651531" y="68542"/>
                </a:cubicBezTo>
                <a:cubicBezTo>
                  <a:pt x="644042" y="64788"/>
                  <a:pt x="640298" y="61034"/>
                  <a:pt x="640298" y="57281"/>
                </a:cubicBezTo>
                <a:cubicBezTo>
                  <a:pt x="640287" y="57291"/>
                  <a:pt x="638821" y="58656"/>
                  <a:pt x="430610" y="252470"/>
                </a:cubicBezTo>
                <a:cubicBezTo>
                  <a:pt x="430599" y="252458"/>
                  <a:pt x="429766" y="251578"/>
                  <a:pt x="363210" y="181151"/>
                </a:cubicBezTo>
                <a:cubicBezTo>
                  <a:pt x="363202" y="181142"/>
                  <a:pt x="362552" y="180444"/>
                  <a:pt x="310787" y="124846"/>
                </a:cubicBezTo>
                <a:cubicBezTo>
                  <a:pt x="310773" y="124860"/>
                  <a:pt x="308720" y="126761"/>
                  <a:pt x="14977" y="398861"/>
                </a:cubicBezTo>
                <a:cubicBezTo>
                  <a:pt x="14973" y="398858"/>
                  <a:pt x="14886" y="398792"/>
                  <a:pt x="13105" y="397454"/>
                </a:cubicBezTo>
                <a:lnTo>
                  <a:pt x="0" y="387600"/>
                </a:lnTo>
                <a:cubicBezTo>
                  <a:pt x="15" y="387586"/>
                  <a:pt x="2181" y="385572"/>
                  <a:pt x="310787" y="98571"/>
                </a:cubicBezTo>
                <a:cubicBezTo>
                  <a:pt x="310796" y="98580"/>
                  <a:pt x="311449" y="99281"/>
                  <a:pt x="363210" y="154875"/>
                </a:cubicBezTo>
                <a:cubicBezTo>
                  <a:pt x="363221" y="154887"/>
                  <a:pt x="364066" y="155781"/>
                  <a:pt x="430610" y="226194"/>
                </a:cubicBezTo>
                <a:cubicBezTo>
                  <a:pt x="430620" y="226185"/>
                  <a:pt x="432012" y="224897"/>
                  <a:pt x="625320" y="46020"/>
                </a:cubicBezTo>
                <a:cubicBezTo>
                  <a:pt x="621576" y="42266"/>
                  <a:pt x="621576" y="38513"/>
                  <a:pt x="617831" y="34759"/>
                </a:cubicBezTo>
                <a:lnTo>
                  <a:pt x="614087" y="31005"/>
                </a:lnTo>
                <a:cubicBezTo>
                  <a:pt x="606598" y="23498"/>
                  <a:pt x="610342" y="15991"/>
                  <a:pt x="621576" y="12237"/>
                </a:cubicBezTo>
                <a:cubicBezTo>
                  <a:pt x="636553" y="8484"/>
                  <a:pt x="655275" y="4730"/>
                  <a:pt x="666509" y="976"/>
                </a:cubicBezTo>
                <a:close/>
              </a:path>
            </a:pathLst>
          </a:custGeom>
          <a:solidFill>
            <a:srgbClr val="53728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3096543" y="1861358"/>
            <a:ext cx="422195" cy="495300"/>
          </a:xfrm>
          <a:custGeom>
            <a:avLst/>
            <a:gdLst/>
            <a:ahLst/>
            <a:cxnLst/>
            <a:rect l="l" t="t" r="r" b="b"/>
            <a:pathLst>
              <a:path w="422194" h="495300">
                <a:moveTo>
                  <a:pt x="221309" y="211137"/>
                </a:moveTo>
                <a:cubicBezTo>
                  <a:pt x="228811" y="211137"/>
                  <a:pt x="236313" y="218615"/>
                  <a:pt x="236313" y="226093"/>
                </a:cubicBezTo>
                <a:cubicBezTo>
                  <a:pt x="236313" y="229832"/>
                  <a:pt x="236313" y="233571"/>
                  <a:pt x="232562" y="237310"/>
                </a:cubicBezTo>
                <a:cubicBezTo>
                  <a:pt x="232562" y="237310"/>
                  <a:pt x="232562" y="237310"/>
                  <a:pt x="243815" y="349480"/>
                </a:cubicBezTo>
                <a:cubicBezTo>
                  <a:pt x="243815" y="349480"/>
                  <a:pt x="243815" y="349480"/>
                  <a:pt x="221309" y="409304"/>
                </a:cubicBezTo>
                <a:cubicBezTo>
                  <a:pt x="221309" y="409304"/>
                  <a:pt x="221309" y="409304"/>
                  <a:pt x="262570" y="304612"/>
                </a:cubicBezTo>
                <a:cubicBezTo>
                  <a:pt x="262570" y="304612"/>
                  <a:pt x="262570" y="304612"/>
                  <a:pt x="300080" y="214876"/>
                </a:cubicBezTo>
                <a:cubicBezTo>
                  <a:pt x="300080" y="214876"/>
                  <a:pt x="300080" y="214876"/>
                  <a:pt x="333838" y="214876"/>
                </a:cubicBezTo>
                <a:cubicBezTo>
                  <a:pt x="352593" y="218615"/>
                  <a:pt x="390103" y="226093"/>
                  <a:pt x="408858" y="270961"/>
                </a:cubicBezTo>
                <a:cubicBezTo>
                  <a:pt x="423862" y="297134"/>
                  <a:pt x="423862" y="409304"/>
                  <a:pt x="420111" y="495300"/>
                </a:cubicBezTo>
                <a:cubicBezTo>
                  <a:pt x="420111" y="495300"/>
                  <a:pt x="420111" y="495300"/>
                  <a:pt x="352593" y="495300"/>
                </a:cubicBezTo>
                <a:cubicBezTo>
                  <a:pt x="352593" y="495300"/>
                  <a:pt x="352593" y="495300"/>
                  <a:pt x="348842" y="330785"/>
                </a:cubicBezTo>
                <a:cubicBezTo>
                  <a:pt x="348842" y="330785"/>
                  <a:pt x="348842" y="329850"/>
                  <a:pt x="347436" y="329383"/>
                </a:cubicBezTo>
                <a:lnTo>
                  <a:pt x="337589" y="330785"/>
                </a:lnTo>
                <a:lnTo>
                  <a:pt x="333838" y="327046"/>
                </a:lnTo>
                <a:cubicBezTo>
                  <a:pt x="333838" y="327046"/>
                  <a:pt x="333838" y="327046"/>
                  <a:pt x="337589" y="495300"/>
                </a:cubicBezTo>
                <a:cubicBezTo>
                  <a:pt x="337589" y="495300"/>
                  <a:pt x="337589" y="495300"/>
                  <a:pt x="213807" y="495300"/>
                </a:cubicBezTo>
                <a:cubicBezTo>
                  <a:pt x="213807" y="495300"/>
                  <a:pt x="213807" y="495300"/>
                  <a:pt x="86273" y="495300"/>
                </a:cubicBezTo>
                <a:cubicBezTo>
                  <a:pt x="86273" y="495300"/>
                  <a:pt x="86273" y="495300"/>
                  <a:pt x="86273" y="330785"/>
                </a:cubicBezTo>
                <a:cubicBezTo>
                  <a:pt x="75050" y="327056"/>
                  <a:pt x="75020" y="330765"/>
                  <a:pt x="75020" y="330785"/>
                </a:cubicBezTo>
                <a:cubicBezTo>
                  <a:pt x="75020" y="330785"/>
                  <a:pt x="75020" y="330785"/>
                  <a:pt x="71269" y="495300"/>
                </a:cubicBezTo>
                <a:cubicBezTo>
                  <a:pt x="71269" y="495300"/>
                  <a:pt x="71269" y="495300"/>
                  <a:pt x="0" y="495300"/>
                </a:cubicBezTo>
                <a:cubicBezTo>
                  <a:pt x="0" y="409304"/>
                  <a:pt x="0" y="297134"/>
                  <a:pt x="11253" y="270961"/>
                </a:cubicBezTo>
                <a:cubicBezTo>
                  <a:pt x="22506" y="233571"/>
                  <a:pt x="56265" y="218615"/>
                  <a:pt x="86273" y="214876"/>
                </a:cubicBezTo>
                <a:cubicBezTo>
                  <a:pt x="86273" y="214876"/>
                  <a:pt x="86273" y="214876"/>
                  <a:pt x="142538" y="214876"/>
                </a:cubicBezTo>
                <a:cubicBezTo>
                  <a:pt x="142538" y="214876"/>
                  <a:pt x="142538" y="214876"/>
                  <a:pt x="180048" y="300873"/>
                </a:cubicBezTo>
                <a:cubicBezTo>
                  <a:pt x="180048" y="300873"/>
                  <a:pt x="180048" y="300873"/>
                  <a:pt x="195052" y="345741"/>
                </a:cubicBezTo>
                <a:cubicBezTo>
                  <a:pt x="195052" y="345741"/>
                  <a:pt x="195052" y="345741"/>
                  <a:pt x="206305" y="237310"/>
                </a:cubicBezTo>
                <a:cubicBezTo>
                  <a:pt x="206305" y="233571"/>
                  <a:pt x="202554" y="229832"/>
                  <a:pt x="202554" y="226093"/>
                </a:cubicBezTo>
                <a:cubicBezTo>
                  <a:pt x="202554" y="222354"/>
                  <a:pt x="206305" y="214876"/>
                  <a:pt x="213807" y="214876"/>
                </a:cubicBezTo>
                <a:cubicBezTo>
                  <a:pt x="213807" y="211137"/>
                  <a:pt x="217558" y="211137"/>
                  <a:pt x="221309" y="211137"/>
                </a:cubicBezTo>
                <a:close/>
                <a:moveTo>
                  <a:pt x="213438" y="0"/>
                </a:moveTo>
                <a:lnTo>
                  <a:pt x="220954" y="0"/>
                </a:lnTo>
                <a:cubicBezTo>
                  <a:pt x="269810" y="0"/>
                  <a:pt x="311150" y="41474"/>
                  <a:pt x="311150" y="90488"/>
                </a:cubicBezTo>
                <a:cubicBezTo>
                  <a:pt x="311150" y="139502"/>
                  <a:pt x="269810" y="180975"/>
                  <a:pt x="220954" y="180975"/>
                </a:cubicBezTo>
                <a:cubicBezTo>
                  <a:pt x="217196" y="180975"/>
                  <a:pt x="213438" y="180975"/>
                  <a:pt x="213438" y="177205"/>
                </a:cubicBezTo>
                <a:cubicBezTo>
                  <a:pt x="164582" y="173435"/>
                  <a:pt x="127000" y="135731"/>
                  <a:pt x="127000" y="90488"/>
                </a:cubicBezTo>
                <a:cubicBezTo>
                  <a:pt x="127000" y="41474"/>
                  <a:pt x="164582" y="3771"/>
                  <a:pt x="213438" y="0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22"/>
          <p:cNvSpPr>
            <a:spLocks noEditPoints="1"/>
          </p:cNvSpPr>
          <p:nvPr/>
        </p:nvSpPr>
        <p:spPr bwMode="auto">
          <a:xfrm>
            <a:off x="3149378" y="5344992"/>
            <a:ext cx="316527" cy="548814"/>
          </a:xfrm>
          <a:custGeom>
            <a:avLst/>
            <a:gdLst>
              <a:gd name="T0" fmla="*/ 45 w 105"/>
              <a:gd name="T1" fmla="*/ 139 h 182"/>
              <a:gd name="T2" fmla="*/ 45 w 105"/>
              <a:gd name="T3" fmla="*/ 96 h 182"/>
              <a:gd name="T4" fmla="*/ 14 w 105"/>
              <a:gd name="T5" fmla="*/ 79 h 182"/>
              <a:gd name="T6" fmla="*/ 4 w 105"/>
              <a:gd name="T7" fmla="*/ 51 h 182"/>
              <a:gd name="T8" fmla="*/ 15 w 105"/>
              <a:gd name="T9" fmla="*/ 23 h 182"/>
              <a:gd name="T10" fmla="*/ 45 w 105"/>
              <a:gd name="T11" fmla="*/ 10 h 182"/>
              <a:gd name="T12" fmla="*/ 45 w 105"/>
              <a:gd name="T13" fmla="*/ 0 h 182"/>
              <a:gd name="T14" fmla="*/ 60 w 105"/>
              <a:gd name="T15" fmla="*/ 0 h 182"/>
              <a:gd name="T16" fmla="*/ 60 w 105"/>
              <a:gd name="T17" fmla="*/ 10 h 182"/>
              <a:gd name="T18" fmla="*/ 87 w 105"/>
              <a:gd name="T19" fmla="*/ 21 h 182"/>
              <a:gd name="T20" fmla="*/ 100 w 105"/>
              <a:gd name="T21" fmla="*/ 45 h 182"/>
              <a:gd name="T22" fmla="*/ 73 w 105"/>
              <a:gd name="T23" fmla="*/ 49 h 182"/>
              <a:gd name="T24" fmla="*/ 60 w 105"/>
              <a:gd name="T25" fmla="*/ 32 h 182"/>
              <a:gd name="T26" fmla="*/ 60 w 105"/>
              <a:gd name="T27" fmla="*/ 72 h 182"/>
              <a:gd name="T28" fmla="*/ 95 w 105"/>
              <a:gd name="T29" fmla="*/ 89 h 182"/>
              <a:gd name="T30" fmla="*/ 105 w 105"/>
              <a:gd name="T31" fmla="*/ 116 h 182"/>
              <a:gd name="T32" fmla="*/ 93 w 105"/>
              <a:gd name="T33" fmla="*/ 147 h 182"/>
              <a:gd name="T34" fmla="*/ 60 w 105"/>
              <a:gd name="T35" fmla="*/ 163 h 182"/>
              <a:gd name="T36" fmla="*/ 60 w 105"/>
              <a:gd name="T37" fmla="*/ 182 h 182"/>
              <a:gd name="T38" fmla="*/ 45 w 105"/>
              <a:gd name="T39" fmla="*/ 182 h 182"/>
              <a:gd name="T40" fmla="*/ 45 w 105"/>
              <a:gd name="T41" fmla="*/ 163 h 182"/>
              <a:gd name="T42" fmla="*/ 14 w 105"/>
              <a:gd name="T43" fmla="*/ 150 h 182"/>
              <a:gd name="T44" fmla="*/ 0 w 105"/>
              <a:gd name="T45" fmla="*/ 119 h 182"/>
              <a:gd name="T46" fmla="*/ 28 w 105"/>
              <a:gd name="T47" fmla="*/ 116 h 182"/>
              <a:gd name="T48" fmla="*/ 34 w 105"/>
              <a:gd name="T49" fmla="*/ 130 h 182"/>
              <a:gd name="T50" fmla="*/ 45 w 105"/>
              <a:gd name="T51" fmla="*/ 139 h 182"/>
              <a:gd name="T52" fmla="*/ 45 w 105"/>
              <a:gd name="T53" fmla="*/ 32 h 182"/>
              <a:gd name="T54" fmla="*/ 35 w 105"/>
              <a:gd name="T55" fmla="*/ 39 h 182"/>
              <a:gd name="T56" fmla="*/ 31 w 105"/>
              <a:gd name="T57" fmla="*/ 50 h 182"/>
              <a:gd name="T58" fmla="*/ 34 w 105"/>
              <a:gd name="T59" fmla="*/ 60 h 182"/>
              <a:gd name="T60" fmla="*/ 45 w 105"/>
              <a:gd name="T61" fmla="*/ 67 h 182"/>
              <a:gd name="T62" fmla="*/ 45 w 105"/>
              <a:gd name="T63" fmla="*/ 32 h 182"/>
              <a:gd name="T64" fmla="*/ 60 w 105"/>
              <a:gd name="T65" fmla="*/ 140 h 182"/>
              <a:gd name="T66" fmla="*/ 73 w 105"/>
              <a:gd name="T67" fmla="*/ 133 h 182"/>
              <a:gd name="T68" fmla="*/ 78 w 105"/>
              <a:gd name="T69" fmla="*/ 120 h 182"/>
              <a:gd name="T70" fmla="*/ 74 w 105"/>
              <a:gd name="T71" fmla="*/ 108 h 182"/>
              <a:gd name="T72" fmla="*/ 60 w 105"/>
              <a:gd name="T73" fmla="*/ 101 h 182"/>
              <a:gd name="T74" fmla="*/ 60 w 105"/>
              <a:gd name="T75" fmla="*/ 1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82">
                <a:moveTo>
                  <a:pt x="45" y="139"/>
                </a:moveTo>
                <a:cubicBezTo>
                  <a:pt x="45" y="96"/>
                  <a:pt x="45" y="96"/>
                  <a:pt x="45" y="96"/>
                </a:cubicBezTo>
                <a:cubicBezTo>
                  <a:pt x="31" y="92"/>
                  <a:pt x="20" y="87"/>
                  <a:pt x="14" y="79"/>
                </a:cubicBezTo>
                <a:cubicBezTo>
                  <a:pt x="7" y="71"/>
                  <a:pt x="4" y="62"/>
                  <a:pt x="4" y="51"/>
                </a:cubicBezTo>
                <a:cubicBezTo>
                  <a:pt x="4" y="40"/>
                  <a:pt x="8" y="30"/>
                  <a:pt x="15" y="23"/>
                </a:cubicBezTo>
                <a:cubicBezTo>
                  <a:pt x="22" y="15"/>
                  <a:pt x="32" y="11"/>
                  <a:pt x="45" y="10"/>
                </a:cubicBezTo>
                <a:cubicBezTo>
                  <a:pt x="45" y="0"/>
                  <a:pt x="45" y="0"/>
                  <a:pt x="4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72" y="11"/>
                  <a:pt x="81" y="15"/>
                  <a:pt x="87" y="21"/>
                </a:cubicBezTo>
                <a:cubicBezTo>
                  <a:pt x="94" y="27"/>
                  <a:pt x="99" y="35"/>
                  <a:pt x="100" y="45"/>
                </a:cubicBezTo>
                <a:cubicBezTo>
                  <a:pt x="73" y="49"/>
                  <a:pt x="73" y="49"/>
                  <a:pt x="73" y="49"/>
                </a:cubicBezTo>
                <a:cubicBezTo>
                  <a:pt x="71" y="41"/>
                  <a:pt x="67" y="35"/>
                  <a:pt x="60" y="32"/>
                </a:cubicBezTo>
                <a:cubicBezTo>
                  <a:pt x="60" y="72"/>
                  <a:pt x="60" y="72"/>
                  <a:pt x="60" y="72"/>
                </a:cubicBezTo>
                <a:cubicBezTo>
                  <a:pt x="77" y="76"/>
                  <a:pt x="89" y="82"/>
                  <a:pt x="95" y="89"/>
                </a:cubicBezTo>
                <a:cubicBezTo>
                  <a:pt x="102" y="96"/>
                  <a:pt x="105" y="105"/>
                  <a:pt x="105" y="116"/>
                </a:cubicBezTo>
                <a:cubicBezTo>
                  <a:pt x="105" y="128"/>
                  <a:pt x="101" y="139"/>
                  <a:pt x="93" y="147"/>
                </a:cubicBezTo>
                <a:cubicBezTo>
                  <a:pt x="85" y="156"/>
                  <a:pt x="74" y="161"/>
                  <a:pt x="60" y="163"/>
                </a:cubicBezTo>
                <a:cubicBezTo>
                  <a:pt x="60" y="182"/>
                  <a:pt x="60" y="182"/>
                  <a:pt x="60" y="182"/>
                </a:cubicBezTo>
                <a:cubicBezTo>
                  <a:pt x="45" y="182"/>
                  <a:pt x="45" y="182"/>
                  <a:pt x="45" y="182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32" y="162"/>
                  <a:pt x="22" y="157"/>
                  <a:pt x="14" y="150"/>
                </a:cubicBezTo>
                <a:cubicBezTo>
                  <a:pt x="7" y="143"/>
                  <a:pt x="2" y="132"/>
                  <a:pt x="0" y="119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9" y="122"/>
                  <a:pt x="31" y="126"/>
                  <a:pt x="34" y="130"/>
                </a:cubicBezTo>
                <a:cubicBezTo>
                  <a:pt x="37" y="134"/>
                  <a:pt x="41" y="137"/>
                  <a:pt x="45" y="139"/>
                </a:cubicBezTo>
                <a:close/>
                <a:moveTo>
                  <a:pt x="45" y="32"/>
                </a:moveTo>
                <a:cubicBezTo>
                  <a:pt x="40" y="33"/>
                  <a:pt x="37" y="36"/>
                  <a:pt x="35" y="39"/>
                </a:cubicBezTo>
                <a:cubicBezTo>
                  <a:pt x="32" y="42"/>
                  <a:pt x="31" y="46"/>
                  <a:pt x="31" y="50"/>
                </a:cubicBezTo>
                <a:cubicBezTo>
                  <a:pt x="31" y="53"/>
                  <a:pt x="32" y="57"/>
                  <a:pt x="34" y="60"/>
                </a:cubicBezTo>
                <a:cubicBezTo>
                  <a:pt x="36" y="63"/>
                  <a:pt x="40" y="65"/>
                  <a:pt x="45" y="67"/>
                </a:cubicBezTo>
                <a:lnTo>
                  <a:pt x="45" y="32"/>
                </a:lnTo>
                <a:close/>
                <a:moveTo>
                  <a:pt x="60" y="140"/>
                </a:moveTo>
                <a:cubicBezTo>
                  <a:pt x="66" y="139"/>
                  <a:pt x="70" y="137"/>
                  <a:pt x="73" y="133"/>
                </a:cubicBezTo>
                <a:cubicBezTo>
                  <a:pt x="77" y="129"/>
                  <a:pt x="78" y="125"/>
                  <a:pt x="78" y="120"/>
                </a:cubicBezTo>
                <a:cubicBezTo>
                  <a:pt x="78" y="115"/>
                  <a:pt x="77" y="111"/>
                  <a:pt x="74" y="108"/>
                </a:cubicBezTo>
                <a:cubicBezTo>
                  <a:pt x="71" y="105"/>
                  <a:pt x="67" y="102"/>
                  <a:pt x="60" y="101"/>
                </a:cubicBezTo>
                <a:lnTo>
                  <a:pt x="60" y="14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TextBox 27"/>
          <p:cNvSpPr txBox="1"/>
          <p:nvPr/>
        </p:nvSpPr>
        <p:spPr>
          <a:xfrm>
            <a:off x="4502997" y="2349789"/>
            <a:ext cx="4997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这里，或者通过通过复制您的文本。您的内容打在这里，或者通过通过复制您的文本。</a:t>
            </a:r>
          </a:p>
        </p:txBody>
      </p:sp>
      <p:sp>
        <p:nvSpPr>
          <p:cNvPr id="18" name="TextBox 28"/>
          <p:cNvSpPr txBox="1"/>
          <p:nvPr/>
        </p:nvSpPr>
        <p:spPr>
          <a:xfrm>
            <a:off x="4491119" y="1964324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9" name="TextBox 29"/>
          <p:cNvSpPr txBox="1"/>
          <p:nvPr/>
        </p:nvSpPr>
        <p:spPr>
          <a:xfrm>
            <a:off x="4502997" y="4093607"/>
            <a:ext cx="4997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这里，或者通过通过复制您的文本。您的内容打在这里，或者通过复制您的文本后，在此框中选择粘贴，并选择只保留文字。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4491119" y="3708141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1" name="TextBox 31"/>
          <p:cNvSpPr txBox="1"/>
          <p:nvPr/>
        </p:nvSpPr>
        <p:spPr>
          <a:xfrm>
            <a:off x="4502997" y="5893807"/>
            <a:ext cx="4997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这里，或者通过通过复制您的文本。</a:t>
            </a:r>
          </a:p>
        </p:txBody>
      </p:sp>
      <p:sp>
        <p:nvSpPr>
          <p:cNvPr id="22" name="TextBox 32"/>
          <p:cNvSpPr txBox="1"/>
          <p:nvPr/>
        </p:nvSpPr>
        <p:spPr>
          <a:xfrm>
            <a:off x="4491119" y="5508341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cxnSp>
        <p:nvCxnSpPr>
          <p:cNvPr id="25" name="直接箭头连接符 24"/>
          <p:cNvCxnSpPr>
            <a:stCxn id="11" idx="1"/>
          </p:cNvCxnSpPr>
          <p:nvPr/>
        </p:nvCxnSpPr>
        <p:spPr>
          <a:xfrm>
            <a:off x="3303634" y="3319975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1"/>
          </p:cNvCxnSpPr>
          <p:nvPr/>
        </p:nvCxnSpPr>
        <p:spPr>
          <a:xfrm>
            <a:off x="3303634" y="5037603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1"/>
          </p:cNvCxnSpPr>
          <p:nvPr/>
        </p:nvCxnSpPr>
        <p:spPr>
          <a:xfrm>
            <a:off x="3303634" y="6757902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68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Oval 6"/>
          <p:cNvSpPr/>
          <p:nvPr/>
        </p:nvSpPr>
        <p:spPr>
          <a:xfrm>
            <a:off x="1238813" y="2584804"/>
            <a:ext cx="1254643" cy="125464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Oval 8"/>
          <p:cNvSpPr/>
          <p:nvPr/>
        </p:nvSpPr>
        <p:spPr>
          <a:xfrm>
            <a:off x="1999043" y="3645402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2493456" y="349585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2504090" y="2810078"/>
            <a:ext cx="3175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Oval 11"/>
          <p:cNvSpPr/>
          <p:nvPr/>
        </p:nvSpPr>
        <p:spPr>
          <a:xfrm>
            <a:off x="2887236" y="4714860"/>
            <a:ext cx="1254643" cy="125464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13"/>
          <p:cNvSpPr/>
          <p:nvPr/>
        </p:nvSpPr>
        <p:spPr>
          <a:xfrm>
            <a:off x="3647465" y="5775458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2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4258836" y="57445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4258838" y="5035808"/>
            <a:ext cx="3175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Oval 16"/>
          <p:cNvSpPr/>
          <p:nvPr/>
        </p:nvSpPr>
        <p:spPr>
          <a:xfrm>
            <a:off x="5645385" y="2584804"/>
            <a:ext cx="1254643" cy="125464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Oval 18"/>
          <p:cNvSpPr/>
          <p:nvPr/>
        </p:nvSpPr>
        <p:spPr>
          <a:xfrm>
            <a:off x="6405615" y="3645402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3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7029315" y="349585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7016987" y="2810078"/>
            <a:ext cx="3175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Oval 21"/>
          <p:cNvSpPr/>
          <p:nvPr/>
        </p:nvSpPr>
        <p:spPr>
          <a:xfrm>
            <a:off x="7551385" y="4714860"/>
            <a:ext cx="1254643" cy="125464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Oval 23"/>
          <p:cNvSpPr/>
          <p:nvPr/>
        </p:nvSpPr>
        <p:spPr>
          <a:xfrm>
            <a:off x="8311615" y="5775458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4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8922986" y="5035808"/>
            <a:ext cx="31557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31" name="Straight Arrow Connector 26"/>
          <p:cNvCxnSpPr>
            <a:stCxn id="12" idx="5"/>
            <a:endCxn id="15" idx="1"/>
          </p:cNvCxnSpPr>
          <p:nvPr/>
        </p:nvCxnSpPr>
        <p:spPr>
          <a:xfrm>
            <a:off x="2330298" y="3976656"/>
            <a:ext cx="740677" cy="9219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>
            <a:endCxn id="19" idx="3"/>
          </p:cNvCxnSpPr>
          <p:nvPr/>
        </p:nvCxnSpPr>
        <p:spPr>
          <a:xfrm flipV="1">
            <a:off x="3999493" y="3655708"/>
            <a:ext cx="1829633" cy="12015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8"/>
          <p:cNvCxnSpPr>
            <a:stCxn id="20" idx="5"/>
            <a:endCxn id="25" idx="1"/>
          </p:cNvCxnSpPr>
          <p:nvPr/>
        </p:nvCxnSpPr>
        <p:spPr>
          <a:xfrm>
            <a:off x="6736870" y="3976656"/>
            <a:ext cx="998255" cy="9219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/>
          <p:cNvSpPr txBox="1"/>
          <p:nvPr/>
        </p:nvSpPr>
        <p:spPr>
          <a:xfrm>
            <a:off x="8922985" y="57445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35" name="Freeform 28"/>
          <p:cNvSpPr>
            <a:spLocks noEditPoints="1"/>
          </p:cNvSpPr>
          <p:nvPr/>
        </p:nvSpPr>
        <p:spPr bwMode="auto">
          <a:xfrm>
            <a:off x="7931095" y="5094570"/>
            <a:ext cx="495223" cy="495222"/>
          </a:xfrm>
          <a:custGeom>
            <a:avLst/>
            <a:gdLst>
              <a:gd name="T0" fmla="*/ 86 w 127"/>
              <a:gd name="T1" fmla="*/ 19 h 127"/>
              <a:gd name="T2" fmla="*/ 81 w 127"/>
              <a:gd name="T3" fmla="*/ 15 h 127"/>
              <a:gd name="T4" fmla="*/ 115 w 127"/>
              <a:gd name="T5" fmla="*/ 61 h 127"/>
              <a:gd name="T6" fmla="*/ 127 w 127"/>
              <a:gd name="T7" fmla="*/ 61 h 127"/>
              <a:gd name="T8" fmla="*/ 107 w 127"/>
              <a:gd name="T9" fmla="*/ 80 h 127"/>
              <a:gd name="T10" fmla="*/ 88 w 127"/>
              <a:gd name="T11" fmla="*/ 61 h 127"/>
              <a:gd name="T12" fmla="*/ 99 w 127"/>
              <a:gd name="T13" fmla="*/ 61 h 127"/>
              <a:gd name="T14" fmla="*/ 76 w 127"/>
              <a:gd name="T15" fmla="*/ 30 h 127"/>
              <a:gd name="T16" fmla="*/ 86 w 127"/>
              <a:gd name="T17" fmla="*/ 19 h 127"/>
              <a:gd name="T18" fmla="*/ 97 w 127"/>
              <a:gd name="T19" fmla="*/ 76 h 127"/>
              <a:gd name="T20" fmla="*/ 66 w 127"/>
              <a:gd name="T21" fmla="*/ 99 h 127"/>
              <a:gd name="T22" fmla="*/ 66 w 127"/>
              <a:gd name="T23" fmla="*/ 88 h 127"/>
              <a:gd name="T24" fmla="*/ 47 w 127"/>
              <a:gd name="T25" fmla="*/ 107 h 127"/>
              <a:gd name="T26" fmla="*/ 66 w 127"/>
              <a:gd name="T27" fmla="*/ 127 h 127"/>
              <a:gd name="T28" fmla="*/ 66 w 127"/>
              <a:gd name="T29" fmla="*/ 115 h 127"/>
              <a:gd name="T30" fmla="*/ 112 w 127"/>
              <a:gd name="T31" fmla="*/ 81 h 127"/>
              <a:gd name="T32" fmla="*/ 107 w 127"/>
              <a:gd name="T33" fmla="*/ 86 h 127"/>
              <a:gd name="T34" fmla="*/ 97 w 127"/>
              <a:gd name="T35" fmla="*/ 76 h 127"/>
              <a:gd name="T36" fmla="*/ 51 w 127"/>
              <a:gd name="T37" fmla="*/ 97 h 127"/>
              <a:gd name="T38" fmla="*/ 28 w 127"/>
              <a:gd name="T39" fmla="*/ 66 h 127"/>
              <a:gd name="T40" fmla="*/ 39 w 127"/>
              <a:gd name="T41" fmla="*/ 66 h 127"/>
              <a:gd name="T42" fmla="*/ 19 w 127"/>
              <a:gd name="T43" fmla="*/ 47 h 127"/>
              <a:gd name="T44" fmla="*/ 0 w 127"/>
              <a:gd name="T45" fmla="*/ 66 h 127"/>
              <a:gd name="T46" fmla="*/ 12 w 127"/>
              <a:gd name="T47" fmla="*/ 66 h 127"/>
              <a:gd name="T48" fmla="*/ 46 w 127"/>
              <a:gd name="T49" fmla="*/ 112 h 127"/>
              <a:gd name="T50" fmla="*/ 41 w 127"/>
              <a:gd name="T51" fmla="*/ 107 h 127"/>
              <a:gd name="T52" fmla="*/ 51 w 127"/>
              <a:gd name="T53" fmla="*/ 97 h 127"/>
              <a:gd name="T54" fmla="*/ 30 w 127"/>
              <a:gd name="T55" fmla="*/ 51 h 127"/>
              <a:gd name="T56" fmla="*/ 61 w 127"/>
              <a:gd name="T57" fmla="*/ 28 h 127"/>
              <a:gd name="T58" fmla="*/ 61 w 127"/>
              <a:gd name="T59" fmla="*/ 39 h 127"/>
              <a:gd name="T60" fmla="*/ 80 w 127"/>
              <a:gd name="T61" fmla="*/ 19 h 127"/>
              <a:gd name="T62" fmla="*/ 61 w 127"/>
              <a:gd name="T63" fmla="*/ 0 h 127"/>
              <a:gd name="T64" fmla="*/ 61 w 127"/>
              <a:gd name="T65" fmla="*/ 12 h 127"/>
              <a:gd name="T66" fmla="*/ 15 w 127"/>
              <a:gd name="T67" fmla="*/ 46 h 127"/>
              <a:gd name="T68" fmla="*/ 19 w 127"/>
              <a:gd name="T69" fmla="*/ 41 h 127"/>
              <a:gd name="T70" fmla="*/ 30 w 127"/>
              <a:gd name="T71" fmla="*/ 51 h 127"/>
              <a:gd name="T72" fmla="*/ 39 w 127"/>
              <a:gd name="T73" fmla="*/ 63 h 127"/>
              <a:gd name="T74" fmla="*/ 63 w 127"/>
              <a:gd name="T75" fmla="*/ 87 h 127"/>
              <a:gd name="T76" fmla="*/ 87 w 127"/>
              <a:gd name="T77" fmla="*/ 63 h 127"/>
              <a:gd name="T78" fmla="*/ 63 w 127"/>
              <a:gd name="T79" fmla="*/ 39 h 127"/>
              <a:gd name="T80" fmla="*/ 39 w 127"/>
              <a:gd name="T8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7" h="127">
                <a:moveTo>
                  <a:pt x="86" y="19"/>
                </a:moveTo>
                <a:cubicBezTo>
                  <a:pt x="81" y="15"/>
                  <a:pt x="81" y="15"/>
                  <a:pt x="81" y="15"/>
                </a:cubicBezTo>
                <a:cubicBezTo>
                  <a:pt x="100" y="22"/>
                  <a:pt x="114" y="39"/>
                  <a:pt x="115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88" y="61"/>
                  <a:pt x="88" y="61"/>
                  <a:pt x="88" y="61"/>
                </a:cubicBezTo>
                <a:cubicBezTo>
                  <a:pt x="99" y="61"/>
                  <a:pt x="99" y="61"/>
                  <a:pt x="99" y="61"/>
                </a:cubicBezTo>
                <a:cubicBezTo>
                  <a:pt x="98" y="46"/>
                  <a:pt x="89" y="34"/>
                  <a:pt x="76" y="30"/>
                </a:cubicBezTo>
                <a:cubicBezTo>
                  <a:pt x="86" y="19"/>
                  <a:pt x="86" y="19"/>
                  <a:pt x="86" y="19"/>
                </a:cubicBezTo>
                <a:close/>
                <a:moveTo>
                  <a:pt x="97" y="76"/>
                </a:moveTo>
                <a:cubicBezTo>
                  <a:pt x="92" y="89"/>
                  <a:pt x="80" y="98"/>
                  <a:pt x="66" y="99"/>
                </a:cubicBezTo>
                <a:cubicBezTo>
                  <a:pt x="66" y="88"/>
                  <a:pt x="66" y="88"/>
                  <a:pt x="66" y="88"/>
                </a:cubicBezTo>
                <a:cubicBezTo>
                  <a:pt x="47" y="107"/>
                  <a:pt x="47" y="107"/>
                  <a:pt x="47" y="107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87" y="114"/>
                  <a:pt x="105" y="100"/>
                  <a:pt x="112" y="81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97" y="76"/>
                  <a:pt x="97" y="76"/>
                  <a:pt x="97" y="76"/>
                </a:cubicBezTo>
                <a:close/>
                <a:moveTo>
                  <a:pt x="51" y="97"/>
                </a:moveTo>
                <a:cubicBezTo>
                  <a:pt x="38" y="92"/>
                  <a:pt x="29" y="80"/>
                  <a:pt x="28" y="66"/>
                </a:cubicBezTo>
                <a:cubicBezTo>
                  <a:pt x="39" y="66"/>
                  <a:pt x="39" y="66"/>
                  <a:pt x="39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0" y="66"/>
                  <a:pt x="0" y="66"/>
                  <a:pt x="0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87"/>
                  <a:pt x="27" y="105"/>
                  <a:pt x="46" y="11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51" y="97"/>
                  <a:pt x="51" y="97"/>
                  <a:pt x="51" y="97"/>
                </a:cubicBezTo>
                <a:close/>
                <a:moveTo>
                  <a:pt x="30" y="51"/>
                </a:moveTo>
                <a:cubicBezTo>
                  <a:pt x="34" y="38"/>
                  <a:pt x="46" y="29"/>
                  <a:pt x="61" y="28"/>
                </a:cubicBezTo>
                <a:cubicBezTo>
                  <a:pt x="61" y="39"/>
                  <a:pt x="61" y="39"/>
                  <a:pt x="61" y="39"/>
                </a:cubicBezTo>
                <a:cubicBezTo>
                  <a:pt x="80" y="19"/>
                  <a:pt x="80" y="19"/>
                  <a:pt x="80" y="19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2"/>
                  <a:pt x="61" y="12"/>
                  <a:pt x="61" y="12"/>
                </a:cubicBezTo>
                <a:cubicBezTo>
                  <a:pt x="39" y="13"/>
                  <a:pt x="21" y="27"/>
                  <a:pt x="15" y="46"/>
                </a:cubicBezTo>
                <a:cubicBezTo>
                  <a:pt x="19" y="41"/>
                  <a:pt x="19" y="41"/>
                  <a:pt x="19" y="41"/>
                </a:cubicBezTo>
                <a:cubicBezTo>
                  <a:pt x="30" y="51"/>
                  <a:pt x="30" y="51"/>
                  <a:pt x="30" y="51"/>
                </a:cubicBezTo>
                <a:close/>
                <a:moveTo>
                  <a:pt x="39" y="63"/>
                </a:moveTo>
                <a:cubicBezTo>
                  <a:pt x="39" y="77"/>
                  <a:pt x="50" y="87"/>
                  <a:pt x="63" y="87"/>
                </a:cubicBezTo>
                <a:cubicBezTo>
                  <a:pt x="77" y="87"/>
                  <a:pt x="87" y="77"/>
                  <a:pt x="87" y="63"/>
                </a:cubicBezTo>
                <a:cubicBezTo>
                  <a:pt x="87" y="50"/>
                  <a:pt x="77" y="39"/>
                  <a:pt x="63" y="39"/>
                </a:cubicBezTo>
                <a:cubicBezTo>
                  <a:pt x="50" y="39"/>
                  <a:pt x="39" y="50"/>
                  <a:pt x="39" y="63"/>
                </a:cubicBezTo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96"/>
          <p:cNvSpPr>
            <a:spLocks noEditPoints="1"/>
          </p:cNvSpPr>
          <p:nvPr/>
        </p:nvSpPr>
        <p:spPr bwMode="auto">
          <a:xfrm>
            <a:off x="6116711" y="2962865"/>
            <a:ext cx="311992" cy="498520"/>
          </a:xfrm>
          <a:custGeom>
            <a:avLst/>
            <a:gdLst>
              <a:gd name="T0" fmla="*/ 56 w 80"/>
              <a:gd name="T1" fmla="*/ 104 h 128"/>
              <a:gd name="T2" fmla="*/ 52 w 80"/>
              <a:gd name="T3" fmla="*/ 108 h 128"/>
              <a:gd name="T4" fmla="*/ 28 w 80"/>
              <a:gd name="T5" fmla="*/ 108 h 128"/>
              <a:gd name="T6" fmla="*/ 24 w 80"/>
              <a:gd name="T7" fmla="*/ 104 h 128"/>
              <a:gd name="T8" fmla="*/ 28 w 80"/>
              <a:gd name="T9" fmla="*/ 100 h 128"/>
              <a:gd name="T10" fmla="*/ 52 w 80"/>
              <a:gd name="T11" fmla="*/ 100 h 128"/>
              <a:gd name="T12" fmla="*/ 56 w 80"/>
              <a:gd name="T13" fmla="*/ 104 h 128"/>
              <a:gd name="T14" fmla="*/ 52 w 80"/>
              <a:gd name="T15" fmla="*/ 112 h 128"/>
              <a:gd name="T16" fmla="*/ 28 w 80"/>
              <a:gd name="T17" fmla="*/ 112 h 128"/>
              <a:gd name="T18" fmla="*/ 24 w 80"/>
              <a:gd name="T19" fmla="*/ 116 h 128"/>
              <a:gd name="T20" fmla="*/ 28 w 80"/>
              <a:gd name="T21" fmla="*/ 120 h 128"/>
              <a:gd name="T22" fmla="*/ 36 w 80"/>
              <a:gd name="T23" fmla="*/ 128 h 128"/>
              <a:gd name="T24" fmla="*/ 44 w 80"/>
              <a:gd name="T25" fmla="*/ 128 h 128"/>
              <a:gd name="T26" fmla="*/ 52 w 80"/>
              <a:gd name="T27" fmla="*/ 120 h 128"/>
              <a:gd name="T28" fmla="*/ 56 w 80"/>
              <a:gd name="T29" fmla="*/ 116 h 128"/>
              <a:gd name="T30" fmla="*/ 52 w 80"/>
              <a:gd name="T31" fmla="*/ 112 h 128"/>
              <a:gd name="T32" fmla="*/ 40 w 80"/>
              <a:gd name="T33" fmla="*/ 8 h 128"/>
              <a:gd name="T34" fmla="*/ 72 w 80"/>
              <a:gd name="T35" fmla="*/ 40 h 128"/>
              <a:gd name="T36" fmla="*/ 56 w 80"/>
              <a:gd name="T37" fmla="*/ 68 h 128"/>
              <a:gd name="T38" fmla="*/ 52 w 80"/>
              <a:gd name="T39" fmla="*/ 70 h 128"/>
              <a:gd name="T40" fmla="*/ 52 w 80"/>
              <a:gd name="T41" fmla="*/ 88 h 128"/>
              <a:gd name="T42" fmla="*/ 28 w 80"/>
              <a:gd name="T43" fmla="*/ 88 h 128"/>
              <a:gd name="T44" fmla="*/ 28 w 80"/>
              <a:gd name="T45" fmla="*/ 70 h 128"/>
              <a:gd name="T46" fmla="*/ 24 w 80"/>
              <a:gd name="T47" fmla="*/ 68 h 128"/>
              <a:gd name="T48" fmla="*/ 8 w 80"/>
              <a:gd name="T49" fmla="*/ 40 h 128"/>
              <a:gd name="T50" fmla="*/ 40 w 80"/>
              <a:gd name="T51" fmla="*/ 8 h 128"/>
              <a:gd name="T52" fmla="*/ 40 w 80"/>
              <a:gd name="T53" fmla="*/ 0 h 128"/>
              <a:gd name="T54" fmla="*/ 0 w 80"/>
              <a:gd name="T55" fmla="*/ 40 h 128"/>
              <a:gd name="T56" fmla="*/ 20 w 80"/>
              <a:gd name="T57" fmla="*/ 75 h 128"/>
              <a:gd name="T58" fmla="*/ 20 w 80"/>
              <a:gd name="T59" fmla="*/ 88 h 128"/>
              <a:gd name="T60" fmla="*/ 28 w 80"/>
              <a:gd name="T61" fmla="*/ 96 h 128"/>
              <a:gd name="T62" fmla="*/ 52 w 80"/>
              <a:gd name="T63" fmla="*/ 96 h 128"/>
              <a:gd name="T64" fmla="*/ 60 w 80"/>
              <a:gd name="T65" fmla="*/ 88 h 128"/>
              <a:gd name="T66" fmla="*/ 60 w 80"/>
              <a:gd name="T67" fmla="*/ 75 h 128"/>
              <a:gd name="T68" fmla="*/ 80 w 80"/>
              <a:gd name="T69" fmla="*/ 40 h 128"/>
              <a:gd name="T70" fmla="*/ 40 w 80"/>
              <a:gd name="T7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0" h="128">
                <a:moveTo>
                  <a:pt x="56" y="104"/>
                </a:moveTo>
                <a:cubicBezTo>
                  <a:pt x="56" y="106"/>
                  <a:pt x="54" y="108"/>
                  <a:pt x="52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6" y="108"/>
                  <a:pt x="24" y="106"/>
                  <a:pt x="24" y="104"/>
                </a:cubicBezTo>
                <a:cubicBezTo>
                  <a:pt x="24" y="102"/>
                  <a:pt x="26" y="100"/>
                  <a:pt x="28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4" y="100"/>
                  <a:pt x="56" y="102"/>
                  <a:pt x="56" y="104"/>
                </a:cubicBezTo>
                <a:moveTo>
                  <a:pt x="52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6" y="112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28" y="125"/>
                  <a:pt x="31" y="128"/>
                  <a:pt x="36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48" y="128"/>
                  <a:pt x="52" y="125"/>
                  <a:pt x="52" y="120"/>
                </a:cubicBezTo>
                <a:cubicBezTo>
                  <a:pt x="54" y="120"/>
                  <a:pt x="56" y="118"/>
                  <a:pt x="56" y="116"/>
                </a:cubicBezTo>
                <a:cubicBezTo>
                  <a:pt x="56" y="114"/>
                  <a:pt x="54" y="112"/>
                  <a:pt x="52" y="112"/>
                </a:cubicBezTo>
                <a:moveTo>
                  <a:pt x="40" y="8"/>
                </a:moveTo>
                <a:cubicBezTo>
                  <a:pt x="57" y="8"/>
                  <a:pt x="72" y="23"/>
                  <a:pt x="72" y="40"/>
                </a:cubicBezTo>
                <a:cubicBezTo>
                  <a:pt x="72" y="52"/>
                  <a:pt x="66" y="62"/>
                  <a:pt x="56" y="68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88"/>
                  <a:pt x="52" y="88"/>
                  <a:pt x="52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70"/>
                  <a:pt x="28" y="70"/>
                  <a:pt x="28" y="70"/>
                </a:cubicBezTo>
                <a:cubicBezTo>
                  <a:pt x="24" y="68"/>
                  <a:pt x="24" y="68"/>
                  <a:pt x="24" y="68"/>
                </a:cubicBezTo>
                <a:cubicBezTo>
                  <a:pt x="14" y="62"/>
                  <a:pt x="8" y="52"/>
                  <a:pt x="8" y="40"/>
                </a:cubicBezTo>
                <a:cubicBezTo>
                  <a:pt x="8" y="23"/>
                  <a:pt x="22" y="8"/>
                  <a:pt x="40" y="8"/>
                </a:cubicBezTo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5"/>
                  <a:pt x="8" y="68"/>
                  <a:pt x="20" y="75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93"/>
                  <a:pt x="23" y="96"/>
                  <a:pt x="2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6" y="96"/>
                  <a:pt x="60" y="93"/>
                  <a:pt x="60" y="88"/>
                </a:cubicBezTo>
                <a:cubicBezTo>
                  <a:pt x="60" y="75"/>
                  <a:pt x="60" y="75"/>
                  <a:pt x="60" y="75"/>
                </a:cubicBezTo>
                <a:cubicBezTo>
                  <a:pt x="72" y="68"/>
                  <a:pt x="80" y="55"/>
                  <a:pt x="80" y="40"/>
                </a:cubicBezTo>
                <a:cubicBezTo>
                  <a:pt x="80" y="18"/>
                  <a:pt x="62" y="0"/>
                  <a:pt x="40" y="0"/>
                </a:cubicBezTo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14397" y="2961213"/>
            <a:ext cx="503479" cy="501824"/>
            <a:chOff x="7448956" y="1724063"/>
            <a:chExt cx="245422" cy="244617"/>
          </a:xfrm>
          <a:solidFill>
            <a:srgbClr val="FEFABC"/>
          </a:solidFill>
        </p:grpSpPr>
        <p:sp>
          <p:nvSpPr>
            <p:cNvPr id="38" name="Freeform 127"/>
            <p:cNvSpPr>
              <a:spLocks/>
            </p:cNvSpPr>
            <p:nvPr/>
          </p:nvSpPr>
          <p:spPr bwMode="auto">
            <a:xfrm>
              <a:off x="7597014" y="1872121"/>
              <a:ext cx="97364" cy="96559"/>
            </a:xfrm>
            <a:custGeom>
              <a:avLst/>
              <a:gdLst>
                <a:gd name="T0" fmla="*/ 46 w 51"/>
                <a:gd name="T1" fmla="*/ 29 h 51"/>
                <a:gd name="T2" fmla="*/ 17 w 51"/>
                <a:gd name="T3" fmla="*/ 0 h 51"/>
                <a:gd name="T4" fmla="*/ 0 w 51"/>
                <a:gd name="T5" fmla="*/ 17 h 51"/>
                <a:gd name="T6" fmla="*/ 29 w 51"/>
                <a:gd name="T7" fmla="*/ 46 h 51"/>
                <a:gd name="T8" fmla="*/ 46 w 51"/>
                <a:gd name="T9" fmla="*/ 46 h 51"/>
                <a:gd name="T10" fmla="*/ 46 w 51"/>
                <a:gd name="T11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46" y="2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3" y="6"/>
                    <a:pt x="7" y="12"/>
                    <a:pt x="0" y="1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51"/>
                    <a:pt x="42" y="51"/>
                    <a:pt x="46" y="46"/>
                  </a:cubicBezTo>
                  <a:cubicBezTo>
                    <a:pt x="51" y="41"/>
                    <a:pt x="51" y="34"/>
                    <a:pt x="46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9" name="Freeform 128"/>
            <p:cNvSpPr>
              <a:spLocks noEditPoints="1"/>
            </p:cNvSpPr>
            <p:nvPr/>
          </p:nvSpPr>
          <p:spPr bwMode="auto">
            <a:xfrm>
              <a:off x="7448956" y="1724063"/>
              <a:ext cx="182658" cy="182658"/>
            </a:xfrm>
            <a:custGeom>
              <a:avLst/>
              <a:gdLst>
                <a:gd name="T0" fmla="*/ 96 w 96"/>
                <a:gd name="T1" fmla="*/ 48 h 96"/>
                <a:gd name="T2" fmla="*/ 48 w 96"/>
                <a:gd name="T3" fmla="*/ 0 h 96"/>
                <a:gd name="T4" fmla="*/ 0 w 96"/>
                <a:gd name="T5" fmla="*/ 48 h 96"/>
                <a:gd name="T6" fmla="*/ 48 w 96"/>
                <a:gd name="T7" fmla="*/ 96 h 96"/>
                <a:gd name="T8" fmla="*/ 96 w 96"/>
                <a:gd name="T9" fmla="*/ 48 h 96"/>
                <a:gd name="T10" fmla="*/ 48 w 96"/>
                <a:gd name="T11" fmla="*/ 84 h 96"/>
                <a:gd name="T12" fmla="*/ 12 w 96"/>
                <a:gd name="T13" fmla="*/ 48 h 96"/>
                <a:gd name="T14" fmla="*/ 48 w 96"/>
                <a:gd name="T15" fmla="*/ 12 h 96"/>
                <a:gd name="T16" fmla="*/ 84 w 96"/>
                <a:gd name="T17" fmla="*/ 48 h 96"/>
                <a:gd name="T18" fmla="*/ 48 w 96"/>
                <a:gd name="T19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74"/>
                    <a:pt x="21" y="96"/>
                    <a:pt x="48" y="96"/>
                  </a:cubicBezTo>
                  <a:cubicBezTo>
                    <a:pt x="74" y="96"/>
                    <a:pt x="96" y="74"/>
                    <a:pt x="96" y="48"/>
                  </a:cubicBezTo>
                  <a:moveTo>
                    <a:pt x="48" y="84"/>
                  </a:moveTo>
                  <a:cubicBezTo>
                    <a:pt x="28" y="84"/>
                    <a:pt x="12" y="67"/>
                    <a:pt x="12" y="48"/>
                  </a:cubicBezTo>
                  <a:cubicBezTo>
                    <a:pt x="12" y="28"/>
                    <a:pt x="28" y="12"/>
                    <a:pt x="48" y="12"/>
                  </a:cubicBezTo>
                  <a:cubicBezTo>
                    <a:pt x="68" y="12"/>
                    <a:pt x="84" y="28"/>
                    <a:pt x="84" y="48"/>
                  </a:cubicBezTo>
                  <a:cubicBezTo>
                    <a:pt x="84" y="67"/>
                    <a:pt x="68" y="84"/>
                    <a:pt x="48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0" name="Freeform 129"/>
            <p:cNvSpPr>
              <a:spLocks/>
            </p:cNvSpPr>
            <p:nvPr/>
          </p:nvSpPr>
          <p:spPr bwMode="auto">
            <a:xfrm>
              <a:off x="7486775" y="1761883"/>
              <a:ext cx="53912" cy="53107"/>
            </a:xfrm>
            <a:custGeom>
              <a:avLst/>
              <a:gdLst>
                <a:gd name="T0" fmla="*/ 0 w 28"/>
                <a:gd name="T1" fmla="*/ 28 h 28"/>
                <a:gd name="T2" fmla="*/ 8 w 28"/>
                <a:gd name="T3" fmla="*/ 28 h 28"/>
                <a:gd name="T4" fmla="*/ 28 w 28"/>
                <a:gd name="T5" fmla="*/ 8 h 28"/>
                <a:gd name="T6" fmla="*/ 28 w 28"/>
                <a:gd name="T7" fmla="*/ 0 h 28"/>
                <a:gd name="T8" fmla="*/ 0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16"/>
                    <a:pt x="17" y="8"/>
                    <a:pt x="28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41" name="Freeform 138"/>
          <p:cNvSpPr>
            <a:spLocks/>
          </p:cNvSpPr>
          <p:nvPr/>
        </p:nvSpPr>
        <p:spPr bwMode="auto">
          <a:xfrm>
            <a:off x="3304088" y="5139140"/>
            <a:ext cx="420939" cy="406082"/>
          </a:xfrm>
          <a:custGeom>
            <a:avLst/>
            <a:gdLst>
              <a:gd name="T0" fmla="*/ 56 w 108"/>
              <a:gd name="T1" fmla="*/ 0 h 104"/>
              <a:gd name="T2" fmla="*/ 15 w 108"/>
              <a:gd name="T3" fmla="*/ 20 h 104"/>
              <a:gd name="T4" fmla="*/ 0 w 108"/>
              <a:gd name="T5" fmla="*/ 11 h 104"/>
              <a:gd name="T6" fmla="*/ 0 w 108"/>
              <a:gd name="T7" fmla="*/ 60 h 104"/>
              <a:gd name="T8" fmla="*/ 43 w 108"/>
              <a:gd name="T9" fmla="*/ 36 h 104"/>
              <a:gd name="T10" fmla="*/ 29 w 108"/>
              <a:gd name="T11" fmla="*/ 28 h 104"/>
              <a:gd name="T12" fmla="*/ 56 w 108"/>
              <a:gd name="T13" fmla="*/ 16 h 104"/>
              <a:gd name="T14" fmla="*/ 92 w 108"/>
              <a:gd name="T15" fmla="*/ 52 h 104"/>
              <a:gd name="T16" fmla="*/ 56 w 108"/>
              <a:gd name="T17" fmla="*/ 88 h 104"/>
              <a:gd name="T18" fmla="*/ 56 w 108"/>
              <a:gd name="T19" fmla="*/ 104 h 104"/>
              <a:gd name="T20" fmla="*/ 108 w 108"/>
              <a:gd name="T21" fmla="*/ 52 h 104"/>
              <a:gd name="T22" fmla="*/ 56 w 108"/>
              <a:gd name="T2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4">
                <a:moveTo>
                  <a:pt x="56" y="0"/>
                </a:moveTo>
                <a:cubicBezTo>
                  <a:pt x="40" y="0"/>
                  <a:pt x="25" y="7"/>
                  <a:pt x="15" y="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0"/>
                  <a:pt x="0" y="60"/>
                  <a:pt x="0" y="60"/>
                </a:cubicBezTo>
                <a:cubicBezTo>
                  <a:pt x="43" y="36"/>
                  <a:pt x="43" y="36"/>
                  <a:pt x="43" y="36"/>
                </a:cubicBezTo>
                <a:cubicBezTo>
                  <a:pt x="29" y="28"/>
                  <a:pt x="29" y="28"/>
                  <a:pt x="29" y="28"/>
                </a:cubicBezTo>
                <a:cubicBezTo>
                  <a:pt x="36" y="20"/>
                  <a:pt x="45" y="16"/>
                  <a:pt x="56" y="16"/>
                </a:cubicBezTo>
                <a:cubicBezTo>
                  <a:pt x="76" y="16"/>
                  <a:pt x="92" y="32"/>
                  <a:pt x="92" y="52"/>
                </a:cubicBezTo>
                <a:cubicBezTo>
                  <a:pt x="92" y="71"/>
                  <a:pt x="76" y="88"/>
                  <a:pt x="56" y="88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84" y="104"/>
                  <a:pt x="108" y="80"/>
                  <a:pt x="108" y="52"/>
                </a:cubicBezTo>
                <a:cubicBezTo>
                  <a:pt x="108" y="23"/>
                  <a:pt x="84" y="0"/>
                  <a:pt x="56" y="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5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8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8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2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5" grpId="0" animBg="1"/>
      <p:bldP spid="26" grpId="0" animBg="1"/>
      <p:bldP spid="30" grpId="0"/>
      <p:bldP spid="34" grpId="0"/>
      <p:bldP spid="35" grpId="0" animBg="1"/>
      <p:bldP spid="36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5498299" y="1600968"/>
            <a:ext cx="1195403" cy="82084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2" name="TextBox 1"/>
          <p:cNvSpPr txBox="1"/>
          <p:nvPr/>
        </p:nvSpPr>
        <p:spPr>
          <a:xfrm>
            <a:off x="4752467" y="3915575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smtClean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小示例</a:t>
            </a:r>
            <a:endParaRPr lang="zh-CN" altLang="en-US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305835" y="5063986"/>
            <a:ext cx="2677255" cy="1604722"/>
            <a:chOff x="6295756" y="3113567"/>
            <a:chExt cx="2677254" cy="1604722"/>
          </a:xfrm>
        </p:grpSpPr>
        <p:sp>
          <p:nvSpPr>
            <p:cNvPr id="34" name="文本框 9"/>
            <p:cNvSpPr txBox="1"/>
            <p:nvPr/>
          </p:nvSpPr>
          <p:spPr>
            <a:xfrm>
              <a:off x="6295757" y="311356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脚手架使用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文本框 9"/>
            <p:cNvSpPr txBox="1"/>
            <p:nvPr/>
          </p:nvSpPr>
          <p:spPr>
            <a:xfrm>
              <a:off x="6295756" y="354748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启动模版项目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95757" y="398200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了解模版目录结构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文本框 9"/>
            <p:cNvSpPr txBox="1"/>
            <p:nvPr/>
          </p:nvSpPr>
          <p:spPr>
            <a:xfrm>
              <a:off x="6295756" y="4410512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了解配置项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76791" y="5068330"/>
            <a:ext cx="2677255" cy="1170802"/>
            <a:chOff x="8566712" y="3117911"/>
            <a:chExt cx="2677254" cy="1170802"/>
          </a:xfrm>
        </p:grpSpPr>
        <p:sp>
          <p:nvSpPr>
            <p:cNvPr id="40" name="文本框 9"/>
            <p:cNvSpPr txBox="1"/>
            <p:nvPr/>
          </p:nvSpPr>
          <p:spPr>
            <a:xfrm>
              <a:off x="8566712" y="311791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模版组织构成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文本框 9"/>
            <p:cNvSpPr txBox="1"/>
            <p:nvPr/>
          </p:nvSpPr>
          <p:spPr>
            <a:xfrm>
              <a:off x="8566713" y="355243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路由配置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8566712" y="3980936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marR="0" lvl="1" indent="-228594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3"/>
            <a:ext cx="2078123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1"/>
          <p:cNvSpPr>
            <a:spLocks/>
          </p:cNvSpPr>
          <p:nvPr/>
        </p:nvSpPr>
        <p:spPr bwMode="auto">
          <a:xfrm>
            <a:off x="9732187" y="2902433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8.8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2" name="Freeform 2"/>
          <p:cNvSpPr>
            <a:spLocks/>
          </p:cNvSpPr>
          <p:nvPr/>
        </p:nvSpPr>
        <p:spPr bwMode="auto">
          <a:xfrm>
            <a:off x="10796511" y="2846833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1"/>
          <p:cNvSpPr>
            <a:spLocks/>
          </p:cNvSpPr>
          <p:nvPr/>
        </p:nvSpPr>
        <p:spPr bwMode="auto">
          <a:xfrm>
            <a:off x="7656938" y="1919381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5.3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4" name="Freeform 2"/>
          <p:cNvSpPr>
            <a:spLocks/>
          </p:cNvSpPr>
          <p:nvPr/>
        </p:nvSpPr>
        <p:spPr bwMode="auto">
          <a:xfrm>
            <a:off x="8721261" y="1863781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1"/>
          <p:cNvSpPr>
            <a:spLocks/>
          </p:cNvSpPr>
          <p:nvPr/>
        </p:nvSpPr>
        <p:spPr bwMode="auto">
          <a:xfrm>
            <a:off x="5401851" y="2363372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1.0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6" name="Freeform 2"/>
          <p:cNvSpPr>
            <a:spLocks/>
          </p:cNvSpPr>
          <p:nvPr/>
        </p:nvSpPr>
        <p:spPr bwMode="auto">
          <a:xfrm>
            <a:off x="6466175" y="2307772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1"/>
          <p:cNvSpPr>
            <a:spLocks/>
          </p:cNvSpPr>
          <p:nvPr/>
        </p:nvSpPr>
        <p:spPr bwMode="auto">
          <a:xfrm>
            <a:off x="3059494" y="2949902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3.2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8" name="Freeform 2"/>
          <p:cNvSpPr>
            <a:spLocks/>
          </p:cNvSpPr>
          <p:nvPr/>
        </p:nvSpPr>
        <p:spPr bwMode="auto">
          <a:xfrm>
            <a:off x="4123817" y="2894302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1"/>
          <p:cNvSpPr>
            <a:spLocks/>
          </p:cNvSpPr>
          <p:nvPr/>
        </p:nvSpPr>
        <p:spPr bwMode="auto">
          <a:xfrm>
            <a:off x="969595" y="1878342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7.8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20" name="Freeform 2"/>
          <p:cNvSpPr>
            <a:spLocks/>
          </p:cNvSpPr>
          <p:nvPr/>
        </p:nvSpPr>
        <p:spPr bwMode="auto">
          <a:xfrm>
            <a:off x="2033919" y="1822742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88991" y="1977825"/>
            <a:ext cx="287484" cy="336598"/>
            <a:chOff x="5767388" y="2987676"/>
            <a:chExt cx="696913" cy="815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2" name="Oval 591"/>
            <p:cNvSpPr>
              <a:spLocks noChangeArrowheads="1"/>
            </p:cNvSpPr>
            <p:nvPr/>
          </p:nvSpPr>
          <p:spPr bwMode="auto">
            <a:xfrm>
              <a:off x="5932488" y="2987676"/>
              <a:ext cx="127000" cy="157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5" name="Freeform 592"/>
            <p:cNvSpPr>
              <a:spLocks noEditPoints="1"/>
            </p:cNvSpPr>
            <p:nvPr/>
          </p:nvSpPr>
          <p:spPr bwMode="auto">
            <a:xfrm>
              <a:off x="5767388" y="3159126"/>
              <a:ext cx="454025" cy="641350"/>
            </a:xfrm>
            <a:custGeom>
              <a:avLst/>
              <a:gdLst>
                <a:gd name="T0" fmla="*/ 120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5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7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2 w 121"/>
                <a:gd name="T33" fmla="*/ 35 h 171"/>
                <a:gd name="T34" fmla="*/ 1 w 121"/>
                <a:gd name="T35" fmla="*/ 48 h 171"/>
                <a:gd name="T36" fmla="*/ 1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4 h 171"/>
                <a:gd name="T44" fmla="*/ 32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3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0"/>
                    <a:pt x="75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2" y="1"/>
                    <a:pt x="39" y="1"/>
                  </a:cubicBezTo>
                  <a:cubicBezTo>
                    <a:pt x="39" y="1"/>
                    <a:pt x="38" y="1"/>
                    <a:pt x="38" y="1"/>
                  </a:cubicBezTo>
                  <a:cubicBezTo>
                    <a:pt x="36" y="1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4" y="82"/>
                    <a:pt x="28" y="80"/>
                    <a:pt x="33" y="78"/>
                  </a:cubicBezTo>
                  <a:cubicBezTo>
                    <a:pt x="32" y="82"/>
                    <a:pt x="32" y="86"/>
                    <a:pt x="32" y="9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0" y="161"/>
                    <a:pt x="60" y="147"/>
                    <a:pt x="60" y="134"/>
                  </a:cubicBezTo>
                  <a:cubicBezTo>
                    <a:pt x="57" y="127"/>
                    <a:pt x="56" y="118"/>
                    <a:pt x="56" y="110"/>
                  </a:cubicBezTo>
                  <a:cubicBezTo>
                    <a:pt x="56" y="73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3" y="42"/>
                    <a:pt x="73" y="42"/>
                    <a:pt x="73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41"/>
                    <a:pt x="33" y="5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Freeform 593"/>
            <p:cNvSpPr>
              <a:spLocks/>
            </p:cNvSpPr>
            <p:nvPr/>
          </p:nvSpPr>
          <p:spPr bwMode="auto">
            <a:xfrm>
              <a:off x="6007101" y="3692526"/>
              <a:ext cx="90488" cy="107950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Freeform 594"/>
            <p:cNvSpPr>
              <a:spLocks noEditPoints="1"/>
            </p:cNvSpPr>
            <p:nvPr/>
          </p:nvSpPr>
          <p:spPr bwMode="auto">
            <a:xfrm>
              <a:off x="5999163" y="3340101"/>
              <a:ext cx="465138" cy="463550"/>
            </a:xfrm>
            <a:custGeom>
              <a:avLst/>
              <a:gdLst>
                <a:gd name="T0" fmla="*/ 62 w 124"/>
                <a:gd name="T1" fmla="*/ 0 h 124"/>
                <a:gd name="T2" fmla="*/ 0 w 124"/>
                <a:gd name="T3" fmla="*/ 62 h 124"/>
                <a:gd name="T4" fmla="*/ 62 w 124"/>
                <a:gd name="T5" fmla="*/ 124 h 124"/>
                <a:gd name="T6" fmla="*/ 124 w 124"/>
                <a:gd name="T7" fmla="*/ 62 h 124"/>
                <a:gd name="T8" fmla="*/ 62 w 124"/>
                <a:gd name="T9" fmla="*/ 0 h 124"/>
                <a:gd name="T10" fmla="*/ 68 w 124"/>
                <a:gd name="T11" fmla="*/ 112 h 124"/>
                <a:gd name="T12" fmla="*/ 68 w 124"/>
                <a:gd name="T13" fmla="*/ 100 h 124"/>
                <a:gd name="T14" fmla="*/ 62 w 124"/>
                <a:gd name="T15" fmla="*/ 101 h 124"/>
                <a:gd name="T16" fmla="*/ 56 w 124"/>
                <a:gd name="T17" fmla="*/ 100 h 124"/>
                <a:gd name="T18" fmla="*/ 56 w 124"/>
                <a:gd name="T19" fmla="*/ 112 h 124"/>
                <a:gd name="T20" fmla="*/ 12 w 124"/>
                <a:gd name="T21" fmla="*/ 67 h 124"/>
                <a:gd name="T22" fmla="*/ 24 w 124"/>
                <a:gd name="T23" fmla="*/ 67 h 124"/>
                <a:gd name="T24" fmla="*/ 23 w 124"/>
                <a:gd name="T25" fmla="*/ 62 h 124"/>
                <a:gd name="T26" fmla="*/ 24 w 124"/>
                <a:gd name="T27" fmla="*/ 56 h 124"/>
                <a:gd name="T28" fmla="*/ 12 w 124"/>
                <a:gd name="T29" fmla="*/ 56 h 124"/>
                <a:gd name="T30" fmla="*/ 56 w 124"/>
                <a:gd name="T31" fmla="*/ 11 h 124"/>
                <a:gd name="T32" fmla="*/ 56 w 124"/>
                <a:gd name="T33" fmla="*/ 23 h 124"/>
                <a:gd name="T34" fmla="*/ 62 w 124"/>
                <a:gd name="T35" fmla="*/ 23 h 124"/>
                <a:gd name="T36" fmla="*/ 68 w 124"/>
                <a:gd name="T37" fmla="*/ 23 h 124"/>
                <a:gd name="T38" fmla="*/ 68 w 124"/>
                <a:gd name="T39" fmla="*/ 11 h 124"/>
                <a:gd name="T40" fmla="*/ 112 w 124"/>
                <a:gd name="T41" fmla="*/ 56 h 124"/>
                <a:gd name="T42" fmla="*/ 101 w 124"/>
                <a:gd name="T43" fmla="*/ 56 h 124"/>
                <a:gd name="T44" fmla="*/ 101 w 124"/>
                <a:gd name="T45" fmla="*/ 62 h 124"/>
                <a:gd name="T46" fmla="*/ 101 w 124"/>
                <a:gd name="T47" fmla="*/ 67 h 124"/>
                <a:gd name="T48" fmla="*/ 112 w 124"/>
                <a:gd name="T49" fmla="*/ 67 h 124"/>
                <a:gd name="T50" fmla="*/ 68 w 124"/>
                <a:gd name="T51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7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7"/>
                    <a:pt x="96" y="0"/>
                    <a:pt x="62" y="0"/>
                  </a:cubicBezTo>
                  <a:close/>
                  <a:moveTo>
                    <a:pt x="68" y="112"/>
                  </a:moveTo>
                  <a:cubicBezTo>
                    <a:pt x="68" y="100"/>
                    <a:pt x="68" y="100"/>
                    <a:pt x="68" y="100"/>
                  </a:cubicBezTo>
                  <a:cubicBezTo>
                    <a:pt x="66" y="100"/>
                    <a:pt x="64" y="101"/>
                    <a:pt x="62" y="101"/>
                  </a:cubicBezTo>
                  <a:cubicBezTo>
                    <a:pt x="60" y="101"/>
                    <a:pt x="58" y="100"/>
                    <a:pt x="56" y="100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33" y="109"/>
                    <a:pt x="15" y="91"/>
                    <a:pt x="12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3" y="66"/>
                    <a:pt x="23" y="64"/>
                    <a:pt x="23" y="62"/>
                  </a:cubicBezTo>
                  <a:cubicBezTo>
                    <a:pt x="23" y="60"/>
                    <a:pt x="23" y="58"/>
                    <a:pt x="24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33"/>
                    <a:pt x="33" y="14"/>
                    <a:pt x="56" y="1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8" y="23"/>
                    <a:pt x="60" y="23"/>
                    <a:pt x="62" y="23"/>
                  </a:cubicBezTo>
                  <a:cubicBezTo>
                    <a:pt x="64" y="23"/>
                    <a:pt x="66" y="23"/>
                    <a:pt x="68" y="23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91" y="14"/>
                    <a:pt x="109" y="33"/>
                    <a:pt x="112" y="56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8"/>
                    <a:pt x="101" y="60"/>
                    <a:pt x="101" y="62"/>
                  </a:cubicBezTo>
                  <a:cubicBezTo>
                    <a:pt x="101" y="64"/>
                    <a:pt x="101" y="66"/>
                    <a:pt x="101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9" y="91"/>
                    <a:pt x="91" y="109"/>
                    <a:pt x="6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1" name="Freeform 595"/>
            <p:cNvSpPr>
              <a:spLocks/>
            </p:cNvSpPr>
            <p:nvPr/>
          </p:nvSpPr>
          <p:spPr bwMode="auto">
            <a:xfrm>
              <a:off x="6138863" y="3409951"/>
              <a:ext cx="33338" cy="38100"/>
            </a:xfrm>
            <a:custGeom>
              <a:avLst/>
              <a:gdLst>
                <a:gd name="T0" fmla="*/ 3 w 9"/>
                <a:gd name="T1" fmla="*/ 10 h 10"/>
                <a:gd name="T2" fmla="*/ 9 w 9"/>
                <a:gd name="T3" fmla="*/ 7 h 10"/>
                <a:gd name="T4" fmla="*/ 6 w 9"/>
                <a:gd name="T5" fmla="*/ 2 h 10"/>
                <a:gd name="T6" fmla="*/ 3 w 9"/>
                <a:gd name="T7" fmla="*/ 0 h 10"/>
                <a:gd name="T8" fmla="*/ 2 w 9"/>
                <a:gd name="T9" fmla="*/ 1 h 10"/>
                <a:gd name="T10" fmla="*/ 0 w 9"/>
                <a:gd name="T11" fmla="*/ 3 h 10"/>
                <a:gd name="T12" fmla="*/ 1 w 9"/>
                <a:gd name="T13" fmla="*/ 5 h 10"/>
                <a:gd name="T14" fmla="*/ 3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5" y="9"/>
                    <a:pt x="7" y="8"/>
                    <a:pt x="9" y="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4"/>
                    <a:pt x="1" y="5"/>
                  </a:cubicBezTo>
                  <a:lnTo>
                    <a:pt x="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2" name="Freeform 596"/>
            <p:cNvSpPr>
              <a:spLocks/>
            </p:cNvSpPr>
            <p:nvPr/>
          </p:nvSpPr>
          <p:spPr bwMode="auto">
            <a:xfrm>
              <a:off x="6292851" y="3409951"/>
              <a:ext cx="33338" cy="38100"/>
            </a:xfrm>
            <a:custGeom>
              <a:avLst/>
              <a:gdLst>
                <a:gd name="T0" fmla="*/ 7 w 9"/>
                <a:gd name="T1" fmla="*/ 1 h 10"/>
                <a:gd name="T2" fmla="*/ 6 w 9"/>
                <a:gd name="T3" fmla="*/ 0 h 10"/>
                <a:gd name="T4" fmla="*/ 3 w 9"/>
                <a:gd name="T5" fmla="*/ 2 h 10"/>
                <a:gd name="T6" fmla="*/ 0 w 9"/>
                <a:gd name="T7" fmla="*/ 7 h 10"/>
                <a:gd name="T8" fmla="*/ 6 w 9"/>
                <a:gd name="T9" fmla="*/ 10 h 10"/>
                <a:gd name="T10" fmla="*/ 9 w 9"/>
                <a:gd name="T11" fmla="*/ 5 h 10"/>
                <a:gd name="T12" fmla="*/ 7 w 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7" y="1"/>
                  </a:moveTo>
                  <a:cubicBezTo>
                    <a:pt x="7" y="1"/>
                    <a:pt x="7" y="0"/>
                    <a:pt x="6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4" y="9"/>
                    <a:pt x="6" y="1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3" name="Freeform 597"/>
            <p:cNvSpPr>
              <a:spLocks/>
            </p:cNvSpPr>
            <p:nvPr/>
          </p:nvSpPr>
          <p:spPr bwMode="auto">
            <a:xfrm>
              <a:off x="6351588" y="3475038"/>
              <a:ext cx="34925" cy="30163"/>
            </a:xfrm>
            <a:custGeom>
              <a:avLst/>
              <a:gdLst>
                <a:gd name="T0" fmla="*/ 8 w 9"/>
                <a:gd name="T1" fmla="*/ 6 h 8"/>
                <a:gd name="T2" fmla="*/ 9 w 9"/>
                <a:gd name="T3" fmla="*/ 4 h 8"/>
                <a:gd name="T4" fmla="*/ 9 w 9"/>
                <a:gd name="T5" fmla="*/ 1 h 8"/>
                <a:gd name="T6" fmla="*/ 6 w 9"/>
                <a:gd name="T7" fmla="*/ 0 h 8"/>
                <a:gd name="T8" fmla="*/ 5 w 9"/>
                <a:gd name="T9" fmla="*/ 0 h 8"/>
                <a:gd name="T10" fmla="*/ 0 w 9"/>
                <a:gd name="T11" fmla="*/ 3 h 8"/>
                <a:gd name="T12" fmla="*/ 3 w 9"/>
                <a:gd name="T13" fmla="*/ 8 h 8"/>
                <a:gd name="T14" fmla="*/ 8 w 9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8" y="6"/>
                  </a:moveTo>
                  <a:cubicBezTo>
                    <a:pt x="8" y="5"/>
                    <a:pt x="9" y="5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5"/>
                    <a:pt x="2" y="7"/>
                    <a:pt x="3" y="8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4" name="Freeform 598"/>
            <p:cNvSpPr>
              <a:spLocks/>
            </p:cNvSpPr>
            <p:nvPr/>
          </p:nvSpPr>
          <p:spPr bwMode="auto">
            <a:xfrm>
              <a:off x="6078538" y="3475038"/>
              <a:ext cx="33338" cy="30163"/>
            </a:xfrm>
            <a:custGeom>
              <a:avLst/>
              <a:gdLst>
                <a:gd name="T0" fmla="*/ 3 w 9"/>
                <a:gd name="T1" fmla="*/ 0 h 8"/>
                <a:gd name="T2" fmla="*/ 0 w 9"/>
                <a:gd name="T3" fmla="*/ 1 h 8"/>
                <a:gd name="T4" fmla="*/ 0 w 9"/>
                <a:gd name="T5" fmla="*/ 4 h 8"/>
                <a:gd name="T6" fmla="*/ 1 w 9"/>
                <a:gd name="T7" fmla="*/ 6 h 8"/>
                <a:gd name="T8" fmla="*/ 6 w 9"/>
                <a:gd name="T9" fmla="*/ 8 h 8"/>
                <a:gd name="T10" fmla="*/ 9 w 9"/>
                <a:gd name="T11" fmla="*/ 3 h 8"/>
                <a:gd name="T12" fmla="*/ 4 w 9"/>
                <a:gd name="T13" fmla="*/ 0 h 8"/>
                <a:gd name="T14" fmla="*/ 3 w 9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9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5" name="Freeform 599"/>
            <p:cNvSpPr>
              <a:spLocks/>
            </p:cNvSpPr>
            <p:nvPr/>
          </p:nvSpPr>
          <p:spPr bwMode="auto">
            <a:xfrm>
              <a:off x="6351588" y="3635376"/>
              <a:ext cx="34925" cy="30163"/>
            </a:xfrm>
            <a:custGeom>
              <a:avLst/>
              <a:gdLst>
                <a:gd name="T0" fmla="*/ 0 w 9"/>
                <a:gd name="T1" fmla="*/ 5 h 8"/>
                <a:gd name="T2" fmla="*/ 5 w 9"/>
                <a:gd name="T3" fmla="*/ 8 h 8"/>
                <a:gd name="T4" fmla="*/ 6 w 9"/>
                <a:gd name="T5" fmla="*/ 8 h 8"/>
                <a:gd name="T6" fmla="*/ 9 w 9"/>
                <a:gd name="T7" fmla="*/ 7 h 8"/>
                <a:gd name="T8" fmla="*/ 9 w 9"/>
                <a:gd name="T9" fmla="*/ 5 h 8"/>
                <a:gd name="T10" fmla="*/ 8 w 9"/>
                <a:gd name="T11" fmla="*/ 3 h 8"/>
                <a:gd name="T12" fmla="*/ 3 w 9"/>
                <a:gd name="T13" fmla="*/ 0 h 8"/>
                <a:gd name="T14" fmla="*/ 0 w 9"/>
                <a:gd name="T1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0" y="5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8"/>
                    <a:pt x="8" y="8"/>
                    <a:pt x="9" y="7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4"/>
                    <a:pt x="8" y="3"/>
                    <a:pt x="8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1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6" name="Freeform 600"/>
            <p:cNvSpPr>
              <a:spLocks/>
            </p:cNvSpPr>
            <p:nvPr/>
          </p:nvSpPr>
          <p:spPr bwMode="auto">
            <a:xfrm>
              <a:off x="6078538" y="3635376"/>
              <a:ext cx="33338" cy="30163"/>
            </a:xfrm>
            <a:custGeom>
              <a:avLst/>
              <a:gdLst>
                <a:gd name="T0" fmla="*/ 1 w 9"/>
                <a:gd name="T1" fmla="*/ 3 h 8"/>
                <a:gd name="T2" fmla="*/ 0 w 9"/>
                <a:gd name="T3" fmla="*/ 5 h 8"/>
                <a:gd name="T4" fmla="*/ 0 w 9"/>
                <a:gd name="T5" fmla="*/ 7 h 8"/>
                <a:gd name="T6" fmla="*/ 3 w 9"/>
                <a:gd name="T7" fmla="*/ 8 h 8"/>
                <a:gd name="T8" fmla="*/ 4 w 9"/>
                <a:gd name="T9" fmla="*/ 8 h 8"/>
                <a:gd name="T10" fmla="*/ 9 w 9"/>
                <a:gd name="T11" fmla="*/ 5 h 8"/>
                <a:gd name="T12" fmla="*/ 6 w 9"/>
                <a:gd name="T13" fmla="*/ 0 h 8"/>
                <a:gd name="T14" fmla="*/ 1 w 9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1" y="3"/>
                  </a:move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7" name="Freeform 601"/>
            <p:cNvSpPr>
              <a:spLocks/>
            </p:cNvSpPr>
            <p:nvPr/>
          </p:nvSpPr>
          <p:spPr bwMode="auto">
            <a:xfrm>
              <a:off x="6292851" y="3692526"/>
              <a:ext cx="33338" cy="36513"/>
            </a:xfrm>
            <a:custGeom>
              <a:avLst/>
              <a:gdLst>
                <a:gd name="T0" fmla="*/ 6 w 9"/>
                <a:gd name="T1" fmla="*/ 0 h 10"/>
                <a:gd name="T2" fmla="*/ 0 w 9"/>
                <a:gd name="T3" fmla="*/ 3 h 10"/>
                <a:gd name="T4" fmla="*/ 3 w 9"/>
                <a:gd name="T5" fmla="*/ 8 h 10"/>
                <a:gd name="T6" fmla="*/ 6 w 9"/>
                <a:gd name="T7" fmla="*/ 10 h 10"/>
                <a:gd name="T8" fmla="*/ 7 w 9"/>
                <a:gd name="T9" fmla="*/ 9 h 10"/>
                <a:gd name="T10" fmla="*/ 9 w 9"/>
                <a:gd name="T11" fmla="*/ 5 h 10"/>
                <a:gd name="T12" fmla="*/ 6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6" y="0"/>
                  </a:moveTo>
                  <a:cubicBezTo>
                    <a:pt x="4" y="1"/>
                    <a:pt x="2" y="2"/>
                    <a:pt x="0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9"/>
                    <a:pt x="5" y="10"/>
                    <a:pt x="6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9" y="9"/>
                    <a:pt x="9" y="7"/>
                    <a:pt x="9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8" name="Freeform 602"/>
            <p:cNvSpPr>
              <a:spLocks/>
            </p:cNvSpPr>
            <p:nvPr/>
          </p:nvSpPr>
          <p:spPr bwMode="auto">
            <a:xfrm>
              <a:off x="6138863" y="3692526"/>
              <a:ext cx="33338" cy="36513"/>
            </a:xfrm>
            <a:custGeom>
              <a:avLst/>
              <a:gdLst>
                <a:gd name="T0" fmla="*/ 1 w 9"/>
                <a:gd name="T1" fmla="*/ 5 h 10"/>
                <a:gd name="T2" fmla="*/ 0 w 9"/>
                <a:gd name="T3" fmla="*/ 8 h 10"/>
                <a:gd name="T4" fmla="*/ 2 w 9"/>
                <a:gd name="T5" fmla="*/ 9 h 10"/>
                <a:gd name="T6" fmla="*/ 3 w 9"/>
                <a:gd name="T7" fmla="*/ 10 h 10"/>
                <a:gd name="T8" fmla="*/ 6 w 9"/>
                <a:gd name="T9" fmla="*/ 8 h 10"/>
                <a:gd name="T10" fmla="*/ 9 w 9"/>
                <a:gd name="T11" fmla="*/ 3 h 10"/>
                <a:gd name="T12" fmla="*/ 3 w 9"/>
                <a:gd name="T13" fmla="*/ 0 h 10"/>
                <a:gd name="T14" fmla="*/ 1 w 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1" y="5"/>
                  </a:move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4" y="10"/>
                    <a:pt x="5" y="9"/>
                    <a:pt x="6" y="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2"/>
                    <a:pt x="5" y="1"/>
                    <a:pt x="3" y="0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9" name="Oval 603"/>
            <p:cNvSpPr>
              <a:spLocks noChangeArrowheads="1"/>
            </p:cNvSpPr>
            <p:nvPr/>
          </p:nvSpPr>
          <p:spPr bwMode="auto">
            <a:xfrm>
              <a:off x="6213476" y="3552826"/>
              <a:ext cx="33338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0" name="Freeform 604"/>
            <p:cNvSpPr>
              <a:spLocks/>
            </p:cNvSpPr>
            <p:nvPr/>
          </p:nvSpPr>
          <p:spPr bwMode="auto">
            <a:xfrm>
              <a:off x="6164263" y="3455988"/>
              <a:ext cx="82550" cy="96838"/>
            </a:xfrm>
            <a:custGeom>
              <a:avLst/>
              <a:gdLst>
                <a:gd name="T0" fmla="*/ 22 w 22"/>
                <a:gd name="T1" fmla="*/ 25 h 26"/>
                <a:gd name="T2" fmla="*/ 21 w 22"/>
                <a:gd name="T3" fmla="*/ 7 h 26"/>
                <a:gd name="T4" fmla="*/ 18 w 22"/>
                <a:gd name="T5" fmla="*/ 3 h 26"/>
                <a:gd name="T6" fmla="*/ 14 w 22"/>
                <a:gd name="T7" fmla="*/ 7 h 26"/>
                <a:gd name="T8" fmla="*/ 14 w 22"/>
                <a:gd name="T9" fmla="*/ 17 h 26"/>
                <a:gd name="T10" fmla="*/ 5 w 22"/>
                <a:gd name="T11" fmla="*/ 1 h 26"/>
                <a:gd name="T12" fmla="*/ 2 w 22"/>
                <a:gd name="T13" fmla="*/ 1 h 26"/>
                <a:gd name="T14" fmla="*/ 1 w 22"/>
                <a:gd name="T15" fmla="*/ 4 h 26"/>
                <a:gd name="T16" fmla="*/ 13 w 22"/>
                <a:gd name="T17" fmla="*/ 26 h 26"/>
                <a:gd name="T18" fmla="*/ 18 w 22"/>
                <a:gd name="T19" fmla="*/ 24 h 26"/>
                <a:gd name="T20" fmla="*/ 22 w 22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22" y="25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0" y="3"/>
                    <a:pt x="18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21" y="24"/>
                    <a:pt x="2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41" name="TextBox 53"/>
          <p:cNvSpPr txBox="1"/>
          <p:nvPr/>
        </p:nvSpPr>
        <p:spPr>
          <a:xfrm>
            <a:off x="961066" y="4736669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42" name="TextBox 54"/>
          <p:cNvSpPr txBox="1"/>
          <p:nvPr/>
        </p:nvSpPr>
        <p:spPr>
          <a:xfrm>
            <a:off x="961063" y="4385922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45" name="TextBox 55"/>
          <p:cNvSpPr txBox="1"/>
          <p:nvPr/>
        </p:nvSpPr>
        <p:spPr>
          <a:xfrm>
            <a:off x="961064" y="397548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01.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6" name="TextBox 75"/>
          <p:cNvSpPr txBox="1"/>
          <p:nvPr/>
        </p:nvSpPr>
        <p:spPr>
          <a:xfrm>
            <a:off x="3049297" y="5860396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47" name="TextBox 76"/>
          <p:cNvSpPr txBox="1"/>
          <p:nvPr/>
        </p:nvSpPr>
        <p:spPr>
          <a:xfrm>
            <a:off x="3049294" y="5509649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48" name="TextBox 77"/>
          <p:cNvSpPr txBox="1"/>
          <p:nvPr/>
        </p:nvSpPr>
        <p:spPr>
          <a:xfrm>
            <a:off x="3049294" y="5099213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02.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9" name="TextBox 95"/>
          <p:cNvSpPr txBox="1"/>
          <p:nvPr/>
        </p:nvSpPr>
        <p:spPr>
          <a:xfrm>
            <a:off x="5385954" y="5214191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50" name="TextBox 96"/>
          <p:cNvSpPr txBox="1"/>
          <p:nvPr/>
        </p:nvSpPr>
        <p:spPr>
          <a:xfrm>
            <a:off x="5385952" y="4863444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1" name="TextBox 97"/>
          <p:cNvSpPr txBox="1"/>
          <p:nvPr/>
        </p:nvSpPr>
        <p:spPr>
          <a:xfrm>
            <a:off x="5385952" y="4453008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03.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2" name="TextBox 115"/>
          <p:cNvSpPr txBox="1"/>
          <p:nvPr/>
        </p:nvSpPr>
        <p:spPr>
          <a:xfrm>
            <a:off x="7657809" y="4748873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53" name="TextBox 116"/>
          <p:cNvSpPr txBox="1"/>
          <p:nvPr/>
        </p:nvSpPr>
        <p:spPr>
          <a:xfrm>
            <a:off x="7657805" y="4398126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4" name="TextBox 117"/>
          <p:cNvSpPr txBox="1"/>
          <p:nvPr/>
        </p:nvSpPr>
        <p:spPr>
          <a:xfrm>
            <a:off x="7657808" y="398769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04.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135"/>
          <p:cNvSpPr txBox="1"/>
          <p:nvPr/>
        </p:nvSpPr>
        <p:spPr>
          <a:xfrm>
            <a:off x="9723658" y="5799121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56" name="TextBox 136"/>
          <p:cNvSpPr txBox="1"/>
          <p:nvPr/>
        </p:nvSpPr>
        <p:spPr>
          <a:xfrm>
            <a:off x="9723655" y="5448374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7" name="TextBox 137"/>
          <p:cNvSpPr txBox="1"/>
          <p:nvPr/>
        </p:nvSpPr>
        <p:spPr>
          <a:xfrm>
            <a:off x="9723656" y="5037938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05.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947525" y="2997658"/>
            <a:ext cx="272427" cy="345114"/>
            <a:chOff x="8950326" y="1212851"/>
            <a:chExt cx="636588" cy="8064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9" name="Freeform 605"/>
            <p:cNvSpPr>
              <a:spLocks/>
            </p:cNvSpPr>
            <p:nvPr/>
          </p:nvSpPr>
          <p:spPr bwMode="auto">
            <a:xfrm>
              <a:off x="90408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0" name="Freeform 606"/>
            <p:cNvSpPr>
              <a:spLocks/>
            </p:cNvSpPr>
            <p:nvPr/>
          </p:nvSpPr>
          <p:spPr bwMode="auto">
            <a:xfrm>
              <a:off x="9120188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1" name="Freeform 607"/>
            <p:cNvSpPr>
              <a:spLocks/>
            </p:cNvSpPr>
            <p:nvPr/>
          </p:nvSpPr>
          <p:spPr bwMode="auto">
            <a:xfrm>
              <a:off x="9032876" y="1438276"/>
              <a:ext cx="106363" cy="120650"/>
            </a:xfrm>
            <a:custGeom>
              <a:avLst/>
              <a:gdLst>
                <a:gd name="T0" fmla="*/ 25 w 28"/>
                <a:gd name="T1" fmla="*/ 11 h 32"/>
                <a:gd name="T2" fmla="*/ 20 w 28"/>
                <a:gd name="T3" fmla="*/ 30 h 32"/>
                <a:gd name="T4" fmla="*/ 3 w 28"/>
                <a:gd name="T5" fmla="*/ 21 h 32"/>
                <a:gd name="T6" fmla="*/ 9 w 28"/>
                <a:gd name="T7" fmla="*/ 2 h 32"/>
                <a:gd name="T8" fmla="*/ 25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25" y="11"/>
                  </a:moveTo>
                  <a:cubicBezTo>
                    <a:pt x="28" y="19"/>
                    <a:pt x="26" y="27"/>
                    <a:pt x="20" y="30"/>
                  </a:cubicBezTo>
                  <a:cubicBezTo>
                    <a:pt x="14" y="32"/>
                    <a:pt x="6" y="28"/>
                    <a:pt x="3" y="21"/>
                  </a:cubicBezTo>
                  <a:cubicBezTo>
                    <a:pt x="0" y="13"/>
                    <a:pt x="2" y="5"/>
                    <a:pt x="9" y="2"/>
                  </a:cubicBezTo>
                  <a:cubicBezTo>
                    <a:pt x="15" y="0"/>
                    <a:pt x="22" y="4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2" name="Rectangle 608"/>
            <p:cNvSpPr>
              <a:spLocks noChangeArrowheads="1"/>
            </p:cNvSpPr>
            <p:nvPr/>
          </p:nvSpPr>
          <p:spPr bwMode="auto">
            <a:xfrm>
              <a:off x="9112251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3" name="Freeform 609"/>
            <p:cNvSpPr>
              <a:spLocks/>
            </p:cNvSpPr>
            <p:nvPr/>
          </p:nvSpPr>
          <p:spPr bwMode="auto">
            <a:xfrm>
              <a:off x="8950326" y="1449388"/>
              <a:ext cx="319088" cy="363538"/>
            </a:xfrm>
            <a:custGeom>
              <a:avLst/>
              <a:gdLst>
                <a:gd name="T0" fmla="*/ 69 w 85"/>
                <a:gd name="T1" fmla="*/ 0 h 97"/>
                <a:gd name="T2" fmla="*/ 63 w 85"/>
                <a:gd name="T3" fmla="*/ 23 h 97"/>
                <a:gd name="T4" fmla="*/ 46 w 85"/>
                <a:gd name="T5" fmla="*/ 28 h 97"/>
                <a:gd name="T6" fmla="*/ 45 w 85"/>
                <a:gd name="T7" fmla="*/ 28 h 97"/>
                <a:gd name="T8" fmla="*/ 49 w 85"/>
                <a:gd name="T9" fmla="*/ 33 h 97"/>
                <a:gd name="T10" fmla="*/ 45 w 85"/>
                <a:gd name="T11" fmla="*/ 37 h 97"/>
                <a:gd name="T12" fmla="*/ 48 w 85"/>
                <a:gd name="T13" fmla="*/ 42 h 97"/>
                <a:gd name="T14" fmla="*/ 43 w 85"/>
                <a:gd name="T15" fmla="*/ 69 h 97"/>
                <a:gd name="T16" fmla="*/ 43 w 85"/>
                <a:gd name="T17" fmla="*/ 69 h 97"/>
                <a:gd name="T18" fmla="*/ 43 w 85"/>
                <a:gd name="T19" fmla="*/ 69 h 97"/>
                <a:gd name="T20" fmla="*/ 43 w 85"/>
                <a:gd name="T21" fmla="*/ 69 h 97"/>
                <a:gd name="T22" fmla="*/ 43 w 85"/>
                <a:gd name="T23" fmla="*/ 69 h 97"/>
                <a:gd name="T24" fmla="*/ 33 w 85"/>
                <a:gd name="T25" fmla="*/ 43 h 97"/>
                <a:gd name="T26" fmla="*/ 34 w 85"/>
                <a:gd name="T27" fmla="*/ 38 h 97"/>
                <a:gd name="T28" fmla="*/ 30 w 85"/>
                <a:gd name="T29" fmla="*/ 35 h 97"/>
                <a:gd name="T30" fmla="*/ 33 w 85"/>
                <a:gd name="T31" fmla="*/ 30 h 97"/>
                <a:gd name="T32" fmla="*/ 22 w 85"/>
                <a:gd name="T33" fmla="*/ 32 h 97"/>
                <a:gd name="T34" fmla="*/ 19 w 85"/>
                <a:gd name="T35" fmla="*/ 36 h 97"/>
                <a:gd name="T36" fmla="*/ 6 w 85"/>
                <a:gd name="T37" fmla="*/ 63 h 97"/>
                <a:gd name="T38" fmla="*/ 0 w 85"/>
                <a:gd name="T39" fmla="*/ 94 h 97"/>
                <a:gd name="T40" fmla="*/ 17 w 85"/>
                <a:gd name="T41" fmla="*/ 97 h 97"/>
                <a:gd name="T42" fmla="*/ 20 w 85"/>
                <a:gd name="T43" fmla="*/ 69 h 97"/>
                <a:gd name="T44" fmla="*/ 21 w 85"/>
                <a:gd name="T45" fmla="*/ 66 h 97"/>
                <a:gd name="T46" fmla="*/ 23 w 85"/>
                <a:gd name="T47" fmla="*/ 95 h 97"/>
                <a:gd name="T48" fmla="*/ 23 w 85"/>
                <a:gd name="T49" fmla="*/ 96 h 97"/>
                <a:gd name="T50" fmla="*/ 58 w 85"/>
                <a:gd name="T51" fmla="*/ 93 h 97"/>
                <a:gd name="T52" fmla="*/ 58 w 85"/>
                <a:gd name="T53" fmla="*/ 93 h 97"/>
                <a:gd name="T54" fmla="*/ 53 w 85"/>
                <a:gd name="T55" fmla="*/ 41 h 97"/>
                <a:gd name="T56" fmla="*/ 62 w 85"/>
                <a:gd name="T57" fmla="*/ 39 h 97"/>
                <a:gd name="T58" fmla="*/ 71 w 85"/>
                <a:gd name="T59" fmla="*/ 37 h 97"/>
                <a:gd name="T60" fmla="*/ 72 w 85"/>
                <a:gd name="T61" fmla="*/ 37 h 97"/>
                <a:gd name="T62" fmla="*/ 77 w 85"/>
                <a:gd name="T63" fmla="*/ 31 h 97"/>
                <a:gd name="T64" fmla="*/ 77 w 85"/>
                <a:gd name="T65" fmla="*/ 31 h 97"/>
                <a:gd name="T66" fmla="*/ 77 w 85"/>
                <a:gd name="T67" fmla="*/ 31 h 97"/>
                <a:gd name="T68" fmla="*/ 77 w 85"/>
                <a:gd name="T69" fmla="*/ 31 h 97"/>
                <a:gd name="T70" fmla="*/ 77 w 85"/>
                <a:gd name="T71" fmla="*/ 30 h 97"/>
                <a:gd name="T72" fmla="*/ 78 w 85"/>
                <a:gd name="T73" fmla="*/ 29 h 97"/>
                <a:gd name="T74" fmla="*/ 85 w 85"/>
                <a:gd name="T75" fmla="*/ 4 h 97"/>
                <a:gd name="T76" fmla="*/ 69 w 85"/>
                <a:gd name="T7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97">
                  <a:moveTo>
                    <a:pt x="69" y="0"/>
                  </a:moveTo>
                  <a:cubicBezTo>
                    <a:pt x="63" y="23"/>
                    <a:pt x="63" y="23"/>
                    <a:pt x="63" y="23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1" y="31"/>
                    <a:pt x="23" y="32"/>
                    <a:pt x="22" y="32"/>
                  </a:cubicBezTo>
                  <a:cubicBezTo>
                    <a:pt x="21" y="32"/>
                    <a:pt x="20" y="35"/>
                    <a:pt x="19" y="3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3" y="77"/>
                    <a:pt x="2" y="84"/>
                    <a:pt x="0" y="94"/>
                  </a:cubicBezTo>
                  <a:cubicBezTo>
                    <a:pt x="6" y="95"/>
                    <a:pt x="12" y="96"/>
                    <a:pt x="17" y="97"/>
                  </a:cubicBezTo>
                  <a:cubicBezTo>
                    <a:pt x="18" y="88"/>
                    <a:pt x="20" y="74"/>
                    <a:pt x="20" y="69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2" y="76"/>
                    <a:pt x="23" y="86"/>
                    <a:pt x="23" y="95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5" y="95"/>
                    <a:pt x="46" y="94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75"/>
                    <a:pt x="55" y="58"/>
                    <a:pt x="53" y="4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0" y="3"/>
                    <a:pt x="74" y="1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4" name="Freeform 610"/>
            <p:cNvSpPr>
              <a:spLocks/>
            </p:cNvSpPr>
            <p:nvPr/>
          </p:nvSpPr>
          <p:spPr bwMode="auto">
            <a:xfrm>
              <a:off x="9090026" y="1558926"/>
              <a:ext cx="19050" cy="33338"/>
            </a:xfrm>
            <a:custGeom>
              <a:avLst/>
              <a:gdLst>
                <a:gd name="T0" fmla="*/ 9 w 12"/>
                <a:gd name="T1" fmla="*/ 0 h 21"/>
                <a:gd name="T2" fmla="*/ 12 w 12"/>
                <a:gd name="T3" fmla="*/ 11 h 21"/>
                <a:gd name="T4" fmla="*/ 7 w 12"/>
                <a:gd name="T5" fmla="*/ 21 h 21"/>
                <a:gd name="T6" fmla="*/ 0 w 12"/>
                <a:gd name="T7" fmla="*/ 14 h 21"/>
                <a:gd name="T8" fmla="*/ 2 w 12"/>
                <a:gd name="T9" fmla="*/ 0 h 21"/>
                <a:gd name="T10" fmla="*/ 9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9" y="0"/>
                  </a:moveTo>
                  <a:lnTo>
                    <a:pt x="12" y="11"/>
                  </a:lnTo>
                  <a:lnTo>
                    <a:pt x="7" y="21"/>
                  </a:lnTo>
                  <a:lnTo>
                    <a:pt x="0" y="14"/>
                  </a:lnTo>
                  <a:lnTo>
                    <a:pt x="2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5" name="Freeform 611"/>
            <p:cNvSpPr>
              <a:spLocks/>
            </p:cNvSpPr>
            <p:nvPr/>
          </p:nvSpPr>
          <p:spPr bwMode="auto">
            <a:xfrm>
              <a:off x="9093201" y="1581151"/>
              <a:ext cx="30163" cy="138113"/>
            </a:xfrm>
            <a:custGeom>
              <a:avLst/>
              <a:gdLst>
                <a:gd name="T0" fmla="*/ 10 w 19"/>
                <a:gd name="T1" fmla="*/ 0 h 87"/>
                <a:gd name="T2" fmla="*/ 19 w 19"/>
                <a:gd name="T3" fmla="*/ 80 h 87"/>
                <a:gd name="T4" fmla="*/ 12 w 19"/>
                <a:gd name="T5" fmla="*/ 87 h 87"/>
                <a:gd name="T6" fmla="*/ 5 w 19"/>
                <a:gd name="T7" fmla="*/ 80 h 87"/>
                <a:gd name="T8" fmla="*/ 0 w 19"/>
                <a:gd name="T9" fmla="*/ 0 h 87"/>
                <a:gd name="T10" fmla="*/ 10 w 1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7">
                  <a:moveTo>
                    <a:pt x="10" y="0"/>
                  </a:moveTo>
                  <a:lnTo>
                    <a:pt x="19" y="80"/>
                  </a:lnTo>
                  <a:lnTo>
                    <a:pt x="12" y="87"/>
                  </a:lnTo>
                  <a:lnTo>
                    <a:pt x="5" y="8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6" name="Freeform 612"/>
            <p:cNvSpPr>
              <a:spLocks/>
            </p:cNvSpPr>
            <p:nvPr/>
          </p:nvSpPr>
          <p:spPr bwMode="auto">
            <a:xfrm>
              <a:off x="94345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7" name="Freeform 613"/>
            <p:cNvSpPr>
              <a:spLocks/>
            </p:cNvSpPr>
            <p:nvPr/>
          </p:nvSpPr>
          <p:spPr bwMode="auto">
            <a:xfrm>
              <a:off x="9390063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8" name="Freeform 614"/>
            <p:cNvSpPr>
              <a:spLocks/>
            </p:cNvSpPr>
            <p:nvPr/>
          </p:nvSpPr>
          <p:spPr bwMode="auto">
            <a:xfrm>
              <a:off x="9409113" y="1438276"/>
              <a:ext cx="104775" cy="120650"/>
            </a:xfrm>
            <a:custGeom>
              <a:avLst/>
              <a:gdLst>
                <a:gd name="T0" fmla="*/ 3 w 28"/>
                <a:gd name="T1" fmla="*/ 11 h 32"/>
                <a:gd name="T2" fmla="*/ 8 w 28"/>
                <a:gd name="T3" fmla="*/ 30 h 32"/>
                <a:gd name="T4" fmla="*/ 25 w 28"/>
                <a:gd name="T5" fmla="*/ 21 h 32"/>
                <a:gd name="T6" fmla="*/ 20 w 28"/>
                <a:gd name="T7" fmla="*/ 2 h 32"/>
                <a:gd name="T8" fmla="*/ 3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3" y="11"/>
                  </a:moveTo>
                  <a:cubicBezTo>
                    <a:pt x="0" y="19"/>
                    <a:pt x="2" y="27"/>
                    <a:pt x="8" y="30"/>
                  </a:cubicBezTo>
                  <a:cubicBezTo>
                    <a:pt x="14" y="32"/>
                    <a:pt x="22" y="28"/>
                    <a:pt x="25" y="21"/>
                  </a:cubicBezTo>
                  <a:cubicBezTo>
                    <a:pt x="28" y="13"/>
                    <a:pt x="26" y="5"/>
                    <a:pt x="20" y="2"/>
                  </a:cubicBezTo>
                  <a:cubicBezTo>
                    <a:pt x="14" y="0"/>
                    <a:pt x="6" y="4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9" name="Rectangle 615"/>
            <p:cNvSpPr>
              <a:spLocks noChangeArrowheads="1"/>
            </p:cNvSpPr>
            <p:nvPr/>
          </p:nvSpPr>
          <p:spPr bwMode="auto">
            <a:xfrm>
              <a:off x="9585326" y="16700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0" name="Rectangle 616"/>
            <p:cNvSpPr>
              <a:spLocks noChangeArrowheads="1"/>
            </p:cNvSpPr>
            <p:nvPr/>
          </p:nvSpPr>
          <p:spPr bwMode="auto">
            <a:xfrm>
              <a:off x="9434513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1" name="Freeform 617"/>
            <p:cNvSpPr>
              <a:spLocks noEditPoints="1"/>
            </p:cNvSpPr>
            <p:nvPr/>
          </p:nvSpPr>
          <p:spPr bwMode="auto">
            <a:xfrm>
              <a:off x="9255126" y="1441451"/>
              <a:ext cx="330200" cy="371475"/>
            </a:xfrm>
            <a:custGeom>
              <a:avLst/>
              <a:gdLst>
                <a:gd name="T0" fmla="*/ 88 w 88"/>
                <a:gd name="T1" fmla="*/ 62 h 99"/>
                <a:gd name="T2" fmla="*/ 86 w 88"/>
                <a:gd name="T3" fmla="*/ 60 h 99"/>
                <a:gd name="T4" fmla="*/ 84 w 88"/>
                <a:gd name="T5" fmla="*/ 57 h 99"/>
                <a:gd name="T6" fmla="*/ 80 w 88"/>
                <a:gd name="T7" fmla="*/ 50 h 99"/>
                <a:gd name="T8" fmla="*/ 72 w 88"/>
                <a:gd name="T9" fmla="*/ 37 h 99"/>
                <a:gd name="T10" fmla="*/ 70 w 88"/>
                <a:gd name="T11" fmla="*/ 35 h 99"/>
                <a:gd name="T12" fmla="*/ 69 w 88"/>
                <a:gd name="T13" fmla="*/ 34 h 99"/>
                <a:gd name="T14" fmla="*/ 69 w 88"/>
                <a:gd name="T15" fmla="*/ 34 h 99"/>
                <a:gd name="T16" fmla="*/ 57 w 88"/>
                <a:gd name="T17" fmla="*/ 32 h 99"/>
                <a:gd name="T18" fmla="*/ 59 w 88"/>
                <a:gd name="T19" fmla="*/ 37 h 99"/>
                <a:gd name="T20" fmla="*/ 55 w 88"/>
                <a:gd name="T21" fmla="*/ 40 h 99"/>
                <a:gd name="T22" fmla="*/ 57 w 88"/>
                <a:gd name="T23" fmla="*/ 45 h 99"/>
                <a:gd name="T24" fmla="*/ 48 w 88"/>
                <a:gd name="T25" fmla="*/ 71 h 99"/>
                <a:gd name="T26" fmla="*/ 48 w 88"/>
                <a:gd name="T27" fmla="*/ 71 h 99"/>
                <a:gd name="T28" fmla="*/ 48 w 88"/>
                <a:gd name="T29" fmla="*/ 71 h 99"/>
                <a:gd name="T30" fmla="*/ 48 w 88"/>
                <a:gd name="T31" fmla="*/ 71 h 99"/>
                <a:gd name="T32" fmla="*/ 48 w 88"/>
                <a:gd name="T33" fmla="*/ 71 h 99"/>
                <a:gd name="T34" fmla="*/ 43 w 88"/>
                <a:gd name="T35" fmla="*/ 44 h 99"/>
                <a:gd name="T36" fmla="*/ 45 w 88"/>
                <a:gd name="T37" fmla="*/ 39 h 99"/>
                <a:gd name="T38" fmla="*/ 42 w 88"/>
                <a:gd name="T39" fmla="*/ 36 h 99"/>
                <a:gd name="T40" fmla="*/ 45 w 88"/>
                <a:gd name="T41" fmla="*/ 32 h 99"/>
                <a:gd name="T42" fmla="*/ 45 w 88"/>
                <a:gd name="T43" fmla="*/ 32 h 99"/>
                <a:gd name="T44" fmla="*/ 43 w 88"/>
                <a:gd name="T45" fmla="*/ 32 h 99"/>
                <a:gd name="T46" fmla="*/ 29 w 88"/>
                <a:gd name="T47" fmla="*/ 25 h 99"/>
                <a:gd name="T48" fmla="*/ 14 w 88"/>
                <a:gd name="T49" fmla="*/ 0 h 99"/>
                <a:gd name="T50" fmla="*/ 0 w 88"/>
                <a:gd name="T51" fmla="*/ 10 h 99"/>
                <a:gd name="T52" fmla="*/ 16 w 88"/>
                <a:gd name="T53" fmla="*/ 33 h 99"/>
                <a:gd name="T54" fmla="*/ 38 w 88"/>
                <a:gd name="T55" fmla="*/ 45 h 99"/>
                <a:gd name="T56" fmla="*/ 33 w 88"/>
                <a:gd name="T57" fmla="*/ 95 h 99"/>
                <a:gd name="T58" fmla="*/ 33 w 88"/>
                <a:gd name="T59" fmla="*/ 95 h 99"/>
                <a:gd name="T60" fmla="*/ 68 w 88"/>
                <a:gd name="T61" fmla="*/ 98 h 99"/>
                <a:gd name="T62" fmla="*/ 68 w 88"/>
                <a:gd name="T63" fmla="*/ 97 h 99"/>
                <a:gd name="T64" fmla="*/ 68 w 88"/>
                <a:gd name="T65" fmla="*/ 96 h 99"/>
                <a:gd name="T66" fmla="*/ 74 w 88"/>
                <a:gd name="T67" fmla="*/ 99 h 99"/>
                <a:gd name="T68" fmla="*/ 87 w 88"/>
                <a:gd name="T69" fmla="*/ 71 h 99"/>
                <a:gd name="T70" fmla="*/ 88 w 88"/>
                <a:gd name="T71" fmla="*/ 70 h 99"/>
                <a:gd name="T72" fmla="*/ 88 w 88"/>
                <a:gd name="T73" fmla="*/ 70 h 99"/>
                <a:gd name="T74" fmla="*/ 88 w 88"/>
                <a:gd name="T75" fmla="*/ 70 h 99"/>
                <a:gd name="T76" fmla="*/ 88 w 88"/>
                <a:gd name="T77" fmla="*/ 70 h 99"/>
                <a:gd name="T78" fmla="*/ 88 w 88"/>
                <a:gd name="T79" fmla="*/ 70 h 99"/>
                <a:gd name="T80" fmla="*/ 88 w 88"/>
                <a:gd name="T81" fmla="*/ 62 h 99"/>
                <a:gd name="T82" fmla="*/ 70 w 88"/>
                <a:gd name="T83" fmla="*/ 71 h 99"/>
                <a:gd name="T84" fmla="*/ 70 w 88"/>
                <a:gd name="T85" fmla="*/ 62 h 99"/>
                <a:gd name="T86" fmla="*/ 71 w 88"/>
                <a:gd name="T87" fmla="*/ 64 h 99"/>
                <a:gd name="T88" fmla="*/ 72 w 88"/>
                <a:gd name="T89" fmla="*/ 66 h 99"/>
                <a:gd name="T90" fmla="*/ 70 w 88"/>
                <a:gd name="T91" fmla="*/ 7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99">
                  <a:moveTo>
                    <a:pt x="88" y="62"/>
                  </a:moveTo>
                  <a:cubicBezTo>
                    <a:pt x="86" y="60"/>
                    <a:pt x="86" y="60"/>
                    <a:pt x="86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6"/>
                    <a:pt x="71" y="35"/>
                    <a:pt x="70" y="35"/>
                  </a:cubicBezTo>
                  <a:cubicBezTo>
                    <a:pt x="70" y="34"/>
                    <a:pt x="69" y="34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8" y="34"/>
                    <a:pt x="63" y="33"/>
                    <a:pt x="57" y="32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4" y="32"/>
                    <a:pt x="43" y="32"/>
                  </a:cubicBezTo>
                  <a:cubicBezTo>
                    <a:pt x="37" y="29"/>
                    <a:pt x="29" y="25"/>
                    <a:pt x="29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3"/>
                    <a:pt x="4" y="6"/>
                    <a:pt x="0" y="10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6" y="41"/>
                    <a:pt x="32" y="42"/>
                    <a:pt x="38" y="45"/>
                  </a:cubicBezTo>
                  <a:cubicBezTo>
                    <a:pt x="36" y="61"/>
                    <a:pt x="35" y="78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45" y="96"/>
                    <a:pt x="56" y="97"/>
                    <a:pt x="68" y="98"/>
                  </a:cubicBezTo>
                  <a:cubicBezTo>
                    <a:pt x="68" y="98"/>
                    <a:pt x="68" y="98"/>
                    <a:pt x="68" y="97"/>
                  </a:cubicBezTo>
                  <a:cubicBezTo>
                    <a:pt x="68" y="97"/>
                    <a:pt x="68" y="96"/>
                    <a:pt x="68" y="96"/>
                  </a:cubicBezTo>
                  <a:cubicBezTo>
                    <a:pt x="70" y="97"/>
                    <a:pt x="72" y="98"/>
                    <a:pt x="74" y="9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1"/>
                    <a:pt x="88" y="62"/>
                    <a:pt x="88" y="62"/>
                  </a:cubicBezTo>
                  <a:close/>
                  <a:moveTo>
                    <a:pt x="70" y="71"/>
                  </a:moveTo>
                  <a:cubicBezTo>
                    <a:pt x="70" y="68"/>
                    <a:pt x="70" y="65"/>
                    <a:pt x="70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6"/>
                    <a:pt x="72" y="66"/>
                    <a:pt x="72" y="66"/>
                  </a:cubicBezTo>
                  <a:lnTo>
                    <a:pt x="7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2" name="Freeform 618"/>
            <p:cNvSpPr>
              <a:spLocks/>
            </p:cNvSpPr>
            <p:nvPr/>
          </p:nvSpPr>
          <p:spPr bwMode="auto">
            <a:xfrm>
              <a:off x="9434513" y="1562101"/>
              <a:ext cx="19050" cy="33338"/>
            </a:xfrm>
            <a:custGeom>
              <a:avLst/>
              <a:gdLst>
                <a:gd name="T0" fmla="*/ 5 w 12"/>
                <a:gd name="T1" fmla="*/ 0 h 21"/>
                <a:gd name="T2" fmla="*/ 0 w 12"/>
                <a:gd name="T3" fmla="*/ 12 h 21"/>
                <a:gd name="T4" fmla="*/ 5 w 12"/>
                <a:gd name="T5" fmla="*/ 21 h 21"/>
                <a:gd name="T6" fmla="*/ 12 w 12"/>
                <a:gd name="T7" fmla="*/ 12 h 21"/>
                <a:gd name="T8" fmla="*/ 12 w 12"/>
                <a:gd name="T9" fmla="*/ 0 h 21"/>
                <a:gd name="T10" fmla="*/ 5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5" y="0"/>
                  </a:moveTo>
                  <a:lnTo>
                    <a:pt x="0" y="12"/>
                  </a:lnTo>
                  <a:lnTo>
                    <a:pt x="5" y="21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3" name="Freeform 619"/>
            <p:cNvSpPr>
              <a:spLocks/>
            </p:cNvSpPr>
            <p:nvPr/>
          </p:nvSpPr>
          <p:spPr bwMode="auto">
            <a:xfrm>
              <a:off x="9423401" y="1584326"/>
              <a:ext cx="26988" cy="134938"/>
            </a:xfrm>
            <a:custGeom>
              <a:avLst/>
              <a:gdLst>
                <a:gd name="T0" fmla="*/ 9 w 17"/>
                <a:gd name="T1" fmla="*/ 0 h 85"/>
                <a:gd name="T2" fmla="*/ 0 w 17"/>
                <a:gd name="T3" fmla="*/ 78 h 85"/>
                <a:gd name="T4" fmla="*/ 7 w 17"/>
                <a:gd name="T5" fmla="*/ 85 h 85"/>
                <a:gd name="T6" fmla="*/ 12 w 17"/>
                <a:gd name="T7" fmla="*/ 78 h 85"/>
                <a:gd name="T8" fmla="*/ 17 w 17"/>
                <a:gd name="T9" fmla="*/ 0 h 85"/>
                <a:gd name="T10" fmla="*/ 9 w 17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5">
                  <a:moveTo>
                    <a:pt x="9" y="0"/>
                  </a:moveTo>
                  <a:lnTo>
                    <a:pt x="0" y="78"/>
                  </a:lnTo>
                  <a:lnTo>
                    <a:pt x="7" y="85"/>
                  </a:lnTo>
                  <a:lnTo>
                    <a:pt x="12" y="78"/>
                  </a:lnTo>
                  <a:lnTo>
                    <a:pt x="1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4" name="Freeform 620"/>
            <p:cNvSpPr>
              <a:spLocks/>
            </p:cNvSpPr>
            <p:nvPr/>
          </p:nvSpPr>
          <p:spPr bwMode="auto">
            <a:xfrm>
              <a:off x="9153526" y="1212851"/>
              <a:ext cx="220663" cy="192088"/>
            </a:xfrm>
            <a:custGeom>
              <a:avLst/>
              <a:gdLst>
                <a:gd name="T0" fmla="*/ 32 w 59"/>
                <a:gd name="T1" fmla="*/ 0 h 51"/>
                <a:gd name="T2" fmla="*/ 28 w 59"/>
                <a:gd name="T3" fmla="*/ 0 h 51"/>
                <a:gd name="T4" fmla="*/ 5 w 59"/>
                <a:gd name="T5" fmla="*/ 0 h 51"/>
                <a:gd name="T6" fmla="*/ 16 w 59"/>
                <a:gd name="T7" fmla="*/ 39 h 51"/>
                <a:gd name="T8" fmla="*/ 26 w 59"/>
                <a:gd name="T9" fmla="*/ 46 h 51"/>
                <a:gd name="T10" fmla="*/ 27 w 59"/>
                <a:gd name="T11" fmla="*/ 51 h 51"/>
                <a:gd name="T12" fmla="*/ 30 w 59"/>
                <a:gd name="T13" fmla="*/ 49 h 51"/>
                <a:gd name="T14" fmla="*/ 33 w 59"/>
                <a:gd name="T15" fmla="*/ 51 h 51"/>
                <a:gd name="T16" fmla="*/ 33 w 59"/>
                <a:gd name="T17" fmla="*/ 46 h 51"/>
                <a:gd name="T18" fmla="*/ 44 w 59"/>
                <a:gd name="T19" fmla="*/ 39 h 51"/>
                <a:gd name="T20" fmla="*/ 55 w 59"/>
                <a:gd name="T21" fmla="*/ 0 h 51"/>
                <a:gd name="T22" fmla="*/ 32 w 59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1">
                  <a:moveTo>
                    <a:pt x="32" y="0"/>
                  </a:moveTo>
                  <a:cubicBezTo>
                    <a:pt x="30" y="0"/>
                    <a:pt x="29" y="0"/>
                    <a:pt x="28" y="0"/>
                  </a:cubicBezTo>
                  <a:cubicBezTo>
                    <a:pt x="20" y="0"/>
                    <a:pt x="12" y="0"/>
                    <a:pt x="5" y="0"/>
                  </a:cubicBezTo>
                  <a:cubicBezTo>
                    <a:pt x="6" y="0"/>
                    <a:pt x="0" y="31"/>
                    <a:pt x="16" y="39"/>
                  </a:cubicBezTo>
                  <a:cubicBezTo>
                    <a:pt x="23" y="42"/>
                    <a:pt x="26" y="44"/>
                    <a:pt x="26" y="46"/>
                  </a:cubicBezTo>
                  <a:cubicBezTo>
                    <a:pt x="27" y="50"/>
                    <a:pt x="27" y="51"/>
                    <a:pt x="27" y="51"/>
                  </a:cubicBezTo>
                  <a:cubicBezTo>
                    <a:pt x="28" y="50"/>
                    <a:pt x="29" y="50"/>
                    <a:pt x="30" y="49"/>
                  </a:cubicBezTo>
                  <a:cubicBezTo>
                    <a:pt x="31" y="50"/>
                    <a:pt x="32" y="50"/>
                    <a:pt x="33" y="51"/>
                  </a:cubicBezTo>
                  <a:cubicBezTo>
                    <a:pt x="33" y="51"/>
                    <a:pt x="33" y="50"/>
                    <a:pt x="33" y="46"/>
                  </a:cubicBezTo>
                  <a:cubicBezTo>
                    <a:pt x="34" y="44"/>
                    <a:pt x="37" y="42"/>
                    <a:pt x="44" y="39"/>
                  </a:cubicBezTo>
                  <a:cubicBezTo>
                    <a:pt x="59" y="31"/>
                    <a:pt x="53" y="0"/>
                    <a:pt x="55" y="0"/>
                  </a:cubicBezTo>
                  <a:cubicBezTo>
                    <a:pt x="47" y="0"/>
                    <a:pt x="39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5" name="Freeform 621"/>
            <p:cNvSpPr>
              <a:spLocks/>
            </p:cNvSpPr>
            <p:nvPr/>
          </p:nvSpPr>
          <p:spPr bwMode="auto">
            <a:xfrm>
              <a:off x="9186863" y="1358901"/>
              <a:ext cx="153988" cy="106363"/>
            </a:xfrm>
            <a:custGeom>
              <a:avLst/>
              <a:gdLst>
                <a:gd name="T0" fmla="*/ 38 w 41"/>
                <a:gd name="T1" fmla="*/ 24 h 28"/>
                <a:gd name="T2" fmla="*/ 31 w 41"/>
                <a:gd name="T3" fmla="*/ 20 h 28"/>
                <a:gd name="T4" fmla="*/ 26 w 41"/>
                <a:gd name="T5" fmla="*/ 14 h 28"/>
                <a:gd name="T6" fmla="*/ 25 w 41"/>
                <a:gd name="T7" fmla="*/ 0 h 28"/>
                <a:gd name="T8" fmla="*/ 21 w 41"/>
                <a:gd name="T9" fmla="*/ 2 h 28"/>
                <a:gd name="T10" fmla="*/ 17 w 41"/>
                <a:gd name="T11" fmla="*/ 0 h 28"/>
                <a:gd name="T12" fmla="*/ 16 w 41"/>
                <a:gd name="T13" fmla="*/ 14 h 28"/>
                <a:gd name="T14" fmla="*/ 11 w 41"/>
                <a:gd name="T15" fmla="*/ 20 h 28"/>
                <a:gd name="T16" fmla="*/ 3 w 41"/>
                <a:gd name="T17" fmla="*/ 24 h 28"/>
                <a:gd name="T18" fmla="*/ 0 w 41"/>
                <a:gd name="T19" fmla="*/ 26 h 28"/>
                <a:gd name="T20" fmla="*/ 41 w 41"/>
                <a:gd name="T21" fmla="*/ 26 h 28"/>
                <a:gd name="T22" fmla="*/ 38 w 41"/>
                <a:gd name="T2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28">
                  <a:moveTo>
                    <a:pt x="38" y="24"/>
                  </a:moveTo>
                  <a:cubicBezTo>
                    <a:pt x="35" y="23"/>
                    <a:pt x="31" y="21"/>
                    <a:pt x="31" y="20"/>
                  </a:cubicBezTo>
                  <a:cubicBezTo>
                    <a:pt x="31" y="18"/>
                    <a:pt x="27" y="17"/>
                    <a:pt x="26" y="14"/>
                  </a:cubicBezTo>
                  <a:cubicBezTo>
                    <a:pt x="25" y="11"/>
                    <a:pt x="25" y="0"/>
                    <a:pt x="25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11"/>
                    <a:pt x="16" y="14"/>
                  </a:cubicBezTo>
                  <a:cubicBezTo>
                    <a:pt x="15" y="17"/>
                    <a:pt x="11" y="18"/>
                    <a:pt x="11" y="20"/>
                  </a:cubicBezTo>
                  <a:cubicBezTo>
                    <a:pt x="11" y="21"/>
                    <a:pt x="6" y="23"/>
                    <a:pt x="3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8"/>
                    <a:pt x="41" y="28"/>
                    <a:pt x="41" y="26"/>
                  </a:cubicBezTo>
                  <a:cubicBezTo>
                    <a:pt x="41" y="25"/>
                    <a:pt x="41" y="24"/>
                    <a:pt x="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6" name="Rectangle 622"/>
            <p:cNvSpPr>
              <a:spLocks noChangeArrowheads="1"/>
            </p:cNvSpPr>
            <p:nvPr/>
          </p:nvSpPr>
          <p:spPr bwMode="auto">
            <a:xfrm>
              <a:off x="9186863" y="1457326"/>
              <a:ext cx="153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7" name="Rectangle 623"/>
            <p:cNvSpPr>
              <a:spLocks noChangeArrowheads="1"/>
            </p:cNvSpPr>
            <p:nvPr/>
          </p:nvSpPr>
          <p:spPr bwMode="auto">
            <a:xfrm>
              <a:off x="9183688" y="1476376"/>
              <a:ext cx="16033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8" name="Freeform 624"/>
            <p:cNvSpPr>
              <a:spLocks noEditPoints="1"/>
            </p:cNvSpPr>
            <p:nvPr/>
          </p:nvSpPr>
          <p:spPr bwMode="auto">
            <a:xfrm>
              <a:off x="9120188" y="1228726"/>
              <a:ext cx="231775" cy="112713"/>
            </a:xfrm>
            <a:custGeom>
              <a:avLst/>
              <a:gdLst>
                <a:gd name="T0" fmla="*/ 28 w 62"/>
                <a:gd name="T1" fmla="*/ 30 h 30"/>
                <a:gd name="T2" fmla="*/ 1 w 62"/>
                <a:gd name="T3" fmla="*/ 9 h 30"/>
                <a:gd name="T4" fmla="*/ 1 w 62"/>
                <a:gd name="T5" fmla="*/ 2 h 30"/>
                <a:gd name="T6" fmla="*/ 7 w 62"/>
                <a:gd name="T7" fmla="*/ 0 h 30"/>
                <a:gd name="T8" fmla="*/ 8 w 62"/>
                <a:gd name="T9" fmla="*/ 0 h 30"/>
                <a:gd name="T10" fmla="*/ 39 w 62"/>
                <a:gd name="T11" fmla="*/ 0 h 30"/>
                <a:gd name="T12" fmla="*/ 62 w 62"/>
                <a:gd name="T13" fmla="*/ 0 h 30"/>
                <a:gd name="T14" fmla="*/ 62 w 62"/>
                <a:gd name="T15" fmla="*/ 2 h 30"/>
                <a:gd name="T16" fmla="*/ 62 w 62"/>
                <a:gd name="T17" fmla="*/ 3 h 30"/>
                <a:gd name="T18" fmla="*/ 32 w 62"/>
                <a:gd name="T19" fmla="*/ 30 h 30"/>
                <a:gd name="T20" fmla="*/ 28 w 62"/>
                <a:gd name="T21" fmla="*/ 30 h 30"/>
                <a:gd name="T22" fmla="*/ 7 w 62"/>
                <a:gd name="T23" fmla="*/ 4 h 30"/>
                <a:gd name="T24" fmla="*/ 5 w 62"/>
                <a:gd name="T25" fmla="*/ 5 h 30"/>
                <a:gd name="T26" fmla="*/ 5 w 62"/>
                <a:gd name="T27" fmla="*/ 7 h 30"/>
                <a:gd name="T28" fmla="*/ 5 w 62"/>
                <a:gd name="T29" fmla="*/ 8 h 30"/>
                <a:gd name="T30" fmla="*/ 28 w 62"/>
                <a:gd name="T31" fmla="*/ 26 h 30"/>
                <a:gd name="T32" fmla="*/ 31 w 62"/>
                <a:gd name="T33" fmla="*/ 25 h 30"/>
                <a:gd name="T34" fmla="*/ 31 w 62"/>
                <a:gd name="T35" fmla="*/ 25 h 30"/>
                <a:gd name="T36" fmla="*/ 32 w 62"/>
                <a:gd name="T37" fmla="*/ 25 h 30"/>
                <a:gd name="T38" fmla="*/ 57 w 62"/>
                <a:gd name="T39" fmla="*/ 4 h 30"/>
                <a:gd name="T40" fmla="*/ 39 w 62"/>
                <a:gd name="T41" fmla="*/ 4 h 30"/>
                <a:gd name="T42" fmla="*/ 8 w 62"/>
                <a:gd name="T43" fmla="*/ 4 h 30"/>
                <a:gd name="T44" fmla="*/ 7 w 62"/>
                <a:gd name="T45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28" y="30"/>
                  </a:moveTo>
                  <a:cubicBezTo>
                    <a:pt x="14" y="30"/>
                    <a:pt x="4" y="22"/>
                    <a:pt x="1" y="9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3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3"/>
                    <a:pt x="62" y="3"/>
                  </a:cubicBezTo>
                  <a:cubicBezTo>
                    <a:pt x="61" y="23"/>
                    <a:pt x="45" y="30"/>
                    <a:pt x="32" y="30"/>
                  </a:cubicBezTo>
                  <a:cubicBezTo>
                    <a:pt x="30" y="30"/>
                    <a:pt x="29" y="30"/>
                    <a:pt x="28" y="30"/>
                  </a:cubicBezTo>
                  <a:close/>
                  <a:moveTo>
                    <a:pt x="7" y="4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9"/>
                    <a:pt x="17" y="26"/>
                    <a:pt x="28" y="26"/>
                  </a:cubicBezTo>
                  <a:cubicBezTo>
                    <a:pt x="29" y="26"/>
                    <a:pt x="30" y="26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43" y="25"/>
                    <a:pt x="55" y="20"/>
                    <a:pt x="5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9" name="Freeform 625"/>
            <p:cNvSpPr>
              <a:spLocks noEditPoints="1"/>
            </p:cNvSpPr>
            <p:nvPr/>
          </p:nvSpPr>
          <p:spPr bwMode="auto">
            <a:xfrm>
              <a:off x="9178926" y="1228726"/>
              <a:ext cx="233363" cy="112713"/>
            </a:xfrm>
            <a:custGeom>
              <a:avLst/>
              <a:gdLst>
                <a:gd name="T0" fmla="*/ 33 w 62"/>
                <a:gd name="T1" fmla="*/ 30 h 30"/>
                <a:gd name="T2" fmla="*/ 30 w 62"/>
                <a:gd name="T3" fmla="*/ 30 h 30"/>
                <a:gd name="T4" fmla="*/ 0 w 62"/>
                <a:gd name="T5" fmla="*/ 3 h 30"/>
                <a:gd name="T6" fmla="*/ 0 w 62"/>
                <a:gd name="T7" fmla="*/ 2 h 30"/>
                <a:gd name="T8" fmla="*/ 0 w 62"/>
                <a:gd name="T9" fmla="*/ 0 h 30"/>
                <a:gd name="T10" fmla="*/ 22 w 62"/>
                <a:gd name="T11" fmla="*/ 0 h 30"/>
                <a:gd name="T12" fmla="*/ 54 w 62"/>
                <a:gd name="T13" fmla="*/ 0 h 30"/>
                <a:gd name="T14" fmla="*/ 54 w 62"/>
                <a:gd name="T15" fmla="*/ 0 h 30"/>
                <a:gd name="T16" fmla="*/ 60 w 62"/>
                <a:gd name="T17" fmla="*/ 2 h 30"/>
                <a:gd name="T18" fmla="*/ 61 w 62"/>
                <a:gd name="T19" fmla="*/ 9 h 30"/>
                <a:gd name="T20" fmla="*/ 33 w 62"/>
                <a:gd name="T21" fmla="*/ 30 h 30"/>
                <a:gd name="T22" fmla="*/ 30 w 62"/>
                <a:gd name="T23" fmla="*/ 25 h 30"/>
                <a:gd name="T24" fmla="*/ 30 w 62"/>
                <a:gd name="T25" fmla="*/ 25 h 30"/>
                <a:gd name="T26" fmla="*/ 33 w 62"/>
                <a:gd name="T27" fmla="*/ 26 h 30"/>
                <a:gd name="T28" fmla="*/ 56 w 62"/>
                <a:gd name="T29" fmla="*/ 8 h 30"/>
                <a:gd name="T30" fmla="*/ 56 w 62"/>
                <a:gd name="T31" fmla="*/ 7 h 30"/>
                <a:gd name="T32" fmla="*/ 56 w 62"/>
                <a:gd name="T33" fmla="*/ 5 h 30"/>
                <a:gd name="T34" fmla="*/ 54 w 62"/>
                <a:gd name="T35" fmla="*/ 4 h 30"/>
                <a:gd name="T36" fmla="*/ 54 w 62"/>
                <a:gd name="T37" fmla="*/ 4 h 30"/>
                <a:gd name="T38" fmla="*/ 22 w 62"/>
                <a:gd name="T39" fmla="*/ 4 h 30"/>
                <a:gd name="T40" fmla="*/ 5 w 62"/>
                <a:gd name="T41" fmla="*/ 4 h 30"/>
                <a:gd name="T42" fmla="*/ 30 w 62"/>
                <a:gd name="T43" fmla="*/ 25 h 30"/>
                <a:gd name="T44" fmla="*/ 30 w 62"/>
                <a:gd name="T45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33" y="30"/>
                  </a:moveTo>
                  <a:cubicBezTo>
                    <a:pt x="32" y="30"/>
                    <a:pt x="31" y="30"/>
                    <a:pt x="30" y="30"/>
                  </a:cubicBezTo>
                  <a:cubicBezTo>
                    <a:pt x="16" y="30"/>
                    <a:pt x="1" y="2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8" y="0"/>
                    <a:pt x="60" y="2"/>
                  </a:cubicBezTo>
                  <a:cubicBezTo>
                    <a:pt x="61" y="3"/>
                    <a:pt x="62" y="5"/>
                    <a:pt x="61" y="9"/>
                  </a:cubicBezTo>
                  <a:cubicBezTo>
                    <a:pt x="58" y="22"/>
                    <a:pt x="47" y="30"/>
                    <a:pt x="33" y="30"/>
                  </a:cubicBezTo>
                  <a:close/>
                  <a:moveTo>
                    <a:pt x="30" y="25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45" y="26"/>
                    <a:pt x="54" y="1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6"/>
                    <a:pt x="57" y="6"/>
                    <a:pt x="56" y="5"/>
                  </a:cubicBezTo>
                  <a:cubicBezTo>
                    <a:pt x="56" y="5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20"/>
                    <a:pt x="19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856684" y="2038688"/>
            <a:ext cx="303611" cy="296950"/>
            <a:chOff x="8905875" y="4843463"/>
            <a:chExt cx="723900" cy="7080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1" name="Freeform 797"/>
            <p:cNvSpPr>
              <a:spLocks/>
            </p:cNvSpPr>
            <p:nvPr/>
          </p:nvSpPr>
          <p:spPr bwMode="auto">
            <a:xfrm>
              <a:off x="8905875" y="4843463"/>
              <a:ext cx="723900" cy="465138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2" name="Freeform 798"/>
            <p:cNvSpPr>
              <a:spLocks/>
            </p:cNvSpPr>
            <p:nvPr/>
          </p:nvSpPr>
          <p:spPr bwMode="auto">
            <a:xfrm>
              <a:off x="9097963" y="5443538"/>
              <a:ext cx="339725" cy="107950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3" name="Freeform 799"/>
            <p:cNvSpPr>
              <a:spLocks/>
            </p:cNvSpPr>
            <p:nvPr/>
          </p:nvSpPr>
          <p:spPr bwMode="auto">
            <a:xfrm>
              <a:off x="9175750" y="5364163"/>
              <a:ext cx="184150" cy="79375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646701" y="2465209"/>
            <a:ext cx="213407" cy="331890"/>
            <a:chOff x="4278313" y="6613525"/>
            <a:chExt cx="503238" cy="7826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5" name="Freeform 913"/>
            <p:cNvSpPr>
              <a:spLocks noEditPoints="1"/>
            </p:cNvSpPr>
            <p:nvPr/>
          </p:nvSpPr>
          <p:spPr bwMode="auto">
            <a:xfrm>
              <a:off x="4278313" y="6613525"/>
              <a:ext cx="503238" cy="782638"/>
            </a:xfrm>
            <a:custGeom>
              <a:avLst/>
              <a:gdLst>
                <a:gd name="T0" fmla="*/ 67 w 134"/>
                <a:gd name="T1" fmla="*/ 0 h 209"/>
                <a:gd name="T2" fmla="*/ 0 w 134"/>
                <a:gd name="T3" fmla="*/ 74 h 209"/>
                <a:gd name="T4" fmla="*/ 31 w 134"/>
                <a:gd name="T5" fmla="*/ 163 h 209"/>
                <a:gd name="T6" fmla="*/ 51 w 134"/>
                <a:gd name="T7" fmla="*/ 169 h 209"/>
                <a:gd name="T8" fmla="*/ 31 w 134"/>
                <a:gd name="T9" fmla="*/ 175 h 209"/>
                <a:gd name="T10" fmla="*/ 34 w 134"/>
                <a:gd name="T11" fmla="*/ 180 h 209"/>
                <a:gd name="T12" fmla="*/ 31 w 134"/>
                <a:gd name="T13" fmla="*/ 185 h 209"/>
                <a:gd name="T14" fmla="*/ 34 w 134"/>
                <a:gd name="T15" fmla="*/ 190 h 209"/>
                <a:gd name="T16" fmla="*/ 47 w 134"/>
                <a:gd name="T17" fmla="*/ 203 h 209"/>
                <a:gd name="T18" fmla="*/ 78 w 134"/>
                <a:gd name="T19" fmla="*/ 209 h 209"/>
                <a:gd name="T20" fmla="*/ 102 w 134"/>
                <a:gd name="T21" fmla="*/ 190 h 209"/>
                <a:gd name="T22" fmla="*/ 100 w 134"/>
                <a:gd name="T23" fmla="*/ 185 h 209"/>
                <a:gd name="T24" fmla="*/ 102 w 134"/>
                <a:gd name="T25" fmla="*/ 180 h 209"/>
                <a:gd name="T26" fmla="*/ 100 w 134"/>
                <a:gd name="T27" fmla="*/ 175 h 209"/>
                <a:gd name="T28" fmla="*/ 102 w 134"/>
                <a:gd name="T29" fmla="*/ 169 h 209"/>
                <a:gd name="T30" fmla="*/ 84 w 134"/>
                <a:gd name="T31" fmla="*/ 163 h 209"/>
                <a:gd name="T32" fmla="*/ 107 w 134"/>
                <a:gd name="T33" fmla="*/ 134 h 209"/>
                <a:gd name="T34" fmla="*/ 134 w 134"/>
                <a:gd name="T35" fmla="*/ 68 h 209"/>
                <a:gd name="T36" fmla="*/ 68 w 134"/>
                <a:gd name="T37" fmla="*/ 118 h 209"/>
                <a:gd name="T38" fmla="*/ 66 w 134"/>
                <a:gd name="T39" fmla="*/ 152 h 209"/>
                <a:gd name="T40" fmla="*/ 66 w 134"/>
                <a:gd name="T41" fmla="*/ 169 h 209"/>
                <a:gd name="T42" fmla="*/ 69 w 134"/>
                <a:gd name="T43" fmla="*/ 163 h 209"/>
                <a:gd name="T44" fmla="*/ 66 w 134"/>
                <a:gd name="T45" fmla="*/ 169 h 209"/>
                <a:gd name="T46" fmla="*/ 122 w 134"/>
                <a:gd name="T47" fmla="*/ 78 h 209"/>
                <a:gd name="T48" fmla="*/ 98 w 134"/>
                <a:gd name="T49" fmla="*/ 126 h 209"/>
                <a:gd name="T50" fmla="*/ 85 w 134"/>
                <a:gd name="T51" fmla="*/ 152 h 209"/>
                <a:gd name="T52" fmla="*/ 85 w 134"/>
                <a:gd name="T53" fmla="*/ 118 h 209"/>
                <a:gd name="T54" fmla="*/ 86 w 134"/>
                <a:gd name="T55" fmla="*/ 118 h 209"/>
                <a:gd name="T56" fmla="*/ 89 w 134"/>
                <a:gd name="T57" fmla="*/ 66 h 209"/>
                <a:gd name="T58" fmla="*/ 76 w 134"/>
                <a:gd name="T59" fmla="*/ 59 h 209"/>
                <a:gd name="T60" fmla="*/ 81 w 134"/>
                <a:gd name="T61" fmla="*/ 63 h 209"/>
                <a:gd name="T62" fmla="*/ 78 w 134"/>
                <a:gd name="T63" fmla="*/ 71 h 209"/>
                <a:gd name="T64" fmla="*/ 70 w 134"/>
                <a:gd name="T65" fmla="*/ 65 h 209"/>
                <a:gd name="T66" fmla="*/ 69 w 134"/>
                <a:gd name="T67" fmla="*/ 59 h 209"/>
                <a:gd name="T68" fmla="*/ 63 w 134"/>
                <a:gd name="T69" fmla="*/ 64 h 209"/>
                <a:gd name="T70" fmla="*/ 63 w 134"/>
                <a:gd name="T71" fmla="*/ 87 h 209"/>
                <a:gd name="T72" fmla="*/ 58 w 134"/>
                <a:gd name="T73" fmla="*/ 66 h 209"/>
                <a:gd name="T74" fmla="*/ 57 w 134"/>
                <a:gd name="T75" fmla="*/ 59 h 209"/>
                <a:gd name="T76" fmla="*/ 51 w 134"/>
                <a:gd name="T77" fmla="*/ 60 h 209"/>
                <a:gd name="T78" fmla="*/ 41 w 134"/>
                <a:gd name="T79" fmla="*/ 117 h 209"/>
                <a:gd name="T80" fmla="*/ 48 w 134"/>
                <a:gd name="T81" fmla="*/ 118 h 209"/>
                <a:gd name="T82" fmla="*/ 49 w 134"/>
                <a:gd name="T83" fmla="*/ 118 h 209"/>
                <a:gd name="T84" fmla="*/ 43 w 134"/>
                <a:gd name="T85" fmla="*/ 152 h 209"/>
                <a:gd name="T86" fmla="*/ 12 w 134"/>
                <a:gd name="T87" fmla="*/ 78 h 209"/>
                <a:gd name="T88" fmla="*/ 11 w 134"/>
                <a:gd name="T89" fmla="*/ 70 h 209"/>
                <a:gd name="T90" fmla="*/ 67 w 134"/>
                <a:gd name="T91" fmla="*/ 12 h 209"/>
                <a:gd name="T92" fmla="*/ 122 w 134"/>
                <a:gd name="T93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209">
                  <a:moveTo>
                    <a:pt x="134" y="68"/>
                  </a:move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70"/>
                    <a:pt x="0" y="72"/>
                    <a:pt x="0" y="74"/>
                  </a:cubicBezTo>
                  <a:cubicBezTo>
                    <a:pt x="0" y="75"/>
                    <a:pt x="1" y="101"/>
                    <a:pt x="27" y="134"/>
                  </a:cubicBezTo>
                  <a:cubicBezTo>
                    <a:pt x="34" y="143"/>
                    <a:pt x="31" y="163"/>
                    <a:pt x="31" y="163"/>
                  </a:cubicBezTo>
                  <a:cubicBezTo>
                    <a:pt x="37" y="163"/>
                    <a:pt x="44" y="163"/>
                    <a:pt x="51" y="163"/>
                  </a:cubicBezTo>
                  <a:cubicBezTo>
                    <a:pt x="51" y="169"/>
                    <a:pt x="51" y="169"/>
                    <a:pt x="51" y="169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7"/>
                    <a:pt x="38" y="203"/>
                    <a:pt x="47" y="203"/>
                  </a:cubicBezTo>
                  <a:cubicBezTo>
                    <a:pt x="48" y="207"/>
                    <a:pt x="52" y="209"/>
                    <a:pt x="56" y="209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82" y="209"/>
                    <a:pt x="86" y="207"/>
                    <a:pt x="87" y="203"/>
                  </a:cubicBezTo>
                  <a:cubicBezTo>
                    <a:pt x="95" y="203"/>
                    <a:pt x="102" y="197"/>
                    <a:pt x="102" y="190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0" y="185"/>
                    <a:pt x="100" y="185"/>
                    <a:pt x="100" y="185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02" y="180"/>
                    <a:pt x="102" y="180"/>
                    <a:pt x="102" y="180"/>
                  </a:cubicBezTo>
                  <a:cubicBezTo>
                    <a:pt x="100" y="180"/>
                    <a:pt x="100" y="180"/>
                    <a:pt x="100" y="180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7"/>
                    <a:pt x="84" y="165"/>
                    <a:pt x="84" y="163"/>
                  </a:cubicBezTo>
                  <a:cubicBezTo>
                    <a:pt x="91" y="163"/>
                    <a:pt x="97" y="163"/>
                    <a:pt x="103" y="163"/>
                  </a:cubicBezTo>
                  <a:cubicBezTo>
                    <a:pt x="103" y="163"/>
                    <a:pt x="100" y="143"/>
                    <a:pt x="107" y="134"/>
                  </a:cubicBezTo>
                  <a:cubicBezTo>
                    <a:pt x="133" y="101"/>
                    <a:pt x="134" y="75"/>
                    <a:pt x="134" y="74"/>
                  </a:cubicBezTo>
                  <a:cubicBezTo>
                    <a:pt x="134" y="72"/>
                    <a:pt x="134" y="70"/>
                    <a:pt x="134" y="68"/>
                  </a:cubicBezTo>
                  <a:close/>
                  <a:moveTo>
                    <a:pt x="66" y="118"/>
                  </a:moveTo>
                  <a:cubicBezTo>
                    <a:pt x="67" y="118"/>
                    <a:pt x="67" y="118"/>
                    <a:pt x="68" y="11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66" y="139"/>
                    <a:pt x="66" y="125"/>
                    <a:pt x="66" y="118"/>
                  </a:cubicBezTo>
                  <a:close/>
                  <a:moveTo>
                    <a:pt x="66" y="169"/>
                  </a:moveTo>
                  <a:cubicBezTo>
                    <a:pt x="66" y="167"/>
                    <a:pt x="66" y="165"/>
                    <a:pt x="66" y="163"/>
                  </a:cubicBezTo>
                  <a:cubicBezTo>
                    <a:pt x="67" y="163"/>
                    <a:pt x="68" y="163"/>
                    <a:pt x="69" y="163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6" y="169"/>
                  </a:lnTo>
                  <a:close/>
                  <a:moveTo>
                    <a:pt x="122" y="70"/>
                  </a:moveTo>
                  <a:cubicBezTo>
                    <a:pt x="122" y="78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0" y="86"/>
                    <a:pt x="116" y="104"/>
                    <a:pt x="98" y="126"/>
                  </a:cubicBezTo>
                  <a:cubicBezTo>
                    <a:pt x="93" y="134"/>
                    <a:pt x="91" y="143"/>
                    <a:pt x="91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39"/>
                    <a:pt x="84" y="125"/>
                    <a:pt x="84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8"/>
                    <a:pt x="86" y="118"/>
                    <a:pt x="86" y="118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8" y="118"/>
                    <a:pt x="91" y="118"/>
                    <a:pt x="93" y="117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2"/>
                    <a:pt x="86" y="60"/>
                    <a:pt x="82" y="60"/>
                  </a:cubicBezTo>
                  <a:cubicBezTo>
                    <a:pt x="82" y="60"/>
                    <a:pt x="78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6" y="59"/>
                    <a:pt x="51" y="60"/>
                    <a:pt x="51" y="60"/>
                  </a:cubicBezTo>
                  <a:cubicBezTo>
                    <a:pt x="48" y="60"/>
                    <a:pt x="45" y="62"/>
                    <a:pt x="45" y="66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3" y="118"/>
                    <a:pt x="45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3" y="143"/>
                    <a:pt x="41" y="134"/>
                    <a:pt x="36" y="127"/>
                  </a:cubicBezTo>
                  <a:cubicBezTo>
                    <a:pt x="18" y="104"/>
                    <a:pt x="13" y="86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69"/>
                    <a:pt x="11" y="69"/>
                    <a:pt x="11" y="68"/>
                  </a:cubicBezTo>
                  <a:cubicBezTo>
                    <a:pt x="11" y="37"/>
                    <a:pt x="36" y="12"/>
                    <a:pt x="67" y="12"/>
                  </a:cubicBezTo>
                  <a:cubicBezTo>
                    <a:pt x="98" y="12"/>
                    <a:pt x="123" y="37"/>
                    <a:pt x="123" y="68"/>
                  </a:cubicBezTo>
                  <a:cubicBezTo>
                    <a:pt x="123" y="69"/>
                    <a:pt x="122" y="69"/>
                    <a:pt x="12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6" name="Oval 914"/>
            <p:cNvSpPr>
              <a:spLocks noChangeArrowheads="1"/>
            </p:cNvSpPr>
            <p:nvPr/>
          </p:nvSpPr>
          <p:spPr bwMode="auto">
            <a:xfrm>
              <a:off x="4487863" y="6721475"/>
              <a:ext cx="82550" cy="101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232992" y="3044092"/>
            <a:ext cx="356107" cy="347186"/>
            <a:chOff x="5753100" y="4821238"/>
            <a:chExt cx="760413" cy="74136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8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9" name="Freeform 916"/>
            <p:cNvSpPr>
              <a:spLocks/>
            </p:cNvSpPr>
            <p:nvPr/>
          </p:nvSpPr>
          <p:spPr bwMode="auto">
            <a:xfrm>
              <a:off x="5838825" y="4929188"/>
              <a:ext cx="471488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90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91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906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3889 L -3.95833E-6 -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95833E-6 0.03843 L -3.95833E-6 7.40741E-7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1 L 2.08333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1 L 2.08333E-6 2.77556E-1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03889 L 1.875E-6 -0.14815 " pathEditMode="relative" rAng="0" ptsTypes="AA">
                                      <p:cBhvr>
                                        <p:cTn id="39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0.03843 L 1.875E-6 7.40741E-7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3981 L -2.29167E-6 0.14815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9167E-6 -0.03981 L -2.29167E-6 0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3889 L 4.375E-6 -0.14815 " pathEditMode="relative" rAng="0" ptsTypes="AA">
                                      <p:cBhvr>
                                        <p:cTn id="69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0.03843 L 4.375E-6 -1.11111E-6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3981 L 4.16667E-7 0.14815 " pathEditMode="relative" rAng="0" ptsTypes="AA">
                                      <p:cBhvr>
                                        <p:cTn id="76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7 -0.03981 L 4.16667E-7 -3.33333E-6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3889 L -1.45833E-6 -0.14815 " pathEditMode="relative" rAng="0" ptsTypes="AA">
                                      <p:cBhvr>
                                        <p:cTn id="99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0.03842 L -1.45833E-6 3.7037E-6 " pathEditMode="relative" rAng="0" ptsTypes="AA">
                                      <p:cBhvr>
                                        <p:cTn id="10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3982 L 4.375E-6 0.14815 " pathEditMode="relative" rAng="0" ptsTypes="AA">
                                      <p:cBhvr>
                                        <p:cTn id="106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-0.03982 L 4.375E-6 1.48148E-6 " pathEditMode="relative" rAng="0" ptsTypes="AA">
                                      <p:cBhvr>
                                        <p:cTn id="10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3889 L -3.95833E-6 -0.14814 " pathEditMode="relative" rAng="0" ptsTypes="AA">
                                      <p:cBhvr>
                                        <p:cTn id="129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95833E-6 0.03843 L -3.95833E-6 -4.81481E-6 " pathEditMode="relative" rAng="0" ptsTypes="AA">
                                      <p:cBhvr>
                                        <p:cTn id="1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2 L 2.08333E-6 0.14815 " pathEditMode="relative" rAng="0" ptsTypes="AA">
                                      <p:cBhvr>
                                        <p:cTn id="136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2 L 2.08333E-6 2.96296E-6 " pathEditMode="relative" rAng="0" ptsTypes="AA">
                                      <p:cBhvr>
                                        <p:cTn id="1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41" grpId="0"/>
      <p:bldP spid="4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44081" y="2031316"/>
            <a:ext cx="4303547" cy="4375151"/>
            <a:chOff x="1289202" y="1552575"/>
            <a:chExt cx="4303546" cy="4375151"/>
          </a:xfrm>
        </p:grpSpPr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3412332" y="1552575"/>
              <a:ext cx="939834" cy="735756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2288112" y="1751283"/>
              <a:ext cx="798412" cy="588963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2007056" y="2094993"/>
              <a:ext cx="2839195" cy="3832733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rgbClr val="537285">
                <a:alpha val="5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2617501" y="2311603"/>
              <a:ext cx="255993" cy="420688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1289202" y="2888034"/>
              <a:ext cx="859277" cy="545999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2010637" y="3296191"/>
              <a:ext cx="241672" cy="379514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1491490" y="4080281"/>
              <a:ext cx="683841" cy="91477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3251218" y="2902356"/>
              <a:ext cx="268524" cy="205868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3424864" y="2426173"/>
              <a:ext cx="486924" cy="340130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230436" y="2324134"/>
              <a:ext cx="676681" cy="463651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4647543" y="2846861"/>
              <a:ext cx="945205" cy="563900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5" name="Freeform 33"/>
            <p:cNvSpPr>
              <a:spLocks/>
            </p:cNvSpPr>
            <p:nvPr/>
          </p:nvSpPr>
          <p:spPr bwMode="auto">
            <a:xfrm>
              <a:off x="4663655" y="3435823"/>
              <a:ext cx="164695" cy="243462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Freeform 34"/>
            <p:cNvSpPr>
              <a:spLocks/>
            </p:cNvSpPr>
            <p:nvPr/>
          </p:nvSpPr>
          <p:spPr bwMode="auto">
            <a:xfrm>
              <a:off x="4549084" y="4277198"/>
              <a:ext cx="581802" cy="89866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961063" y="2490424"/>
            <a:ext cx="489671" cy="48967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961063" y="3752784"/>
            <a:ext cx="489671" cy="480687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961063" y="5006159"/>
            <a:ext cx="489671" cy="48967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10745473" y="2490424"/>
            <a:ext cx="485177" cy="48967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10745473" y="3752784"/>
            <a:ext cx="485177" cy="48068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10745473" y="5006159"/>
            <a:ext cx="485177" cy="48967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6"/>
          <p:cNvSpPr>
            <a:spLocks noEditPoints="1"/>
          </p:cNvSpPr>
          <p:nvPr/>
        </p:nvSpPr>
        <p:spPr bwMode="auto">
          <a:xfrm>
            <a:off x="10861014" y="3866082"/>
            <a:ext cx="254092" cy="254090"/>
          </a:xfrm>
          <a:custGeom>
            <a:avLst/>
            <a:gdLst>
              <a:gd name="T0" fmla="*/ 0 w 140"/>
              <a:gd name="T1" fmla="*/ 70 h 140"/>
              <a:gd name="T2" fmla="*/ 140 w 140"/>
              <a:gd name="T3" fmla="*/ 70 h 140"/>
              <a:gd name="T4" fmla="*/ 70 w 140"/>
              <a:gd name="T5" fmla="*/ 130 h 140"/>
              <a:gd name="T6" fmla="*/ 70 w 140"/>
              <a:gd name="T7" fmla="*/ 10 h 140"/>
              <a:gd name="T8" fmla="*/ 70 w 140"/>
              <a:gd name="T9" fmla="*/ 130 h 140"/>
              <a:gd name="T10" fmla="*/ 97 w 140"/>
              <a:gd name="T11" fmla="*/ 48 h 140"/>
              <a:gd name="T12" fmla="*/ 90 w 140"/>
              <a:gd name="T13" fmla="*/ 58 h 140"/>
              <a:gd name="T14" fmla="*/ 70 w 140"/>
              <a:gd name="T15" fmla="*/ 15 h 140"/>
              <a:gd name="T16" fmla="*/ 70 w 140"/>
              <a:gd name="T17" fmla="*/ 125 h 140"/>
              <a:gd name="T18" fmla="*/ 70 w 140"/>
              <a:gd name="T19" fmla="*/ 15 h 140"/>
              <a:gd name="T20" fmla="*/ 70 w 140"/>
              <a:gd name="T21" fmla="*/ 16 h 140"/>
              <a:gd name="T22" fmla="*/ 72 w 140"/>
              <a:gd name="T23" fmla="*/ 26 h 140"/>
              <a:gd name="T24" fmla="*/ 68 w 140"/>
              <a:gd name="T25" fmla="*/ 26 h 140"/>
              <a:gd name="T26" fmla="*/ 79 w 140"/>
              <a:gd name="T27" fmla="*/ 45 h 140"/>
              <a:gd name="T28" fmla="*/ 73 w 140"/>
              <a:gd name="T29" fmla="*/ 45 h 140"/>
              <a:gd name="T30" fmla="*/ 67 w 140"/>
              <a:gd name="T31" fmla="*/ 49 h 140"/>
              <a:gd name="T32" fmla="*/ 76 w 140"/>
              <a:gd name="T33" fmla="*/ 40 h 140"/>
              <a:gd name="T34" fmla="*/ 84 w 140"/>
              <a:gd name="T35" fmla="*/ 48 h 140"/>
              <a:gd name="T36" fmla="*/ 80 w 140"/>
              <a:gd name="T37" fmla="*/ 55 h 140"/>
              <a:gd name="T38" fmla="*/ 73 w 140"/>
              <a:gd name="T39" fmla="*/ 60 h 140"/>
              <a:gd name="T40" fmla="*/ 84 w 140"/>
              <a:gd name="T41" fmla="*/ 61 h 140"/>
              <a:gd name="T42" fmla="*/ 67 w 140"/>
              <a:gd name="T43" fmla="*/ 65 h 140"/>
              <a:gd name="T44" fmla="*/ 72 w 140"/>
              <a:gd name="T45" fmla="*/ 55 h 140"/>
              <a:gd name="T46" fmla="*/ 79 w 140"/>
              <a:gd name="T47" fmla="*/ 50 h 140"/>
              <a:gd name="T48" fmla="*/ 79 w 140"/>
              <a:gd name="T49" fmla="*/ 45 h 140"/>
              <a:gd name="T50" fmla="*/ 44 w 140"/>
              <a:gd name="T51" fmla="*/ 37 h 140"/>
              <a:gd name="T52" fmla="*/ 57 w 140"/>
              <a:gd name="T53" fmla="*/ 54 h 140"/>
              <a:gd name="T54" fmla="*/ 36 w 140"/>
              <a:gd name="T55" fmla="*/ 43 h 140"/>
              <a:gd name="T56" fmla="*/ 26 w 140"/>
              <a:gd name="T57" fmla="*/ 72 h 140"/>
              <a:gd name="T58" fmla="*/ 17 w 140"/>
              <a:gd name="T59" fmla="*/ 70 h 140"/>
              <a:gd name="T60" fmla="*/ 26 w 140"/>
              <a:gd name="T61" fmla="*/ 68 h 140"/>
              <a:gd name="T62" fmla="*/ 26 w 140"/>
              <a:gd name="T63" fmla="*/ 72 h 140"/>
              <a:gd name="T64" fmla="*/ 70 w 140"/>
              <a:gd name="T65" fmla="*/ 124 h 140"/>
              <a:gd name="T66" fmla="*/ 68 w 140"/>
              <a:gd name="T67" fmla="*/ 114 h 140"/>
              <a:gd name="T68" fmla="*/ 72 w 140"/>
              <a:gd name="T69" fmla="*/ 114 h 140"/>
              <a:gd name="T70" fmla="*/ 70 w 140"/>
              <a:gd name="T71" fmla="*/ 107 h 140"/>
              <a:gd name="T72" fmla="*/ 31 w 140"/>
              <a:gd name="T73" fmla="*/ 56 h 140"/>
              <a:gd name="T74" fmla="*/ 49 w 140"/>
              <a:gd name="T75" fmla="*/ 61 h 140"/>
              <a:gd name="T76" fmla="*/ 49 w 140"/>
              <a:gd name="T77" fmla="*/ 68 h 140"/>
              <a:gd name="T78" fmla="*/ 73 w 140"/>
              <a:gd name="T79" fmla="*/ 90 h 140"/>
              <a:gd name="T80" fmla="*/ 70 w 140"/>
              <a:gd name="T81" fmla="*/ 107 h 140"/>
              <a:gd name="T82" fmla="*/ 75 w 140"/>
              <a:gd name="T83" fmla="*/ 89 h 140"/>
              <a:gd name="T84" fmla="*/ 83 w 140"/>
              <a:gd name="T85" fmla="*/ 83 h 140"/>
              <a:gd name="T86" fmla="*/ 96 w 140"/>
              <a:gd name="T87" fmla="*/ 99 h 140"/>
              <a:gd name="T88" fmla="*/ 104 w 140"/>
              <a:gd name="T89" fmla="*/ 62 h 140"/>
              <a:gd name="T90" fmla="*/ 101 w 140"/>
              <a:gd name="T91" fmla="*/ 66 h 140"/>
              <a:gd name="T92" fmla="*/ 97 w 140"/>
              <a:gd name="T93" fmla="*/ 62 h 140"/>
              <a:gd name="T94" fmla="*/ 86 w 140"/>
              <a:gd name="T95" fmla="*/ 57 h 140"/>
              <a:gd name="T96" fmla="*/ 101 w 140"/>
              <a:gd name="T97" fmla="*/ 40 h 140"/>
              <a:gd name="T98" fmla="*/ 104 w 140"/>
              <a:gd name="T99" fmla="*/ 58 h 140"/>
              <a:gd name="T100" fmla="*/ 122 w 140"/>
              <a:gd name="T101" fmla="*/ 72 h 140"/>
              <a:gd name="T102" fmla="*/ 112 w 140"/>
              <a:gd name="T103" fmla="*/ 70 h 140"/>
              <a:gd name="T104" fmla="*/ 122 w 140"/>
              <a:gd name="T105" fmla="*/ 68 h 140"/>
              <a:gd name="T106" fmla="*/ 122 w 140"/>
              <a:gd name="T107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0">
                <a:moveTo>
                  <a:pt x="70" y="0"/>
                </a:moveTo>
                <a:cubicBezTo>
                  <a:pt x="32" y="0"/>
                  <a:pt x="0" y="31"/>
                  <a:pt x="0" y="70"/>
                </a:cubicBezTo>
                <a:cubicBezTo>
                  <a:pt x="0" y="109"/>
                  <a:pt x="32" y="140"/>
                  <a:pt x="70" y="140"/>
                </a:cubicBezTo>
                <a:cubicBezTo>
                  <a:pt x="109" y="140"/>
                  <a:pt x="140" y="109"/>
                  <a:pt x="140" y="70"/>
                </a:cubicBezTo>
                <a:cubicBezTo>
                  <a:pt x="140" y="31"/>
                  <a:pt x="109" y="0"/>
                  <a:pt x="70" y="0"/>
                </a:cubicBezTo>
                <a:close/>
                <a:moveTo>
                  <a:pt x="70" y="130"/>
                </a:moveTo>
                <a:cubicBezTo>
                  <a:pt x="37" y="130"/>
                  <a:pt x="11" y="103"/>
                  <a:pt x="11" y="70"/>
                </a:cubicBezTo>
                <a:cubicBezTo>
                  <a:pt x="11" y="37"/>
                  <a:pt x="37" y="10"/>
                  <a:pt x="70" y="10"/>
                </a:cubicBezTo>
                <a:cubicBezTo>
                  <a:pt x="103" y="10"/>
                  <a:pt x="130" y="37"/>
                  <a:pt x="130" y="70"/>
                </a:cubicBezTo>
                <a:cubicBezTo>
                  <a:pt x="130" y="103"/>
                  <a:pt x="103" y="130"/>
                  <a:pt x="70" y="130"/>
                </a:cubicBezTo>
                <a:close/>
                <a:moveTo>
                  <a:pt x="96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7" y="58"/>
                  <a:pt x="97" y="58"/>
                  <a:pt x="97" y="58"/>
                </a:cubicBezTo>
                <a:cubicBezTo>
                  <a:pt x="90" y="58"/>
                  <a:pt x="90" y="58"/>
                  <a:pt x="90" y="58"/>
                </a:cubicBezTo>
                <a:lnTo>
                  <a:pt x="96" y="48"/>
                </a:lnTo>
                <a:close/>
                <a:moveTo>
                  <a:pt x="70" y="15"/>
                </a:moveTo>
                <a:cubicBezTo>
                  <a:pt x="40" y="15"/>
                  <a:pt x="15" y="40"/>
                  <a:pt x="15" y="70"/>
                </a:cubicBezTo>
                <a:cubicBezTo>
                  <a:pt x="15" y="100"/>
                  <a:pt x="40" y="125"/>
                  <a:pt x="70" y="125"/>
                </a:cubicBezTo>
                <a:cubicBezTo>
                  <a:pt x="101" y="125"/>
                  <a:pt x="125" y="100"/>
                  <a:pt x="125" y="70"/>
                </a:cubicBezTo>
                <a:cubicBezTo>
                  <a:pt x="125" y="40"/>
                  <a:pt x="101" y="15"/>
                  <a:pt x="70" y="15"/>
                </a:cubicBezTo>
                <a:close/>
                <a:moveTo>
                  <a:pt x="68" y="19"/>
                </a:moveTo>
                <a:cubicBezTo>
                  <a:pt x="68" y="17"/>
                  <a:pt x="69" y="16"/>
                  <a:pt x="70" y="16"/>
                </a:cubicBezTo>
                <a:cubicBezTo>
                  <a:pt x="71" y="16"/>
                  <a:pt x="72" y="17"/>
                  <a:pt x="72" y="19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7"/>
                  <a:pt x="71" y="28"/>
                  <a:pt x="70" y="28"/>
                </a:cubicBezTo>
                <a:cubicBezTo>
                  <a:pt x="69" y="28"/>
                  <a:pt x="68" y="27"/>
                  <a:pt x="68" y="26"/>
                </a:cubicBezTo>
                <a:lnTo>
                  <a:pt x="68" y="19"/>
                </a:lnTo>
                <a:close/>
                <a:moveTo>
                  <a:pt x="79" y="45"/>
                </a:moveTo>
                <a:cubicBezTo>
                  <a:pt x="78" y="44"/>
                  <a:pt x="77" y="44"/>
                  <a:pt x="76" y="44"/>
                </a:cubicBezTo>
                <a:cubicBezTo>
                  <a:pt x="75" y="44"/>
                  <a:pt x="74" y="44"/>
                  <a:pt x="73" y="45"/>
                </a:cubicBezTo>
                <a:cubicBezTo>
                  <a:pt x="72" y="46"/>
                  <a:pt x="72" y="47"/>
                  <a:pt x="72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46"/>
                  <a:pt x="68" y="44"/>
                  <a:pt x="69" y="43"/>
                </a:cubicBezTo>
                <a:cubicBezTo>
                  <a:pt x="71" y="41"/>
                  <a:pt x="73" y="40"/>
                  <a:pt x="76" y="40"/>
                </a:cubicBezTo>
                <a:cubicBezTo>
                  <a:pt x="79" y="40"/>
                  <a:pt x="81" y="41"/>
                  <a:pt x="82" y="42"/>
                </a:cubicBezTo>
                <a:cubicBezTo>
                  <a:pt x="84" y="44"/>
                  <a:pt x="84" y="46"/>
                  <a:pt x="84" y="48"/>
                </a:cubicBezTo>
                <a:cubicBezTo>
                  <a:pt x="84" y="50"/>
                  <a:pt x="84" y="51"/>
                  <a:pt x="83" y="52"/>
                </a:cubicBezTo>
                <a:cubicBezTo>
                  <a:pt x="82" y="53"/>
                  <a:pt x="81" y="54"/>
                  <a:pt x="80" y="55"/>
                </a:cubicBezTo>
                <a:cubicBezTo>
                  <a:pt x="75" y="59"/>
                  <a:pt x="75" y="59"/>
                  <a:pt x="75" y="59"/>
                </a:cubicBezTo>
                <a:cubicBezTo>
                  <a:pt x="74" y="59"/>
                  <a:pt x="74" y="59"/>
                  <a:pt x="73" y="60"/>
                </a:cubicBezTo>
                <a:cubicBezTo>
                  <a:pt x="73" y="60"/>
                  <a:pt x="73" y="61"/>
                  <a:pt x="73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65"/>
                  <a:pt x="84" y="65"/>
                  <a:pt x="84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4"/>
                  <a:pt x="67" y="62"/>
                  <a:pt x="68" y="60"/>
                </a:cubicBezTo>
                <a:cubicBezTo>
                  <a:pt x="68" y="58"/>
                  <a:pt x="70" y="57"/>
                  <a:pt x="72" y="55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1"/>
                  <a:pt x="78" y="51"/>
                  <a:pt x="79" y="50"/>
                </a:cubicBezTo>
                <a:cubicBezTo>
                  <a:pt x="79" y="50"/>
                  <a:pt x="80" y="49"/>
                  <a:pt x="80" y="48"/>
                </a:cubicBezTo>
                <a:cubicBezTo>
                  <a:pt x="80" y="47"/>
                  <a:pt x="79" y="46"/>
                  <a:pt x="79" y="45"/>
                </a:cubicBezTo>
                <a:close/>
                <a:moveTo>
                  <a:pt x="36" y="43"/>
                </a:moveTo>
                <a:cubicBezTo>
                  <a:pt x="39" y="41"/>
                  <a:pt x="42" y="37"/>
                  <a:pt x="44" y="37"/>
                </a:cubicBezTo>
                <a:cubicBezTo>
                  <a:pt x="47" y="41"/>
                  <a:pt x="51" y="45"/>
                  <a:pt x="54" y="50"/>
                </a:cubicBezTo>
                <a:cubicBezTo>
                  <a:pt x="56" y="51"/>
                  <a:pt x="57" y="52"/>
                  <a:pt x="57" y="54"/>
                </a:cubicBezTo>
                <a:cubicBezTo>
                  <a:pt x="57" y="56"/>
                  <a:pt x="53" y="58"/>
                  <a:pt x="51" y="60"/>
                </a:cubicBezTo>
                <a:cubicBezTo>
                  <a:pt x="46" y="54"/>
                  <a:pt x="41" y="49"/>
                  <a:pt x="36" y="43"/>
                </a:cubicBezTo>
                <a:cubicBezTo>
                  <a:pt x="36" y="43"/>
                  <a:pt x="36" y="43"/>
                  <a:pt x="36" y="43"/>
                </a:cubicBezTo>
                <a:close/>
                <a:moveTo>
                  <a:pt x="26" y="72"/>
                </a:moveTo>
                <a:cubicBezTo>
                  <a:pt x="19" y="72"/>
                  <a:pt x="19" y="72"/>
                  <a:pt x="19" y="72"/>
                </a:cubicBezTo>
                <a:cubicBezTo>
                  <a:pt x="18" y="72"/>
                  <a:pt x="17" y="71"/>
                  <a:pt x="17" y="70"/>
                </a:cubicBezTo>
                <a:cubicBezTo>
                  <a:pt x="17" y="69"/>
                  <a:pt x="18" y="68"/>
                  <a:pt x="19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7" y="68"/>
                  <a:pt x="28" y="69"/>
                  <a:pt x="28" y="70"/>
                </a:cubicBezTo>
                <a:cubicBezTo>
                  <a:pt x="28" y="71"/>
                  <a:pt x="27" y="72"/>
                  <a:pt x="26" y="72"/>
                </a:cubicBezTo>
                <a:close/>
                <a:moveTo>
                  <a:pt x="72" y="121"/>
                </a:moveTo>
                <a:cubicBezTo>
                  <a:pt x="72" y="123"/>
                  <a:pt x="71" y="124"/>
                  <a:pt x="70" y="124"/>
                </a:cubicBezTo>
                <a:cubicBezTo>
                  <a:pt x="69" y="124"/>
                  <a:pt x="68" y="123"/>
                  <a:pt x="68" y="121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68" y="113"/>
                  <a:pt x="69" y="112"/>
                  <a:pt x="70" y="112"/>
                </a:cubicBezTo>
                <a:cubicBezTo>
                  <a:pt x="71" y="112"/>
                  <a:pt x="72" y="113"/>
                  <a:pt x="72" y="114"/>
                </a:cubicBezTo>
                <a:lnTo>
                  <a:pt x="72" y="121"/>
                </a:lnTo>
                <a:close/>
                <a:moveTo>
                  <a:pt x="70" y="107"/>
                </a:moveTo>
                <a:cubicBezTo>
                  <a:pt x="65" y="105"/>
                  <a:pt x="59" y="102"/>
                  <a:pt x="46" y="87"/>
                </a:cubicBezTo>
                <a:cubicBezTo>
                  <a:pt x="33" y="71"/>
                  <a:pt x="31" y="60"/>
                  <a:pt x="31" y="56"/>
                </a:cubicBezTo>
                <a:cubicBezTo>
                  <a:pt x="31" y="52"/>
                  <a:pt x="32" y="48"/>
                  <a:pt x="34" y="44"/>
                </a:cubicBezTo>
                <a:cubicBezTo>
                  <a:pt x="39" y="50"/>
                  <a:pt x="44" y="56"/>
                  <a:pt x="49" y="61"/>
                </a:cubicBezTo>
                <a:cubicBezTo>
                  <a:pt x="49" y="62"/>
                  <a:pt x="48" y="63"/>
                  <a:pt x="48" y="64"/>
                </a:cubicBezTo>
                <a:cubicBezTo>
                  <a:pt x="48" y="64"/>
                  <a:pt x="49" y="67"/>
                  <a:pt x="49" y="68"/>
                </a:cubicBezTo>
                <a:cubicBezTo>
                  <a:pt x="52" y="74"/>
                  <a:pt x="59" y="82"/>
                  <a:pt x="65" y="87"/>
                </a:cubicBezTo>
                <a:cubicBezTo>
                  <a:pt x="68" y="89"/>
                  <a:pt x="71" y="92"/>
                  <a:pt x="73" y="90"/>
                </a:cubicBezTo>
                <a:cubicBezTo>
                  <a:pt x="78" y="96"/>
                  <a:pt x="83" y="102"/>
                  <a:pt x="88" y="108"/>
                </a:cubicBezTo>
                <a:cubicBezTo>
                  <a:pt x="82" y="109"/>
                  <a:pt x="76" y="109"/>
                  <a:pt x="70" y="107"/>
                </a:cubicBezTo>
                <a:close/>
                <a:moveTo>
                  <a:pt x="90" y="106"/>
                </a:moveTo>
                <a:cubicBezTo>
                  <a:pt x="85" y="100"/>
                  <a:pt x="80" y="94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8" y="86"/>
                  <a:pt x="81" y="82"/>
                  <a:pt x="83" y="83"/>
                </a:cubicBezTo>
                <a:cubicBezTo>
                  <a:pt x="84" y="83"/>
                  <a:pt x="85" y="86"/>
                  <a:pt x="86" y="87"/>
                </a:cubicBezTo>
                <a:cubicBezTo>
                  <a:pt x="89" y="90"/>
                  <a:pt x="94" y="95"/>
                  <a:pt x="96" y="99"/>
                </a:cubicBezTo>
                <a:cubicBezTo>
                  <a:pt x="97" y="101"/>
                  <a:pt x="93" y="104"/>
                  <a:pt x="90" y="106"/>
                </a:cubicBezTo>
                <a:close/>
                <a:moveTo>
                  <a:pt x="104" y="62"/>
                </a:moveTo>
                <a:cubicBezTo>
                  <a:pt x="101" y="62"/>
                  <a:pt x="101" y="62"/>
                  <a:pt x="101" y="62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2"/>
                  <a:pt x="97" y="62"/>
                  <a:pt x="97" y="62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57"/>
                  <a:pt x="86" y="57"/>
                  <a:pt x="86" y="57"/>
                </a:cubicBezTo>
                <a:cubicBezTo>
                  <a:pt x="96" y="40"/>
                  <a:pt x="96" y="40"/>
                  <a:pt x="96" y="40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4" y="58"/>
                  <a:pt x="104" y="58"/>
                  <a:pt x="104" y="58"/>
                </a:cubicBezTo>
                <a:lnTo>
                  <a:pt x="104" y="62"/>
                </a:lnTo>
                <a:close/>
                <a:moveTo>
                  <a:pt x="122" y="72"/>
                </a:moveTo>
                <a:cubicBezTo>
                  <a:pt x="114" y="72"/>
                  <a:pt x="114" y="72"/>
                  <a:pt x="114" y="72"/>
                </a:cubicBezTo>
                <a:cubicBezTo>
                  <a:pt x="113" y="72"/>
                  <a:pt x="112" y="71"/>
                  <a:pt x="112" y="70"/>
                </a:cubicBezTo>
                <a:cubicBezTo>
                  <a:pt x="112" y="69"/>
                  <a:pt x="113" y="68"/>
                  <a:pt x="114" y="68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3" y="68"/>
                  <a:pt x="124" y="69"/>
                  <a:pt x="124" y="70"/>
                </a:cubicBezTo>
                <a:cubicBezTo>
                  <a:pt x="124" y="71"/>
                  <a:pt x="123" y="72"/>
                  <a:pt x="122" y="72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Freeform 7"/>
          <p:cNvSpPr>
            <a:spLocks noEditPoints="1"/>
          </p:cNvSpPr>
          <p:nvPr/>
        </p:nvSpPr>
        <p:spPr bwMode="auto">
          <a:xfrm>
            <a:off x="1083647" y="3888997"/>
            <a:ext cx="254092" cy="217244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Freeform 8"/>
          <p:cNvSpPr>
            <a:spLocks noEditPoints="1"/>
          </p:cNvSpPr>
          <p:nvPr/>
        </p:nvSpPr>
        <p:spPr bwMode="auto">
          <a:xfrm>
            <a:off x="10910353" y="5123179"/>
            <a:ext cx="241040" cy="255626"/>
          </a:xfrm>
          <a:custGeom>
            <a:avLst/>
            <a:gdLst>
              <a:gd name="T0" fmla="*/ 71 w 133"/>
              <a:gd name="T1" fmla="*/ 114 h 141"/>
              <a:gd name="T2" fmla="*/ 13 w 133"/>
              <a:gd name="T3" fmla="*/ 113 h 141"/>
              <a:gd name="T4" fmla="*/ 9 w 133"/>
              <a:gd name="T5" fmla="*/ 15 h 141"/>
              <a:gd name="T6" fmla="*/ 78 w 133"/>
              <a:gd name="T7" fmla="*/ 11 h 141"/>
              <a:gd name="T8" fmla="*/ 82 w 133"/>
              <a:gd name="T9" fmla="*/ 87 h 141"/>
              <a:gd name="T10" fmla="*/ 89 w 133"/>
              <a:gd name="T11" fmla="*/ 86 h 141"/>
              <a:gd name="T12" fmla="*/ 91 w 133"/>
              <a:gd name="T13" fmla="*/ 13 h 141"/>
              <a:gd name="T14" fmla="*/ 13 w 133"/>
              <a:gd name="T15" fmla="*/ 0 h 141"/>
              <a:gd name="T16" fmla="*/ 0 w 133"/>
              <a:gd name="T17" fmla="*/ 120 h 141"/>
              <a:gd name="T18" fmla="*/ 62 w 133"/>
              <a:gd name="T19" fmla="*/ 133 h 141"/>
              <a:gd name="T20" fmla="*/ 70 w 133"/>
              <a:gd name="T21" fmla="*/ 114 h 141"/>
              <a:gd name="T22" fmla="*/ 52 w 133"/>
              <a:gd name="T23" fmla="*/ 4 h 141"/>
              <a:gd name="T24" fmla="*/ 52 w 133"/>
              <a:gd name="T25" fmla="*/ 6 h 141"/>
              <a:gd name="T26" fmla="*/ 38 w 133"/>
              <a:gd name="T27" fmla="*/ 5 h 141"/>
              <a:gd name="T28" fmla="*/ 46 w 133"/>
              <a:gd name="T29" fmla="*/ 129 h 141"/>
              <a:gd name="T30" fmla="*/ 46 w 133"/>
              <a:gd name="T31" fmla="*/ 117 h 141"/>
              <a:gd name="T32" fmla="*/ 46 w 133"/>
              <a:gd name="T33" fmla="*/ 129 h 141"/>
              <a:gd name="T34" fmla="*/ 63 w 133"/>
              <a:gd name="T35" fmla="*/ 71 h 141"/>
              <a:gd name="T36" fmla="*/ 68 w 133"/>
              <a:gd name="T37" fmla="*/ 49 h 141"/>
              <a:gd name="T38" fmla="*/ 27 w 133"/>
              <a:gd name="T39" fmla="*/ 69 h 141"/>
              <a:gd name="T40" fmla="*/ 57 w 133"/>
              <a:gd name="T41" fmla="*/ 54 h 141"/>
              <a:gd name="T42" fmla="*/ 61 w 133"/>
              <a:gd name="T43" fmla="*/ 54 h 141"/>
              <a:gd name="T44" fmla="*/ 59 w 133"/>
              <a:gd name="T45" fmla="*/ 66 h 141"/>
              <a:gd name="T46" fmla="*/ 57 w 133"/>
              <a:gd name="T47" fmla="*/ 54 h 141"/>
              <a:gd name="T48" fmla="*/ 50 w 133"/>
              <a:gd name="T49" fmla="*/ 52 h 141"/>
              <a:gd name="T50" fmla="*/ 52 w 133"/>
              <a:gd name="T51" fmla="*/ 64 h 141"/>
              <a:gd name="T52" fmla="*/ 48 w 133"/>
              <a:gd name="T53" fmla="*/ 64 h 141"/>
              <a:gd name="T54" fmla="*/ 39 w 133"/>
              <a:gd name="T55" fmla="*/ 54 h 141"/>
              <a:gd name="T56" fmla="*/ 43 w 133"/>
              <a:gd name="T57" fmla="*/ 54 h 141"/>
              <a:gd name="T58" fmla="*/ 41 w 133"/>
              <a:gd name="T59" fmla="*/ 66 h 141"/>
              <a:gd name="T60" fmla="*/ 39 w 133"/>
              <a:gd name="T61" fmla="*/ 54 h 141"/>
              <a:gd name="T62" fmla="*/ 32 w 133"/>
              <a:gd name="T63" fmla="*/ 52 h 141"/>
              <a:gd name="T64" fmla="*/ 34 w 133"/>
              <a:gd name="T65" fmla="*/ 64 h 141"/>
              <a:gd name="T66" fmla="*/ 30 w 133"/>
              <a:gd name="T67" fmla="*/ 64 h 141"/>
              <a:gd name="T68" fmla="*/ 68 w 133"/>
              <a:gd name="T69" fmla="*/ 48 h 141"/>
              <a:gd name="T70" fmla="*/ 19 w 133"/>
              <a:gd name="T71" fmla="*/ 44 h 141"/>
              <a:gd name="T72" fmla="*/ 28 w 133"/>
              <a:gd name="T73" fmla="*/ 40 h 141"/>
              <a:gd name="T74" fmla="*/ 38 w 133"/>
              <a:gd name="T75" fmla="*/ 28 h 141"/>
              <a:gd name="T76" fmla="*/ 41 w 133"/>
              <a:gd name="T77" fmla="*/ 31 h 141"/>
              <a:gd name="T78" fmla="*/ 30 w 133"/>
              <a:gd name="T79" fmla="*/ 40 h 141"/>
              <a:gd name="T80" fmla="*/ 52 w 133"/>
              <a:gd name="T81" fmla="*/ 32 h 141"/>
              <a:gd name="T82" fmla="*/ 50 w 133"/>
              <a:gd name="T83" fmla="*/ 28 h 141"/>
              <a:gd name="T84" fmla="*/ 53 w 133"/>
              <a:gd name="T85" fmla="*/ 31 h 141"/>
              <a:gd name="T86" fmla="*/ 68 w 133"/>
              <a:gd name="T87" fmla="*/ 40 h 141"/>
              <a:gd name="T88" fmla="*/ 68 w 133"/>
              <a:gd name="T89" fmla="*/ 48 h 141"/>
              <a:gd name="T90" fmla="*/ 128 w 133"/>
              <a:gd name="T91" fmla="*/ 127 h 141"/>
              <a:gd name="T92" fmla="*/ 102 w 133"/>
              <a:gd name="T93" fmla="*/ 138 h 141"/>
              <a:gd name="T94" fmla="*/ 97 w 133"/>
              <a:gd name="T95" fmla="*/ 139 h 141"/>
              <a:gd name="T96" fmla="*/ 64 w 133"/>
              <a:gd name="T97" fmla="*/ 124 h 141"/>
              <a:gd name="T98" fmla="*/ 84 w 133"/>
              <a:gd name="T99" fmla="*/ 123 h 141"/>
              <a:gd name="T100" fmla="*/ 81 w 133"/>
              <a:gd name="T101" fmla="*/ 119 h 141"/>
              <a:gd name="T102" fmla="*/ 62 w 133"/>
              <a:gd name="T103" fmla="*/ 79 h 141"/>
              <a:gd name="T104" fmla="*/ 83 w 133"/>
              <a:gd name="T105" fmla="*/ 101 h 141"/>
              <a:gd name="T106" fmla="*/ 93 w 133"/>
              <a:gd name="T107" fmla="*/ 94 h 141"/>
              <a:gd name="T108" fmla="*/ 95 w 133"/>
              <a:gd name="T109" fmla="*/ 88 h 141"/>
              <a:gd name="T110" fmla="*/ 105 w 133"/>
              <a:gd name="T111" fmla="*/ 92 h 141"/>
              <a:gd name="T112" fmla="*/ 115 w 133"/>
              <a:gd name="T113" fmla="*/ 86 h 141"/>
              <a:gd name="T114" fmla="*/ 125 w 133"/>
              <a:gd name="T115" fmla="*/ 101 h 141"/>
              <a:gd name="T116" fmla="*/ 130 w 133"/>
              <a:gd name="T117" fmla="*/ 12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3" h="141">
                <a:moveTo>
                  <a:pt x="70" y="114"/>
                </a:moveTo>
                <a:cubicBezTo>
                  <a:pt x="70" y="114"/>
                  <a:pt x="70" y="114"/>
                  <a:pt x="71" y="114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9" y="111"/>
                  <a:pt x="9" y="109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3"/>
                  <a:pt x="11" y="11"/>
                  <a:pt x="13" y="11"/>
                </a:cubicBezTo>
                <a:cubicBezTo>
                  <a:pt x="78" y="11"/>
                  <a:pt x="78" y="11"/>
                  <a:pt x="78" y="11"/>
                </a:cubicBezTo>
                <a:cubicBezTo>
                  <a:pt x="80" y="11"/>
                  <a:pt x="82" y="13"/>
                  <a:pt x="82" y="15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6"/>
                  <a:pt x="85" y="86"/>
                  <a:pt x="87" y="86"/>
                </a:cubicBezTo>
                <a:cubicBezTo>
                  <a:pt x="88" y="86"/>
                  <a:pt x="89" y="86"/>
                  <a:pt x="89" y="86"/>
                </a:cubicBezTo>
                <a:cubicBezTo>
                  <a:pt x="90" y="85"/>
                  <a:pt x="90" y="84"/>
                  <a:pt x="91" y="8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6"/>
                  <a:pt x="85" y="0"/>
                  <a:pt x="7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7"/>
                  <a:pt x="6" y="133"/>
                  <a:pt x="13" y="133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59" y="131"/>
                  <a:pt x="58" y="127"/>
                  <a:pt x="59" y="123"/>
                </a:cubicBezTo>
                <a:cubicBezTo>
                  <a:pt x="60" y="118"/>
                  <a:pt x="64" y="114"/>
                  <a:pt x="70" y="114"/>
                </a:cubicBezTo>
                <a:close/>
                <a:moveTo>
                  <a:pt x="39" y="4"/>
                </a:moveTo>
                <a:cubicBezTo>
                  <a:pt x="52" y="4"/>
                  <a:pt x="52" y="4"/>
                  <a:pt x="52" y="4"/>
                </a:cubicBezTo>
                <a:cubicBezTo>
                  <a:pt x="53" y="4"/>
                  <a:pt x="53" y="4"/>
                  <a:pt x="53" y="5"/>
                </a:cubicBezTo>
                <a:cubicBezTo>
                  <a:pt x="53" y="6"/>
                  <a:pt x="53" y="6"/>
                  <a:pt x="52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8" y="6"/>
                  <a:pt x="38" y="6"/>
                  <a:pt x="38" y="5"/>
                </a:cubicBezTo>
                <a:cubicBezTo>
                  <a:pt x="38" y="4"/>
                  <a:pt x="38" y="4"/>
                  <a:pt x="39" y="4"/>
                </a:cubicBezTo>
                <a:close/>
                <a:moveTo>
                  <a:pt x="46" y="129"/>
                </a:moveTo>
                <a:cubicBezTo>
                  <a:pt x="42" y="129"/>
                  <a:pt x="39" y="126"/>
                  <a:pt x="39" y="123"/>
                </a:cubicBezTo>
                <a:cubicBezTo>
                  <a:pt x="39" y="120"/>
                  <a:pt x="42" y="117"/>
                  <a:pt x="46" y="117"/>
                </a:cubicBezTo>
                <a:cubicBezTo>
                  <a:pt x="49" y="117"/>
                  <a:pt x="52" y="120"/>
                  <a:pt x="52" y="123"/>
                </a:cubicBezTo>
                <a:cubicBezTo>
                  <a:pt x="52" y="126"/>
                  <a:pt x="49" y="129"/>
                  <a:pt x="46" y="129"/>
                </a:cubicBezTo>
                <a:close/>
                <a:moveTo>
                  <a:pt x="28" y="71"/>
                </a:moveTo>
                <a:cubicBezTo>
                  <a:pt x="63" y="71"/>
                  <a:pt x="63" y="71"/>
                  <a:pt x="63" y="71"/>
                </a:cubicBezTo>
                <a:cubicBezTo>
                  <a:pt x="63" y="71"/>
                  <a:pt x="64" y="70"/>
                  <a:pt x="64" y="69"/>
                </a:cubicBezTo>
                <a:cubicBezTo>
                  <a:pt x="68" y="49"/>
                  <a:pt x="68" y="49"/>
                  <a:pt x="68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70"/>
                  <a:pt x="28" y="71"/>
                  <a:pt x="28" y="71"/>
                </a:cubicBezTo>
                <a:close/>
                <a:moveTo>
                  <a:pt x="57" y="54"/>
                </a:moveTo>
                <a:cubicBezTo>
                  <a:pt x="57" y="53"/>
                  <a:pt x="58" y="52"/>
                  <a:pt x="59" y="52"/>
                </a:cubicBezTo>
                <a:cubicBezTo>
                  <a:pt x="60" y="52"/>
                  <a:pt x="61" y="53"/>
                  <a:pt x="61" y="5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65"/>
                  <a:pt x="60" y="66"/>
                  <a:pt x="59" y="66"/>
                </a:cubicBezTo>
                <a:cubicBezTo>
                  <a:pt x="58" y="66"/>
                  <a:pt x="57" y="65"/>
                  <a:pt x="57" y="64"/>
                </a:cubicBezTo>
                <a:lnTo>
                  <a:pt x="57" y="54"/>
                </a:lnTo>
                <a:close/>
                <a:moveTo>
                  <a:pt x="48" y="54"/>
                </a:moveTo>
                <a:cubicBezTo>
                  <a:pt x="48" y="53"/>
                  <a:pt x="49" y="52"/>
                  <a:pt x="50" y="52"/>
                </a:cubicBezTo>
                <a:cubicBezTo>
                  <a:pt x="51" y="52"/>
                  <a:pt x="52" y="53"/>
                  <a:pt x="52" y="54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5"/>
                  <a:pt x="51" y="66"/>
                  <a:pt x="50" y="66"/>
                </a:cubicBezTo>
                <a:cubicBezTo>
                  <a:pt x="49" y="66"/>
                  <a:pt x="48" y="65"/>
                  <a:pt x="48" y="64"/>
                </a:cubicBezTo>
                <a:lnTo>
                  <a:pt x="48" y="54"/>
                </a:lnTo>
                <a:close/>
                <a:moveTo>
                  <a:pt x="39" y="54"/>
                </a:moveTo>
                <a:cubicBezTo>
                  <a:pt x="39" y="53"/>
                  <a:pt x="40" y="52"/>
                  <a:pt x="41" y="52"/>
                </a:cubicBezTo>
                <a:cubicBezTo>
                  <a:pt x="42" y="52"/>
                  <a:pt x="43" y="53"/>
                  <a:pt x="43" y="5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5"/>
                  <a:pt x="42" y="66"/>
                  <a:pt x="41" y="66"/>
                </a:cubicBezTo>
                <a:cubicBezTo>
                  <a:pt x="40" y="66"/>
                  <a:pt x="39" y="65"/>
                  <a:pt x="39" y="64"/>
                </a:cubicBezTo>
                <a:lnTo>
                  <a:pt x="39" y="54"/>
                </a:lnTo>
                <a:close/>
                <a:moveTo>
                  <a:pt x="30" y="54"/>
                </a:moveTo>
                <a:cubicBezTo>
                  <a:pt x="30" y="53"/>
                  <a:pt x="31" y="52"/>
                  <a:pt x="32" y="52"/>
                </a:cubicBezTo>
                <a:cubicBezTo>
                  <a:pt x="33" y="52"/>
                  <a:pt x="34" y="53"/>
                  <a:pt x="34" y="54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5"/>
                  <a:pt x="33" y="66"/>
                  <a:pt x="32" y="66"/>
                </a:cubicBezTo>
                <a:cubicBezTo>
                  <a:pt x="31" y="66"/>
                  <a:pt x="30" y="65"/>
                  <a:pt x="30" y="64"/>
                </a:cubicBezTo>
                <a:lnTo>
                  <a:pt x="30" y="54"/>
                </a:lnTo>
                <a:close/>
                <a:moveTo>
                  <a:pt x="68" y="48"/>
                </a:moveTo>
                <a:cubicBezTo>
                  <a:pt x="23" y="48"/>
                  <a:pt x="23" y="48"/>
                  <a:pt x="23" y="48"/>
                </a:cubicBezTo>
                <a:cubicBezTo>
                  <a:pt x="21" y="48"/>
                  <a:pt x="19" y="46"/>
                  <a:pt x="19" y="44"/>
                </a:cubicBezTo>
                <a:cubicBezTo>
                  <a:pt x="19" y="42"/>
                  <a:pt x="21" y="40"/>
                  <a:pt x="23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38" y="31"/>
                  <a:pt x="38" y="31"/>
                  <a:pt x="38" y="31"/>
                </a:cubicBezTo>
                <a:cubicBezTo>
                  <a:pt x="37" y="30"/>
                  <a:pt x="37" y="29"/>
                  <a:pt x="38" y="28"/>
                </a:cubicBezTo>
                <a:cubicBezTo>
                  <a:pt x="39" y="27"/>
                  <a:pt x="40" y="27"/>
                  <a:pt x="41" y="28"/>
                </a:cubicBezTo>
                <a:cubicBezTo>
                  <a:pt x="42" y="29"/>
                  <a:pt x="42" y="31"/>
                  <a:pt x="41" y="31"/>
                </a:cubicBezTo>
                <a:cubicBezTo>
                  <a:pt x="41" y="32"/>
                  <a:pt x="40" y="32"/>
                  <a:pt x="39" y="32"/>
                </a:cubicBezTo>
                <a:cubicBezTo>
                  <a:pt x="30" y="40"/>
                  <a:pt x="30" y="40"/>
                  <a:pt x="30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52" y="32"/>
                  <a:pt x="52" y="32"/>
                  <a:pt x="52" y="32"/>
                </a:cubicBezTo>
                <a:cubicBezTo>
                  <a:pt x="51" y="32"/>
                  <a:pt x="50" y="32"/>
                  <a:pt x="50" y="31"/>
                </a:cubicBezTo>
                <a:cubicBezTo>
                  <a:pt x="49" y="31"/>
                  <a:pt x="49" y="29"/>
                  <a:pt x="50" y="28"/>
                </a:cubicBezTo>
                <a:cubicBezTo>
                  <a:pt x="51" y="27"/>
                  <a:pt x="52" y="27"/>
                  <a:pt x="53" y="28"/>
                </a:cubicBezTo>
                <a:cubicBezTo>
                  <a:pt x="54" y="29"/>
                  <a:pt x="54" y="30"/>
                  <a:pt x="53" y="31"/>
                </a:cubicBezTo>
                <a:cubicBezTo>
                  <a:pt x="63" y="40"/>
                  <a:pt x="63" y="40"/>
                  <a:pt x="63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71" y="40"/>
                  <a:pt x="72" y="42"/>
                  <a:pt x="72" y="44"/>
                </a:cubicBezTo>
                <a:cubicBezTo>
                  <a:pt x="72" y="46"/>
                  <a:pt x="71" y="48"/>
                  <a:pt x="68" y="48"/>
                </a:cubicBezTo>
                <a:close/>
                <a:moveTo>
                  <a:pt x="130" y="120"/>
                </a:moveTo>
                <a:cubicBezTo>
                  <a:pt x="131" y="122"/>
                  <a:pt x="130" y="126"/>
                  <a:pt x="128" y="127"/>
                </a:cubicBezTo>
                <a:cubicBezTo>
                  <a:pt x="109" y="139"/>
                  <a:pt x="109" y="139"/>
                  <a:pt x="109" y="139"/>
                </a:cubicBezTo>
                <a:cubicBezTo>
                  <a:pt x="107" y="141"/>
                  <a:pt x="104" y="140"/>
                  <a:pt x="102" y="138"/>
                </a:cubicBezTo>
                <a:cubicBezTo>
                  <a:pt x="102" y="138"/>
                  <a:pt x="101" y="138"/>
                  <a:pt x="101" y="139"/>
                </a:cubicBezTo>
                <a:cubicBezTo>
                  <a:pt x="100" y="139"/>
                  <a:pt x="98" y="139"/>
                  <a:pt x="97" y="139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6" y="131"/>
                  <a:pt x="64" y="128"/>
                  <a:pt x="64" y="124"/>
                </a:cubicBezTo>
                <a:cubicBezTo>
                  <a:pt x="65" y="121"/>
                  <a:pt x="68" y="119"/>
                  <a:pt x="71" y="120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3" y="122"/>
                  <a:pt x="83" y="122"/>
                  <a:pt x="83" y="122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61" y="88"/>
                  <a:pt x="61" y="88"/>
                  <a:pt x="61" y="88"/>
                </a:cubicBezTo>
                <a:cubicBezTo>
                  <a:pt x="59" y="85"/>
                  <a:pt x="59" y="81"/>
                  <a:pt x="62" y="79"/>
                </a:cubicBezTo>
                <a:cubicBezTo>
                  <a:pt x="65" y="77"/>
                  <a:pt x="68" y="78"/>
                  <a:pt x="70" y="8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1" y="98"/>
                  <a:pt x="82" y="94"/>
                  <a:pt x="84" y="92"/>
                </a:cubicBezTo>
                <a:cubicBezTo>
                  <a:pt x="87" y="91"/>
                  <a:pt x="91" y="92"/>
                  <a:pt x="93" y="94"/>
                </a:cubicBezTo>
                <a:cubicBezTo>
                  <a:pt x="94" y="96"/>
                  <a:pt x="94" y="96"/>
                  <a:pt x="94" y="96"/>
                </a:cubicBezTo>
                <a:cubicBezTo>
                  <a:pt x="92" y="93"/>
                  <a:pt x="93" y="89"/>
                  <a:pt x="95" y="88"/>
                </a:cubicBezTo>
                <a:cubicBezTo>
                  <a:pt x="98" y="86"/>
                  <a:pt x="102" y="87"/>
                  <a:pt x="104" y="90"/>
                </a:cubicBezTo>
                <a:cubicBezTo>
                  <a:pt x="105" y="92"/>
                  <a:pt x="105" y="92"/>
                  <a:pt x="105" y="92"/>
                </a:cubicBezTo>
                <a:cubicBezTo>
                  <a:pt x="103" y="89"/>
                  <a:pt x="104" y="85"/>
                  <a:pt x="107" y="84"/>
                </a:cubicBezTo>
                <a:cubicBezTo>
                  <a:pt x="109" y="82"/>
                  <a:pt x="113" y="83"/>
                  <a:pt x="115" y="86"/>
                </a:cubicBezTo>
                <a:cubicBezTo>
                  <a:pt x="120" y="94"/>
                  <a:pt x="120" y="94"/>
                  <a:pt x="120" y="94"/>
                </a:cubicBezTo>
                <a:cubicBezTo>
                  <a:pt x="125" y="101"/>
                  <a:pt x="125" y="101"/>
                  <a:pt x="125" y="101"/>
                </a:cubicBezTo>
                <a:cubicBezTo>
                  <a:pt x="130" y="109"/>
                  <a:pt x="130" y="109"/>
                  <a:pt x="130" y="109"/>
                </a:cubicBezTo>
                <a:cubicBezTo>
                  <a:pt x="133" y="113"/>
                  <a:pt x="132" y="117"/>
                  <a:pt x="130" y="12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9" name="Freeform 11"/>
          <p:cNvSpPr>
            <a:spLocks noEditPoints="1"/>
          </p:cNvSpPr>
          <p:nvPr/>
        </p:nvSpPr>
        <p:spPr bwMode="auto">
          <a:xfrm>
            <a:off x="1102648" y="5115887"/>
            <a:ext cx="206499" cy="270210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0" name="Freeform 26"/>
          <p:cNvSpPr>
            <a:spLocks noEditPoints="1"/>
          </p:cNvSpPr>
          <p:nvPr/>
        </p:nvSpPr>
        <p:spPr bwMode="auto">
          <a:xfrm>
            <a:off x="1099194" y="2607182"/>
            <a:ext cx="213407" cy="255626"/>
          </a:xfrm>
          <a:custGeom>
            <a:avLst/>
            <a:gdLst>
              <a:gd name="T0" fmla="*/ 11 w 118"/>
              <a:gd name="T1" fmla="*/ 90 h 141"/>
              <a:gd name="T2" fmla="*/ 13 w 118"/>
              <a:gd name="T3" fmla="*/ 121 h 141"/>
              <a:gd name="T4" fmla="*/ 13 w 118"/>
              <a:gd name="T5" fmla="*/ 61 h 141"/>
              <a:gd name="T6" fmla="*/ 16 w 118"/>
              <a:gd name="T7" fmla="*/ 130 h 141"/>
              <a:gd name="T8" fmla="*/ 13 w 118"/>
              <a:gd name="T9" fmla="*/ 110 h 141"/>
              <a:gd name="T10" fmla="*/ 101 w 118"/>
              <a:gd name="T11" fmla="*/ 112 h 141"/>
              <a:gd name="T12" fmla="*/ 101 w 118"/>
              <a:gd name="T13" fmla="*/ 55 h 141"/>
              <a:gd name="T14" fmla="*/ 107 w 118"/>
              <a:gd name="T15" fmla="*/ 127 h 141"/>
              <a:gd name="T16" fmla="*/ 0 w 118"/>
              <a:gd name="T17" fmla="*/ 127 h 141"/>
              <a:gd name="T18" fmla="*/ 73 w 118"/>
              <a:gd name="T19" fmla="*/ 3 h 141"/>
              <a:gd name="T20" fmla="*/ 114 w 118"/>
              <a:gd name="T21" fmla="*/ 62 h 141"/>
              <a:gd name="T22" fmla="*/ 69 w 118"/>
              <a:gd name="T23" fmla="*/ 48 h 141"/>
              <a:gd name="T24" fmla="*/ 47 w 118"/>
              <a:gd name="T25" fmla="*/ 48 h 141"/>
              <a:gd name="T26" fmla="*/ 53 w 118"/>
              <a:gd name="T27" fmla="*/ 40 h 141"/>
              <a:gd name="T28" fmla="*/ 60 w 118"/>
              <a:gd name="T29" fmla="*/ 47 h 141"/>
              <a:gd name="T30" fmla="*/ 78 w 118"/>
              <a:gd name="T31" fmla="*/ 28 h 141"/>
              <a:gd name="T32" fmla="*/ 75 w 118"/>
              <a:gd name="T33" fmla="*/ 25 h 141"/>
              <a:gd name="T34" fmla="*/ 74 w 118"/>
              <a:gd name="T35" fmla="*/ 25 h 141"/>
              <a:gd name="T36" fmla="*/ 71 w 118"/>
              <a:gd name="T37" fmla="*/ 25 h 141"/>
              <a:gd name="T38" fmla="*/ 69 w 118"/>
              <a:gd name="T39" fmla="*/ 27 h 141"/>
              <a:gd name="T40" fmla="*/ 68 w 118"/>
              <a:gd name="T41" fmla="*/ 30 h 141"/>
              <a:gd name="T42" fmla="*/ 68 w 118"/>
              <a:gd name="T43" fmla="*/ 32 h 141"/>
              <a:gd name="T44" fmla="*/ 69 w 118"/>
              <a:gd name="T45" fmla="*/ 34 h 141"/>
              <a:gd name="T46" fmla="*/ 71 w 118"/>
              <a:gd name="T47" fmla="*/ 35 h 141"/>
              <a:gd name="T48" fmla="*/ 72 w 118"/>
              <a:gd name="T49" fmla="*/ 35 h 141"/>
              <a:gd name="T50" fmla="*/ 74 w 118"/>
              <a:gd name="T51" fmla="*/ 35 h 141"/>
              <a:gd name="T52" fmla="*/ 75 w 118"/>
              <a:gd name="T53" fmla="*/ 35 h 141"/>
              <a:gd name="T54" fmla="*/ 77 w 118"/>
              <a:gd name="T55" fmla="*/ 34 h 141"/>
              <a:gd name="T56" fmla="*/ 78 w 118"/>
              <a:gd name="T57" fmla="*/ 32 h 141"/>
              <a:gd name="T58" fmla="*/ 93 w 118"/>
              <a:gd name="T59" fmla="*/ 45 h 141"/>
              <a:gd name="T60" fmla="*/ 64 w 118"/>
              <a:gd name="T61" fmla="*/ 6 h 141"/>
              <a:gd name="T62" fmla="*/ 63 w 118"/>
              <a:gd name="T63" fmla="*/ 12 h 141"/>
              <a:gd name="T64" fmla="*/ 72 w 118"/>
              <a:gd name="T65" fmla="*/ 11 h 141"/>
              <a:gd name="T66" fmla="*/ 92 w 118"/>
              <a:gd name="T67" fmla="*/ 41 h 141"/>
              <a:gd name="T68" fmla="*/ 93 w 118"/>
              <a:gd name="T69" fmla="*/ 45 h 141"/>
              <a:gd name="T70" fmla="*/ 111 w 118"/>
              <a:gd name="T71" fmla="*/ 105 h 141"/>
              <a:gd name="T72" fmla="*/ 97 w 118"/>
              <a:gd name="T73" fmla="*/ 128 h 141"/>
              <a:gd name="T74" fmla="*/ 78 w 118"/>
              <a:gd name="T75" fmla="*/ 130 h 141"/>
              <a:gd name="T76" fmla="*/ 11 w 118"/>
              <a:gd name="T77" fmla="*/ 79 h 141"/>
              <a:gd name="T78" fmla="*/ 100 w 118"/>
              <a:gd name="T79" fmla="*/ 126 h 141"/>
              <a:gd name="T80" fmla="*/ 64 w 118"/>
              <a:gd name="T81" fmla="*/ 59 h 141"/>
              <a:gd name="T82" fmla="*/ 78 w 118"/>
              <a:gd name="T83" fmla="*/ 59 h 141"/>
              <a:gd name="T84" fmla="*/ 61 w 118"/>
              <a:gd name="T85" fmla="*/ 130 h 141"/>
              <a:gd name="T86" fmla="*/ 75 w 118"/>
              <a:gd name="T87" fmla="*/ 61 h 141"/>
              <a:gd name="T88" fmla="*/ 101 w 118"/>
              <a:gd name="T89" fmla="*/ 76 h 141"/>
              <a:gd name="T90" fmla="*/ 103 w 118"/>
              <a:gd name="T91" fmla="*/ 65 h 141"/>
              <a:gd name="T92" fmla="*/ 23 w 118"/>
              <a:gd name="T93" fmla="*/ 61 h 141"/>
              <a:gd name="T94" fmla="*/ 23 w 118"/>
              <a:gd name="T95" fmla="*/ 61 h 141"/>
              <a:gd name="T96" fmla="*/ 27 w 118"/>
              <a:gd name="T97" fmla="*/ 128 h 141"/>
              <a:gd name="T98" fmla="*/ 30 w 118"/>
              <a:gd name="T99" fmla="*/ 128 h 141"/>
              <a:gd name="T100" fmla="*/ 36 w 118"/>
              <a:gd name="T101" fmla="*/ 61 h 141"/>
              <a:gd name="T102" fmla="*/ 54 w 118"/>
              <a:gd name="T103" fmla="*/ 61 h 141"/>
              <a:gd name="T104" fmla="*/ 47 w 118"/>
              <a:gd name="T105" fmla="*/ 128 h 141"/>
              <a:gd name="T106" fmla="*/ 84 w 118"/>
              <a:gd name="T107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41">
                <a:moveTo>
                  <a:pt x="11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1" y="100"/>
                  <a:pt x="11" y="100"/>
                  <a:pt x="11" y="100"/>
                </a:cubicBezTo>
                <a:lnTo>
                  <a:pt x="11" y="93"/>
                </a:lnTo>
                <a:close/>
                <a:moveTo>
                  <a:pt x="11" y="90"/>
                </a:moveTo>
                <a:cubicBezTo>
                  <a:pt x="13" y="90"/>
                  <a:pt x="13" y="90"/>
                  <a:pt x="13" y="90"/>
                </a:cubicBezTo>
                <a:cubicBezTo>
                  <a:pt x="13" y="82"/>
                  <a:pt x="13" y="82"/>
                  <a:pt x="13" y="82"/>
                </a:cubicBezTo>
                <a:cubicBezTo>
                  <a:pt x="11" y="82"/>
                  <a:pt x="11" y="82"/>
                  <a:pt x="11" y="82"/>
                </a:cubicBezTo>
                <a:lnTo>
                  <a:pt x="11" y="90"/>
                </a:lnTo>
                <a:close/>
                <a:moveTo>
                  <a:pt x="11" y="121"/>
                </a:moveTo>
                <a:cubicBezTo>
                  <a:pt x="13" y="121"/>
                  <a:pt x="13" y="121"/>
                  <a:pt x="13" y="12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11" y="113"/>
                  <a:pt x="11" y="113"/>
                </a:cubicBezTo>
                <a:lnTo>
                  <a:pt x="11" y="121"/>
                </a:lnTo>
                <a:close/>
                <a:moveTo>
                  <a:pt x="13" y="65"/>
                </a:moveTo>
                <a:cubicBezTo>
                  <a:pt x="13" y="64"/>
                  <a:pt x="14" y="63"/>
                  <a:pt x="14" y="63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2"/>
                  <a:pt x="11" y="64"/>
                  <a:pt x="11" y="65"/>
                </a:cubicBezTo>
                <a:cubicBezTo>
                  <a:pt x="11" y="69"/>
                  <a:pt x="11" y="69"/>
                  <a:pt x="11" y="69"/>
                </a:cubicBezTo>
                <a:cubicBezTo>
                  <a:pt x="13" y="69"/>
                  <a:pt x="13" y="69"/>
                  <a:pt x="13" y="69"/>
                </a:cubicBezTo>
                <a:lnTo>
                  <a:pt x="13" y="65"/>
                </a:lnTo>
                <a:close/>
                <a:moveTo>
                  <a:pt x="11" y="124"/>
                </a:moveTo>
                <a:cubicBezTo>
                  <a:pt x="11" y="127"/>
                  <a:pt x="14" y="129"/>
                  <a:pt x="16" y="130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5" y="127"/>
                  <a:pt x="13" y="126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1" y="124"/>
                  <a:pt x="11" y="124"/>
                  <a:pt x="11" y="124"/>
                </a:cubicBezTo>
                <a:close/>
                <a:moveTo>
                  <a:pt x="11" y="110"/>
                </a:moveTo>
                <a:cubicBezTo>
                  <a:pt x="13" y="110"/>
                  <a:pt x="13" y="110"/>
                  <a:pt x="13" y="110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1" y="103"/>
                  <a:pt x="11" y="103"/>
                  <a:pt x="11" y="103"/>
                </a:cubicBezTo>
                <a:lnTo>
                  <a:pt x="11" y="110"/>
                </a:lnTo>
                <a:close/>
                <a:moveTo>
                  <a:pt x="103" y="116"/>
                </a:moveTo>
                <a:cubicBezTo>
                  <a:pt x="101" y="116"/>
                  <a:pt x="101" y="116"/>
                  <a:pt x="101" y="116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73" y="112"/>
                  <a:pt x="65" y="104"/>
                  <a:pt x="65" y="94"/>
                </a:cubicBezTo>
                <a:cubicBezTo>
                  <a:pt x="65" y="84"/>
                  <a:pt x="73" y="76"/>
                  <a:pt x="83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58"/>
                  <a:pt x="104" y="55"/>
                  <a:pt x="101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0" y="55"/>
                  <a:pt x="7" y="58"/>
                  <a:pt x="7" y="62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1"/>
                  <a:pt x="10" y="134"/>
                  <a:pt x="14" y="134"/>
                </a:cubicBezTo>
                <a:cubicBezTo>
                  <a:pt x="101" y="134"/>
                  <a:pt x="101" y="134"/>
                  <a:pt x="101" y="134"/>
                </a:cubicBezTo>
                <a:cubicBezTo>
                  <a:pt x="104" y="134"/>
                  <a:pt x="107" y="131"/>
                  <a:pt x="107" y="127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35"/>
                  <a:pt x="108" y="141"/>
                  <a:pt x="101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6" y="141"/>
                  <a:pt x="0" y="135"/>
                  <a:pt x="0" y="12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4"/>
                  <a:pt x="6" y="48"/>
                  <a:pt x="14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22" y="45"/>
                  <a:pt x="22" y="45"/>
                  <a:pt x="22" y="45"/>
                </a:cubicBezTo>
                <a:cubicBezTo>
                  <a:pt x="64" y="3"/>
                  <a:pt x="64" y="3"/>
                  <a:pt x="64" y="3"/>
                </a:cubicBezTo>
                <a:cubicBezTo>
                  <a:pt x="66" y="0"/>
                  <a:pt x="70" y="0"/>
                  <a:pt x="73" y="3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4" y="34"/>
                  <a:pt x="104" y="38"/>
                  <a:pt x="101" y="41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8" y="48"/>
                  <a:pt x="114" y="54"/>
                  <a:pt x="114" y="62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112"/>
                  <a:pt x="118" y="112"/>
                  <a:pt x="118" y="112"/>
                </a:cubicBezTo>
                <a:cubicBezTo>
                  <a:pt x="103" y="112"/>
                  <a:pt x="103" y="112"/>
                  <a:pt x="103" y="112"/>
                </a:cubicBezTo>
                <a:lnTo>
                  <a:pt x="103" y="116"/>
                </a:lnTo>
                <a:close/>
                <a:moveTo>
                  <a:pt x="69" y="48"/>
                </a:moveTo>
                <a:cubicBezTo>
                  <a:pt x="69" y="47"/>
                  <a:pt x="69" y="46"/>
                  <a:pt x="69" y="45"/>
                </a:cubicBezTo>
                <a:cubicBezTo>
                  <a:pt x="69" y="42"/>
                  <a:pt x="68" y="40"/>
                  <a:pt x="66" y="38"/>
                </a:cubicBezTo>
                <a:cubicBezTo>
                  <a:pt x="60" y="32"/>
                  <a:pt x="50" y="33"/>
                  <a:pt x="44" y="39"/>
                </a:cubicBezTo>
                <a:cubicBezTo>
                  <a:pt x="42" y="41"/>
                  <a:pt x="41" y="43"/>
                  <a:pt x="40" y="45"/>
                </a:cubicBezTo>
                <a:cubicBezTo>
                  <a:pt x="40" y="46"/>
                  <a:pt x="39" y="47"/>
                  <a:pt x="39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6"/>
                  <a:pt x="48" y="45"/>
                </a:cubicBezTo>
                <a:cubicBezTo>
                  <a:pt x="48" y="45"/>
                  <a:pt x="48" y="44"/>
                  <a:pt x="48" y="44"/>
                </a:cubicBezTo>
                <a:cubicBezTo>
                  <a:pt x="46" y="42"/>
                  <a:pt x="46" y="42"/>
                  <a:pt x="46" y="42"/>
                </a:cubicBezTo>
                <a:cubicBezTo>
                  <a:pt x="48" y="41"/>
                  <a:pt x="48" y="41"/>
                  <a:pt x="48" y="41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2" y="41"/>
                  <a:pt x="53" y="40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2" y="43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6"/>
                  <a:pt x="50" y="47"/>
                  <a:pt x="50" y="47"/>
                </a:cubicBezTo>
                <a:cubicBezTo>
                  <a:pt x="51" y="48"/>
                  <a:pt x="52" y="48"/>
                  <a:pt x="54" y="47"/>
                </a:cubicBezTo>
                <a:cubicBezTo>
                  <a:pt x="57" y="45"/>
                  <a:pt x="59" y="45"/>
                  <a:pt x="60" y="47"/>
                </a:cubicBezTo>
                <a:cubicBezTo>
                  <a:pt x="61" y="47"/>
                  <a:pt x="61" y="48"/>
                  <a:pt x="61" y="48"/>
                </a:cubicBezTo>
                <a:lnTo>
                  <a:pt x="69" y="48"/>
                </a:lnTo>
                <a:close/>
                <a:moveTo>
                  <a:pt x="79" y="30"/>
                </a:moveTo>
                <a:cubicBezTo>
                  <a:pt x="79" y="30"/>
                  <a:pt x="79" y="29"/>
                  <a:pt x="79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7"/>
                  <a:pt x="77" y="26"/>
                  <a:pt x="77" y="26"/>
                </a:cubicBezTo>
                <a:cubicBezTo>
                  <a:pt x="77" y="26"/>
                  <a:pt x="76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4"/>
                  <a:pt x="73" y="24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69" y="26"/>
                  <a:pt x="69" y="26"/>
                </a:cubicBezTo>
                <a:cubicBezTo>
                  <a:pt x="69" y="26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7"/>
                  <a:pt x="68" y="27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9"/>
                  <a:pt x="68" y="29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3"/>
                  <a:pt x="68" y="33"/>
                </a:cubicBezTo>
                <a:cubicBezTo>
                  <a:pt x="68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70" y="34"/>
                  <a:pt x="70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4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6"/>
                  <a:pt x="73" y="36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4"/>
                </a:cubicBezTo>
                <a:cubicBezTo>
                  <a:pt x="76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8" y="33"/>
                  <a:pt x="78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33"/>
                  <a:pt x="78" y="33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lose/>
                <a:moveTo>
                  <a:pt x="93" y="45"/>
                </a:move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0" y="35"/>
                  <a:pt x="99" y="34"/>
                </a:cubicBezTo>
                <a:cubicBezTo>
                  <a:pt x="71" y="6"/>
                  <a:pt x="71" y="6"/>
                  <a:pt x="71" y="6"/>
                </a:cubicBezTo>
                <a:cubicBezTo>
                  <a:pt x="69" y="4"/>
                  <a:pt x="67" y="4"/>
                  <a:pt x="65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26" y="45"/>
                  <a:pt x="26" y="45"/>
                  <a:pt x="26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0" y="45"/>
                  <a:pt x="30" y="45"/>
                  <a:pt x="30" y="45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4" y="12"/>
                  <a:pt x="64" y="12"/>
                </a:cubicBezTo>
                <a:cubicBezTo>
                  <a:pt x="64" y="12"/>
                  <a:pt x="64" y="13"/>
                  <a:pt x="64" y="13"/>
                </a:cubicBezTo>
                <a:cubicBezTo>
                  <a:pt x="66" y="14"/>
                  <a:pt x="69" y="14"/>
                  <a:pt x="71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0" y="35"/>
                  <a:pt x="90" y="38"/>
                  <a:pt x="91" y="40"/>
                </a:cubicBezTo>
                <a:cubicBezTo>
                  <a:pt x="92" y="40"/>
                  <a:pt x="92" y="40"/>
                  <a:pt x="92" y="41"/>
                </a:cubicBezTo>
                <a:cubicBezTo>
                  <a:pt x="92" y="41"/>
                  <a:pt x="93" y="41"/>
                  <a:pt x="93" y="41"/>
                </a:cubicBezTo>
                <a:cubicBezTo>
                  <a:pt x="93" y="41"/>
                  <a:pt x="93" y="41"/>
                  <a:pt x="92" y="41"/>
                </a:cubicBezTo>
                <a:cubicBezTo>
                  <a:pt x="89" y="45"/>
                  <a:pt x="89" y="45"/>
                  <a:pt x="89" y="45"/>
                </a:cubicBezTo>
                <a:cubicBezTo>
                  <a:pt x="86" y="48"/>
                  <a:pt x="86" y="48"/>
                  <a:pt x="86" y="48"/>
                </a:cubicBezTo>
                <a:cubicBezTo>
                  <a:pt x="90" y="48"/>
                  <a:pt x="90" y="48"/>
                  <a:pt x="90" y="48"/>
                </a:cubicBezTo>
                <a:lnTo>
                  <a:pt x="93" y="45"/>
                </a:lnTo>
                <a:close/>
                <a:moveTo>
                  <a:pt x="111" y="105"/>
                </a:moveTo>
                <a:cubicBezTo>
                  <a:pt x="111" y="84"/>
                  <a:pt x="111" y="84"/>
                  <a:pt x="111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77" y="84"/>
                  <a:pt x="72" y="88"/>
                  <a:pt x="72" y="94"/>
                </a:cubicBezTo>
                <a:cubicBezTo>
                  <a:pt x="72" y="100"/>
                  <a:pt x="77" y="105"/>
                  <a:pt x="83" y="105"/>
                </a:cubicBezTo>
                <a:lnTo>
                  <a:pt x="111" y="105"/>
                </a:lnTo>
                <a:close/>
                <a:moveTo>
                  <a:pt x="92" y="128"/>
                </a:moveTo>
                <a:cubicBezTo>
                  <a:pt x="92" y="130"/>
                  <a:pt x="92" y="130"/>
                  <a:pt x="92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8" y="130"/>
                  <a:pt x="99" y="130"/>
                  <a:pt x="99" y="129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8" y="128"/>
                  <a:pt x="97" y="128"/>
                  <a:pt x="97" y="128"/>
                </a:cubicBezTo>
                <a:lnTo>
                  <a:pt x="92" y="128"/>
                </a:lnTo>
                <a:close/>
                <a:moveTo>
                  <a:pt x="78" y="130"/>
                </a:moveTo>
                <a:cubicBezTo>
                  <a:pt x="78" y="128"/>
                  <a:pt x="78" y="128"/>
                  <a:pt x="78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1" y="130"/>
                  <a:pt x="71" y="130"/>
                  <a:pt x="71" y="130"/>
                </a:cubicBezTo>
                <a:lnTo>
                  <a:pt x="78" y="130"/>
                </a:lnTo>
                <a:close/>
                <a:moveTo>
                  <a:pt x="82" y="130"/>
                </a:moveTo>
                <a:cubicBezTo>
                  <a:pt x="89" y="130"/>
                  <a:pt x="89" y="130"/>
                  <a:pt x="89" y="130"/>
                </a:cubicBezTo>
                <a:cubicBezTo>
                  <a:pt x="89" y="128"/>
                  <a:pt x="89" y="128"/>
                  <a:pt x="89" y="128"/>
                </a:cubicBezTo>
                <a:cubicBezTo>
                  <a:pt x="82" y="128"/>
                  <a:pt x="82" y="128"/>
                  <a:pt x="82" y="128"/>
                </a:cubicBezTo>
                <a:lnTo>
                  <a:pt x="82" y="130"/>
                </a:lnTo>
                <a:close/>
                <a:moveTo>
                  <a:pt x="1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72"/>
                  <a:pt x="13" y="72"/>
                  <a:pt x="13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79"/>
                </a:lnTo>
                <a:close/>
                <a:moveTo>
                  <a:pt x="101" y="124"/>
                </a:moveTo>
                <a:cubicBezTo>
                  <a:pt x="101" y="125"/>
                  <a:pt x="101" y="125"/>
                  <a:pt x="100" y="126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1" y="119"/>
                  <a:pt x="101" y="119"/>
                  <a:pt x="101" y="119"/>
                </a:cubicBezTo>
                <a:lnTo>
                  <a:pt x="101" y="124"/>
                </a:lnTo>
                <a:close/>
                <a:moveTo>
                  <a:pt x="64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1"/>
                  <a:pt x="57" y="61"/>
                  <a:pt x="57" y="61"/>
                </a:cubicBezTo>
                <a:cubicBezTo>
                  <a:pt x="64" y="61"/>
                  <a:pt x="64" y="61"/>
                  <a:pt x="64" y="61"/>
                </a:cubicBezTo>
                <a:lnTo>
                  <a:pt x="64" y="59"/>
                </a:lnTo>
                <a:close/>
                <a:moveTo>
                  <a:pt x="85" y="59"/>
                </a:moveTo>
                <a:cubicBezTo>
                  <a:pt x="78" y="59"/>
                  <a:pt x="78" y="59"/>
                  <a:pt x="78" y="59"/>
                </a:cubicBezTo>
                <a:cubicBezTo>
                  <a:pt x="78" y="61"/>
                  <a:pt x="78" y="61"/>
                  <a:pt x="78" y="61"/>
                </a:cubicBezTo>
                <a:cubicBezTo>
                  <a:pt x="85" y="61"/>
                  <a:pt x="85" y="61"/>
                  <a:pt x="85" y="61"/>
                </a:cubicBezTo>
                <a:lnTo>
                  <a:pt x="85" y="59"/>
                </a:lnTo>
                <a:close/>
                <a:moveTo>
                  <a:pt x="68" y="128"/>
                </a:moveTo>
                <a:cubicBezTo>
                  <a:pt x="61" y="128"/>
                  <a:pt x="61" y="128"/>
                  <a:pt x="61" y="128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8" y="130"/>
                  <a:pt x="68" y="130"/>
                  <a:pt x="68" y="130"/>
                </a:cubicBezTo>
                <a:lnTo>
                  <a:pt x="68" y="128"/>
                </a:lnTo>
                <a:close/>
                <a:moveTo>
                  <a:pt x="75" y="59"/>
                </a:moveTo>
                <a:cubicBezTo>
                  <a:pt x="67" y="59"/>
                  <a:pt x="67" y="59"/>
                  <a:pt x="67" y="59"/>
                </a:cubicBezTo>
                <a:cubicBezTo>
                  <a:pt x="67" y="61"/>
                  <a:pt x="67" y="61"/>
                  <a:pt x="67" y="61"/>
                </a:cubicBezTo>
                <a:cubicBezTo>
                  <a:pt x="75" y="61"/>
                  <a:pt x="75" y="61"/>
                  <a:pt x="75" y="61"/>
                </a:cubicBezTo>
                <a:lnTo>
                  <a:pt x="75" y="59"/>
                </a:lnTo>
                <a:close/>
                <a:moveTo>
                  <a:pt x="101" y="76"/>
                </a:moveTo>
                <a:cubicBezTo>
                  <a:pt x="103" y="76"/>
                  <a:pt x="103" y="76"/>
                  <a:pt x="103" y="76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76"/>
                </a:lnTo>
                <a:close/>
                <a:moveTo>
                  <a:pt x="88" y="59"/>
                </a:moveTo>
                <a:cubicBezTo>
                  <a:pt x="88" y="61"/>
                  <a:pt x="88" y="61"/>
                  <a:pt x="88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59"/>
                  <a:pt x="95" y="59"/>
                  <a:pt x="95" y="59"/>
                </a:cubicBezTo>
                <a:lnTo>
                  <a:pt x="88" y="59"/>
                </a:lnTo>
                <a:close/>
                <a:moveTo>
                  <a:pt x="103" y="65"/>
                </a:moveTo>
                <a:cubicBezTo>
                  <a:pt x="103" y="62"/>
                  <a:pt x="101" y="60"/>
                  <a:pt x="98" y="5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1" y="63"/>
                  <a:pt x="101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5"/>
                  <a:pt x="103" y="65"/>
                  <a:pt x="103" y="65"/>
                </a:cubicBezTo>
                <a:close/>
                <a:moveTo>
                  <a:pt x="23" y="61"/>
                </a:moveTo>
                <a:cubicBezTo>
                  <a:pt x="23" y="59"/>
                  <a:pt x="23" y="59"/>
                  <a:pt x="2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61"/>
                  <a:pt x="17" y="61"/>
                  <a:pt x="18" y="61"/>
                </a:cubicBezTo>
                <a:lnTo>
                  <a:pt x="23" y="61"/>
                </a:lnTo>
                <a:close/>
                <a:moveTo>
                  <a:pt x="33" y="59"/>
                </a:moveTo>
                <a:cubicBezTo>
                  <a:pt x="26" y="59"/>
                  <a:pt x="26" y="59"/>
                  <a:pt x="26" y="59"/>
                </a:cubicBezTo>
                <a:cubicBezTo>
                  <a:pt x="26" y="61"/>
                  <a:pt x="26" y="61"/>
                  <a:pt x="26" y="61"/>
                </a:cubicBezTo>
                <a:cubicBezTo>
                  <a:pt x="33" y="61"/>
                  <a:pt x="33" y="61"/>
                  <a:pt x="33" y="61"/>
                </a:cubicBezTo>
                <a:lnTo>
                  <a:pt x="33" y="59"/>
                </a:lnTo>
                <a:close/>
                <a:moveTo>
                  <a:pt x="27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7" y="130"/>
                  <a:pt x="27" y="130"/>
                  <a:pt x="27" y="130"/>
                </a:cubicBezTo>
                <a:lnTo>
                  <a:pt x="27" y="128"/>
                </a:lnTo>
                <a:close/>
                <a:moveTo>
                  <a:pt x="37" y="128"/>
                </a:moveTo>
                <a:cubicBezTo>
                  <a:pt x="30" y="128"/>
                  <a:pt x="30" y="128"/>
                  <a:pt x="30" y="128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7" y="130"/>
                  <a:pt x="37" y="130"/>
                  <a:pt x="37" y="130"/>
                </a:cubicBezTo>
                <a:lnTo>
                  <a:pt x="37" y="128"/>
                </a:lnTo>
                <a:close/>
                <a:moveTo>
                  <a:pt x="44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61"/>
                  <a:pt x="36" y="61"/>
                  <a:pt x="36" y="61"/>
                </a:cubicBezTo>
                <a:cubicBezTo>
                  <a:pt x="44" y="61"/>
                  <a:pt x="44" y="61"/>
                  <a:pt x="44" y="61"/>
                </a:cubicBezTo>
                <a:lnTo>
                  <a:pt x="44" y="59"/>
                </a:lnTo>
                <a:close/>
                <a:moveTo>
                  <a:pt x="54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54" y="61"/>
                  <a:pt x="54" y="61"/>
                  <a:pt x="54" y="61"/>
                </a:cubicBezTo>
                <a:lnTo>
                  <a:pt x="54" y="59"/>
                </a:lnTo>
                <a:close/>
                <a:moveTo>
                  <a:pt x="47" y="128"/>
                </a:moveTo>
                <a:cubicBezTo>
                  <a:pt x="40" y="128"/>
                  <a:pt x="40" y="128"/>
                  <a:pt x="40" y="128"/>
                </a:cubicBezTo>
                <a:cubicBezTo>
                  <a:pt x="40" y="130"/>
                  <a:pt x="40" y="130"/>
                  <a:pt x="40" y="130"/>
                </a:cubicBezTo>
                <a:cubicBezTo>
                  <a:pt x="47" y="130"/>
                  <a:pt x="47" y="130"/>
                  <a:pt x="47" y="130"/>
                </a:cubicBezTo>
                <a:lnTo>
                  <a:pt x="47" y="128"/>
                </a:lnTo>
                <a:close/>
                <a:moveTo>
                  <a:pt x="58" y="128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8" y="130"/>
                  <a:pt x="58" y="130"/>
                  <a:pt x="58" y="130"/>
                </a:cubicBezTo>
                <a:lnTo>
                  <a:pt x="58" y="128"/>
                </a:lnTo>
                <a:close/>
                <a:moveTo>
                  <a:pt x="84" y="88"/>
                </a:moveTo>
                <a:cubicBezTo>
                  <a:pt x="81" y="88"/>
                  <a:pt x="78" y="91"/>
                  <a:pt x="78" y="94"/>
                </a:cubicBezTo>
                <a:cubicBezTo>
                  <a:pt x="78" y="98"/>
                  <a:pt x="81" y="100"/>
                  <a:pt x="84" y="100"/>
                </a:cubicBezTo>
                <a:cubicBezTo>
                  <a:pt x="88" y="100"/>
                  <a:pt x="91" y="98"/>
                  <a:pt x="91" y="94"/>
                </a:cubicBezTo>
                <a:cubicBezTo>
                  <a:pt x="91" y="91"/>
                  <a:pt x="88" y="88"/>
                  <a:pt x="84" y="88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1" name="Freeform 30"/>
          <p:cNvSpPr>
            <a:spLocks noEditPoints="1"/>
          </p:cNvSpPr>
          <p:nvPr/>
        </p:nvSpPr>
        <p:spPr bwMode="auto">
          <a:xfrm>
            <a:off x="10861014" y="2642756"/>
            <a:ext cx="254092" cy="185002"/>
          </a:xfrm>
          <a:custGeom>
            <a:avLst/>
            <a:gdLst>
              <a:gd name="T0" fmla="*/ 9 w 140"/>
              <a:gd name="T1" fmla="*/ 0 h 102"/>
              <a:gd name="T2" fmla="*/ 0 w 140"/>
              <a:gd name="T3" fmla="*/ 93 h 102"/>
              <a:gd name="T4" fmla="*/ 131 w 140"/>
              <a:gd name="T5" fmla="*/ 102 h 102"/>
              <a:gd name="T6" fmla="*/ 140 w 140"/>
              <a:gd name="T7" fmla="*/ 9 h 102"/>
              <a:gd name="T8" fmla="*/ 136 w 140"/>
              <a:gd name="T9" fmla="*/ 93 h 102"/>
              <a:gd name="T10" fmla="*/ 9 w 140"/>
              <a:gd name="T11" fmla="*/ 98 h 102"/>
              <a:gd name="T12" fmla="*/ 4 w 140"/>
              <a:gd name="T13" fmla="*/ 9 h 102"/>
              <a:gd name="T14" fmla="*/ 131 w 140"/>
              <a:gd name="T15" fmla="*/ 4 h 102"/>
              <a:gd name="T16" fmla="*/ 136 w 140"/>
              <a:gd name="T17" fmla="*/ 93 h 102"/>
              <a:gd name="T18" fmla="*/ 129 w 140"/>
              <a:gd name="T19" fmla="*/ 11 h 102"/>
              <a:gd name="T20" fmla="*/ 11 w 140"/>
              <a:gd name="T21" fmla="*/ 32 h 102"/>
              <a:gd name="T22" fmla="*/ 11 w 140"/>
              <a:gd name="T23" fmla="*/ 70 h 102"/>
              <a:gd name="T24" fmla="*/ 129 w 140"/>
              <a:gd name="T25" fmla="*/ 91 h 102"/>
              <a:gd name="T26" fmla="*/ 11 w 140"/>
              <a:gd name="T27" fmla="*/ 70 h 102"/>
              <a:gd name="T28" fmla="*/ 51 w 140"/>
              <a:gd name="T29" fmla="*/ 65 h 102"/>
              <a:gd name="T30" fmla="*/ 62 w 140"/>
              <a:gd name="T31" fmla="*/ 37 h 102"/>
              <a:gd name="T32" fmla="*/ 49 w 140"/>
              <a:gd name="T33" fmla="*/ 37 h 102"/>
              <a:gd name="T34" fmla="*/ 39 w 140"/>
              <a:gd name="T35" fmla="*/ 65 h 102"/>
              <a:gd name="T36" fmla="*/ 28 w 140"/>
              <a:gd name="T37" fmla="*/ 37 h 102"/>
              <a:gd name="T38" fmla="*/ 38 w 140"/>
              <a:gd name="T39" fmla="*/ 58 h 102"/>
              <a:gd name="T40" fmla="*/ 95 w 140"/>
              <a:gd name="T41" fmla="*/ 59 h 102"/>
              <a:gd name="T42" fmla="*/ 106 w 140"/>
              <a:gd name="T43" fmla="*/ 65 h 102"/>
              <a:gd name="T44" fmla="*/ 107 w 140"/>
              <a:gd name="T45" fmla="*/ 37 h 102"/>
              <a:gd name="T46" fmla="*/ 86 w 140"/>
              <a:gd name="T47" fmla="*/ 65 h 102"/>
              <a:gd name="T48" fmla="*/ 95 w 140"/>
              <a:gd name="T49" fmla="*/ 59 h 102"/>
              <a:gd name="T50" fmla="*/ 105 w 140"/>
              <a:gd name="T51" fmla="*/ 54 h 102"/>
              <a:gd name="T52" fmla="*/ 103 w 140"/>
              <a:gd name="T53" fmla="*/ 43 h 102"/>
              <a:gd name="T54" fmla="*/ 79 w 140"/>
              <a:gd name="T55" fmla="*/ 57 h 102"/>
              <a:gd name="T56" fmla="*/ 74 w 140"/>
              <a:gd name="T57" fmla="*/ 53 h 102"/>
              <a:gd name="T58" fmla="*/ 67 w 140"/>
              <a:gd name="T59" fmla="*/ 48 h 102"/>
              <a:gd name="T60" fmla="*/ 69 w 140"/>
              <a:gd name="T61" fmla="*/ 39 h 102"/>
              <a:gd name="T62" fmla="*/ 83 w 140"/>
              <a:gd name="T63" fmla="*/ 39 h 102"/>
              <a:gd name="T64" fmla="*/ 81 w 140"/>
              <a:gd name="T65" fmla="*/ 45 h 102"/>
              <a:gd name="T66" fmla="*/ 76 w 140"/>
              <a:gd name="T67" fmla="*/ 41 h 102"/>
              <a:gd name="T68" fmla="*/ 72 w 140"/>
              <a:gd name="T69" fmla="*/ 44 h 102"/>
              <a:gd name="T70" fmla="*/ 77 w 140"/>
              <a:gd name="T71" fmla="*/ 48 h 102"/>
              <a:gd name="T72" fmla="*/ 84 w 140"/>
              <a:gd name="T73" fmla="*/ 56 h 102"/>
              <a:gd name="T74" fmla="*/ 74 w 140"/>
              <a:gd name="T75" fmla="*/ 65 h 102"/>
              <a:gd name="T76" fmla="*/ 64 w 140"/>
              <a:gd name="T77" fmla="*/ 61 h 102"/>
              <a:gd name="T78" fmla="*/ 68 w 140"/>
              <a:gd name="T79" fmla="*/ 56 h 102"/>
              <a:gd name="T80" fmla="*/ 74 w 140"/>
              <a:gd name="T81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" h="102">
                <a:moveTo>
                  <a:pt x="131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8"/>
                  <a:pt x="4" y="102"/>
                  <a:pt x="9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6" y="102"/>
                  <a:pt x="140" y="98"/>
                  <a:pt x="140" y="9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1" y="0"/>
                </a:cubicBezTo>
                <a:close/>
                <a:moveTo>
                  <a:pt x="136" y="93"/>
                </a:moveTo>
                <a:cubicBezTo>
                  <a:pt x="136" y="96"/>
                  <a:pt x="134" y="98"/>
                  <a:pt x="131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6" y="98"/>
                  <a:pt x="4" y="96"/>
                  <a:pt x="4" y="93"/>
                </a:cubicBezTo>
                <a:cubicBezTo>
                  <a:pt x="4" y="9"/>
                  <a:pt x="4" y="9"/>
                  <a:pt x="4" y="9"/>
                </a:cubicBezTo>
                <a:cubicBezTo>
                  <a:pt x="4" y="6"/>
                  <a:pt x="6" y="4"/>
                  <a:pt x="9" y="4"/>
                </a:cubicBezTo>
                <a:cubicBezTo>
                  <a:pt x="131" y="4"/>
                  <a:pt x="131" y="4"/>
                  <a:pt x="131" y="4"/>
                </a:cubicBezTo>
                <a:cubicBezTo>
                  <a:pt x="134" y="4"/>
                  <a:pt x="136" y="6"/>
                  <a:pt x="136" y="9"/>
                </a:cubicBezTo>
                <a:lnTo>
                  <a:pt x="136" y="93"/>
                </a:lnTo>
                <a:close/>
                <a:moveTo>
                  <a:pt x="11" y="11"/>
                </a:moveTo>
                <a:cubicBezTo>
                  <a:pt x="129" y="11"/>
                  <a:pt x="129" y="11"/>
                  <a:pt x="129" y="11"/>
                </a:cubicBezTo>
                <a:cubicBezTo>
                  <a:pt x="129" y="32"/>
                  <a:pt x="129" y="32"/>
                  <a:pt x="129" y="32"/>
                </a:cubicBezTo>
                <a:cubicBezTo>
                  <a:pt x="11" y="32"/>
                  <a:pt x="11" y="32"/>
                  <a:pt x="11" y="32"/>
                </a:cubicBezTo>
                <a:lnTo>
                  <a:pt x="11" y="11"/>
                </a:lnTo>
                <a:close/>
                <a:moveTo>
                  <a:pt x="11" y="70"/>
                </a:moveTo>
                <a:cubicBezTo>
                  <a:pt x="129" y="70"/>
                  <a:pt x="129" y="70"/>
                  <a:pt x="129" y="70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1" y="91"/>
                  <a:pt x="11" y="91"/>
                  <a:pt x="11" y="91"/>
                </a:cubicBezTo>
                <a:lnTo>
                  <a:pt x="11" y="70"/>
                </a:lnTo>
                <a:close/>
                <a:moveTo>
                  <a:pt x="57" y="65"/>
                </a:moveTo>
                <a:cubicBezTo>
                  <a:pt x="51" y="65"/>
                  <a:pt x="51" y="65"/>
                  <a:pt x="51" y="65"/>
                </a:cubicBezTo>
                <a:cubicBezTo>
                  <a:pt x="57" y="37"/>
                  <a:pt x="57" y="37"/>
                  <a:pt x="57" y="37"/>
                </a:cubicBezTo>
                <a:cubicBezTo>
                  <a:pt x="62" y="37"/>
                  <a:pt x="62" y="37"/>
                  <a:pt x="62" y="37"/>
                </a:cubicBezTo>
                <a:lnTo>
                  <a:pt x="57" y="65"/>
                </a:lnTo>
                <a:close/>
                <a:moveTo>
                  <a:pt x="49" y="37"/>
                </a:moveTo>
                <a:cubicBezTo>
                  <a:pt x="55" y="37"/>
                  <a:pt x="55" y="37"/>
                  <a:pt x="55" y="37"/>
                </a:cubicBezTo>
                <a:cubicBezTo>
                  <a:pt x="39" y="65"/>
                  <a:pt x="39" y="65"/>
                  <a:pt x="39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28" y="37"/>
                  <a:pt x="28" y="37"/>
                  <a:pt x="28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8" y="58"/>
                  <a:pt x="38" y="58"/>
                  <a:pt x="38" y="58"/>
                </a:cubicBezTo>
                <a:lnTo>
                  <a:pt x="49" y="37"/>
                </a:lnTo>
                <a:close/>
                <a:moveTo>
                  <a:pt x="95" y="59"/>
                </a:moveTo>
                <a:cubicBezTo>
                  <a:pt x="106" y="59"/>
                  <a:pt x="106" y="59"/>
                  <a:pt x="106" y="59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86" y="65"/>
                  <a:pt x="86" y="65"/>
                  <a:pt x="86" y="65"/>
                </a:cubicBezTo>
                <a:cubicBezTo>
                  <a:pt x="91" y="65"/>
                  <a:pt x="91" y="65"/>
                  <a:pt x="91" y="65"/>
                </a:cubicBezTo>
                <a:lnTo>
                  <a:pt x="95" y="59"/>
                </a:lnTo>
                <a:close/>
                <a:moveTo>
                  <a:pt x="103" y="43"/>
                </a:moveTo>
                <a:cubicBezTo>
                  <a:pt x="105" y="54"/>
                  <a:pt x="105" y="54"/>
                  <a:pt x="105" y="54"/>
                </a:cubicBezTo>
                <a:cubicBezTo>
                  <a:pt x="97" y="54"/>
                  <a:pt x="97" y="54"/>
                  <a:pt x="97" y="54"/>
                </a:cubicBezTo>
                <a:lnTo>
                  <a:pt x="103" y="43"/>
                </a:lnTo>
                <a:close/>
                <a:moveTo>
                  <a:pt x="78" y="59"/>
                </a:moveTo>
                <a:cubicBezTo>
                  <a:pt x="78" y="59"/>
                  <a:pt x="79" y="58"/>
                  <a:pt x="79" y="57"/>
                </a:cubicBezTo>
                <a:cubicBezTo>
                  <a:pt x="79" y="56"/>
                  <a:pt x="79" y="56"/>
                  <a:pt x="78" y="55"/>
                </a:cubicBezTo>
                <a:cubicBezTo>
                  <a:pt x="77" y="55"/>
                  <a:pt x="76" y="54"/>
                  <a:pt x="74" y="53"/>
                </a:cubicBezTo>
                <a:cubicBezTo>
                  <a:pt x="72" y="52"/>
                  <a:pt x="70" y="51"/>
                  <a:pt x="69" y="51"/>
                </a:cubicBezTo>
                <a:cubicBezTo>
                  <a:pt x="68" y="50"/>
                  <a:pt x="68" y="49"/>
                  <a:pt x="67" y="48"/>
                </a:cubicBezTo>
                <a:cubicBezTo>
                  <a:pt x="66" y="47"/>
                  <a:pt x="66" y="46"/>
                  <a:pt x="66" y="45"/>
                </a:cubicBezTo>
                <a:cubicBezTo>
                  <a:pt x="66" y="43"/>
                  <a:pt x="67" y="41"/>
                  <a:pt x="69" y="39"/>
                </a:cubicBezTo>
                <a:cubicBezTo>
                  <a:pt x="70" y="38"/>
                  <a:pt x="73" y="37"/>
                  <a:pt x="76" y="37"/>
                </a:cubicBezTo>
                <a:cubicBezTo>
                  <a:pt x="79" y="37"/>
                  <a:pt x="82" y="38"/>
                  <a:pt x="83" y="39"/>
                </a:cubicBezTo>
                <a:cubicBezTo>
                  <a:pt x="85" y="41"/>
                  <a:pt x="86" y="43"/>
                  <a:pt x="86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4"/>
                  <a:pt x="80" y="43"/>
                  <a:pt x="79" y="42"/>
                </a:cubicBezTo>
                <a:cubicBezTo>
                  <a:pt x="79" y="42"/>
                  <a:pt x="77" y="41"/>
                  <a:pt x="76" y="41"/>
                </a:cubicBezTo>
                <a:cubicBezTo>
                  <a:pt x="74" y="41"/>
                  <a:pt x="73" y="42"/>
                  <a:pt x="73" y="42"/>
                </a:cubicBezTo>
                <a:cubicBezTo>
                  <a:pt x="72" y="43"/>
                  <a:pt x="72" y="43"/>
                  <a:pt x="72" y="44"/>
                </a:cubicBezTo>
                <a:cubicBezTo>
                  <a:pt x="72" y="45"/>
                  <a:pt x="72" y="46"/>
                  <a:pt x="72" y="46"/>
                </a:cubicBezTo>
                <a:cubicBezTo>
                  <a:pt x="73" y="47"/>
                  <a:pt x="74" y="47"/>
                  <a:pt x="77" y="48"/>
                </a:cubicBezTo>
                <a:cubicBezTo>
                  <a:pt x="80" y="50"/>
                  <a:pt x="82" y="51"/>
                  <a:pt x="83" y="52"/>
                </a:cubicBezTo>
                <a:cubicBezTo>
                  <a:pt x="84" y="53"/>
                  <a:pt x="84" y="54"/>
                  <a:pt x="84" y="56"/>
                </a:cubicBezTo>
                <a:cubicBezTo>
                  <a:pt x="84" y="59"/>
                  <a:pt x="84" y="61"/>
                  <a:pt x="82" y="63"/>
                </a:cubicBezTo>
                <a:cubicBezTo>
                  <a:pt x="80" y="64"/>
                  <a:pt x="77" y="65"/>
                  <a:pt x="74" y="65"/>
                </a:cubicBezTo>
                <a:cubicBezTo>
                  <a:pt x="71" y="65"/>
                  <a:pt x="69" y="65"/>
                  <a:pt x="67" y="64"/>
                </a:cubicBezTo>
                <a:cubicBezTo>
                  <a:pt x="66" y="63"/>
                  <a:pt x="64" y="62"/>
                  <a:pt x="64" y="61"/>
                </a:cubicBezTo>
                <a:cubicBezTo>
                  <a:pt x="63" y="59"/>
                  <a:pt x="63" y="58"/>
                  <a:pt x="63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7"/>
                  <a:pt x="69" y="58"/>
                  <a:pt x="69" y="59"/>
                </a:cubicBezTo>
                <a:cubicBezTo>
                  <a:pt x="70" y="60"/>
                  <a:pt x="71" y="60"/>
                  <a:pt x="74" y="60"/>
                </a:cubicBezTo>
                <a:cubicBezTo>
                  <a:pt x="75" y="60"/>
                  <a:pt x="77" y="60"/>
                  <a:pt x="78" y="59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8556" y="2487651"/>
            <a:ext cx="29551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5" name="TextBox 42"/>
          <p:cNvSpPr txBox="1"/>
          <p:nvPr/>
        </p:nvSpPr>
        <p:spPr>
          <a:xfrm>
            <a:off x="1558557" y="3741029"/>
            <a:ext cx="23547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1558556" y="4904744"/>
            <a:ext cx="203652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7" name="TextBox 44"/>
          <p:cNvSpPr txBox="1"/>
          <p:nvPr/>
        </p:nvSpPr>
        <p:spPr>
          <a:xfrm>
            <a:off x="7782185" y="2487651"/>
            <a:ext cx="28368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8" name="TextBox 45"/>
          <p:cNvSpPr txBox="1"/>
          <p:nvPr/>
        </p:nvSpPr>
        <p:spPr>
          <a:xfrm>
            <a:off x="8247628" y="3741029"/>
            <a:ext cx="23714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9" name="TextBox 46"/>
          <p:cNvSpPr txBox="1"/>
          <p:nvPr/>
        </p:nvSpPr>
        <p:spPr>
          <a:xfrm>
            <a:off x="8568089" y="4904744"/>
            <a:ext cx="20509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641792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5" grpId="0"/>
      <p:bldP spid="46" grpId="0"/>
      <p:bldP spid="47" grpId="0"/>
      <p:bldP spid="48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280804" y="1928126"/>
            <a:ext cx="4594901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rgbClr val="12406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6176919" y="3247515"/>
            <a:ext cx="4593600" cy="1774800"/>
          </a:xfrm>
          <a:prstGeom prst="leftArrow">
            <a:avLst>
              <a:gd name="adj1" fmla="val 81485"/>
              <a:gd name="adj2" fmla="val 50000"/>
            </a:avLst>
          </a:prstGeom>
          <a:solidFill>
            <a:srgbClr val="53728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1280804" y="4566692"/>
            <a:ext cx="4594901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rgbClr val="12406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15011" y="2240336"/>
            <a:ext cx="1150592" cy="115059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15011" y="3559619"/>
            <a:ext cx="1150592" cy="115059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15011" y="4878902"/>
            <a:ext cx="1150592" cy="115059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5906514" y="5209875"/>
            <a:ext cx="367591" cy="488646"/>
          </a:xfrm>
          <a:custGeom>
            <a:avLst/>
            <a:gdLst>
              <a:gd name="T0" fmla="*/ 192 w 209"/>
              <a:gd name="T1" fmla="*/ 18 h 280"/>
              <a:gd name="T2" fmla="*/ 209 w 209"/>
              <a:gd name="T3" fmla="*/ 18 h 280"/>
              <a:gd name="T4" fmla="*/ 209 w 209"/>
              <a:gd name="T5" fmla="*/ 0 h 280"/>
              <a:gd name="T6" fmla="*/ 0 w 209"/>
              <a:gd name="T7" fmla="*/ 0 h 280"/>
              <a:gd name="T8" fmla="*/ 0 w 209"/>
              <a:gd name="T9" fmla="*/ 18 h 280"/>
              <a:gd name="T10" fmla="*/ 17 w 209"/>
              <a:gd name="T11" fmla="*/ 18 h 280"/>
              <a:gd name="T12" fmla="*/ 17 w 209"/>
              <a:gd name="T13" fmla="*/ 35 h 280"/>
              <a:gd name="T14" fmla="*/ 25 w 209"/>
              <a:gd name="T15" fmla="*/ 35 h 280"/>
              <a:gd name="T16" fmla="*/ 53 w 209"/>
              <a:gd name="T17" fmla="*/ 131 h 280"/>
              <a:gd name="T18" fmla="*/ 67 w 209"/>
              <a:gd name="T19" fmla="*/ 140 h 280"/>
              <a:gd name="T20" fmla="*/ 53 w 209"/>
              <a:gd name="T21" fmla="*/ 149 h 280"/>
              <a:gd name="T22" fmla="*/ 25 w 209"/>
              <a:gd name="T23" fmla="*/ 245 h 280"/>
              <a:gd name="T24" fmla="*/ 17 w 209"/>
              <a:gd name="T25" fmla="*/ 245 h 280"/>
              <a:gd name="T26" fmla="*/ 17 w 209"/>
              <a:gd name="T27" fmla="*/ 263 h 280"/>
              <a:gd name="T28" fmla="*/ 0 w 209"/>
              <a:gd name="T29" fmla="*/ 263 h 280"/>
              <a:gd name="T30" fmla="*/ 0 w 209"/>
              <a:gd name="T31" fmla="*/ 280 h 280"/>
              <a:gd name="T32" fmla="*/ 209 w 209"/>
              <a:gd name="T33" fmla="*/ 280 h 280"/>
              <a:gd name="T34" fmla="*/ 209 w 209"/>
              <a:gd name="T35" fmla="*/ 263 h 280"/>
              <a:gd name="T36" fmla="*/ 192 w 209"/>
              <a:gd name="T37" fmla="*/ 263 h 280"/>
              <a:gd name="T38" fmla="*/ 192 w 209"/>
              <a:gd name="T39" fmla="*/ 245 h 280"/>
              <a:gd name="T40" fmla="*/ 184 w 209"/>
              <a:gd name="T41" fmla="*/ 245 h 280"/>
              <a:gd name="T42" fmla="*/ 156 w 209"/>
              <a:gd name="T43" fmla="*/ 149 h 280"/>
              <a:gd name="T44" fmla="*/ 141 w 209"/>
              <a:gd name="T45" fmla="*/ 140 h 280"/>
              <a:gd name="T46" fmla="*/ 156 w 209"/>
              <a:gd name="T47" fmla="*/ 131 h 280"/>
              <a:gd name="T48" fmla="*/ 184 w 209"/>
              <a:gd name="T49" fmla="*/ 35 h 280"/>
              <a:gd name="T50" fmla="*/ 192 w 209"/>
              <a:gd name="T51" fmla="*/ 35 h 280"/>
              <a:gd name="T52" fmla="*/ 192 w 209"/>
              <a:gd name="T53" fmla="*/ 18 h 280"/>
              <a:gd name="T54" fmla="*/ 145 w 209"/>
              <a:gd name="T55" fmla="*/ 117 h 280"/>
              <a:gd name="T56" fmla="*/ 122 w 209"/>
              <a:gd name="T57" fmla="*/ 129 h 280"/>
              <a:gd name="T58" fmla="*/ 122 w 209"/>
              <a:gd name="T59" fmla="*/ 151 h 280"/>
              <a:gd name="T60" fmla="*/ 145 w 209"/>
              <a:gd name="T61" fmla="*/ 163 h 280"/>
              <a:gd name="T62" fmla="*/ 166 w 209"/>
              <a:gd name="T63" fmla="*/ 242 h 280"/>
              <a:gd name="T64" fmla="*/ 165 w 209"/>
              <a:gd name="T65" fmla="*/ 245 h 280"/>
              <a:gd name="T66" fmla="*/ 147 w 209"/>
              <a:gd name="T67" fmla="*/ 245 h 280"/>
              <a:gd name="T68" fmla="*/ 134 w 209"/>
              <a:gd name="T69" fmla="*/ 204 h 280"/>
              <a:gd name="T70" fmla="*/ 113 w 209"/>
              <a:gd name="T71" fmla="*/ 194 h 280"/>
              <a:gd name="T72" fmla="*/ 113 w 209"/>
              <a:gd name="T73" fmla="*/ 122 h 280"/>
              <a:gd name="T74" fmla="*/ 142 w 209"/>
              <a:gd name="T75" fmla="*/ 109 h 280"/>
              <a:gd name="T76" fmla="*/ 158 w 209"/>
              <a:gd name="T77" fmla="*/ 88 h 280"/>
              <a:gd name="T78" fmla="*/ 51 w 209"/>
              <a:gd name="T79" fmla="*/ 88 h 280"/>
              <a:gd name="T80" fmla="*/ 67 w 209"/>
              <a:gd name="T81" fmla="*/ 109 h 280"/>
              <a:gd name="T82" fmla="*/ 96 w 209"/>
              <a:gd name="T83" fmla="*/ 122 h 280"/>
              <a:gd name="T84" fmla="*/ 96 w 209"/>
              <a:gd name="T85" fmla="*/ 194 h 280"/>
              <a:gd name="T86" fmla="*/ 75 w 209"/>
              <a:gd name="T87" fmla="*/ 204 h 280"/>
              <a:gd name="T88" fmla="*/ 62 w 209"/>
              <a:gd name="T89" fmla="*/ 245 h 280"/>
              <a:gd name="T90" fmla="*/ 44 w 209"/>
              <a:gd name="T91" fmla="*/ 245 h 280"/>
              <a:gd name="T92" fmla="*/ 43 w 209"/>
              <a:gd name="T93" fmla="*/ 242 h 280"/>
              <a:gd name="T94" fmla="*/ 64 w 209"/>
              <a:gd name="T95" fmla="*/ 163 h 280"/>
              <a:gd name="T96" fmla="*/ 87 w 209"/>
              <a:gd name="T97" fmla="*/ 151 h 280"/>
              <a:gd name="T98" fmla="*/ 87 w 209"/>
              <a:gd name="T99" fmla="*/ 129 h 280"/>
              <a:gd name="T100" fmla="*/ 64 w 209"/>
              <a:gd name="T101" fmla="*/ 117 h 280"/>
              <a:gd name="T102" fmla="*/ 43 w 209"/>
              <a:gd name="T103" fmla="*/ 39 h 280"/>
              <a:gd name="T104" fmla="*/ 44 w 209"/>
              <a:gd name="T105" fmla="*/ 35 h 280"/>
              <a:gd name="T106" fmla="*/ 165 w 209"/>
              <a:gd name="T107" fmla="*/ 35 h 280"/>
              <a:gd name="T108" fmla="*/ 166 w 209"/>
              <a:gd name="T109" fmla="*/ 39 h 280"/>
              <a:gd name="T110" fmla="*/ 145 w 209"/>
              <a:gd name="T111" fmla="*/ 11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9" h="280">
                <a:moveTo>
                  <a:pt x="192" y="18"/>
                </a:moveTo>
                <a:cubicBezTo>
                  <a:pt x="209" y="18"/>
                  <a:pt x="209" y="18"/>
                  <a:pt x="209" y="18"/>
                </a:cubicBezTo>
                <a:cubicBezTo>
                  <a:pt x="209" y="0"/>
                  <a:pt x="209" y="0"/>
                  <a:pt x="20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35"/>
                  <a:pt x="17" y="35"/>
                  <a:pt x="17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13" y="70"/>
                  <a:pt x="24" y="109"/>
                  <a:pt x="53" y="131"/>
                </a:cubicBezTo>
                <a:cubicBezTo>
                  <a:pt x="58" y="135"/>
                  <a:pt x="62" y="138"/>
                  <a:pt x="67" y="140"/>
                </a:cubicBezTo>
                <a:cubicBezTo>
                  <a:pt x="62" y="143"/>
                  <a:pt x="58" y="145"/>
                  <a:pt x="53" y="149"/>
                </a:cubicBezTo>
                <a:cubicBezTo>
                  <a:pt x="24" y="171"/>
                  <a:pt x="13" y="211"/>
                  <a:pt x="25" y="245"/>
                </a:cubicBezTo>
                <a:cubicBezTo>
                  <a:pt x="17" y="245"/>
                  <a:pt x="17" y="245"/>
                  <a:pt x="17" y="245"/>
                </a:cubicBezTo>
                <a:cubicBezTo>
                  <a:pt x="17" y="263"/>
                  <a:pt x="17" y="263"/>
                  <a:pt x="17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80"/>
                  <a:pt x="0" y="280"/>
                  <a:pt x="0" y="280"/>
                </a:cubicBezTo>
                <a:cubicBezTo>
                  <a:pt x="209" y="280"/>
                  <a:pt x="209" y="280"/>
                  <a:pt x="209" y="280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192" y="263"/>
                  <a:pt x="192" y="263"/>
                  <a:pt x="192" y="263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84" y="245"/>
                  <a:pt x="184" y="245"/>
                  <a:pt x="184" y="245"/>
                </a:cubicBezTo>
                <a:cubicBezTo>
                  <a:pt x="196" y="211"/>
                  <a:pt x="185" y="171"/>
                  <a:pt x="156" y="149"/>
                </a:cubicBezTo>
                <a:cubicBezTo>
                  <a:pt x="151" y="145"/>
                  <a:pt x="147" y="143"/>
                  <a:pt x="141" y="140"/>
                </a:cubicBezTo>
                <a:cubicBezTo>
                  <a:pt x="147" y="138"/>
                  <a:pt x="151" y="135"/>
                  <a:pt x="156" y="131"/>
                </a:cubicBezTo>
                <a:cubicBezTo>
                  <a:pt x="185" y="109"/>
                  <a:pt x="196" y="70"/>
                  <a:pt x="184" y="35"/>
                </a:cubicBezTo>
                <a:cubicBezTo>
                  <a:pt x="192" y="35"/>
                  <a:pt x="192" y="35"/>
                  <a:pt x="192" y="35"/>
                </a:cubicBezTo>
                <a:lnTo>
                  <a:pt x="192" y="18"/>
                </a:lnTo>
                <a:close/>
                <a:moveTo>
                  <a:pt x="145" y="117"/>
                </a:moveTo>
                <a:cubicBezTo>
                  <a:pt x="138" y="123"/>
                  <a:pt x="130" y="127"/>
                  <a:pt x="122" y="129"/>
                </a:cubicBezTo>
                <a:cubicBezTo>
                  <a:pt x="122" y="151"/>
                  <a:pt x="122" y="151"/>
                  <a:pt x="122" y="151"/>
                </a:cubicBezTo>
                <a:cubicBezTo>
                  <a:pt x="130" y="154"/>
                  <a:pt x="138" y="157"/>
                  <a:pt x="145" y="163"/>
                </a:cubicBezTo>
                <a:cubicBezTo>
                  <a:pt x="169" y="181"/>
                  <a:pt x="178" y="214"/>
                  <a:pt x="166" y="242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50" y="230"/>
                  <a:pt x="146" y="215"/>
                  <a:pt x="134" y="204"/>
                </a:cubicBezTo>
                <a:cubicBezTo>
                  <a:pt x="128" y="198"/>
                  <a:pt x="121" y="195"/>
                  <a:pt x="113" y="194"/>
                </a:cubicBezTo>
                <a:cubicBezTo>
                  <a:pt x="113" y="122"/>
                  <a:pt x="113" y="122"/>
                  <a:pt x="113" y="122"/>
                </a:cubicBezTo>
                <a:cubicBezTo>
                  <a:pt x="124" y="120"/>
                  <a:pt x="134" y="116"/>
                  <a:pt x="142" y="109"/>
                </a:cubicBezTo>
                <a:cubicBezTo>
                  <a:pt x="149" y="103"/>
                  <a:pt x="155" y="96"/>
                  <a:pt x="158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54" y="96"/>
                  <a:pt x="60" y="103"/>
                  <a:pt x="67" y="109"/>
                </a:cubicBezTo>
                <a:cubicBezTo>
                  <a:pt x="75" y="116"/>
                  <a:pt x="85" y="120"/>
                  <a:pt x="96" y="122"/>
                </a:cubicBezTo>
                <a:cubicBezTo>
                  <a:pt x="96" y="194"/>
                  <a:pt x="96" y="194"/>
                  <a:pt x="96" y="194"/>
                </a:cubicBezTo>
                <a:cubicBezTo>
                  <a:pt x="88" y="195"/>
                  <a:pt x="81" y="198"/>
                  <a:pt x="75" y="204"/>
                </a:cubicBezTo>
                <a:cubicBezTo>
                  <a:pt x="63" y="215"/>
                  <a:pt x="59" y="230"/>
                  <a:pt x="62" y="245"/>
                </a:cubicBezTo>
                <a:cubicBezTo>
                  <a:pt x="44" y="245"/>
                  <a:pt x="44" y="245"/>
                  <a:pt x="44" y="245"/>
                </a:cubicBezTo>
                <a:cubicBezTo>
                  <a:pt x="43" y="242"/>
                  <a:pt x="43" y="242"/>
                  <a:pt x="43" y="242"/>
                </a:cubicBezTo>
                <a:cubicBezTo>
                  <a:pt x="31" y="214"/>
                  <a:pt x="40" y="181"/>
                  <a:pt x="64" y="163"/>
                </a:cubicBezTo>
                <a:cubicBezTo>
                  <a:pt x="71" y="157"/>
                  <a:pt x="79" y="154"/>
                  <a:pt x="87" y="151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79" y="127"/>
                  <a:pt x="71" y="123"/>
                  <a:pt x="64" y="117"/>
                </a:cubicBezTo>
                <a:cubicBezTo>
                  <a:pt x="40" y="99"/>
                  <a:pt x="31" y="67"/>
                  <a:pt x="43" y="39"/>
                </a:cubicBezTo>
                <a:cubicBezTo>
                  <a:pt x="44" y="35"/>
                  <a:pt x="44" y="35"/>
                  <a:pt x="44" y="35"/>
                </a:cubicBezTo>
                <a:cubicBezTo>
                  <a:pt x="165" y="35"/>
                  <a:pt x="165" y="35"/>
                  <a:pt x="165" y="35"/>
                </a:cubicBezTo>
                <a:cubicBezTo>
                  <a:pt x="166" y="39"/>
                  <a:pt x="166" y="39"/>
                  <a:pt x="166" y="39"/>
                </a:cubicBezTo>
                <a:cubicBezTo>
                  <a:pt x="178" y="67"/>
                  <a:pt x="169" y="99"/>
                  <a:pt x="145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5858901" y="3890223"/>
            <a:ext cx="462811" cy="489384"/>
          </a:xfrm>
          <a:custGeom>
            <a:avLst/>
            <a:gdLst>
              <a:gd name="T0" fmla="*/ 205 w 263"/>
              <a:gd name="T1" fmla="*/ 70 h 280"/>
              <a:gd name="T2" fmla="*/ 117 w 263"/>
              <a:gd name="T3" fmla="*/ 70 h 280"/>
              <a:gd name="T4" fmla="*/ 119 w 263"/>
              <a:gd name="T5" fmla="*/ 53 h 280"/>
              <a:gd name="T6" fmla="*/ 207 w 263"/>
              <a:gd name="T7" fmla="*/ 53 h 280"/>
              <a:gd name="T8" fmla="*/ 205 w 263"/>
              <a:gd name="T9" fmla="*/ 70 h 280"/>
              <a:gd name="T10" fmla="*/ 146 w 263"/>
              <a:gd name="T11" fmla="*/ 140 h 280"/>
              <a:gd name="T12" fmla="*/ 182 w 263"/>
              <a:gd name="T13" fmla="*/ 140 h 280"/>
              <a:gd name="T14" fmla="*/ 184 w 263"/>
              <a:gd name="T15" fmla="*/ 123 h 280"/>
              <a:gd name="T16" fmla="*/ 148 w 263"/>
              <a:gd name="T17" fmla="*/ 123 h 280"/>
              <a:gd name="T18" fmla="*/ 146 w 263"/>
              <a:gd name="T19" fmla="*/ 140 h 280"/>
              <a:gd name="T20" fmla="*/ 263 w 263"/>
              <a:gd name="T21" fmla="*/ 0 h 280"/>
              <a:gd name="T22" fmla="*/ 245 w 263"/>
              <a:gd name="T23" fmla="*/ 237 h 280"/>
              <a:gd name="T24" fmla="*/ 201 w 263"/>
              <a:gd name="T25" fmla="*/ 280 h 280"/>
              <a:gd name="T26" fmla="*/ 44 w 263"/>
              <a:gd name="T27" fmla="*/ 280 h 280"/>
              <a:gd name="T28" fmla="*/ 0 w 263"/>
              <a:gd name="T29" fmla="*/ 236 h 280"/>
              <a:gd name="T30" fmla="*/ 0 w 263"/>
              <a:gd name="T31" fmla="*/ 193 h 280"/>
              <a:gd name="T32" fmla="*/ 54 w 263"/>
              <a:gd name="T33" fmla="*/ 193 h 280"/>
              <a:gd name="T34" fmla="*/ 71 w 263"/>
              <a:gd name="T35" fmla="*/ 0 h 280"/>
              <a:gd name="T36" fmla="*/ 263 w 263"/>
              <a:gd name="T37" fmla="*/ 0 h 280"/>
              <a:gd name="T38" fmla="*/ 166 w 263"/>
              <a:gd name="T39" fmla="*/ 263 h 280"/>
              <a:gd name="T40" fmla="*/ 158 w 263"/>
              <a:gd name="T41" fmla="*/ 236 h 280"/>
              <a:gd name="T42" fmla="*/ 158 w 263"/>
              <a:gd name="T43" fmla="*/ 210 h 280"/>
              <a:gd name="T44" fmla="*/ 18 w 263"/>
              <a:gd name="T45" fmla="*/ 210 h 280"/>
              <a:gd name="T46" fmla="*/ 18 w 263"/>
              <a:gd name="T47" fmla="*/ 236 h 280"/>
              <a:gd name="T48" fmla="*/ 44 w 263"/>
              <a:gd name="T49" fmla="*/ 263 h 280"/>
              <a:gd name="T50" fmla="*/ 166 w 263"/>
              <a:gd name="T51" fmla="*/ 263 h 280"/>
              <a:gd name="T52" fmla="*/ 244 w 263"/>
              <a:gd name="T53" fmla="*/ 18 h 280"/>
              <a:gd name="T54" fmla="*/ 87 w 263"/>
              <a:gd name="T55" fmla="*/ 18 h 280"/>
              <a:gd name="T56" fmla="*/ 71 w 263"/>
              <a:gd name="T57" fmla="*/ 193 h 280"/>
              <a:gd name="T58" fmla="*/ 175 w 263"/>
              <a:gd name="T59" fmla="*/ 193 h 280"/>
              <a:gd name="T60" fmla="*/ 175 w 263"/>
              <a:gd name="T61" fmla="*/ 236 h 280"/>
              <a:gd name="T62" fmla="*/ 201 w 263"/>
              <a:gd name="T63" fmla="*/ 263 h 280"/>
              <a:gd name="T64" fmla="*/ 228 w 263"/>
              <a:gd name="T65" fmla="*/ 236 h 280"/>
              <a:gd name="T66" fmla="*/ 244 w 263"/>
              <a:gd name="T67" fmla="*/ 18 h 280"/>
              <a:gd name="T68" fmla="*/ 131 w 263"/>
              <a:gd name="T69" fmla="*/ 123 h 280"/>
              <a:gd name="T70" fmla="*/ 113 w 263"/>
              <a:gd name="T71" fmla="*/ 123 h 280"/>
              <a:gd name="T72" fmla="*/ 111 w 263"/>
              <a:gd name="T73" fmla="*/ 140 h 280"/>
              <a:gd name="T74" fmla="*/ 130 w 263"/>
              <a:gd name="T75" fmla="*/ 140 h 280"/>
              <a:gd name="T76" fmla="*/ 131 w 263"/>
              <a:gd name="T77" fmla="*/ 123 h 280"/>
              <a:gd name="T78" fmla="*/ 203 w 263"/>
              <a:gd name="T79" fmla="*/ 105 h 280"/>
              <a:gd name="T80" fmla="*/ 204 w 263"/>
              <a:gd name="T81" fmla="*/ 88 h 280"/>
              <a:gd name="T82" fmla="*/ 116 w 263"/>
              <a:gd name="T83" fmla="*/ 88 h 280"/>
              <a:gd name="T84" fmla="*/ 114 w 263"/>
              <a:gd name="T85" fmla="*/ 105 h 280"/>
              <a:gd name="T86" fmla="*/ 203 w 263"/>
              <a:gd name="T87" fmla="*/ 10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280">
                <a:moveTo>
                  <a:pt x="205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207" y="53"/>
                  <a:pt x="207" y="53"/>
                  <a:pt x="207" y="53"/>
                </a:cubicBezTo>
                <a:lnTo>
                  <a:pt x="205" y="70"/>
                </a:lnTo>
                <a:close/>
                <a:moveTo>
                  <a:pt x="146" y="140"/>
                </a:moveTo>
                <a:cubicBezTo>
                  <a:pt x="182" y="140"/>
                  <a:pt x="182" y="140"/>
                  <a:pt x="182" y="140"/>
                </a:cubicBezTo>
                <a:cubicBezTo>
                  <a:pt x="184" y="123"/>
                  <a:pt x="184" y="123"/>
                  <a:pt x="184" y="123"/>
                </a:cubicBezTo>
                <a:cubicBezTo>
                  <a:pt x="148" y="123"/>
                  <a:pt x="148" y="123"/>
                  <a:pt x="148" y="123"/>
                </a:cubicBezTo>
                <a:lnTo>
                  <a:pt x="146" y="140"/>
                </a:lnTo>
                <a:close/>
                <a:moveTo>
                  <a:pt x="263" y="0"/>
                </a:moveTo>
                <a:cubicBezTo>
                  <a:pt x="245" y="237"/>
                  <a:pt x="245" y="237"/>
                  <a:pt x="245" y="237"/>
                </a:cubicBezTo>
                <a:cubicBezTo>
                  <a:pt x="245" y="261"/>
                  <a:pt x="226" y="280"/>
                  <a:pt x="201" y="280"/>
                </a:cubicBezTo>
                <a:cubicBezTo>
                  <a:pt x="44" y="280"/>
                  <a:pt x="44" y="280"/>
                  <a:pt x="44" y="280"/>
                </a:cubicBezTo>
                <a:cubicBezTo>
                  <a:pt x="20" y="280"/>
                  <a:pt x="0" y="261"/>
                  <a:pt x="0" y="236"/>
                </a:cubicBezTo>
                <a:cubicBezTo>
                  <a:pt x="0" y="193"/>
                  <a:pt x="0" y="193"/>
                  <a:pt x="0" y="193"/>
                </a:cubicBezTo>
                <a:cubicBezTo>
                  <a:pt x="54" y="193"/>
                  <a:pt x="54" y="193"/>
                  <a:pt x="54" y="193"/>
                </a:cubicBezTo>
                <a:cubicBezTo>
                  <a:pt x="71" y="0"/>
                  <a:pt x="71" y="0"/>
                  <a:pt x="71" y="0"/>
                </a:cubicBezTo>
                <a:lnTo>
                  <a:pt x="263" y="0"/>
                </a:lnTo>
                <a:close/>
                <a:moveTo>
                  <a:pt x="166" y="263"/>
                </a:moveTo>
                <a:cubicBezTo>
                  <a:pt x="161" y="255"/>
                  <a:pt x="158" y="246"/>
                  <a:pt x="158" y="236"/>
                </a:cubicBezTo>
                <a:cubicBezTo>
                  <a:pt x="158" y="210"/>
                  <a:pt x="158" y="210"/>
                  <a:pt x="158" y="210"/>
                </a:cubicBezTo>
                <a:cubicBezTo>
                  <a:pt x="18" y="210"/>
                  <a:pt x="18" y="210"/>
                  <a:pt x="18" y="210"/>
                </a:cubicBezTo>
                <a:cubicBezTo>
                  <a:pt x="18" y="236"/>
                  <a:pt x="18" y="236"/>
                  <a:pt x="18" y="236"/>
                </a:cubicBezTo>
                <a:cubicBezTo>
                  <a:pt x="18" y="251"/>
                  <a:pt x="30" y="263"/>
                  <a:pt x="44" y="263"/>
                </a:cubicBezTo>
                <a:lnTo>
                  <a:pt x="166" y="263"/>
                </a:lnTo>
                <a:close/>
                <a:moveTo>
                  <a:pt x="244" y="18"/>
                </a:moveTo>
                <a:cubicBezTo>
                  <a:pt x="87" y="18"/>
                  <a:pt x="87" y="18"/>
                  <a:pt x="87" y="18"/>
                </a:cubicBezTo>
                <a:cubicBezTo>
                  <a:pt x="71" y="193"/>
                  <a:pt x="71" y="193"/>
                  <a:pt x="71" y="193"/>
                </a:cubicBezTo>
                <a:cubicBezTo>
                  <a:pt x="175" y="193"/>
                  <a:pt x="175" y="193"/>
                  <a:pt x="175" y="193"/>
                </a:cubicBezTo>
                <a:cubicBezTo>
                  <a:pt x="175" y="236"/>
                  <a:pt x="175" y="236"/>
                  <a:pt x="175" y="236"/>
                </a:cubicBezTo>
                <a:cubicBezTo>
                  <a:pt x="175" y="251"/>
                  <a:pt x="187" y="263"/>
                  <a:pt x="201" y="263"/>
                </a:cubicBezTo>
                <a:cubicBezTo>
                  <a:pt x="216" y="263"/>
                  <a:pt x="228" y="251"/>
                  <a:pt x="228" y="236"/>
                </a:cubicBezTo>
                <a:lnTo>
                  <a:pt x="244" y="18"/>
                </a:lnTo>
                <a:close/>
                <a:moveTo>
                  <a:pt x="131" y="123"/>
                </a:moveTo>
                <a:cubicBezTo>
                  <a:pt x="113" y="123"/>
                  <a:pt x="113" y="123"/>
                  <a:pt x="113" y="123"/>
                </a:cubicBezTo>
                <a:cubicBezTo>
                  <a:pt x="111" y="140"/>
                  <a:pt x="111" y="140"/>
                  <a:pt x="111" y="140"/>
                </a:cubicBezTo>
                <a:cubicBezTo>
                  <a:pt x="130" y="140"/>
                  <a:pt x="130" y="140"/>
                  <a:pt x="130" y="140"/>
                </a:cubicBezTo>
                <a:lnTo>
                  <a:pt x="131" y="123"/>
                </a:lnTo>
                <a:close/>
                <a:moveTo>
                  <a:pt x="203" y="105"/>
                </a:moveTo>
                <a:cubicBezTo>
                  <a:pt x="204" y="88"/>
                  <a:pt x="204" y="88"/>
                  <a:pt x="204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203" y="105"/>
                  <a:pt x="203" y="105"/>
                  <a:pt x="203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5905405" y="2571312"/>
            <a:ext cx="369807" cy="488645"/>
          </a:xfrm>
          <a:custGeom>
            <a:avLst/>
            <a:gdLst>
              <a:gd name="T0" fmla="*/ 105 w 210"/>
              <a:gd name="T1" fmla="*/ 0 h 280"/>
              <a:gd name="T2" fmla="*/ 0 w 210"/>
              <a:gd name="T3" fmla="*/ 105 h 280"/>
              <a:gd name="T4" fmla="*/ 105 w 210"/>
              <a:gd name="T5" fmla="*/ 280 h 280"/>
              <a:gd name="T6" fmla="*/ 210 w 210"/>
              <a:gd name="T7" fmla="*/ 105 h 280"/>
              <a:gd name="T8" fmla="*/ 105 w 210"/>
              <a:gd name="T9" fmla="*/ 0 h 280"/>
              <a:gd name="T10" fmla="*/ 105 w 210"/>
              <a:gd name="T11" fmla="*/ 175 h 280"/>
              <a:gd name="T12" fmla="*/ 35 w 210"/>
              <a:gd name="T13" fmla="*/ 105 h 280"/>
              <a:gd name="T14" fmla="*/ 105 w 210"/>
              <a:gd name="T15" fmla="*/ 35 h 280"/>
              <a:gd name="T16" fmla="*/ 175 w 210"/>
              <a:gd name="T17" fmla="*/ 105 h 280"/>
              <a:gd name="T18" fmla="*/ 105 w 210"/>
              <a:gd name="T19" fmla="*/ 17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280">
                <a:moveTo>
                  <a:pt x="105" y="0"/>
                </a:moveTo>
                <a:cubicBezTo>
                  <a:pt x="47" y="0"/>
                  <a:pt x="0" y="47"/>
                  <a:pt x="0" y="105"/>
                </a:cubicBezTo>
                <a:cubicBezTo>
                  <a:pt x="0" y="163"/>
                  <a:pt x="88" y="280"/>
                  <a:pt x="105" y="280"/>
                </a:cubicBezTo>
                <a:cubicBezTo>
                  <a:pt x="123" y="280"/>
                  <a:pt x="210" y="163"/>
                  <a:pt x="210" y="105"/>
                </a:cubicBezTo>
                <a:cubicBezTo>
                  <a:pt x="210" y="47"/>
                  <a:pt x="163" y="0"/>
                  <a:pt x="105" y="0"/>
                </a:cubicBezTo>
                <a:close/>
                <a:moveTo>
                  <a:pt x="105" y="175"/>
                </a:moveTo>
                <a:cubicBezTo>
                  <a:pt x="67" y="175"/>
                  <a:pt x="35" y="143"/>
                  <a:pt x="35" y="105"/>
                </a:cubicBezTo>
                <a:cubicBezTo>
                  <a:pt x="35" y="66"/>
                  <a:pt x="67" y="35"/>
                  <a:pt x="105" y="35"/>
                </a:cubicBezTo>
                <a:cubicBezTo>
                  <a:pt x="144" y="35"/>
                  <a:pt x="175" y="66"/>
                  <a:pt x="175" y="105"/>
                </a:cubicBezTo>
                <a:cubicBezTo>
                  <a:pt x="175" y="143"/>
                  <a:pt x="144" y="175"/>
                  <a:pt x="105" y="1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01287" y="2237597"/>
            <a:ext cx="1415772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填写段落标题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1501288" y="2625279"/>
            <a:ext cx="33908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81592" y="3567946"/>
            <a:ext cx="1415772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填写段落标题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7181593" y="3955628"/>
            <a:ext cx="33908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01287" y="4894291"/>
            <a:ext cx="1415772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填写段落标题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1501288" y="5281973"/>
            <a:ext cx="33908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65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7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7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14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14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8859" y="2178150"/>
            <a:ext cx="2451801" cy="294580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45621" y="2178151"/>
            <a:ext cx="2451801" cy="2935163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72383" y="2178151"/>
            <a:ext cx="2451801" cy="2935163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99149" y="2178151"/>
            <a:ext cx="2451801" cy="29351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Rectangle 35"/>
          <p:cNvSpPr/>
          <p:nvPr/>
        </p:nvSpPr>
        <p:spPr>
          <a:xfrm>
            <a:off x="918859" y="5123951"/>
            <a:ext cx="2451801" cy="1155636"/>
          </a:xfrm>
          <a:prstGeom prst="rect">
            <a:avLst/>
          </a:prstGeom>
          <a:solidFill>
            <a:srgbClr val="124062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3545622" y="5113312"/>
            <a:ext cx="2451801" cy="1155636"/>
          </a:xfrm>
          <a:prstGeom prst="rect">
            <a:avLst/>
          </a:prstGeom>
          <a:solidFill>
            <a:srgbClr val="537285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Rectangle 43"/>
          <p:cNvSpPr/>
          <p:nvPr/>
        </p:nvSpPr>
        <p:spPr>
          <a:xfrm>
            <a:off x="6172385" y="5113312"/>
            <a:ext cx="2451801" cy="1155636"/>
          </a:xfrm>
          <a:prstGeom prst="rect">
            <a:avLst/>
          </a:prstGeom>
          <a:solidFill>
            <a:srgbClr val="124062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Rectangle 46"/>
          <p:cNvSpPr/>
          <p:nvPr/>
        </p:nvSpPr>
        <p:spPr>
          <a:xfrm>
            <a:off x="8799149" y="5113312"/>
            <a:ext cx="2451801" cy="1155636"/>
          </a:xfrm>
          <a:prstGeom prst="rect">
            <a:avLst/>
          </a:prstGeom>
          <a:solidFill>
            <a:srgbClr val="537285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TextBox 195"/>
          <p:cNvSpPr txBox="1"/>
          <p:nvPr/>
        </p:nvSpPr>
        <p:spPr>
          <a:xfrm>
            <a:off x="1539464" y="521791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20" name="TextBox 196"/>
          <p:cNvSpPr txBox="1"/>
          <p:nvPr/>
        </p:nvSpPr>
        <p:spPr>
          <a:xfrm>
            <a:off x="1117575" y="5522961"/>
            <a:ext cx="2054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TextBox 195"/>
          <p:cNvSpPr txBox="1"/>
          <p:nvPr/>
        </p:nvSpPr>
        <p:spPr>
          <a:xfrm>
            <a:off x="4166227" y="521791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22" name="TextBox 196"/>
          <p:cNvSpPr txBox="1"/>
          <p:nvPr/>
        </p:nvSpPr>
        <p:spPr>
          <a:xfrm>
            <a:off x="3744338" y="5522961"/>
            <a:ext cx="2054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TextBox 195"/>
          <p:cNvSpPr txBox="1"/>
          <p:nvPr/>
        </p:nvSpPr>
        <p:spPr>
          <a:xfrm>
            <a:off x="6792991" y="521791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26" name="TextBox 196"/>
          <p:cNvSpPr txBox="1"/>
          <p:nvPr/>
        </p:nvSpPr>
        <p:spPr>
          <a:xfrm>
            <a:off x="6371102" y="5522961"/>
            <a:ext cx="2054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TextBox 195"/>
          <p:cNvSpPr txBox="1"/>
          <p:nvPr/>
        </p:nvSpPr>
        <p:spPr>
          <a:xfrm>
            <a:off x="9419755" y="521791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31" name="TextBox 196"/>
          <p:cNvSpPr txBox="1"/>
          <p:nvPr/>
        </p:nvSpPr>
        <p:spPr>
          <a:xfrm>
            <a:off x="8997866" y="5522961"/>
            <a:ext cx="2054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82831" y="11965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62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5" grpId="0"/>
      <p:bldP spid="26" grpId="0"/>
      <p:bldP spid="30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3"/>
            <a:ext cx="2078123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4318520" y="4047292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财务与融资</a:t>
            </a: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498301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318521" y="5355999"/>
            <a:ext cx="2677255" cy="1176217"/>
            <a:chOff x="5939501" y="3292669"/>
            <a:chExt cx="2677254" cy="1176217"/>
          </a:xfrm>
        </p:grpSpPr>
        <p:sp>
          <p:nvSpPr>
            <p:cNvPr id="32" name="文本框 9"/>
            <p:cNvSpPr txBox="1"/>
            <p:nvPr/>
          </p:nvSpPr>
          <p:spPr>
            <a:xfrm>
              <a:off x="5939502" y="3292669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成本预算</a:t>
              </a:r>
            </a:p>
          </p:txBody>
        </p:sp>
        <p:sp>
          <p:nvSpPr>
            <p:cNvPr id="33" name="文本框 9"/>
            <p:cNvSpPr txBox="1"/>
            <p:nvPr/>
          </p:nvSpPr>
          <p:spPr>
            <a:xfrm>
              <a:off x="5939501" y="3726589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资金缺口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939502" y="4161109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融资计划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589475" y="5357525"/>
            <a:ext cx="2677255" cy="734754"/>
            <a:chOff x="8210456" y="3294197"/>
            <a:chExt cx="2677254" cy="734754"/>
          </a:xfrm>
        </p:grpSpPr>
        <p:sp>
          <p:nvSpPr>
            <p:cNvPr id="37" name="文本框 9"/>
            <p:cNvSpPr txBox="1"/>
            <p:nvPr/>
          </p:nvSpPr>
          <p:spPr>
            <a:xfrm>
              <a:off x="8210456" y="329419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资金主要用途</a:t>
              </a:r>
            </a:p>
          </p:txBody>
        </p:sp>
        <p:sp>
          <p:nvSpPr>
            <p:cNvPr id="38" name="文本框 9"/>
            <p:cNvSpPr txBox="1"/>
            <p:nvPr/>
          </p:nvSpPr>
          <p:spPr>
            <a:xfrm>
              <a:off x="8210457" y="3721174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结束语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cxnSp>
        <p:nvCxnSpPr>
          <p:cNvPr id="11" name="Straight Connector 53"/>
          <p:cNvCxnSpPr/>
          <p:nvPr/>
        </p:nvCxnSpPr>
        <p:spPr>
          <a:xfrm>
            <a:off x="2466641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2" name="Straight Connector 56"/>
          <p:cNvCxnSpPr/>
          <p:nvPr/>
        </p:nvCxnSpPr>
        <p:spPr>
          <a:xfrm>
            <a:off x="4319616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3" name="Straight Connector 57"/>
          <p:cNvCxnSpPr/>
          <p:nvPr/>
        </p:nvCxnSpPr>
        <p:spPr>
          <a:xfrm>
            <a:off x="7929596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Straight Connector 58"/>
          <p:cNvCxnSpPr/>
          <p:nvPr/>
        </p:nvCxnSpPr>
        <p:spPr>
          <a:xfrm>
            <a:off x="9781631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Straight Connector 45"/>
          <p:cNvCxnSpPr/>
          <p:nvPr/>
        </p:nvCxnSpPr>
        <p:spPr>
          <a:xfrm>
            <a:off x="6129683" y="3740138"/>
            <a:ext cx="0" cy="692584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6" name="Straight Connector 7"/>
          <p:cNvCxnSpPr/>
          <p:nvPr/>
        </p:nvCxnSpPr>
        <p:spPr>
          <a:xfrm>
            <a:off x="2466641" y="3978394"/>
            <a:ext cx="731498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17" name="Oval 22"/>
          <p:cNvSpPr/>
          <p:nvPr/>
        </p:nvSpPr>
        <p:spPr>
          <a:xfrm>
            <a:off x="5418684" y="2363372"/>
            <a:ext cx="1376407" cy="137676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  <a:endParaRPr 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Oval 13"/>
          <p:cNvSpPr/>
          <p:nvPr/>
        </p:nvSpPr>
        <p:spPr>
          <a:xfrm>
            <a:off x="5769469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46"/>
          <p:cNvSpPr>
            <a:spLocks noChangeAspect="1" noChangeArrowheads="1"/>
          </p:cNvSpPr>
          <p:nvPr/>
        </p:nvSpPr>
        <p:spPr bwMode="auto">
          <a:xfrm>
            <a:off x="5954148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Freeform 204"/>
          <p:cNvSpPr>
            <a:spLocks noEditPoints="1"/>
          </p:cNvSpPr>
          <p:nvPr/>
        </p:nvSpPr>
        <p:spPr bwMode="auto">
          <a:xfrm>
            <a:off x="9361749" y="2134101"/>
            <a:ext cx="399756" cy="1606039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Freeform 200"/>
          <p:cNvSpPr>
            <a:spLocks noEditPoints="1"/>
          </p:cNvSpPr>
          <p:nvPr/>
        </p:nvSpPr>
        <p:spPr bwMode="auto">
          <a:xfrm>
            <a:off x="2477735" y="2132119"/>
            <a:ext cx="508891" cy="1608020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TextBox 692"/>
          <p:cNvSpPr txBox="1"/>
          <p:nvPr/>
        </p:nvSpPr>
        <p:spPr>
          <a:xfrm>
            <a:off x="3153630" y="2114857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25" name="TextBox 692"/>
          <p:cNvSpPr txBox="1"/>
          <p:nvPr/>
        </p:nvSpPr>
        <p:spPr>
          <a:xfrm>
            <a:off x="7490433" y="2114857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26" name="Oval 13"/>
          <p:cNvSpPr/>
          <p:nvPr/>
        </p:nvSpPr>
        <p:spPr>
          <a:xfrm>
            <a:off x="2106427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Freeform 46"/>
          <p:cNvSpPr>
            <a:spLocks noChangeAspect="1" noChangeArrowheads="1"/>
          </p:cNvSpPr>
          <p:nvPr/>
        </p:nvSpPr>
        <p:spPr bwMode="auto">
          <a:xfrm>
            <a:off x="2291107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Oval 13"/>
          <p:cNvSpPr/>
          <p:nvPr/>
        </p:nvSpPr>
        <p:spPr>
          <a:xfrm>
            <a:off x="3971103" y="4343620"/>
            <a:ext cx="720428" cy="720616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46"/>
          <p:cNvSpPr>
            <a:spLocks noChangeAspect="1" noChangeArrowheads="1"/>
          </p:cNvSpPr>
          <p:nvPr/>
        </p:nvSpPr>
        <p:spPr bwMode="auto">
          <a:xfrm>
            <a:off x="4155781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Oval 13"/>
          <p:cNvSpPr/>
          <p:nvPr/>
        </p:nvSpPr>
        <p:spPr>
          <a:xfrm>
            <a:off x="7579534" y="4343620"/>
            <a:ext cx="720428" cy="720616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Freeform 46"/>
          <p:cNvSpPr>
            <a:spLocks noChangeAspect="1" noChangeArrowheads="1"/>
          </p:cNvSpPr>
          <p:nvPr/>
        </p:nvSpPr>
        <p:spPr bwMode="auto">
          <a:xfrm>
            <a:off x="7764213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Oval 13"/>
          <p:cNvSpPr/>
          <p:nvPr/>
        </p:nvSpPr>
        <p:spPr>
          <a:xfrm>
            <a:off x="9432509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46"/>
          <p:cNvSpPr>
            <a:spLocks noChangeAspect="1" noChangeArrowheads="1"/>
          </p:cNvSpPr>
          <p:nvPr/>
        </p:nvSpPr>
        <p:spPr bwMode="auto">
          <a:xfrm>
            <a:off x="9617188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60007" y="5314640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24683" y="5314640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24415" y="5314640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22962" y="5314640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86089" y="5314640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7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5" grpId="0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2" name="Freeform 6"/>
          <p:cNvSpPr>
            <a:spLocks/>
          </p:cNvSpPr>
          <p:nvPr/>
        </p:nvSpPr>
        <p:spPr bwMode="auto">
          <a:xfrm>
            <a:off x="0" y="1643429"/>
            <a:ext cx="11175403" cy="5472608"/>
          </a:xfrm>
          <a:custGeom>
            <a:avLst/>
            <a:gdLst>
              <a:gd name="T0" fmla="*/ 0 w 2926"/>
              <a:gd name="T1" fmla="*/ 1135 h 2051"/>
              <a:gd name="T2" fmla="*/ 2430 w 2926"/>
              <a:gd name="T3" fmla="*/ 219 h 2051"/>
              <a:gd name="T4" fmla="*/ 2299 w 2926"/>
              <a:gd name="T5" fmla="*/ 184 h 2051"/>
              <a:gd name="T6" fmla="*/ 2830 w 2926"/>
              <a:gd name="T7" fmla="*/ 0 h 2051"/>
              <a:gd name="T8" fmla="*/ 2926 w 2926"/>
              <a:gd name="T9" fmla="*/ 347 h 2051"/>
              <a:gd name="T10" fmla="*/ 2759 w 2926"/>
              <a:gd name="T11" fmla="*/ 297 h 2051"/>
              <a:gd name="T12" fmla="*/ 0 w 2926"/>
              <a:gd name="T13" fmla="*/ 2051 h 2051"/>
              <a:gd name="T14" fmla="*/ 0 w 2926"/>
              <a:gd name="T15" fmla="*/ 1135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6" h="2051">
                <a:moveTo>
                  <a:pt x="0" y="1135"/>
                </a:moveTo>
                <a:cubicBezTo>
                  <a:pt x="0" y="1135"/>
                  <a:pt x="1636" y="928"/>
                  <a:pt x="2430" y="219"/>
                </a:cubicBezTo>
                <a:cubicBezTo>
                  <a:pt x="2299" y="184"/>
                  <a:pt x="2299" y="184"/>
                  <a:pt x="2299" y="184"/>
                </a:cubicBezTo>
                <a:cubicBezTo>
                  <a:pt x="2830" y="0"/>
                  <a:pt x="2830" y="0"/>
                  <a:pt x="2830" y="0"/>
                </a:cubicBezTo>
                <a:cubicBezTo>
                  <a:pt x="2926" y="347"/>
                  <a:pt x="2926" y="347"/>
                  <a:pt x="2926" y="347"/>
                </a:cubicBezTo>
                <a:cubicBezTo>
                  <a:pt x="2759" y="297"/>
                  <a:pt x="2759" y="297"/>
                  <a:pt x="2759" y="297"/>
                </a:cubicBezTo>
                <a:cubicBezTo>
                  <a:pt x="2759" y="297"/>
                  <a:pt x="2100" y="1316"/>
                  <a:pt x="0" y="2051"/>
                </a:cubicBezTo>
                <a:lnTo>
                  <a:pt x="0" y="1135"/>
                </a:lnTo>
                <a:close/>
              </a:path>
            </a:pathLst>
          </a:custGeom>
          <a:solidFill>
            <a:srgbClr val="537285">
              <a:alpha val="30000"/>
            </a:srgb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641899" y="4555995"/>
            <a:ext cx="1623940" cy="162393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填写此处标题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820647" y="3655503"/>
            <a:ext cx="1625696" cy="1625694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填写此处标题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820685" y="2351843"/>
            <a:ext cx="1625696" cy="1625694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填写此处标题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48" name="肘形连接符 47"/>
          <p:cNvCxnSpPr>
            <a:stCxn id="45" idx="0"/>
            <a:endCxn id="49" idx="3"/>
          </p:cNvCxnSpPr>
          <p:nvPr/>
        </p:nvCxnSpPr>
        <p:spPr>
          <a:xfrm rot="5400000" flipH="1" flipV="1">
            <a:off x="2216071" y="3154733"/>
            <a:ext cx="1639061" cy="1163465"/>
          </a:xfrm>
          <a:prstGeom prst="bentConnector4">
            <a:avLst>
              <a:gd name="adj1" fmla="val 16904"/>
              <a:gd name="adj2" fmla="val 119648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57839" y="1832021"/>
            <a:ext cx="25594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50" name="肘形连接符 49"/>
          <p:cNvCxnSpPr>
            <a:stCxn id="46" idx="0"/>
            <a:endCxn id="51" idx="3"/>
          </p:cNvCxnSpPr>
          <p:nvPr/>
        </p:nvCxnSpPr>
        <p:spPr>
          <a:xfrm rot="5400000" flipH="1" flipV="1">
            <a:off x="5805618" y="2398564"/>
            <a:ext cx="1084819" cy="1429063"/>
          </a:xfrm>
          <a:prstGeom prst="bentConnector4">
            <a:avLst>
              <a:gd name="adj1" fmla="val 15954"/>
              <a:gd name="adj2" fmla="val 115997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503063" y="1832020"/>
            <a:ext cx="2559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52" name="肘形连接符 51"/>
          <p:cNvCxnSpPr>
            <a:stCxn id="47" idx="4"/>
            <a:endCxn id="53" idx="1"/>
          </p:cNvCxnSpPr>
          <p:nvPr/>
        </p:nvCxnSpPr>
        <p:spPr>
          <a:xfrm rot="5400000">
            <a:off x="7278000" y="4489736"/>
            <a:ext cx="1867732" cy="843335"/>
          </a:xfrm>
          <a:prstGeom prst="bentConnector4">
            <a:avLst>
              <a:gd name="adj1" fmla="val 24046"/>
              <a:gd name="adj2" fmla="val 127107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790198" y="4875773"/>
            <a:ext cx="29611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863818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47" grpId="0" animBg="1"/>
      <p:bldP spid="49" grpId="0"/>
      <p:bldP spid="51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48738" y="2627926"/>
            <a:ext cx="75701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70259" y="5671275"/>
            <a:ext cx="75701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748738" y="4150149"/>
            <a:ext cx="75701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4"/>
          <p:cNvSpPr>
            <a:spLocks/>
          </p:cNvSpPr>
          <p:nvPr/>
        </p:nvSpPr>
        <p:spPr bwMode="auto">
          <a:xfrm>
            <a:off x="6444775" y="5194925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4"/>
          <p:cNvSpPr>
            <a:spLocks/>
          </p:cNvSpPr>
          <p:nvPr/>
        </p:nvSpPr>
        <p:spPr bwMode="auto">
          <a:xfrm>
            <a:off x="4980508" y="5194925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4"/>
          <p:cNvSpPr>
            <a:spLocks/>
          </p:cNvSpPr>
          <p:nvPr/>
        </p:nvSpPr>
        <p:spPr bwMode="auto">
          <a:xfrm>
            <a:off x="6444775" y="3672478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4"/>
          <p:cNvSpPr>
            <a:spLocks/>
          </p:cNvSpPr>
          <p:nvPr/>
        </p:nvSpPr>
        <p:spPr bwMode="auto">
          <a:xfrm>
            <a:off x="4980508" y="3672478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4"/>
          <p:cNvSpPr>
            <a:spLocks/>
          </p:cNvSpPr>
          <p:nvPr/>
        </p:nvSpPr>
        <p:spPr bwMode="auto">
          <a:xfrm>
            <a:off x="6444775" y="2156751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4"/>
          <p:cNvSpPr>
            <a:spLocks/>
          </p:cNvSpPr>
          <p:nvPr/>
        </p:nvSpPr>
        <p:spPr bwMode="auto">
          <a:xfrm>
            <a:off x="4980508" y="2156751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93083" y="3944924"/>
            <a:ext cx="405524" cy="390340"/>
            <a:chOff x="8905876" y="3073401"/>
            <a:chExt cx="720725" cy="693738"/>
          </a:xfrm>
          <a:solidFill>
            <a:srgbClr val="FEFEFE"/>
          </a:solidFill>
        </p:grpSpPr>
        <p:sp>
          <p:nvSpPr>
            <p:cNvPr id="21" name="Oval 585"/>
            <p:cNvSpPr>
              <a:spLocks noChangeArrowheads="1"/>
            </p:cNvSpPr>
            <p:nvPr/>
          </p:nvSpPr>
          <p:spPr bwMode="auto">
            <a:xfrm>
              <a:off x="9037638" y="3092451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2" name="Oval 586"/>
            <p:cNvSpPr>
              <a:spLocks noChangeArrowheads="1"/>
            </p:cNvSpPr>
            <p:nvPr/>
          </p:nvSpPr>
          <p:spPr bwMode="auto">
            <a:xfrm>
              <a:off x="9437688" y="3092451"/>
              <a:ext cx="984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5" name="Freeform 587"/>
            <p:cNvSpPr>
              <a:spLocks noEditPoints="1"/>
            </p:cNvSpPr>
            <p:nvPr/>
          </p:nvSpPr>
          <p:spPr bwMode="auto">
            <a:xfrm>
              <a:off x="8905876" y="3227388"/>
              <a:ext cx="261938" cy="501650"/>
            </a:xfrm>
            <a:custGeom>
              <a:avLst/>
              <a:gdLst>
                <a:gd name="T0" fmla="*/ 65 w 70"/>
                <a:gd name="T1" fmla="*/ 79 h 134"/>
                <a:gd name="T2" fmla="*/ 60 w 70"/>
                <a:gd name="T3" fmla="*/ 79 h 134"/>
                <a:gd name="T4" fmla="*/ 66 w 70"/>
                <a:gd name="T5" fmla="*/ 7 h 134"/>
                <a:gd name="T6" fmla="*/ 68 w 70"/>
                <a:gd name="T7" fmla="*/ 2 h 134"/>
                <a:gd name="T8" fmla="*/ 67 w 70"/>
                <a:gd name="T9" fmla="*/ 1 h 134"/>
                <a:gd name="T10" fmla="*/ 66 w 70"/>
                <a:gd name="T11" fmla="*/ 1 h 134"/>
                <a:gd name="T12" fmla="*/ 60 w 70"/>
                <a:gd name="T13" fmla="*/ 1 h 134"/>
                <a:gd name="T14" fmla="*/ 60 w 70"/>
                <a:gd name="T15" fmla="*/ 1 h 134"/>
                <a:gd name="T16" fmla="*/ 65 w 70"/>
                <a:gd name="T17" fmla="*/ 6 h 134"/>
                <a:gd name="T18" fmla="*/ 58 w 70"/>
                <a:gd name="T19" fmla="*/ 9 h 134"/>
                <a:gd name="T20" fmla="*/ 62 w 70"/>
                <a:gd name="T21" fmla="*/ 14 h 134"/>
                <a:gd name="T22" fmla="*/ 53 w 70"/>
                <a:gd name="T23" fmla="*/ 33 h 134"/>
                <a:gd name="T24" fmla="*/ 52 w 70"/>
                <a:gd name="T25" fmla="*/ 6 h 134"/>
                <a:gd name="T26" fmla="*/ 53 w 70"/>
                <a:gd name="T27" fmla="*/ 5 h 134"/>
                <a:gd name="T28" fmla="*/ 51 w 70"/>
                <a:gd name="T29" fmla="*/ 0 h 134"/>
                <a:gd name="T30" fmla="*/ 46 w 70"/>
                <a:gd name="T31" fmla="*/ 0 h 134"/>
                <a:gd name="T32" fmla="*/ 44 w 70"/>
                <a:gd name="T33" fmla="*/ 5 h 134"/>
                <a:gd name="T34" fmla="*/ 45 w 70"/>
                <a:gd name="T35" fmla="*/ 6 h 134"/>
                <a:gd name="T36" fmla="*/ 44 w 70"/>
                <a:gd name="T37" fmla="*/ 33 h 134"/>
                <a:gd name="T38" fmla="*/ 35 w 70"/>
                <a:gd name="T39" fmla="*/ 14 h 134"/>
                <a:gd name="T40" fmla="*/ 39 w 70"/>
                <a:gd name="T41" fmla="*/ 9 h 134"/>
                <a:gd name="T42" fmla="*/ 32 w 70"/>
                <a:gd name="T43" fmla="*/ 6 h 134"/>
                <a:gd name="T44" fmla="*/ 37 w 70"/>
                <a:gd name="T45" fmla="*/ 1 h 134"/>
                <a:gd name="T46" fmla="*/ 37 w 70"/>
                <a:gd name="T47" fmla="*/ 1 h 134"/>
                <a:gd name="T48" fmla="*/ 31 w 70"/>
                <a:gd name="T49" fmla="*/ 1 h 134"/>
                <a:gd name="T50" fmla="*/ 30 w 70"/>
                <a:gd name="T51" fmla="*/ 1 h 134"/>
                <a:gd name="T52" fmla="*/ 25 w 70"/>
                <a:gd name="T53" fmla="*/ 4 h 134"/>
                <a:gd name="T54" fmla="*/ 2 w 70"/>
                <a:gd name="T55" fmla="*/ 28 h 134"/>
                <a:gd name="T56" fmla="*/ 2 w 70"/>
                <a:gd name="T57" fmla="*/ 28 h 134"/>
                <a:gd name="T58" fmla="*/ 2 w 70"/>
                <a:gd name="T59" fmla="*/ 28 h 134"/>
                <a:gd name="T60" fmla="*/ 1 w 70"/>
                <a:gd name="T61" fmla="*/ 38 h 134"/>
                <a:gd name="T62" fmla="*/ 1 w 70"/>
                <a:gd name="T63" fmla="*/ 38 h 134"/>
                <a:gd name="T64" fmla="*/ 1 w 70"/>
                <a:gd name="T65" fmla="*/ 38 h 134"/>
                <a:gd name="T66" fmla="*/ 1 w 70"/>
                <a:gd name="T67" fmla="*/ 38 h 134"/>
                <a:gd name="T68" fmla="*/ 2 w 70"/>
                <a:gd name="T69" fmla="*/ 38 h 134"/>
                <a:gd name="T70" fmla="*/ 2 w 70"/>
                <a:gd name="T71" fmla="*/ 39 h 134"/>
                <a:gd name="T72" fmla="*/ 3 w 70"/>
                <a:gd name="T73" fmla="*/ 41 h 134"/>
                <a:gd name="T74" fmla="*/ 5 w 70"/>
                <a:gd name="T75" fmla="*/ 45 h 134"/>
                <a:gd name="T76" fmla="*/ 9 w 70"/>
                <a:gd name="T77" fmla="*/ 52 h 134"/>
                <a:gd name="T78" fmla="*/ 16 w 70"/>
                <a:gd name="T79" fmla="*/ 67 h 134"/>
                <a:gd name="T80" fmla="*/ 26 w 70"/>
                <a:gd name="T81" fmla="*/ 61 h 134"/>
                <a:gd name="T82" fmla="*/ 26 w 70"/>
                <a:gd name="T83" fmla="*/ 71 h 134"/>
                <a:gd name="T84" fmla="*/ 26 w 70"/>
                <a:gd name="T85" fmla="*/ 71 h 134"/>
                <a:gd name="T86" fmla="*/ 28 w 70"/>
                <a:gd name="T87" fmla="*/ 71 h 134"/>
                <a:gd name="T88" fmla="*/ 29 w 70"/>
                <a:gd name="T89" fmla="*/ 134 h 134"/>
                <a:gd name="T90" fmla="*/ 47 w 70"/>
                <a:gd name="T91" fmla="*/ 134 h 134"/>
                <a:gd name="T92" fmla="*/ 48 w 70"/>
                <a:gd name="T93" fmla="*/ 71 h 134"/>
                <a:gd name="T94" fmla="*/ 49 w 70"/>
                <a:gd name="T95" fmla="*/ 71 h 134"/>
                <a:gd name="T96" fmla="*/ 51 w 70"/>
                <a:gd name="T97" fmla="*/ 134 h 134"/>
                <a:gd name="T98" fmla="*/ 69 w 70"/>
                <a:gd name="T99" fmla="*/ 134 h 134"/>
                <a:gd name="T100" fmla="*/ 70 w 70"/>
                <a:gd name="T101" fmla="*/ 79 h 134"/>
                <a:gd name="T102" fmla="*/ 65 w 70"/>
                <a:gd name="T103" fmla="*/ 79 h 134"/>
                <a:gd name="T104" fmla="*/ 26 w 70"/>
                <a:gd name="T105" fmla="*/ 47 h 134"/>
                <a:gd name="T106" fmla="*/ 24 w 70"/>
                <a:gd name="T107" fmla="*/ 44 h 134"/>
                <a:gd name="T108" fmla="*/ 20 w 70"/>
                <a:gd name="T109" fmla="*/ 37 h 134"/>
                <a:gd name="T110" fmla="*/ 19 w 70"/>
                <a:gd name="T111" fmla="*/ 35 h 134"/>
                <a:gd name="T112" fmla="*/ 27 w 70"/>
                <a:gd name="T113" fmla="*/ 25 h 134"/>
                <a:gd name="T114" fmla="*/ 26 w 70"/>
                <a:gd name="T115" fmla="*/ 4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34">
                  <a:moveTo>
                    <a:pt x="65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7" y="3"/>
                    <a:pt x="6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6" y="2"/>
                    <a:pt x="25" y="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47"/>
                    <a:pt x="2" y="33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9" y="65"/>
                    <a:pt x="23" y="63"/>
                    <a:pt x="26" y="61"/>
                  </a:cubicBezTo>
                  <a:cubicBezTo>
                    <a:pt x="26" y="64"/>
                    <a:pt x="26" y="68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7" y="71"/>
                    <a:pt x="28" y="71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16"/>
                    <a:pt x="48" y="84"/>
                    <a:pt x="48" y="71"/>
                  </a:cubicBezTo>
                  <a:cubicBezTo>
                    <a:pt x="48" y="71"/>
                    <a:pt x="49" y="71"/>
                    <a:pt x="49" y="71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0" y="119"/>
                    <a:pt x="70" y="95"/>
                    <a:pt x="70" y="79"/>
                  </a:cubicBezTo>
                  <a:cubicBezTo>
                    <a:pt x="68" y="79"/>
                    <a:pt x="66" y="79"/>
                    <a:pt x="65" y="79"/>
                  </a:cubicBezTo>
                  <a:close/>
                  <a:moveTo>
                    <a:pt x="26" y="47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2"/>
                    <a:pt x="26" y="40"/>
                    <a:pt x="2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Freeform 588"/>
            <p:cNvSpPr>
              <a:spLocks/>
            </p:cNvSpPr>
            <p:nvPr/>
          </p:nvSpPr>
          <p:spPr bwMode="auto">
            <a:xfrm>
              <a:off x="9401176" y="3227388"/>
              <a:ext cx="225425" cy="501650"/>
            </a:xfrm>
            <a:custGeom>
              <a:avLst/>
              <a:gdLst>
                <a:gd name="T0" fmla="*/ 60 w 60"/>
                <a:gd name="T1" fmla="*/ 39 h 134"/>
                <a:gd name="T2" fmla="*/ 60 w 60"/>
                <a:gd name="T3" fmla="*/ 39 h 134"/>
                <a:gd name="T4" fmla="*/ 60 w 60"/>
                <a:gd name="T5" fmla="*/ 39 h 134"/>
                <a:gd name="T6" fmla="*/ 60 w 60"/>
                <a:gd name="T7" fmla="*/ 39 h 134"/>
                <a:gd name="T8" fmla="*/ 60 w 60"/>
                <a:gd name="T9" fmla="*/ 38 h 134"/>
                <a:gd name="T10" fmla="*/ 48 w 60"/>
                <a:gd name="T11" fmla="*/ 7 h 134"/>
                <a:gd name="T12" fmla="*/ 41 w 60"/>
                <a:gd name="T13" fmla="*/ 1 h 134"/>
                <a:gd name="T14" fmla="*/ 41 w 60"/>
                <a:gd name="T15" fmla="*/ 1 h 134"/>
                <a:gd name="T16" fmla="*/ 34 w 60"/>
                <a:gd name="T17" fmla="*/ 1 h 134"/>
                <a:gd name="T18" fmla="*/ 34 w 60"/>
                <a:gd name="T19" fmla="*/ 1 h 134"/>
                <a:gd name="T20" fmla="*/ 40 w 60"/>
                <a:gd name="T21" fmla="*/ 6 h 134"/>
                <a:gd name="T22" fmla="*/ 33 w 60"/>
                <a:gd name="T23" fmla="*/ 9 h 134"/>
                <a:gd name="T24" fmla="*/ 36 w 60"/>
                <a:gd name="T25" fmla="*/ 14 h 134"/>
                <a:gd name="T26" fmla="*/ 28 w 60"/>
                <a:gd name="T27" fmla="*/ 33 h 134"/>
                <a:gd name="T28" fmla="*/ 26 w 60"/>
                <a:gd name="T29" fmla="*/ 6 h 134"/>
                <a:gd name="T30" fmla="*/ 27 w 60"/>
                <a:gd name="T31" fmla="*/ 5 h 134"/>
                <a:gd name="T32" fmla="*/ 26 w 60"/>
                <a:gd name="T33" fmla="*/ 0 h 134"/>
                <a:gd name="T34" fmla="*/ 20 w 60"/>
                <a:gd name="T35" fmla="*/ 0 h 134"/>
                <a:gd name="T36" fmla="*/ 19 w 60"/>
                <a:gd name="T37" fmla="*/ 5 h 134"/>
                <a:gd name="T38" fmla="*/ 20 w 60"/>
                <a:gd name="T39" fmla="*/ 6 h 134"/>
                <a:gd name="T40" fmla="*/ 19 w 60"/>
                <a:gd name="T41" fmla="*/ 33 h 134"/>
                <a:gd name="T42" fmla="*/ 10 w 60"/>
                <a:gd name="T43" fmla="*/ 14 h 134"/>
                <a:gd name="T44" fmla="*/ 13 w 60"/>
                <a:gd name="T45" fmla="*/ 9 h 134"/>
                <a:gd name="T46" fmla="*/ 6 w 60"/>
                <a:gd name="T47" fmla="*/ 6 h 134"/>
                <a:gd name="T48" fmla="*/ 12 w 60"/>
                <a:gd name="T49" fmla="*/ 1 h 134"/>
                <a:gd name="T50" fmla="*/ 12 w 60"/>
                <a:gd name="T51" fmla="*/ 1 h 134"/>
                <a:gd name="T52" fmla="*/ 6 w 60"/>
                <a:gd name="T53" fmla="*/ 1 h 134"/>
                <a:gd name="T54" fmla="*/ 5 w 60"/>
                <a:gd name="T55" fmla="*/ 1 h 134"/>
                <a:gd name="T56" fmla="*/ 0 w 60"/>
                <a:gd name="T57" fmla="*/ 3 h 134"/>
                <a:gd name="T58" fmla="*/ 1 w 60"/>
                <a:gd name="T59" fmla="*/ 7 h 134"/>
                <a:gd name="T60" fmla="*/ 7 w 60"/>
                <a:gd name="T61" fmla="*/ 79 h 134"/>
                <a:gd name="T62" fmla="*/ 2 w 60"/>
                <a:gd name="T63" fmla="*/ 79 h 134"/>
                <a:gd name="T64" fmla="*/ 4 w 60"/>
                <a:gd name="T65" fmla="*/ 134 h 134"/>
                <a:gd name="T66" fmla="*/ 22 w 60"/>
                <a:gd name="T67" fmla="*/ 134 h 134"/>
                <a:gd name="T68" fmla="*/ 22 w 60"/>
                <a:gd name="T69" fmla="*/ 71 h 134"/>
                <a:gd name="T70" fmla="*/ 24 w 60"/>
                <a:gd name="T71" fmla="*/ 71 h 134"/>
                <a:gd name="T72" fmla="*/ 26 w 60"/>
                <a:gd name="T73" fmla="*/ 134 h 134"/>
                <a:gd name="T74" fmla="*/ 44 w 60"/>
                <a:gd name="T75" fmla="*/ 134 h 134"/>
                <a:gd name="T76" fmla="*/ 44 w 60"/>
                <a:gd name="T77" fmla="*/ 73 h 134"/>
                <a:gd name="T78" fmla="*/ 47 w 60"/>
                <a:gd name="T79" fmla="*/ 75 h 134"/>
                <a:gd name="T80" fmla="*/ 54 w 60"/>
                <a:gd name="T81" fmla="*/ 59 h 134"/>
                <a:gd name="T82" fmla="*/ 57 w 60"/>
                <a:gd name="T83" fmla="*/ 52 h 134"/>
                <a:gd name="T84" fmla="*/ 59 w 60"/>
                <a:gd name="T85" fmla="*/ 48 h 134"/>
                <a:gd name="T86" fmla="*/ 59 w 60"/>
                <a:gd name="T87" fmla="*/ 46 h 134"/>
                <a:gd name="T88" fmla="*/ 60 w 60"/>
                <a:gd name="T89" fmla="*/ 46 h 134"/>
                <a:gd name="T90" fmla="*/ 60 w 60"/>
                <a:gd name="T91" fmla="*/ 45 h 134"/>
                <a:gd name="T92" fmla="*/ 60 w 60"/>
                <a:gd name="T93" fmla="*/ 45 h 134"/>
                <a:gd name="T94" fmla="*/ 60 w 60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134"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4"/>
                    <a:pt x="44" y="2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1"/>
                    <a:pt x="36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3" y="116"/>
                    <a:pt x="22" y="84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5" y="117"/>
                    <a:pt x="44" y="87"/>
                    <a:pt x="44" y="73"/>
                  </a:cubicBezTo>
                  <a:cubicBezTo>
                    <a:pt x="45" y="74"/>
                    <a:pt x="46" y="74"/>
                    <a:pt x="47" y="7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3"/>
                    <a:pt x="59" y="52"/>
                    <a:pt x="6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Oval 589"/>
            <p:cNvSpPr>
              <a:spLocks noChangeArrowheads="1"/>
            </p:cNvSpPr>
            <p:nvPr/>
          </p:nvSpPr>
          <p:spPr bwMode="auto">
            <a:xfrm>
              <a:off x="9224963" y="3073401"/>
              <a:ext cx="107950" cy="134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1" name="Freeform 590"/>
            <p:cNvSpPr>
              <a:spLocks/>
            </p:cNvSpPr>
            <p:nvPr/>
          </p:nvSpPr>
          <p:spPr bwMode="auto">
            <a:xfrm>
              <a:off x="9150351" y="3219451"/>
              <a:ext cx="258763" cy="547688"/>
            </a:xfrm>
            <a:custGeom>
              <a:avLst/>
              <a:gdLst>
                <a:gd name="T0" fmla="*/ 54 w 69"/>
                <a:gd name="T1" fmla="*/ 1 h 146"/>
                <a:gd name="T2" fmla="*/ 54 w 69"/>
                <a:gd name="T3" fmla="*/ 1 h 146"/>
                <a:gd name="T4" fmla="*/ 47 w 69"/>
                <a:gd name="T5" fmla="*/ 0 h 146"/>
                <a:gd name="T6" fmla="*/ 46 w 69"/>
                <a:gd name="T7" fmla="*/ 1 h 146"/>
                <a:gd name="T8" fmla="*/ 53 w 69"/>
                <a:gd name="T9" fmla="*/ 6 h 146"/>
                <a:gd name="T10" fmla="*/ 45 w 69"/>
                <a:gd name="T11" fmla="*/ 9 h 146"/>
                <a:gd name="T12" fmla="*/ 49 w 69"/>
                <a:gd name="T13" fmla="*/ 15 h 146"/>
                <a:gd name="T14" fmla="*/ 39 w 69"/>
                <a:gd name="T15" fmla="*/ 36 h 146"/>
                <a:gd name="T16" fmla="*/ 38 w 69"/>
                <a:gd name="T17" fmla="*/ 7 h 146"/>
                <a:gd name="T18" fmla="*/ 39 w 69"/>
                <a:gd name="T19" fmla="*/ 6 h 146"/>
                <a:gd name="T20" fmla="*/ 37 w 69"/>
                <a:gd name="T21" fmla="*/ 0 h 146"/>
                <a:gd name="T22" fmla="*/ 32 w 69"/>
                <a:gd name="T23" fmla="*/ 0 h 146"/>
                <a:gd name="T24" fmla="*/ 30 w 69"/>
                <a:gd name="T25" fmla="*/ 6 h 146"/>
                <a:gd name="T26" fmla="*/ 31 w 69"/>
                <a:gd name="T27" fmla="*/ 7 h 146"/>
                <a:gd name="T28" fmla="*/ 30 w 69"/>
                <a:gd name="T29" fmla="*/ 36 h 146"/>
                <a:gd name="T30" fmla="*/ 20 w 69"/>
                <a:gd name="T31" fmla="*/ 15 h 146"/>
                <a:gd name="T32" fmla="*/ 24 w 69"/>
                <a:gd name="T33" fmla="*/ 9 h 146"/>
                <a:gd name="T34" fmla="*/ 16 w 69"/>
                <a:gd name="T35" fmla="*/ 6 h 146"/>
                <a:gd name="T36" fmla="*/ 22 w 69"/>
                <a:gd name="T37" fmla="*/ 1 h 146"/>
                <a:gd name="T38" fmla="*/ 22 w 69"/>
                <a:gd name="T39" fmla="*/ 0 h 146"/>
                <a:gd name="T40" fmla="*/ 15 w 69"/>
                <a:gd name="T41" fmla="*/ 1 h 146"/>
                <a:gd name="T42" fmla="*/ 15 w 69"/>
                <a:gd name="T43" fmla="*/ 1 h 146"/>
                <a:gd name="T44" fmla="*/ 7 w 69"/>
                <a:gd name="T45" fmla="*/ 9 h 146"/>
                <a:gd name="T46" fmla="*/ 0 w 69"/>
                <a:gd name="T47" fmla="*/ 76 h 146"/>
                <a:gd name="T48" fmla="*/ 10 w 69"/>
                <a:gd name="T49" fmla="*/ 77 h 146"/>
                <a:gd name="T50" fmla="*/ 10 w 69"/>
                <a:gd name="T51" fmla="*/ 77 h 146"/>
                <a:gd name="T52" fmla="*/ 11 w 69"/>
                <a:gd name="T53" fmla="*/ 77 h 146"/>
                <a:gd name="T54" fmla="*/ 12 w 69"/>
                <a:gd name="T55" fmla="*/ 77 h 146"/>
                <a:gd name="T56" fmla="*/ 14 w 69"/>
                <a:gd name="T57" fmla="*/ 146 h 146"/>
                <a:gd name="T58" fmla="*/ 33 w 69"/>
                <a:gd name="T59" fmla="*/ 146 h 146"/>
                <a:gd name="T60" fmla="*/ 33 w 69"/>
                <a:gd name="T61" fmla="*/ 77 h 146"/>
                <a:gd name="T62" fmla="*/ 35 w 69"/>
                <a:gd name="T63" fmla="*/ 77 h 146"/>
                <a:gd name="T64" fmla="*/ 38 w 69"/>
                <a:gd name="T65" fmla="*/ 146 h 146"/>
                <a:gd name="T66" fmla="*/ 57 w 69"/>
                <a:gd name="T67" fmla="*/ 146 h 146"/>
                <a:gd name="T68" fmla="*/ 57 w 69"/>
                <a:gd name="T69" fmla="*/ 77 h 146"/>
                <a:gd name="T70" fmla="*/ 59 w 69"/>
                <a:gd name="T71" fmla="*/ 77 h 146"/>
                <a:gd name="T72" fmla="*/ 59 w 69"/>
                <a:gd name="T73" fmla="*/ 77 h 146"/>
                <a:gd name="T74" fmla="*/ 59 w 69"/>
                <a:gd name="T75" fmla="*/ 77 h 146"/>
                <a:gd name="T76" fmla="*/ 69 w 69"/>
                <a:gd name="T77" fmla="*/ 76 h 146"/>
                <a:gd name="T78" fmla="*/ 62 w 69"/>
                <a:gd name="T79" fmla="*/ 9 h 146"/>
                <a:gd name="T80" fmla="*/ 54 w 69"/>
                <a:gd name="T8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46">
                  <a:moveTo>
                    <a:pt x="54" y="1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1"/>
                    <a:pt x="18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4"/>
                    <a:pt x="7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77"/>
                    <a:pt x="7" y="77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7"/>
                    <a:pt x="10" y="77"/>
                    <a:pt x="11" y="77"/>
                  </a:cubicBezTo>
                  <a:cubicBezTo>
                    <a:pt x="11" y="77"/>
                    <a:pt x="11" y="77"/>
                    <a:pt x="12" y="7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26"/>
                    <a:pt x="34" y="91"/>
                    <a:pt x="33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26"/>
                    <a:pt x="57" y="91"/>
                    <a:pt x="57" y="77"/>
                  </a:cubicBezTo>
                  <a:cubicBezTo>
                    <a:pt x="58" y="77"/>
                    <a:pt x="58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2" y="77"/>
                    <a:pt x="66" y="77"/>
                    <a:pt x="69" y="76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4"/>
                    <a:pt x="58" y="1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39933" y="3961898"/>
            <a:ext cx="440361" cy="356397"/>
            <a:chOff x="7286626" y="1281113"/>
            <a:chExt cx="782638" cy="633413"/>
          </a:xfrm>
          <a:solidFill>
            <a:srgbClr val="FEFEFE"/>
          </a:solidFill>
        </p:grpSpPr>
        <p:sp>
          <p:nvSpPr>
            <p:cNvPr id="33" name="Freeform 754"/>
            <p:cNvSpPr>
              <a:spLocks noEditPoints="1"/>
            </p:cNvSpPr>
            <p:nvPr/>
          </p:nvSpPr>
          <p:spPr bwMode="auto">
            <a:xfrm>
              <a:off x="7286626" y="1281113"/>
              <a:ext cx="782638" cy="633413"/>
            </a:xfrm>
            <a:custGeom>
              <a:avLst/>
              <a:gdLst>
                <a:gd name="T0" fmla="*/ 200 w 209"/>
                <a:gd name="T1" fmla="*/ 140 h 169"/>
                <a:gd name="T2" fmla="*/ 159 w 209"/>
                <a:gd name="T3" fmla="*/ 114 h 169"/>
                <a:gd name="T4" fmla="*/ 148 w 209"/>
                <a:gd name="T5" fmla="*/ 112 h 169"/>
                <a:gd name="T6" fmla="*/ 144 w 209"/>
                <a:gd name="T7" fmla="*/ 114 h 169"/>
                <a:gd name="T8" fmla="*/ 137 w 209"/>
                <a:gd name="T9" fmla="*/ 109 h 169"/>
                <a:gd name="T10" fmla="*/ 144 w 209"/>
                <a:gd name="T11" fmla="*/ 60 h 169"/>
                <a:gd name="T12" fmla="*/ 60 w 209"/>
                <a:gd name="T13" fmla="*/ 9 h 169"/>
                <a:gd name="T14" fmla="*/ 9 w 209"/>
                <a:gd name="T15" fmla="*/ 93 h 169"/>
                <a:gd name="T16" fmla="*/ 93 w 209"/>
                <a:gd name="T17" fmla="*/ 144 h 169"/>
                <a:gd name="T18" fmla="*/ 129 w 209"/>
                <a:gd name="T19" fmla="*/ 121 h 169"/>
                <a:gd name="T20" fmla="*/ 136 w 209"/>
                <a:gd name="T21" fmla="*/ 126 h 169"/>
                <a:gd name="T22" fmla="*/ 143 w 209"/>
                <a:gd name="T23" fmla="*/ 139 h 169"/>
                <a:gd name="T24" fmla="*/ 183 w 209"/>
                <a:gd name="T25" fmla="*/ 166 h 169"/>
                <a:gd name="T26" fmla="*/ 195 w 209"/>
                <a:gd name="T27" fmla="*/ 168 h 169"/>
                <a:gd name="T28" fmla="*/ 204 w 209"/>
                <a:gd name="T29" fmla="*/ 161 h 169"/>
                <a:gd name="T30" fmla="*/ 200 w 209"/>
                <a:gd name="T31" fmla="*/ 140 h 169"/>
                <a:gd name="T32" fmla="*/ 90 w 209"/>
                <a:gd name="T33" fmla="*/ 131 h 169"/>
                <a:gd name="T34" fmla="*/ 22 w 209"/>
                <a:gd name="T35" fmla="*/ 90 h 169"/>
                <a:gd name="T36" fmla="*/ 63 w 209"/>
                <a:gd name="T37" fmla="*/ 22 h 169"/>
                <a:gd name="T38" fmla="*/ 131 w 209"/>
                <a:gd name="T39" fmla="*/ 63 h 169"/>
                <a:gd name="T40" fmla="*/ 90 w 209"/>
                <a:gd name="T41" fmla="*/ 13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169">
                  <a:moveTo>
                    <a:pt x="200" y="140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2"/>
                    <a:pt x="152" y="111"/>
                    <a:pt x="148" y="112"/>
                  </a:cubicBezTo>
                  <a:cubicBezTo>
                    <a:pt x="146" y="113"/>
                    <a:pt x="145" y="113"/>
                    <a:pt x="144" y="114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45" y="95"/>
                    <a:pt x="148" y="77"/>
                    <a:pt x="144" y="60"/>
                  </a:cubicBezTo>
                  <a:cubicBezTo>
                    <a:pt x="135" y="23"/>
                    <a:pt x="97" y="0"/>
                    <a:pt x="60" y="9"/>
                  </a:cubicBezTo>
                  <a:cubicBezTo>
                    <a:pt x="23" y="18"/>
                    <a:pt x="0" y="56"/>
                    <a:pt x="9" y="93"/>
                  </a:cubicBezTo>
                  <a:cubicBezTo>
                    <a:pt x="18" y="130"/>
                    <a:pt x="56" y="153"/>
                    <a:pt x="93" y="144"/>
                  </a:cubicBezTo>
                  <a:cubicBezTo>
                    <a:pt x="108" y="140"/>
                    <a:pt x="120" y="132"/>
                    <a:pt x="129" y="121"/>
                  </a:cubicBezTo>
                  <a:cubicBezTo>
                    <a:pt x="136" y="126"/>
                    <a:pt x="136" y="126"/>
                    <a:pt x="136" y="126"/>
                  </a:cubicBezTo>
                  <a:cubicBezTo>
                    <a:pt x="136" y="131"/>
                    <a:pt x="138" y="136"/>
                    <a:pt x="143" y="139"/>
                  </a:cubicBezTo>
                  <a:cubicBezTo>
                    <a:pt x="183" y="166"/>
                    <a:pt x="183" y="166"/>
                    <a:pt x="183" y="166"/>
                  </a:cubicBezTo>
                  <a:cubicBezTo>
                    <a:pt x="187" y="168"/>
                    <a:pt x="191" y="169"/>
                    <a:pt x="195" y="168"/>
                  </a:cubicBezTo>
                  <a:cubicBezTo>
                    <a:pt x="199" y="167"/>
                    <a:pt x="202" y="165"/>
                    <a:pt x="204" y="161"/>
                  </a:cubicBezTo>
                  <a:cubicBezTo>
                    <a:pt x="209" y="154"/>
                    <a:pt x="207" y="145"/>
                    <a:pt x="200" y="140"/>
                  </a:cubicBezTo>
                  <a:close/>
                  <a:moveTo>
                    <a:pt x="90" y="131"/>
                  </a:moveTo>
                  <a:cubicBezTo>
                    <a:pt x="60" y="139"/>
                    <a:pt x="29" y="120"/>
                    <a:pt x="22" y="90"/>
                  </a:cubicBezTo>
                  <a:cubicBezTo>
                    <a:pt x="14" y="59"/>
                    <a:pt x="33" y="29"/>
                    <a:pt x="63" y="22"/>
                  </a:cubicBezTo>
                  <a:cubicBezTo>
                    <a:pt x="94" y="14"/>
                    <a:pt x="124" y="33"/>
                    <a:pt x="131" y="63"/>
                  </a:cubicBezTo>
                  <a:cubicBezTo>
                    <a:pt x="139" y="93"/>
                    <a:pt x="120" y="124"/>
                    <a:pt x="90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4" name="Freeform 755"/>
            <p:cNvSpPr>
              <a:spLocks noEditPoints="1"/>
            </p:cNvSpPr>
            <p:nvPr/>
          </p:nvSpPr>
          <p:spPr bwMode="auto">
            <a:xfrm>
              <a:off x="7432676" y="1441451"/>
              <a:ext cx="280988" cy="228600"/>
            </a:xfrm>
            <a:custGeom>
              <a:avLst/>
              <a:gdLst>
                <a:gd name="T0" fmla="*/ 123 w 177"/>
                <a:gd name="T1" fmla="*/ 116 h 144"/>
                <a:gd name="T2" fmla="*/ 54 w 177"/>
                <a:gd name="T3" fmla="*/ 116 h 144"/>
                <a:gd name="T4" fmla="*/ 42 w 177"/>
                <a:gd name="T5" fmla="*/ 144 h 144"/>
                <a:gd name="T6" fmla="*/ 0 w 177"/>
                <a:gd name="T7" fmla="*/ 144 h 144"/>
                <a:gd name="T8" fmla="*/ 64 w 177"/>
                <a:gd name="T9" fmla="*/ 0 h 144"/>
                <a:gd name="T10" fmla="*/ 113 w 177"/>
                <a:gd name="T11" fmla="*/ 0 h 144"/>
                <a:gd name="T12" fmla="*/ 177 w 177"/>
                <a:gd name="T13" fmla="*/ 144 h 144"/>
                <a:gd name="T14" fmla="*/ 134 w 177"/>
                <a:gd name="T15" fmla="*/ 144 h 144"/>
                <a:gd name="T16" fmla="*/ 123 w 177"/>
                <a:gd name="T17" fmla="*/ 116 h 144"/>
                <a:gd name="T18" fmla="*/ 87 w 177"/>
                <a:gd name="T19" fmla="*/ 31 h 144"/>
                <a:gd name="T20" fmla="*/ 66 w 177"/>
                <a:gd name="T21" fmla="*/ 88 h 144"/>
                <a:gd name="T22" fmla="*/ 111 w 177"/>
                <a:gd name="T23" fmla="*/ 88 h 144"/>
                <a:gd name="T24" fmla="*/ 87 w 177"/>
                <a:gd name="T25" fmla="*/ 3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144">
                  <a:moveTo>
                    <a:pt x="123" y="116"/>
                  </a:moveTo>
                  <a:lnTo>
                    <a:pt x="54" y="116"/>
                  </a:lnTo>
                  <a:lnTo>
                    <a:pt x="42" y="144"/>
                  </a:lnTo>
                  <a:lnTo>
                    <a:pt x="0" y="144"/>
                  </a:lnTo>
                  <a:lnTo>
                    <a:pt x="64" y="0"/>
                  </a:lnTo>
                  <a:lnTo>
                    <a:pt x="113" y="0"/>
                  </a:lnTo>
                  <a:lnTo>
                    <a:pt x="177" y="144"/>
                  </a:lnTo>
                  <a:lnTo>
                    <a:pt x="134" y="144"/>
                  </a:lnTo>
                  <a:lnTo>
                    <a:pt x="123" y="116"/>
                  </a:lnTo>
                  <a:close/>
                  <a:moveTo>
                    <a:pt x="87" y="31"/>
                  </a:moveTo>
                  <a:lnTo>
                    <a:pt x="66" y="88"/>
                  </a:lnTo>
                  <a:lnTo>
                    <a:pt x="111" y="88"/>
                  </a:lnTo>
                  <a:lnTo>
                    <a:pt x="8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56458" y="5463352"/>
            <a:ext cx="407311" cy="398378"/>
            <a:chOff x="8905875" y="4843463"/>
            <a:chExt cx="723900" cy="708025"/>
          </a:xfrm>
          <a:solidFill>
            <a:srgbClr val="FEFEFE"/>
          </a:solidFill>
        </p:grpSpPr>
        <p:sp>
          <p:nvSpPr>
            <p:cNvPr id="36" name="Freeform 797"/>
            <p:cNvSpPr>
              <a:spLocks/>
            </p:cNvSpPr>
            <p:nvPr/>
          </p:nvSpPr>
          <p:spPr bwMode="auto">
            <a:xfrm>
              <a:off x="8905875" y="4843463"/>
              <a:ext cx="723900" cy="465138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7" name="Freeform 798"/>
            <p:cNvSpPr>
              <a:spLocks/>
            </p:cNvSpPr>
            <p:nvPr/>
          </p:nvSpPr>
          <p:spPr bwMode="auto">
            <a:xfrm>
              <a:off x="9097963" y="5443538"/>
              <a:ext cx="339725" cy="107950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8" name="Freeform 799"/>
            <p:cNvSpPr>
              <a:spLocks/>
            </p:cNvSpPr>
            <p:nvPr/>
          </p:nvSpPr>
          <p:spPr bwMode="auto">
            <a:xfrm>
              <a:off x="9175750" y="5364163"/>
              <a:ext cx="184150" cy="79375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09160" y="2430537"/>
            <a:ext cx="373368" cy="387660"/>
            <a:chOff x="10518775" y="3081338"/>
            <a:chExt cx="663575" cy="688975"/>
          </a:xfrm>
          <a:solidFill>
            <a:srgbClr val="FEFEFE"/>
          </a:solidFill>
        </p:grpSpPr>
        <p:sp>
          <p:nvSpPr>
            <p:cNvPr id="40" name="Oval 800"/>
            <p:cNvSpPr>
              <a:spLocks noChangeArrowheads="1"/>
            </p:cNvSpPr>
            <p:nvPr/>
          </p:nvSpPr>
          <p:spPr bwMode="auto">
            <a:xfrm>
              <a:off x="10590213" y="3433763"/>
              <a:ext cx="127000" cy="1603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1" name="Freeform 801"/>
            <p:cNvSpPr>
              <a:spLocks/>
            </p:cNvSpPr>
            <p:nvPr/>
          </p:nvSpPr>
          <p:spPr bwMode="auto">
            <a:xfrm>
              <a:off x="10518775" y="3609975"/>
              <a:ext cx="112713" cy="160338"/>
            </a:xfrm>
            <a:custGeom>
              <a:avLst/>
              <a:gdLst>
                <a:gd name="T0" fmla="*/ 19 w 30"/>
                <a:gd name="T1" fmla="*/ 18 h 43"/>
                <a:gd name="T2" fmla="*/ 23 w 30"/>
                <a:gd name="T3" fmla="*/ 11 h 43"/>
                <a:gd name="T4" fmla="*/ 14 w 30"/>
                <a:gd name="T5" fmla="*/ 6 h 43"/>
                <a:gd name="T6" fmla="*/ 22 w 30"/>
                <a:gd name="T7" fmla="*/ 0 h 43"/>
                <a:gd name="T8" fmla="*/ 22 w 30"/>
                <a:gd name="T9" fmla="*/ 0 h 43"/>
                <a:gd name="T10" fmla="*/ 13 w 30"/>
                <a:gd name="T11" fmla="*/ 1 h 43"/>
                <a:gd name="T12" fmla="*/ 12 w 30"/>
                <a:gd name="T13" fmla="*/ 1 h 43"/>
                <a:gd name="T14" fmla="*/ 12 w 30"/>
                <a:gd name="T15" fmla="*/ 1 h 43"/>
                <a:gd name="T16" fmla="*/ 2 w 30"/>
                <a:gd name="T17" fmla="*/ 11 h 43"/>
                <a:gd name="T18" fmla="*/ 0 w 30"/>
                <a:gd name="T19" fmla="*/ 31 h 43"/>
                <a:gd name="T20" fmla="*/ 30 w 30"/>
                <a:gd name="T21" fmla="*/ 43 h 43"/>
                <a:gd name="T22" fmla="*/ 30 w 30"/>
                <a:gd name="T23" fmla="*/ 42 h 43"/>
                <a:gd name="T24" fmla="*/ 19 w 30"/>
                <a:gd name="T25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3">
                  <a:moveTo>
                    <a:pt x="19" y="18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1"/>
                    <a:pt x="2" y="5"/>
                    <a:pt x="2" y="1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9" y="37"/>
                    <a:pt x="19" y="42"/>
                    <a:pt x="30" y="43"/>
                  </a:cubicBezTo>
                  <a:cubicBezTo>
                    <a:pt x="30" y="42"/>
                    <a:pt x="30" y="42"/>
                    <a:pt x="30" y="42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2" name="Freeform 802"/>
            <p:cNvSpPr>
              <a:spLocks/>
            </p:cNvSpPr>
            <p:nvPr/>
          </p:nvSpPr>
          <p:spPr bwMode="auto">
            <a:xfrm>
              <a:off x="10675938" y="3609975"/>
              <a:ext cx="112713" cy="160338"/>
            </a:xfrm>
            <a:custGeom>
              <a:avLst/>
              <a:gdLst>
                <a:gd name="T0" fmla="*/ 29 w 30"/>
                <a:gd name="T1" fmla="*/ 11 h 43"/>
                <a:gd name="T2" fmla="*/ 18 w 30"/>
                <a:gd name="T3" fmla="*/ 1 h 43"/>
                <a:gd name="T4" fmla="*/ 18 w 30"/>
                <a:gd name="T5" fmla="*/ 1 h 43"/>
                <a:gd name="T6" fmla="*/ 17 w 30"/>
                <a:gd name="T7" fmla="*/ 1 h 43"/>
                <a:gd name="T8" fmla="*/ 8 w 30"/>
                <a:gd name="T9" fmla="*/ 0 h 43"/>
                <a:gd name="T10" fmla="*/ 8 w 30"/>
                <a:gd name="T11" fmla="*/ 0 h 43"/>
                <a:gd name="T12" fmla="*/ 16 w 30"/>
                <a:gd name="T13" fmla="*/ 6 h 43"/>
                <a:gd name="T14" fmla="*/ 7 w 30"/>
                <a:gd name="T15" fmla="*/ 11 h 43"/>
                <a:gd name="T16" fmla="*/ 11 w 30"/>
                <a:gd name="T17" fmla="*/ 18 h 43"/>
                <a:gd name="T18" fmla="*/ 0 w 30"/>
                <a:gd name="T19" fmla="*/ 42 h 43"/>
                <a:gd name="T20" fmla="*/ 0 w 30"/>
                <a:gd name="T21" fmla="*/ 43 h 43"/>
                <a:gd name="T22" fmla="*/ 30 w 30"/>
                <a:gd name="T23" fmla="*/ 30 h 43"/>
                <a:gd name="T24" fmla="*/ 29 w 30"/>
                <a:gd name="T25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3">
                  <a:moveTo>
                    <a:pt x="29" y="11"/>
                  </a:moveTo>
                  <a:cubicBezTo>
                    <a:pt x="28" y="5"/>
                    <a:pt x="23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4" y="0"/>
                    <a:pt x="11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1" y="42"/>
                    <a:pt x="22" y="37"/>
                    <a:pt x="30" y="30"/>
                  </a:cubicBezTo>
                  <a:lnTo>
                    <a:pt x="29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5" name="Freeform 803"/>
            <p:cNvSpPr>
              <a:spLocks/>
            </p:cNvSpPr>
            <p:nvPr/>
          </p:nvSpPr>
          <p:spPr bwMode="auto">
            <a:xfrm>
              <a:off x="10631488" y="3602038"/>
              <a:ext cx="44450" cy="168275"/>
            </a:xfrm>
            <a:custGeom>
              <a:avLst/>
              <a:gdLst>
                <a:gd name="T0" fmla="*/ 10 w 12"/>
                <a:gd name="T1" fmla="*/ 10 h 45"/>
                <a:gd name="T2" fmla="*/ 12 w 12"/>
                <a:gd name="T3" fmla="*/ 8 h 45"/>
                <a:gd name="T4" fmla="*/ 9 w 12"/>
                <a:gd name="T5" fmla="*/ 0 h 45"/>
                <a:gd name="T6" fmla="*/ 2 w 12"/>
                <a:gd name="T7" fmla="*/ 0 h 45"/>
                <a:gd name="T8" fmla="*/ 0 w 12"/>
                <a:gd name="T9" fmla="*/ 8 h 45"/>
                <a:gd name="T10" fmla="*/ 2 w 12"/>
                <a:gd name="T11" fmla="*/ 10 h 45"/>
                <a:gd name="T12" fmla="*/ 0 w 12"/>
                <a:gd name="T13" fmla="*/ 44 h 45"/>
                <a:gd name="T14" fmla="*/ 0 w 12"/>
                <a:gd name="T15" fmla="*/ 45 h 45"/>
                <a:gd name="T16" fmla="*/ 6 w 12"/>
                <a:gd name="T17" fmla="*/ 45 h 45"/>
                <a:gd name="T18" fmla="*/ 12 w 12"/>
                <a:gd name="T19" fmla="*/ 45 h 45"/>
                <a:gd name="T20" fmla="*/ 12 w 12"/>
                <a:gd name="T21" fmla="*/ 44 h 45"/>
                <a:gd name="T22" fmla="*/ 10 w 12"/>
                <a:gd name="T23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45">
                  <a:moveTo>
                    <a:pt x="10" y="10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45"/>
                    <a:pt x="4" y="45"/>
                    <a:pt x="6" y="45"/>
                  </a:cubicBezTo>
                  <a:cubicBezTo>
                    <a:pt x="8" y="45"/>
                    <a:pt x="10" y="45"/>
                    <a:pt x="12" y="45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6" name="Freeform 804"/>
            <p:cNvSpPr>
              <a:spLocks noEditPoints="1"/>
            </p:cNvSpPr>
            <p:nvPr/>
          </p:nvSpPr>
          <p:spPr bwMode="auto">
            <a:xfrm>
              <a:off x="10690225" y="3081338"/>
              <a:ext cx="492125" cy="427038"/>
            </a:xfrm>
            <a:custGeom>
              <a:avLst/>
              <a:gdLst>
                <a:gd name="T0" fmla="*/ 113 w 131"/>
                <a:gd name="T1" fmla="*/ 0 h 114"/>
                <a:gd name="T2" fmla="*/ 18 w 131"/>
                <a:gd name="T3" fmla="*/ 0 h 114"/>
                <a:gd name="T4" fmla="*/ 0 w 131"/>
                <a:gd name="T5" fmla="*/ 18 h 114"/>
                <a:gd name="T6" fmla="*/ 0 w 131"/>
                <a:gd name="T7" fmla="*/ 68 h 114"/>
                <a:gd name="T8" fmla="*/ 18 w 131"/>
                <a:gd name="T9" fmla="*/ 86 h 114"/>
                <a:gd name="T10" fmla="*/ 33 w 131"/>
                <a:gd name="T11" fmla="*/ 86 h 114"/>
                <a:gd name="T12" fmla="*/ 14 w 131"/>
                <a:gd name="T13" fmla="*/ 114 h 114"/>
                <a:gd name="T14" fmla="*/ 69 w 131"/>
                <a:gd name="T15" fmla="*/ 86 h 114"/>
                <a:gd name="T16" fmla="*/ 113 w 131"/>
                <a:gd name="T17" fmla="*/ 86 h 114"/>
                <a:gd name="T18" fmla="*/ 131 w 131"/>
                <a:gd name="T19" fmla="*/ 68 h 114"/>
                <a:gd name="T20" fmla="*/ 131 w 131"/>
                <a:gd name="T21" fmla="*/ 18 h 114"/>
                <a:gd name="T22" fmla="*/ 113 w 131"/>
                <a:gd name="T23" fmla="*/ 0 h 114"/>
                <a:gd name="T24" fmla="*/ 37 w 131"/>
                <a:gd name="T25" fmla="*/ 52 h 114"/>
                <a:gd name="T26" fmla="*/ 29 w 131"/>
                <a:gd name="T27" fmla="*/ 44 h 114"/>
                <a:gd name="T28" fmla="*/ 37 w 131"/>
                <a:gd name="T29" fmla="*/ 36 h 114"/>
                <a:gd name="T30" fmla="*/ 45 w 131"/>
                <a:gd name="T31" fmla="*/ 44 h 114"/>
                <a:gd name="T32" fmla="*/ 37 w 131"/>
                <a:gd name="T33" fmla="*/ 52 h 114"/>
                <a:gd name="T34" fmla="*/ 65 w 131"/>
                <a:gd name="T35" fmla="*/ 52 h 114"/>
                <a:gd name="T36" fmla="*/ 57 w 131"/>
                <a:gd name="T37" fmla="*/ 44 h 114"/>
                <a:gd name="T38" fmla="*/ 65 w 131"/>
                <a:gd name="T39" fmla="*/ 36 h 114"/>
                <a:gd name="T40" fmla="*/ 73 w 131"/>
                <a:gd name="T41" fmla="*/ 44 h 114"/>
                <a:gd name="T42" fmla="*/ 65 w 131"/>
                <a:gd name="T43" fmla="*/ 52 h 114"/>
                <a:gd name="T44" fmla="*/ 93 w 131"/>
                <a:gd name="T45" fmla="*/ 52 h 114"/>
                <a:gd name="T46" fmla="*/ 85 w 131"/>
                <a:gd name="T47" fmla="*/ 44 h 114"/>
                <a:gd name="T48" fmla="*/ 93 w 131"/>
                <a:gd name="T49" fmla="*/ 36 h 114"/>
                <a:gd name="T50" fmla="*/ 101 w 131"/>
                <a:gd name="T51" fmla="*/ 44 h 114"/>
                <a:gd name="T52" fmla="*/ 93 w 131"/>
                <a:gd name="T53" fmla="*/ 5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" h="114">
                  <a:moveTo>
                    <a:pt x="1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8" y="86"/>
                    <a:pt x="18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23" y="86"/>
                    <a:pt x="131" y="78"/>
                    <a:pt x="131" y="68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1" y="8"/>
                    <a:pt x="123" y="0"/>
                    <a:pt x="113" y="0"/>
                  </a:cubicBezTo>
                  <a:close/>
                  <a:moveTo>
                    <a:pt x="37" y="52"/>
                  </a:moveTo>
                  <a:cubicBezTo>
                    <a:pt x="33" y="52"/>
                    <a:pt x="29" y="48"/>
                    <a:pt x="29" y="44"/>
                  </a:cubicBezTo>
                  <a:cubicBezTo>
                    <a:pt x="29" y="40"/>
                    <a:pt x="33" y="36"/>
                    <a:pt x="37" y="36"/>
                  </a:cubicBezTo>
                  <a:cubicBezTo>
                    <a:pt x="41" y="36"/>
                    <a:pt x="45" y="40"/>
                    <a:pt x="45" y="44"/>
                  </a:cubicBezTo>
                  <a:cubicBezTo>
                    <a:pt x="45" y="48"/>
                    <a:pt x="41" y="52"/>
                    <a:pt x="37" y="52"/>
                  </a:cubicBezTo>
                  <a:close/>
                  <a:moveTo>
                    <a:pt x="65" y="52"/>
                  </a:moveTo>
                  <a:cubicBezTo>
                    <a:pt x="61" y="52"/>
                    <a:pt x="57" y="48"/>
                    <a:pt x="57" y="44"/>
                  </a:cubicBezTo>
                  <a:cubicBezTo>
                    <a:pt x="57" y="40"/>
                    <a:pt x="61" y="36"/>
                    <a:pt x="65" y="36"/>
                  </a:cubicBezTo>
                  <a:cubicBezTo>
                    <a:pt x="69" y="36"/>
                    <a:pt x="73" y="40"/>
                    <a:pt x="73" y="44"/>
                  </a:cubicBezTo>
                  <a:cubicBezTo>
                    <a:pt x="73" y="48"/>
                    <a:pt x="69" y="52"/>
                    <a:pt x="65" y="52"/>
                  </a:cubicBezTo>
                  <a:close/>
                  <a:moveTo>
                    <a:pt x="93" y="52"/>
                  </a:moveTo>
                  <a:cubicBezTo>
                    <a:pt x="89" y="52"/>
                    <a:pt x="85" y="48"/>
                    <a:pt x="85" y="44"/>
                  </a:cubicBezTo>
                  <a:cubicBezTo>
                    <a:pt x="85" y="40"/>
                    <a:pt x="89" y="36"/>
                    <a:pt x="93" y="36"/>
                  </a:cubicBezTo>
                  <a:cubicBezTo>
                    <a:pt x="97" y="36"/>
                    <a:pt x="101" y="40"/>
                    <a:pt x="101" y="44"/>
                  </a:cubicBezTo>
                  <a:cubicBezTo>
                    <a:pt x="101" y="48"/>
                    <a:pt x="97" y="52"/>
                    <a:pt x="93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7" name="Oval 805"/>
            <p:cNvSpPr>
              <a:spLocks noChangeArrowheads="1"/>
            </p:cNvSpPr>
            <p:nvPr/>
          </p:nvSpPr>
          <p:spPr bwMode="auto">
            <a:xfrm>
              <a:off x="10871200" y="3478213"/>
              <a:ext cx="85725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Freeform 806"/>
            <p:cNvSpPr>
              <a:spLocks/>
            </p:cNvSpPr>
            <p:nvPr/>
          </p:nvSpPr>
          <p:spPr bwMode="auto">
            <a:xfrm>
              <a:off x="10825163" y="3594100"/>
              <a:ext cx="176213" cy="90488"/>
            </a:xfrm>
            <a:custGeom>
              <a:avLst/>
              <a:gdLst>
                <a:gd name="T0" fmla="*/ 23 w 47"/>
                <a:gd name="T1" fmla="*/ 24 h 24"/>
                <a:gd name="T2" fmla="*/ 47 w 47"/>
                <a:gd name="T3" fmla="*/ 18 h 24"/>
                <a:gd name="T4" fmla="*/ 46 w 47"/>
                <a:gd name="T5" fmla="*/ 8 h 24"/>
                <a:gd name="T6" fmla="*/ 40 w 47"/>
                <a:gd name="T7" fmla="*/ 1 h 24"/>
                <a:gd name="T8" fmla="*/ 39 w 47"/>
                <a:gd name="T9" fmla="*/ 1 h 24"/>
                <a:gd name="T10" fmla="*/ 38 w 47"/>
                <a:gd name="T11" fmla="*/ 1 h 24"/>
                <a:gd name="T12" fmla="*/ 8 w 47"/>
                <a:gd name="T13" fmla="*/ 1 h 24"/>
                <a:gd name="T14" fmla="*/ 7 w 47"/>
                <a:gd name="T15" fmla="*/ 1 h 24"/>
                <a:gd name="T16" fmla="*/ 7 w 47"/>
                <a:gd name="T17" fmla="*/ 1 h 24"/>
                <a:gd name="T18" fmla="*/ 0 w 47"/>
                <a:gd name="T19" fmla="*/ 8 h 24"/>
                <a:gd name="T20" fmla="*/ 0 w 47"/>
                <a:gd name="T21" fmla="*/ 18 h 24"/>
                <a:gd name="T22" fmla="*/ 23 w 47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4">
                  <a:moveTo>
                    <a:pt x="23" y="24"/>
                  </a:moveTo>
                  <a:cubicBezTo>
                    <a:pt x="32" y="24"/>
                    <a:pt x="40" y="21"/>
                    <a:pt x="47" y="1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3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28" y="0"/>
                    <a:pt x="18" y="0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1"/>
                    <a:pt x="1" y="4"/>
                    <a:pt x="0" y="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21"/>
                    <a:pt x="15" y="24"/>
                    <a:pt x="2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181918" y="5453973"/>
            <a:ext cx="427855" cy="417136"/>
            <a:chOff x="5753100" y="4821238"/>
            <a:chExt cx="760413" cy="741362"/>
          </a:xfrm>
          <a:solidFill>
            <a:srgbClr val="FEFEFE"/>
          </a:solidFill>
        </p:grpSpPr>
        <p:sp>
          <p:nvSpPr>
            <p:cNvPr id="50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51" name="Freeform 916"/>
            <p:cNvSpPr>
              <a:spLocks/>
            </p:cNvSpPr>
            <p:nvPr/>
          </p:nvSpPr>
          <p:spPr bwMode="auto">
            <a:xfrm>
              <a:off x="5838825" y="4929188"/>
              <a:ext cx="471488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52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53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54" name="Freeform 954"/>
          <p:cNvSpPr>
            <a:spLocks noEditPoints="1"/>
          </p:cNvSpPr>
          <p:nvPr/>
        </p:nvSpPr>
        <p:spPr bwMode="auto">
          <a:xfrm>
            <a:off x="6707743" y="2406166"/>
            <a:ext cx="389147" cy="436402"/>
          </a:xfrm>
          <a:custGeom>
            <a:avLst/>
            <a:gdLst>
              <a:gd name="T0" fmla="*/ 141 w 697"/>
              <a:gd name="T1" fmla="*/ 217 h 782"/>
              <a:gd name="T2" fmla="*/ 141 w 697"/>
              <a:gd name="T3" fmla="*/ 314 h 782"/>
              <a:gd name="T4" fmla="*/ 121 w 697"/>
              <a:gd name="T5" fmla="*/ 288 h 782"/>
              <a:gd name="T6" fmla="*/ 138 w 697"/>
              <a:gd name="T7" fmla="*/ 282 h 782"/>
              <a:gd name="T8" fmla="*/ 137 w 697"/>
              <a:gd name="T9" fmla="*/ 269 h 782"/>
              <a:gd name="T10" fmla="*/ 136 w 697"/>
              <a:gd name="T11" fmla="*/ 238 h 782"/>
              <a:gd name="T12" fmla="*/ 145 w 697"/>
              <a:gd name="T13" fmla="*/ 230 h 782"/>
              <a:gd name="T14" fmla="*/ 157 w 697"/>
              <a:gd name="T15" fmla="*/ 241 h 782"/>
              <a:gd name="T16" fmla="*/ 142 w 697"/>
              <a:gd name="T17" fmla="*/ 247 h 782"/>
              <a:gd name="T18" fmla="*/ 145 w 697"/>
              <a:gd name="T19" fmla="*/ 259 h 782"/>
              <a:gd name="T20" fmla="*/ 144 w 697"/>
              <a:gd name="T21" fmla="*/ 291 h 782"/>
              <a:gd name="T22" fmla="*/ 136 w 697"/>
              <a:gd name="T23" fmla="*/ 300 h 782"/>
              <a:gd name="T24" fmla="*/ 121 w 697"/>
              <a:gd name="T25" fmla="*/ 288 h 782"/>
              <a:gd name="T26" fmla="*/ 248 w 697"/>
              <a:gd name="T27" fmla="*/ 233 h 782"/>
              <a:gd name="T28" fmla="*/ 456 w 697"/>
              <a:gd name="T29" fmla="*/ 233 h 782"/>
              <a:gd name="T30" fmla="*/ 359 w 697"/>
              <a:gd name="T31" fmla="*/ 289 h 782"/>
              <a:gd name="T32" fmla="*/ 340 w 697"/>
              <a:gd name="T33" fmla="*/ 308 h 782"/>
              <a:gd name="T34" fmla="*/ 309 w 697"/>
              <a:gd name="T35" fmla="*/ 283 h 782"/>
              <a:gd name="T36" fmla="*/ 345 w 697"/>
              <a:gd name="T37" fmla="*/ 269 h 782"/>
              <a:gd name="T38" fmla="*/ 343 w 697"/>
              <a:gd name="T39" fmla="*/ 242 h 782"/>
              <a:gd name="T40" fmla="*/ 341 w 697"/>
              <a:gd name="T41" fmla="*/ 175 h 782"/>
              <a:gd name="T42" fmla="*/ 359 w 697"/>
              <a:gd name="T43" fmla="*/ 158 h 782"/>
              <a:gd name="T44" fmla="*/ 386 w 697"/>
              <a:gd name="T45" fmla="*/ 180 h 782"/>
              <a:gd name="T46" fmla="*/ 354 w 697"/>
              <a:gd name="T47" fmla="*/ 194 h 782"/>
              <a:gd name="T48" fmla="*/ 361 w 697"/>
              <a:gd name="T49" fmla="*/ 221 h 782"/>
              <a:gd name="T50" fmla="*/ 359 w 697"/>
              <a:gd name="T51" fmla="*/ 289 h 782"/>
              <a:gd name="T52" fmla="*/ 122 w 697"/>
              <a:gd name="T53" fmla="*/ 426 h 782"/>
              <a:gd name="T54" fmla="*/ 255 w 697"/>
              <a:gd name="T55" fmla="*/ 426 h 782"/>
              <a:gd name="T56" fmla="*/ 193 w 697"/>
              <a:gd name="T57" fmla="*/ 462 h 782"/>
              <a:gd name="T58" fmla="*/ 181 w 697"/>
              <a:gd name="T59" fmla="*/ 474 h 782"/>
              <a:gd name="T60" fmla="*/ 161 w 697"/>
              <a:gd name="T61" fmla="*/ 458 h 782"/>
              <a:gd name="T62" fmla="*/ 184 w 697"/>
              <a:gd name="T63" fmla="*/ 449 h 782"/>
              <a:gd name="T64" fmla="*/ 183 w 697"/>
              <a:gd name="T65" fmla="*/ 431 h 782"/>
              <a:gd name="T66" fmla="*/ 182 w 697"/>
              <a:gd name="T67" fmla="*/ 389 h 782"/>
              <a:gd name="T68" fmla="*/ 194 w 697"/>
              <a:gd name="T69" fmla="*/ 378 h 782"/>
              <a:gd name="T70" fmla="*/ 211 w 697"/>
              <a:gd name="T71" fmla="*/ 392 h 782"/>
              <a:gd name="T72" fmla="*/ 190 w 697"/>
              <a:gd name="T73" fmla="*/ 401 h 782"/>
              <a:gd name="T74" fmla="*/ 194 w 697"/>
              <a:gd name="T75" fmla="*/ 418 h 782"/>
              <a:gd name="T76" fmla="*/ 193 w 697"/>
              <a:gd name="T77" fmla="*/ 462 h 782"/>
              <a:gd name="T78" fmla="*/ 601 w 697"/>
              <a:gd name="T79" fmla="*/ 366 h 782"/>
              <a:gd name="T80" fmla="*/ 585 w 697"/>
              <a:gd name="T81" fmla="*/ 182 h 782"/>
              <a:gd name="T82" fmla="*/ 298 w 697"/>
              <a:gd name="T83" fmla="*/ 0 h 782"/>
              <a:gd name="T84" fmla="*/ 2 w 697"/>
              <a:gd name="T85" fmla="*/ 302 h 782"/>
              <a:gd name="T86" fmla="*/ 0 w 697"/>
              <a:gd name="T87" fmla="*/ 781 h 782"/>
              <a:gd name="T88" fmla="*/ 433 w 697"/>
              <a:gd name="T89" fmla="*/ 674 h 782"/>
              <a:gd name="T90" fmla="*/ 563 w 697"/>
              <a:gd name="T91" fmla="*/ 673 h 782"/>
              <a:gd name="T92" fmla="*/ 564 w 697"/>
              <a:gd name="T93" fmla="*/ 673 h 782"/>
              <a:gd name="T94" fmla="*/ 595 w 697"/>
              <a:gd name="T95" fmla="*/ 577 h 782"/>
              <a:gd name="T96" fmla="*/ 561 w 697"/>
              <a:gd name="T97" fmla="*/ 554 h 782"/>
              <a:gd name="T98" fmla="*/ 598 w 697"/>
              <a:gd name="T99" fmla="*/ 536 h 782"/>
              <a:gd name="T100" fmla="*/ 595 w 697"/>
              <a:gd name="T101" fmla="*/ 527 h 782"/>
              <a:gd name="T102" fmla="*/ 652 w 697"/>
              <a:gd name="T103" fmla="*/ 426 h 782"/>
              <a:gd name="T104" fmla="*/ 141 w 697"/>
              <a:gd name="T105" fmla="*/ 201 h 782"/>
              <a:gd name="T106" fmla="*/ 141 w 697"/>
              <a:gd name="T107" fmla="*/ 329 h 782"/>
              <a:gd name="T108" fmla="*/ 189 w 697"/>
              <a:gd name="T109" fmla="*/ 514 h 782"/>
              <a:gd name="T110" fmla="*/ 189 w 697"/>
              <a:gd name="T111" fmla="*/ 337 h 782"/>
              <a:gd name="T112" fmla="*/ 189 w 697"/>
              <a:gd name="T113" fmla="*/ 514 h 782"/>
              <a:gd name="T114" fmla="*/ 215 w 697"/>
              <a:gd name="T115" fmla="*/ 233 h 782"/>
              <a:gd name="T116" fmla="*/ 489 w 697"/>
              <a:gd name="T117" fmla="*/ 233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7" h="782">
                <a:moveTo>
                  <a:pt x="189" y="265"/>
                </a:moveTo>
                <a:cubicBezTo>
                  <a:pt x="189" y="238"/>
                  <a:pt x="168" y="217"/>
                  <a:pt x="141" y="217"/>
                </a:cubicBezTo>
                <a:cubicBezTo>
                  <a:pt x="115" y="217"/>
                  <a:pt x="93" y="238"/>
                  <a:pt x="93" y="265"/>
                </a:cubicBezTo>
                <a:cubicBezTo>
                  <a:pt x="93" y="292"/>
                  <a:pt x="115" y="314"/>
                  <a:pt x="141" y="314"/>
                </a:cubicBezTo>
                <a:cubicBezTo>
                  <a:pt x="168" y="314"/>
                  <a:pt x="189" y="292"/>
                  <a:pt x="189" y="265"/>
                </a:cubicBezTo>
                <a:moveTo>
                  <a:pt x="121" y="288"/>
                </a:moveTo>
                <a:cubicBezTo>
                  <a:pt x="124" y="278"/>
                  <a:pt x="124" y="278"/>
                  <a:pt x="124" y="278"/>
                </a:cubicBezTo>
                <a:cubicBezTo>
                  <a:pt x="127" y="280"/>
                  <a:pt x="132" y="282"/>
                  <a:pt x="138" y="282"/>
                </a:cubicBezTo>
                <a:cubicBezTo>
                  <a:pt x="143" y="282"/>
                  <a:pt x="146" y="280"/>
                  <a:pt x="146" y="277"/>
                </a:cubicBezTo>
                <a:cubicBezTo>
                  <a:pt x="146" y="273"/>
                  <a:pt x="144" y="271"/>
                  <a:pt x="137" y="269"/>
                </a:cubicBezTo>
                <a:cubicBezTo>
                  <a:pt x="128" y="266"/>
                  <a:pt x="122" y="262"/>
                  <a:pt x="122" y="254"/>
                </a:cubicBezTo>
                <a:cubicBezTo>
                  <a:pt x="122" y="246"/>
                  <a:pt x="127" y="240"/>
                  <a:pt x="136" y="238"/>
                </a:cubicBezTo>
                <a:cubicBezTo>
                  <a:pt x="136" y="230"/>
                  <a:pt x="136" y="230"/>
                  <a:pt x="136" y="230"/>
                </a:cubicBezTo>
                <a:cubicBezTo>
                  <a:pt x="145" y="230"/>
                  <a:pt x="145" y="230"/>
                  <a:pt x="145" y="230"/>
                </a:cubicBezTo>
                <a:cubicBezTo>
                  <a:pt x="145" y="238"/>
                  <a:pt x="145" y="238"/>
                  <a:pt x="145" y="238"/>
                </a:cubicBezTo>
                <a:cubicBezTo>
                  <a:pt x="150" y="238"/>
                  <a:pt x="154" y="239"/>
                  <a:pt x="157" y="241"/>
                </a:cubicBezTo>
                <a:cubicBezTo>
                  <a:pt x="155" y="250"/>
                  <a:pt x="155" y="250"/>
                  <a:pt x="155" y="250"/>
                </a:cubicBezTo>
                <a:cubicBezTo>
                  <a:pt x="152" y="249"/>
                  <a:pt x="148" y="247"/>
                  <a:pt x="142" y="247"/>
                </a:cubicBezTo>
                <a:cubicBezTo>
                  <a:pt x="137" y="247"/>
                  <a:pt x="135" y="250"/>
                  <a:pt x="135" y="252"/>
                </a:cubicBezTo>
                <a:cubicBezTo>
                  <a:pt x="135" y="255"/>
                  <a:pt x="138" y="257"/>
                  <a:pt x="145" y="259"/>
                </a:cubicBezTo>
                <a:cubicBezTo>
                  <a:pt x="155" y="263"/>
                  <a:pt x="159" y="268"/>
                  <a:pt x="159" y="275"/>
                </a:cubicBezTo>
                <a:cubicBezTo>
                  <a:pt x="159" y="283"/>
                  <a:pt x="154" y="290"/>
                  <a:pt x="144" y="291"/>
                </a:cubicBezTo>
                <a:cubicBezTo>
                  <a:pt x="144" y="300"/>
                  <a:pt x="144" y="300"/>
                  <a:pt x="144" y="300"/>
                </a:cubicBezTo>
                <a:cubicBezTo>
                  <a:pt x="136" y="300"/>
                  <a:pt x="136" y="300"/>
                  <a:pt x="136" y="300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0" y="292"/>
                  <a:pt x="125" y="290"/>
                  <a:pt x="121" y="288"/>
                </a:cubicBezTo>
                <a:moveTo>
                  <a:pt x="352" y="128"/>
                </a:moveTo>
                <a:cubicBezTo>
                  <a:pt x="295" y="128"/>
                  <a:pt x="248" y="175"/>
                  <a:pt x="248" y="233"/>
                </a:cubicBezTo>
                <a:cubicBezTo>
                  <a:pt x="248" y="291"/>
                  <a:pt x="295" y="338"/>
                  <a:pt x="352" y="338"/>
                </a:cubicBezTo>
                <a:cubicBezTo>
                  <a:pt x="410" y="338"/>
                  <a:pt x="456" y="291"/>
                  <a:pt x="456" y="233"/>
                </a:cubicBezTo>
                <a:cubicBezTo>
                  <a:pt x="456" y="175"/>
                  <a:pt x="410" y="128"/>
                  <a:pt x="352" y="128"/>
                </a:cubicBezTo>
                <a:moveTo>
                  <a:pt x="359" y="289"/>
                </a:moveTo>
                <a:cubicBezTo>
                  <a:pt x="359" y="308"/>
                  <a:pt x="359" y="308"/>
                  <a:pt x="359" y="308"/>
                </a:cubicBezTo>
                <a:cubicBezTo>
                  <a:pt x="340" y="308"/>
                  <a:pt x="340" y="308"/>
                  <a:pt x="340" y="308"/>
                </a:cubicBezTo>
                <a:cubicBezTo>
                  <a:pt x="340" y="291"/>
                  <a:pt x="340" y="291"/>
                  <a:pt x="340" y="291"/>
                </a:cubicBezTo>
                <a:cubicBezTo>
                  <a:pt x="328" y="290"/>
                  <a:pt x="316" y="287"/>
                  <a:pt x="309" y="283"/>
                </a:cubicBezTo>
                <a:cubicBezTo>
                  <a:pt x="314" y="261"/>
                  <a:pt x="314" y="261"/>
                  <a:pt x="314" y="261"/>
                </a:cubicBezTo>
                <a:cubicBezTo>
                  <a:pt x="322" y="266"/>
                  <a:pt x="333" y="269"/>
                  <a:pt x="345" y="269"/>
                </a:cubicBezTo>
                <a:cubicBezTo>
                  <a:pt x="356" y="269"/>
                  <a:pt x="363" y="265"/>
                  <a:pt x="363" y="258"/>
                </a:cubicBezTo>
                <a:cubicBezTo>
                  <a:pt x="363" y="251"/>
                  <a:pt x="357" y="246"/>
                  <a:pt x="343" y="242"/>
                </a:cubicBezTo>
                <a:cubicBezTo>
                  <a:pt x="324" y="235"/>
                  <a:pt x="310" y="226"/>
                  <a:pt x="310" y="208"/>
                </a:cubicBezTo>
                <a:cubicBezTo>
                  <a:pt x="310" y="192"/>
                  <a:pt x="322" y="179"/>
                  <a:pt x="341" y="175"/>
                </a:cubicBezTo>
                <a:cubicBezTo>
                  <a:pt x="341" y="158"/>
                  <a:pt x="341" y="158"/>
                  <a:pt x="341" y="158"/>
                </a:cubicBezTo>
                <a:cubicBezTo>
                  <a:pt x="359" y="158"/>
                  <a:pt x="359" y="158"/>
                  <a:pt x="359" y="158"/>
                </a:cubicBezTo>
                <a:cubicBezTo>
                  <a:pt x="359" y="174"/>
                  <a:pt x="359" y="174"/>
                  <a:pt x="359" y="174"/>
                </a:cubicBezTo>
                <a:cubicBezTo>
                  <a:pt x="372" y="174"/>
                  <a:pt x="380" y="177"/>
                  <a:pt x="386" y="180"/>
                </a:cubicBezTo>
                <a:cubicBezTo>
                  <a:pt x="381" y="201"/>
                  <a:pt x="381" y="201"/>
                  <a:pt x="381" y="201"/>
                </a:cubicBezTo>
                <a:cubicBezTo>
                  <a:pt x="376" y="199"/>
                  <a:pt x="368" y="194"/>
                  <a:pt x="354" y="194"/>
                </a:cubicBezTo>
                <a:cubicBezTo>
                  <a:pt x="342" y="194"/>
                  <a:pt x="338" y="200"/>
                  <a:pt x="338" y="205"/>
                </a:cubicBezTo>
                <a:cubicBezTo>
                  <a:pt x="338" y="211"/>
                  <a:pt x="345" y="215"/>
                  <a:pt x="361" y="221"/>
                </a:cubicBezTo>
                <a:cubicBezTo>
                  <a:pt x="383" y="228"/>
                  <a:pt x="391" y="239"/>
                  <a:pt x="391" y="255"/>
                </a:cubicBezTo>
                <a:cubicBezTo>
                  <a:pt x="391" y="272"/>
                  <a:pt x="380" y="286"/>
                  <a:pt x="359" y="289"/>
                </a:cubicBezTo>
                <a:moveTo>
                  <a:pt x="189" y="358"/>
                </a:moveTo>
                <a:cubicBezTo>
                  <a:pt x="152" y="358"/>
                  <a:pt x="122" y="389"/>
                  <a:pt x="122" y="426"/>
                </a:cubicBezTo>
                <a:cubicBezTo>
                  <a:pt x="122" y="463"/>
                  <a:pt x="152" y="493"/>
                  <a:pt x="189" y="493"/>
                </a:cubicBezTo>
                <a:cubicBezTo>
                  <a:pt x="226" y="493"/>
                  <a:pt x="255" y="463"/>
                  <a:pt x="255" y="426"/>
                </a:cubicBezTo>
                <a:cubicBezTo>
                  <a:pt x="255" y="389"/>
                  <a:pt x="226" y="358"/>
                  <a:pt x="189" y="358"/>
                </a:cubicBezTo>
                <a:moveTo>
                  <a:pt x="193" y="462"/>
                </a:moveTo>
                <a:cubicBezTo>
                  <a:pt x="193" y="474"/>
                  <a:pt x="193" y="474"/>
                  <a:pt x="193" y="474"/>
                </a:cubicBezTo>
                <a:cubicBezTo>
                  <a:pt x="181" y="474"/>
                  <a:pt x="181" y="474"/>
                  <a:pt x="181" y="474"/>
                </a:cubicBezTo>
                <a:cubicBezTo>
                  <a:pt x="181" y="463"/>
                  <a:pt x="181" y="463"/>
                  <a:pt x="181" y="463"/>
                </a:cubicBezTo>
                <a:cubicBezTo>
                  <a:pt x="173" y="462"/>
                  <a:pt x="166" y="460"/>
                  <a:pt x="161" y="458"/>
                </a:cubicBezTo>
                <a:cubicBezTo>
                  <a:pt x="165" y="444"/>
                  <a:pt x="165" y="444"/>
                  <a:pt x="165" y="444"/>
                </a:cubicBezTo>
                <a:cubicBezTo>
                  <a:pt x="170" y="446"/>
                  <a:pt x="177" y="449"/>
                  <a:pt x="184" y="449"/>
                </a:cubicBezTo>
                <a:cubicBezTo>
                  <a:pt x="191" y="449"/>
                  <a:pt x="196" y="446"/>
                  <a:pt x="196" y="442"/>
                </a:cubicBezTo>
                <a:cubicBezTo>
                  <a:pt x="196" y="437"/>
                  <a:pt x="192" y="434"/>
                  <a:pt x="183" y="431"/>
                </a:cubicBezTo>
                <a:cubicBezTo>
                  <a:pt x="171" y="427"/>
                  <a:pt x="162" y="421"/>
                  <a:pt x="162" y="410"/>
                </a:cubicBezTo>
                <a:cubicBezTo>
                  <a:pt x="162" y="399"/>
                  <a:pt x="169" y="391"/>
                  <a:pt x="182" y="389"/>
                </a:cubicBezTo>
                <a:cubicBezTo>
                  <a:pt x="182" y="378"/>
                  <a:pt x="182" y="378"/>
                  <a:pt x="182" y="378"/>
                </a:cubicBezTo>
                <a:cubicBezTo>
                  <a:pt x="194" y="378"/>
                  <a:pt x="194" y="378"/>
                  <a:pt x="194" y="378"/>
                </a:cubicBezTo>
                <a:cubicBezTo>
                  <a:pt x="194" y="388"/>
                  <a:pt x="194" y="388"/>
                  <a:pt x="194" y="388"/>
                </a:cubicBezTo>
                <a:cubicBezTo>
                  <a:pt x="201" y="388"/>
                  <a:pt x="207" y="390"/>
                  <a:pt x="211" y="392"/>
                </a:cubicBezTo>
                <a:cubicBezTo>
                  <a:pt x="207" y="405"/>
                  <a:pt x="207" y="405"/>
                  <a:pt x="207" y="405"/>
                </a:cubicBezTo>
                <a:cubicBezTo>
                  <a:pt x="204" y="404"/>
                  <a:pt x="199" y="401"/>
                  <a:pt x="190" y="401"/>
                </a:cubicBezTo>
                <a:cubicBezTo>
                  <a:pt x="183" y="401"/>
                  <a:pt x="180" y="404"/>
                  <a:pt x="180" y="408"/>
                </a:cubicBezTo>
                <a:cubicBezTo>
                  <a:pt x="180" y="412"/>
                  <a:pt x="184" y="414"/>
                  <a:pt x="194" y="418"/>
                </a:cubicBezTo>
                <a:cubicBezTo>
                  <a:pt x="208" y="423"/>
                  <a:pt x="214" y="429"/>
                  <a:pt x="214" y="440"/>
                </a:cubicBezTo>
                <a:cubicBezTo>
                  <a:pt x="214" y="451"/>
                  <a:pt x="207" y="459"/>
                  <a:pt x="193" y="462"/>
                </a:cubicBezTo>
                <a:moveTo>
                  <a:pt x="652" y="426"/>
                </a:moveTo>
                <a:cubicBezTo>
                  <a:pt x="636" y="408"/>
                  <a:pt x="611" y="388"/>
                  <a:pt x="601" y="366"/>
                </a:cubicBezTo>
                <a:cubicBezTo>
                  <a:pt x="587" y="333"/>
                  <a:pt x="603" y="301"/>
                  <a:pt x="603" y="267"/>
                </a:cubicBezTo>
                <a:cubicBezTo>
                  <a:pt x="602" y="240"/>
                  <a:pt x="594" y="207"/>
                  <a:pt x="585" y="182"/>
                </a:cubicBezTo>
                <a:cubicBezTo>
                  <a:pt x="570" y="141"/>
                  <a:pt x="543" y="107"/>
                  <a:pt x="509" y="80"/>
                </a:cubicBezTo>
                <a:cubicBezTo>
                  <a:pt x="456" y="31"/>
                  <a:pt x="381" y="0"/>
                  <a:pt x="298" y="0"/>
                </a:cubicBezTo>
                <a:cubicBezTo>
                  <a:pt x="133" y="0"/>
                  <a:pt x="0" y="122"/>
                  <a:pt x="0" y="273"/>
                </a:cubicBezTo>
                <a:cubicBezTo>
                  <a:pt x="0" y="283"/>
                  <a:pt x="1" y="293"/>
                  <a:pt x="2" y="302"/>
                </a:cubicBezTo>
                <a:cubicBezTo>
                  <a:pt x="3" y="368"/>
                  <a:pt x="23" y="446"/>
                  <a:pt x="82" y="533"/>
                </a:cubicBezTo>
                <a:cubicBezTo>
                  <a:pt x="82" y="533"/>
                  <a:pt x="164" y="697"/>
                  <a:pt x="0" y="781"/>
                </a:cubicBezTo>
                <a:cubicBezTo>
                  <a:pt x="362" y="782"/>
                  <a:pt x="362" y="782"/>
                  <a:pt x="362" y="782"/>
                </a:cubicBezTo>
                <a:cubicBezTo>
                  <a:pt x="362" y="782"/>
                  <a:pt x="389" y="674"/>
                  <a:pt x="433" y="674"/>
                </a:cubicBezTo>
                <a:cubicBezTo>
                  <a:pt x="470" y="674"/>
                  <a:pt x="508" y="677"/>
                  <a:pt x="545" y="675"/>
                </a:cubicBezTo>
                <a:cubicBezTo>
                  <a:pt x="553" y="676"/>
                  <a:pt x="558" y="675"/>
                  <a:pt x="563" y="673"/>
                </a:cubicBezTo>
                <a:cubicBezTo>
                  <a:pt x="563" y="673"/>
                  <a:pt x="563" y="673"/>
                  <a:pt x="564" y="673"/>
                </a:cubicBezTo>
                <a:cubicBezTo>
                  <a:pt x="564" y="673"/>
                  <a:pt x="564" y="673"/>
                  <a:pt x="564" y="673"/>
                </a:cubicBezTo>
                <a:cubicBezTo>
                  <a:pt x="589" y="660"/>
                  <a:pt x="571" y="601"/>
                  <a:pt x="571" y="601"/>
                </a:cubicBezTo>
                <a:cubicBezTo>
                  <a:pt x="586" y="595"/>
                  <a:pt x="595" y="585"/>
                  <a:pt x="595" y="577"/>
                </a:cubicBezTo>
                <a:cubicBezTo>
                  <a:pt x="595" y="575"/>
                  <a:pt x="595" y="575"/>
                  <a:pt x="595" y="575"/>
                </a:cubicBezTo>
                <a:cubicBezTo>
                  <a:pt x="595" y="565"/>
                  <a:pt x="581" y="557"/>
                  <a:pt x="561" y="554"/>
                </a:cubicBezTo>
                <a:cubicBezTo>
                  <a:pt x="570" y="554"/>
                  <a:pt x="570" y="554"/>
                  <a:pt x="570" y="554"/>
                </a:cubicBezTo>
                <a:cubicBezTo>
                  <a:pt x="585" y="554"/>
                  <a:pt x="598" y="546"/>
                  <a:pt x="598" y="536"/>
                </a:cubicBezTo>
                <a:cubicBezTo>
                  <a:pt x="598" y="535"/>
                  <a:pt x="598" y="535"/>
                  <a:pt x="598" y="535"/>
                </a:cubicBezTo>
                <a:cubicBezTo>
                  <a:pt x="598" y="532"/>
                  <a:pt x="597" y="529"/>
                  <a:pt x="595" y="527"/>
                </a:cubicBezTo>
                <a:cubicBezTo>
                  <a:pt x="598" y="514"/>
                  <a:pt x="609" y="461"/>
                  <a:pt x="611" y="461"/>
                </a:cubicBezTo>
                <a:cubicBezTo>
                  <a:pt x="697" y="457"/>
                  <a:pt x="652" y="426"/>
                  <a:pt x="652" y="426"/>
                </a:cubicBezTo>
                <a:moveTo>
                  <a:pt x="78" y="265"/>
                </a:moveTo>
                <a:cubicBezTo>
                  <a:pt x="78" y="230"/>
                  <a:pt x="106" y="201"/>
                  <a:pt x="141" y="201"/>
                </a:cubicBezTo>
                <a:cubicBezTo>
                  <a:pt x="176" y="201"/>
                  <a:pt x="205" y="230"/>
                  <a:pt x="205" y="265"/>
                </a:cubicBezTo>
                <a:cubicBezTo>
                  <a:pt x="205" y="300"/>
                  <a:pt x="176" y="329"/>
                  <a:pt x="141" y="329"/>
                </a:cubicBezTo>
                <a:cubicBezTo>
                  <a:pt x="106" y="329"/>
                  <a:pt x="78" y="300"/>
                  <a:pt x="78" y="265"/>
                </a:cubicBezTo>
                <a:moveTo>
                  <a:pt x="189" y="514"/>
                </a:moveTo>
                <a:cubicBezTo>
                  <a:pt x="141" y="514"/>
                  <a:pt x="101" y="474"/>
                  <a:pt x="101" y="426"/>
                </a:cubicBezTo>
                <a:cubicBezTo>
                  <a:pt x="101" y="377"/>
                  <a:pt x="141" y="337"/>
                  <a:pt x="189" y="337"/>
                </a:cubicBezTo>
                <a:cubicBezTo>
                  <a:pt x="237" y="337"/>
                  <a:pt x="276" y="377"/>
                  <a:pt x="276" y="426"/>
                </a:cubicBezTo>
                <a:cubicBezTo>
                  <a:pt x="276" y="474"/>
                  <a:pt x="237" y="514"/>
                  <a:pt x="189" y="514"/>
                </a:cubicBezTo>
                <a:moveTo>
                  <a:pt x="352" y="371"/>
                </a:moveTo>
                <a:cubicBezTo>
                  <a:pt x="276" y="371"/>
                  <a:pt x="215" y="309"/>
                  <a:pt x="215" y="233"/>
                </a:cubicBezTo>
                <a:cubicBezTo>
                  <a:pt x="215" y="157"/>
                  <a:pt x="276" y="95"/>
                  <a:pt x="352" y="95"/>
                </a:cubicBezTo>
                <a:cubicBezTo>
                  <a:pt x="428" y="95"/>
                  <a:pt x="489" y="157"/>
                  <a:pt x="489" y="233"/>
                </a:cubicBezTo>
                <a:cubicBezTo>
                  <a:pt x="489" y="309"/>
                  <a:pt x="428" y="371"/>
                  <a:pt x="352" y="37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7405857" y="2224652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6" name="TextBox 38"/>
          <p:cNvSpPr txBox="1"/>
          <p:nvPr/>
        </p:nvSpPr>
        <p:spPr>
          <a:xfrm>
            <a:off x="7405857" y="2520083"/>
            <a:ext cx="37434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57" name="TextBox 39"/>
          <p:cNvSpPr txBox="1"/>
          <p:nvPr/>
        </p:nvSpPr>
        <p:spPr>
          <a:xfrm>
            <a:off x="7405857" y="3780055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8" name="TextBox 40"/>
          <p:cNvSpPr txBox="1"/>
          <p:nvPr/>
        </p:nvSpPr>
        <p:spPr>
          <a:xfrm>
            <a:off x="7405857" y="4075486"/>
            <a:ext cx="3743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59" name="TextBox 41"/>
          <p:cNvSpPr txBox="1"/>
          <p:nvPr/>
        </p:nvSpPr>
        <p:spPr>
          <a:xfrm>
            <a:off x="7405857" y="5310536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0" name="TextBox 42"/>
          <p:cNvSpPr txBox="1"/>
          <p:nvPr/>
        </p:nvSpPr>
        <p:spPr>
          <a:xfrm>
            <a:off x="7405857" y="5605967"/>
            <a:ext cx="37434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3513813" y="2224652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2" name="TextBox 44"/>
          <p:cNvSpPr txBox="1"/>
          <p:nvPr/>
        </p:nvSpPr>
        <p:spPr>
          <a:xfrm>
            <a:off x="1032214" y="2520083"/>
            <a:ext cx="37434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63" name="TextBox 45"/>
          <p:cNvSpPr txBox="1"/>
          <p:nvPr/>
        </p:nvSpPr>
        <p:spPr>
          <a:xfrm>
            <a:off x="3513813" y="3780055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4" name="TextBox 46"/>
          <p:cNvSpPr txBox="1"/>
          <p:nvPr/>
        </p:nvSpPr>
        <p:spPr>
          <a:xfrm>
            <a:off x="1032214" y="4075486"/>
            <a:ext cx="3743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5" name="TextBox 47"/>
          <p:cNvSpPr txBox="1"/>
          <p:nvPr/>
        </p:nvSpPr>
        <p:spPr>
          <a:xfrm>
            <a:off x="3513813" y="5310536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6" name="TextBox 48"/>
          <p:cNvSpPr txBox="1"/>
          <p:nvPr/>
        </p:nvSpPr>
        <p:spPr>
          <a:xfrm>
            <a:off x="1032214" y="5605967"/>
            <a:ext cx="37434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</p:spTree>
    <p:extLst>
      <p:ext uri="{BB962C8B-B14F-4D97-AF65-F5344CB8AC3E}">
        <p14:creationId xmlns:p14="http://schemas.microsoft.com/office/powerpoint/2010/main" val="3852799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64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97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105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409746" y="5140423"/>
            <a:ext cx="19971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1700427" y="4779949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459872194"/>
              </p:ext>
            </p:extLst>
          </p:nvPr>
        </p:nvGraphicFramePr>
        <p:xfrm>
          <a:off x="3911357" y="3446584"/>
          <a:ext cx="1918195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5"/>
          <p:cNvSpPr txBox="1"/>
          <p:nvPr/>
        </p:nvSpPr>
        <p:spPr>
          <a:xfrm>
            <a:off x="3871889" y="2346108"/>
            <a:ext cx="19971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4162570" y="1985634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79887310"/>
              </p:ext>
            </p:extLst>
          </p:nvPr>
        </p:nvGraphicFramePr>
        <p:xfrm>
          <a:off x="6381180" y="2436646"/>
          <a:ext cx="1918195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8"/>
          <p:cNvSpPr txBox="1"/>
          <p:nvPr/>
        </p:nvSpPr>
        <p:spPr>
          <a:xfrm>
            <a:off x="6341710" y="5140423"/>
            <a:ext cx="19971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TextBox 9"/>
          <p:cNvSpPr txBox="1"/>
          <p:nvPr/>
        </p:nvSpPr>
        <p:spPr>
          <a:xfrm>
            <a:off x="6632391" y="4779949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695814525"/>
              </p:ext>
            </p:extLst>
          </p:nvPr>
        </p:nvGraphicFramePr>
        <p:xfrm>
          <a:off x="8828511" y="3446584"/>
          <a:ext cx="1918195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1"/>
          <p:cNvSpPr txBox="1"/>
          <p:nvPr/>
        </p:nvSpPr>
        <p:spPr>
          <a:xfrm>
            <a:off x="8789042" y="2346108"/>
            <a:ext cx="19971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TextBox 12"/>
          <p:cNvSpPr txBox="1"/>
          <p:nvPr/>
        </p:nvSpPr>
        <p:spPr>
          <a:xfrm>
            <a:off x="9079723" y="1985634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2" name="TextBox 17"/>
          <p:cNvSpPr txBox="1"/>
          <p:nvPr/>
        </p:nvSpPr>
        <p:spPr>
          <a:xfrm>
            <a:off x="4570534" y="4143376"/>
            <a:ext cx="5998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82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  <p:sp>
        <p:nvSpPr>
          <p:cNvPr id="25" name="TextBox 18"/>
          <p:cNvSpPr txBox="1"/>
          <p:nvPr/>
        </p:nvSpPr>
        <p:spPr>
          <a:xfrm>
            <a:off x="7040355" y="3133438"/>
            <a:ext cx="5998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59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  <p:sp>
        <p:nvSpPr>
          <p:cNvPr id="26" name="TextBox 19"/>
          <p:cNvSpPr txBox="1"/>
          <p:nvPr/>
        </p:nvSpPr>
        <p:spPr>
          <a:xfrm>
            <a:off x="9487687" y="4143376"/>
            <a:ext cx="5998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23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  <p:graphicFrame>
        <p:nvGraphicFramePr>
          <p:cNvPr id="30" name="图表 29"/>
          <p:cNvGraphicFramePr/>
          <p:nvPr>
            <p:extLst>
              <p:ext uri="{D42A27DB-BD31-4B8C-83A1-F6EECF244321}">
                <p14:modId xmlns:p14="http://schemas.microsoft.com/office/powerpoint/2010/main" val="706517079"/>
              </p:ext>
            </p:extLst>
          </p:nvPr>
        </p:nvGraphicFramePr>
        <p:xfrm>
          <a:off x="1449215" y="2436646"/>
          <a:ext cx="1918195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TextBox 16"/>
          <p:cNvSpPr txBox="1"/>
          <p:nvPr/>
        </p:nvSpPr>
        <p:spPr>
          <a:xfrm>
            <a:off x="2108391" y="3133438"/>
            <a:ext cx="5998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75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505980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Graphic spid="13" grpId="0">
        <p:bldAsOne/>
      </p:bldGraphic>
      <p:bldP spid="14" grpId="0"/>
      <p:bldP spid="15" grpId="0"/>
      <p:bldGraphic spid="16" grpId="0">
        <p:bldAsOne/>
      </p:bldGraphic>
      <p:bldP spid="17" grpId="0"/>
      <p:bldP spid="18" grpId="0"/>
      <p:bldGraphic spid="19" grpId="0">
        <p:bldAsOne/>
      </p:bldGraphic>
      <p:bldP spid="20" grpId="0"/>
      <p:bldP spid="21" grpId="0"/>
      <p:bldP spid="22" grpId="0"/>
      <p:bldP spid="25" grpId="0"/>
      <p:bldP spid="26" grpId="0"/>
      <p:bldGraphic spid="30" grpId="0">
        <p:bldAsOne/>
      </p:bldGraphic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图表 31"/>
          <p:cNvGraphicFramePr/>
          <p:nvPr>
            <p:extLst>
              <p:ext uri="{D42A27DB-BD31-4B8C-83A1-F6EECF244321}">
                <p14:modId xmlns:p14="http://schemas.microsoft.com/office/powerpoint/2010/main" val="1804244816"/>
              </p:ext>
            </p:extLst>
          </p:nvPr>
        </p:nvGraphicFramePr>
        <p:xfrm>
          <a:off x="976256" y="2323171"/>
          <a:ext cx="6402443" cy="377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TextBox 38"/>
          <p:cNvSpPr txBox="1"/>
          <p:nvPr/>
        </p:nvSpPr>
        <p:spPr>
          <a:xfrm>
            <a:off x="7418302" y="3045229"/>
            <a:ext cx="3389399" cy="744999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34" name="TextBox 39"/>
          <p:cNvSpPr txBox="1"/>
          <p:nvPr/>
        </p:nvSpPr>
        <p:spPr>
          <a:xfrm>
            <a:off x="7418303" y="2621074"/>
            <a:ext cx="1630328" cy="415498"/>
          </a:xfrm>
          <a:prstGeom prst="rect">
            <a:avLst/>
          </a:prstGeom>
          <a:noFill/>
        </p:spPr>
        <p:txBody>
          <a:bodyPr wrap="square" lIns="83999" tIns="0" rIns="83999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5" name="TextBox 40"/>
          <p:cNvSpPr txBox="1"/>
          <p:nvPr/>
        </p:nvSpPr>
        <p:spPr>
          <a:xfrm>
            <a:off x="7410969" y="3951320"/>
            <a:ext cx="1708521" cy="638816"/>
          </a:xfrm>
          <a:prstGeom prst="rect">
            <a:avLst/>
          </a:prstGeom>
          <a:noFill/>
        </p:spPr>
        <p:txBody>
          <a:bodyPr wrap="none" lIns="83999" tIns="41999" rIns="83999" bIns="41999" rtlCol="0">
            <a:spAutoFit/>
          </a:bodyPr>
          <a:lstStyle/>
          <a:p>
            <a:r>
              <a:rPr lang="en-US" altLang="zh-CN" sz="3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192,058,473</a:t>
            </a:r>
            <a:endParaRPr lang="zh-CN" altLang="en-US" sz="36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35"/>
          <p:cNvSpPr>
            <a:spLocks noEditPoints="1"/>
          </p:cNvSpPr>
          <p:nvPr/>
        </p:nvSpPr>
        <p:spPr bwMode="auto">
          <a:xfrm>
            <a:off x="10425348" y="4033110"/>
            <a:ext cx="216469" cy="456265"/>
          </a:xfrm>
          <a:custGeom>
            <a:avLst/>
            <a:gdLst>
              <a:gd name="T0" fmla="*/ 76 w 153"/>
              <a:gd name="T1" fmla="*/ 60 h 322"/>
              <a:gd name="T2" fmla="*/ 106 w 153"/>
              <a:gd name="T3" fmla="*/ 30 h 322"/>
              <a:gd name="T4" fmla="*/ 76 w 153"/>
              <a:gd name="T5" fmla="*/ 0 h 322"/>
              <a:gd name="T6" fmla="*/ 46 w 153"/>
              <a:gd name="T7" fmla="*/ 30 h 322"/>
              <a:gd name="T8" fmla="*/ 76 w 153"/>
              <a:gd name="T9" fmla="*/ 60 h 322"/>
              <a:gd name="T10" fmla="*/ 151 w 153"/>
              <a:gd name="T11" fmla="*/ 161 h 322"/>
              <a:gd name="T12" fmla="*/ 151 w 153"/>
              <a:gd name="T13" fmla="*/ 161 h 322"/>
              <a:gd name="T14" fmla="*/ 127 w 153"/>
              <a:gd name="T15" fmla="*/ 91 h 322"/>
              <a:gd name="T16" fmla="*/ 97 w 153"/>
              <a:gd name="T17" fmla="*/ 67 h 322"/>
              <a:gd name="T18" fmla="*/ 56 w 153"/>
              <a:gd name="T19" fmla="*/ 67 h 322"/>
              <a:gd name="T20" fmla="*/ 27 w 153"/>
              <a:gd name="T21" fmla="*/ 85 h 322"/>
              <a:gd name="T22" fmla="*/ 27 w 153"/>
              <a:gd name="T23" fmla="*/ 85 h 322"/>
              <a:gd name="T24" fmla="*/ 26 w 153"/>
              <a:gd name="T25" fmla="*/ 91 h 322"/>
              <a:gd name="T26" fmla="*/ 2 w 153"/>
              <a:gd name="T27" fmla="*/ 161 h 322"/>
              <a:gd name="T28" fmla="*/ 9 w 153"/>
              <a:gd name="T29" fmla="*/ 176 h 322"/>
              <a:gd name="T30" fmla="*/ 23 w 153"/>
              <a:gd name="T31" fmla="*/ 169 h 322"/>
              <a:gd name="T32" fmla="*/ 45 w 153"/>
              <a:gd name="T33" fmla="*/ 104 h 322"/>
              <a:gd name="T34" fmla="*/ 49 w 153"/>
              <a:gd name="T35" fmla="*/ 104 h 322"/>
              <a:gd name="T36" fmla="*/ 12 w 153"/>
              <a:gd name="T37" fmla="*/ 214 h 322"/>
              <a:gd name="T38" fmla="*/ 46 w 153"/>
              <a:gd name="T39" fmla="*/ 214 h 322"/>
              <a:gd name="T40" fmla="*/ 46 w 153"/>
              <a:gd name="T41" fmla="*/ 308 h 322"/>
              <a:gd name="T42" fmla="*/ 60 w 153"/>
              <a:gd name="T43" fmla="*/ 322 h 322"/>
              <a:gd name="T44" fmla="*/ 75 w 153"/>
              <a:gd name="T45" fmla="*/ 308 h 322"/>
              <a:gd name="T46" fmla="*/ 75 w 153"/>
              <a:gd name="T47" fmla="*/ 214 h 322"/>
              <a:gd name="T48" fmla="*/ 78 w 153"/>
              <a:gd name="T49" fmla="*/ 214 h 322"/>
              <a:gd name="T50" fmla="*/ 78 w 153"/>
              <a:gd name="T51" fmla="*/ 308 h 322"/>
              <a:gd name="T52" fmla="*/ 92 w 153"/>
              <a:gd name="T53" fmla="*/ 322 h 322"/>
              <a:gd name="T54" fmla="*/ 106 w 153"/>
              <a:gd name="T55" fmla="*/ 308 h 322"/>
              <a:gd name="T56" fmla="*/ 106 w 153"/>
              <a:gd name="T57" fmla="*/ 214 h 322"/>
              <a:gd name="T58" fmla="*/ 141 w 153"/>
              <a:gd name="T59" fmla="*/ 214 h 322"/>
              <a:gd name="T60" fmla="*/ 104 w 153"/>
              <a:gd name="T61" fmla="*/ 104 h 322"/>
              <a:gd name="T62" fmla="*/ 107 w 153"/>
              <a:gd name="T63" fmla="*/ 104 h 322"/>
              <a:gd name="T64" fmla="*/ 129 w 153"/>
              <a:gd name="T65" fmla="*/ 169 h 322"/>
              <a:gd name="T66" fmla="*/ 144 w 153"/>
              <a:gd name="T67" fmla="*/ 176 h 322"/>
              <a:gd name="T68" fmla="*/ 151 w 153"/>
              <a:gd name="T69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" h="322">
                <a:moveTo>
                  <a:pt x="76" y="60"/>
                </a:moveTo>
                <a:cubicBezTo>
                  <a:pt x="92" y="60"/>
                  <a:pt x="106" y="46"/>
                  <a:pt x="106" y="30"/>
                </a:cubicBezTo>
                <a:cubicBezTo>
                  <a:pt x="106" y="14"/>
                  <a:pt x="92" y="0"/>
                  <a:pt x="76" y="0"/>
                </a:cubicBezTo>
                <a:cubicBezTo>
                  <a:pt x="60" y="0"/>
                  <a:pt x="46" y="14"/>
                  <a:pt x="46" y="30"/>
                </a:cubicBezTo>
                <a:cubicBezTo>
                  <a:pt x="46" y="46"/>
                  <a:pt x="60" y="60"/>
                  <a:pt x="76" y="60"/>
                </a:cubicBezTo>
                <a:close/>
                <a:moveTo>
                  <a:pt x="151" y="161"/>
                </a:moveTo>
                <a:cubicBezTo>
                  <a:pt x="151" y="161"/>
                  <a:pt x="151" y="161"/>
                  <a:pt x="151" y="161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4" y="77"/>
                  <a:pt x="112" y="67"/>
                  <a:pt x="97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43" y="67"/>
                  <a:pt x="32" y="74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7"/>
                  <a:pt x="26" y="89"/>
                  <a:pt x="26" y="91"/>
                </a:cubicBezTo>
                <a:cubicBezTo>
                  <a:pt x="2" y="161"/>
                  <a:pt x="2" y="161"/>
                  <a:pt x="2" y="161"/>
                </a:cubicBezTo>
                <a:cubicBezTo>
                  <a:pt x="0" y="167"/>
                  <a:pt x="3" y="174"/>
                  <a:pt x="9" y="176"/>
                </a:cubicBezTo>
                <a:cubicBezTo>
                  <a:pt x="15" y="178"/>
                  <a:pt x="21" y="175"/>
                  <a:pt x="23" y="169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9" y="104"/>
                  <a:pt x="49" y="104"/>
                  <a:pt x="49" y="104"/>
                </a:cubicBezTo>
                <a:cubicBezTo>
                  <a:pt x="12" y="214"/>
                  <a:pt x="12" y="214"/>
                  <a:pt x="12" y="214"/>
                </a:cubicBezTo>
                <a:cubicBezTo>
                  <a:pt x="46" y="214"/>
                  <a:pt x="46" y="214"/>
                  <a:pt x="46" y="214"/>
                </a:cubicBezTo>
                <a:cubicBezTo>
                  <a:pt x="46" y="308"/>
                  <a:pt x="46" y="308"/>
                  <a:pt x="46" y="308"/>
                </a:cubicBezTo>
                <a:cubicBezTo>
                  <a:pt x="46" y="316"/>
                  <a:pt x="53" y="322"/>
                  <a:pt x="60" y="322"/>
                </a:cubicBezTo>
                <a:cubicBezTo>
                  <a:pt x="68" y="322"/>
                  <a:pt x="75" y="316"/>
                  <a:pt x="75" y="308"/>
                </a:cubicBezTo>
                <a:cubicBezTo>
                  <a:pt x="75" y="214"/>
                  <a:pt x="75" y="214"/>
                  <a:pt x="75" y="214"/>
                </a:cubicBezTo>
                <a:cubicBezTo>
                  <a:pt x="78" y="214"/>
                  <a:pt x="78" y="214"/>
                  <a:pt x="78" y="214"/>
                </a:cubicBezTo>
                <a:cubicBezTo>
                  <a:pt x="78" y="308"/>
                  <a:pt x="78" y="308"/>
                  <a:pt x="78" y="308"/>
                </a:cubicBezTo>
                <a:cubicBezTo>
                  <a:pt x="78" y="316"/>
                  <a:pt x="85" y="322"/>
                  <a:pt x="92" y="322"/>
                </a:cubicBezTo>
                <a:cubicBezTo>
                  <a:pt x="100" y="322"/>
                  <a:pt x="106" y="316"/>
                  <a:pt x="106" y="308"/>
                </a:cubicBezTo>
                <a:cubicBezTo>
                  <a:pt x="106" y="214"/>
                  <a:pt x="106" y="214"/>
                  <a:pt x="106" y="214"/>
                </a:cubicBezTo>
                <a:cubicBezTo>
                  <a:pt x="141" y="214"/>
                  <a:pt x="141" y="214"/>
                  <a:pt x="141" y="21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7" y="104"/>
                  <a:pt x="107" y="104"/>
                  <a:pt x="107" y="104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31" y="175"/>
                  <a:pt x="138" y="178"/>
                  <a:pt x="144" y="176"/>
                </a:cubicBezTo>
                <a:cubicBezTo>
                  <a:pt x="150" y="174"/>
                  <a:pt x="153" y="167"/>
                  <a:pt x="151" y="161"/>
                </a:cubicBezTo>
                <a:close/>
              </a:path>
            </a:pathLst>
          </a:custGeom>
          <a:solidFill>
            <a:srgbClr val="537285"/>
          </a:solidFill>
          <a:ln>
            <a:noFill/>
          </a:ln>
          <a:extLst/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auto">
          <a:xfrm>
            <a:off x="10181126" y="4034909"/>
            <a:ext cx="179892" cy="454466"/>
          </a:xfrm>
          <a:custGeom>
            <a:avLst/>
            <a:gdLst>
              <a:gd name="T0" fmla="*/ 64 w 127"/>
              <a:gd name="T1" fmla="*/ 58 h 321"/>
              <a:gd name="T2" fmla="*/ 93 w 127"/>
              <a:gd name="T3" fmla="*/ 29 h 321"/>
              <a:gd name="T4" fmla="*/ 64 w 127"/>
              <a:gd name="T5" fmla="*/ 0 h 321"/>
              <a:gd name="T6" fmla="*/ 34 w 127"/>
              <a:gd name="T7" fmla="*/ 29 h 321"/>
              <a:gd name="T8" fmla="*/ 64 w 127"/>
              <a:gd name="T9" fmla="*/ 58 h 321"/>
              <a:gd name="T10" fmla="*/ 127 w 127"/>
              <a:gd name="T11" fmla="*/ 85 h 321"/>
              <a:gd name="T12" fmla="*/ 127 w 127"/>
              <a:gd name="T13" fmla="*/ 85 h 321"/>
              <a:gd name="T14" fmla="*/ 102 w 127"/>
              <a:gd name="T15" fmla="*/ 63 h 321"/>
              <a:gd name="T16" fmla="*/ 25 w 127"/>
              <a:gd name="T17" fmla="*/ 63 h 321"/>
              <a:gd name="T18" fmla="*/ 1 w 127"/>
              <a:gd name="T19" fmla="*/ 85 h 321"/>
              <a:gd name="T20" fmla="*/ 0 w 127"/>
              <a:gd name="T21" fmla="*/ 85 h 321"/>
              <a:gd name="T22" fmla="*/ 0 w 127"/>
              <a:gd name="T23" fmla="*/ 169 h 321"/>
              <a:gd name="T24" fmla="*/ 13 w 127"/>
              <a:gd name="T25" fmla="*/ 181 h 321"/>
              <a:gd name="T26" fmla="*/ 26 w 127"/>
              <a:gd name="T27" fmla="*/ 169 h 321"/>
              <a:gd name="T28" fmla="*/ 26 w 127"/>
              <a:gd name="T29" fmla="*/ 107 h 321"/>
              <a:gd name="T30" fmla="*/ 29 w 127"/>
              <a:gd name="T31" fmla="*/ 107 h 321"/>
              <a:gd name="T32" fmla="*/ 31 w 127"/>
              <a:gd name="T33" fmla="*/ 107 h 321"/>
              <a:gd name="T34" fmla="*/ 30 w 127"/>
              <a:gd name="T35" fmla="*/ 110 h 321"/>
              <a:gd name="T36" fmla="*/ 30 w 127"/>
              <a:gd name="T37" fmla="*/ 306 h 321"/>
              <a:gd name="T38" fmla="*/ 46 w 127"/>
              <a:gd name="T39" fmla="*/ 321 h 321"/>
              <a:gd name="T40" fmla="*/ 62 w 127"/>
              <a:gd name="T41" fmla="*/ 306 h 321"/>
              <a:gd name="T42" fmla="*/ 62 w 127"/>
              <a:gd name="T43" fmla="*/ 216 h 321"/>
              <a:gd name="T44" fmla="*/ 66 w 127"/>
              <a:gd name="T45" fmla="*/ 216 h 321"/>
              <a:gd name="T46" fmla="*/ 66 w 127"/>
              <a:gd name="T47" fmla="*/ 306 h 321"/>
              <a:gd name="T48" fmla="*/ 81 w 127"/>
              <a:gd name="T49" fmla="*/ 321 h 321"/>
              <a:gd name="T50" fmla="*/ 97 w 127"/>
              <a:gd name="T51" fmla="*/ 306 h 321"/>
              <a:gd name="T52" fmla="*/ 97 w 127"/>
              <a:gd name="T53" fmla="*/ 110 h 321"/>
              <a:gd name="T54" fmla="*/ 97 w 127"/>
              <a:gd name="T55" fmla="*/ 107 h 321"/>
              <a:gd name="T56" fmla="*/ 101 w 127"/>
              <a:gd name="T57" fmla="*/ 107 h 321"/>
              <a:gd name="T58" fmla="*/ 101 w 127"/>
              <a:gd name="T59" fmla="*/ 168 h 321"/>
              <a:gd name="T60" fmla="*/ 114 w 127"/>
              <a:gd name="T61" fmla="*/ 181 h 321"/>
              <a:gd name="T62" fmla="*/ 127 w 127"/>
              <a:gd name="T63" fmla="*/ 168 h 321"/>
              <a:gd name="T64" fmla="*/ 127 w 127"/>
              <a:gd name="T65" fmla="*/ 85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7" h="321">
                <a:moveTo>
                  <a:pt x="64" y="58"/>
                </a:moveTo>
                <a:cubicBezTo>
                  <a:pt x="80" y="58"/>
                  <a:pt x="93" y="45"/>
                  <a:pt x="93" y="29"/>
                </a:cubicBezTo>
                <a:cubicBezTo>
                  <a:pt x="93" y="13"/>
                  <a:pt x="80" y="0"/>
                  <a:pt x="64" y="0"/>
                </a:cubicBezTo>
                <a:cubicBezTo>
                  <a:pt x="47" y="0"/>
                  <a:pt x="34" y="13"/>
                  <a:pt x="34" y="29"/>
                </a:cubicBezTo>
                <a:cubicBezTo>
                  <a:pt x="34" y="45"/>
                  <a:pt x="47" y="58"/>
                  <a:pt x="64" y="58"/>
                </a:cubicBezTo>
                <a:close/>
                <a:moveTo>
                  <a:pt x="127" y="85"/>
                </a:moveTo>
                <a:cubicBezTo>
                  <a:pt x="127" y="85"/>
                  <a:pt x="127" y="85"/>
                  <a:pt x="127" y="85"/>
                </a:cubicBezTo>
                <a:cubicBezTo>
                  <a:pt x="126" y="73"/>
                  <a:pt x="115" y="63"/>
                  <a:pt x="102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12" y="63"/>
                  <a:pt x="2" y="73"/>
                  <a:pt x="1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6" y="181"/>
                  <a:pt x="13" y="181"/>
                </a:cubicBezTo>
                <a:cubicBezTo>
                  <a:pt x="20" y="181"/>
                  <a:pt x="26" y="176"/>
                  <a:pt x="26" y="169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8" y="107"/>
                  <a:pt x="29" y="107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30" y="108"/>
                  <a:pt x="30" y="109"/>
                  <a:pt x="30" y="110"/>
                </a:cubicBezTo>
                <a:cubicBezTo>
                  <a:pt x="30" y="306"/>
                  <a:pt x="30" y="306"/>
                  <a:pt x="30" y="306"/>
                </a:cubicBezTo>
                <a:cubicBezTo>
                  <a:pt x="30" y="314"/>
                  <a:pt x="37" y="321"/>
                  <a:pt x="46" y="321"/>
                </a:cubicBezTo>
                <a:cubicBezTo>
                  <a:pt x="55" y="321"/>
                  <a:pt x="62" y="314"/>
                  <a:pt x="62" y="306"/>
                </a:cubicBezTo>
                <a:cubicBezTo>
                  <a:pt x="62" y="216"/>
                  <a:pt x="62" y="216"/>
                  <a:pt x="62" y="216"/>
                </a:cubicBezTo>
                <a:cubicBezTo>
                  <a:pt x="66" y="216"/>
                  <a:pt x="66" y="216"/>
                  <a:pt x="66" y="216"/>
                </a:cubicBezTo>
                <a:cubicBezTo>
                  <a:pt x="66" y="306"/>
                  <a:pt x="66" y="306"/>
                  <a:pt x="66" y="306"/>
                </a:cubicBezTo>
                <a:cubicBezTo>
                  <a:pt x="66" y="314"/>
                  <a:pt x="73" y="321"/>
                  <a:pt x="81" y="321"/>
                </a:cubicBezTo>
                <a:cubicBezTo>
                  <a:pt x="90" y="321"/>
                  <a:pt x="97" y="314"/>
                  <a:pt x="97" y="306"/>
                </a:cubicBezTo>
                <a:cubicBezTo>
                  <a:pt x="97" y="110"/>
                  <a:pt x="97" y="110"/>
                  <a:pt x="97" y="110"/>
                </a:cubicBezTo>
                <a:cubicBezTo>
                  <a:pt x="97" y="109"/>
                  <a:pt x="97" y="108"/>
                  <a:pt x="97" y="107"/>
                </a:cubicBezTo>
                <a:cubicBezTo>
                  <a:pt x="101" y="107"/>
                  <a:pt x="101" y="107"/>
                  <a:pt x="101" y="107"/>
                </a:cubicBezTo>
                <a:cubicBezTo>
                  <a:pt x="101" y="168"/>
                  <a:pt x="101" y="168"/>
                  <a:pt x="101" y="168"/>
                </a:cubicBezTo>
                <a:cubicBezTo>
                  <a:pt x="101" y="175"/>
                  <a:pt x="107" y="181"/>
                  <a:pt x="114" y="181"/>
                </a:cubicBezTo>
                <a:cubicBezTo>
                  <a:pt x="121" y="181"/>
                  <a:pt x="127" y="175"/>
                  <a:pt x="127" y="168"/>
                </a:cubicBezTo>
                <a:cubicBezTo>
                  <a:pt x="127" y="85"/>
                  <a:pt x="127" y="85"/>
                  <a:pt x="127" y="85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7418302" y="4706491"/>
            <a:ext cx="3389399" cy="524939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7451425" y="5504887"/>
            <a:ext cx="1564087" cy="373585"/>
          </a:xfrm>
          <a:prstGeom prst="roundRect">
            <a:avLst>
              <a:gd name="adj" fmla="val 50000"/>
            </a:avLst>
          </a:prstGeom>
          <a:solidFill>
            <a:srgbClr val="124062"/>
          </a:solidFill>
          <a:ln>
            <a:noFill/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cxnSp>
        <p:nvCxnSpPr>
          <p:cNvPr id="40" name="直接连接符 39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47" name="直接连接符 46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71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  <p:bldP spid="33" grpId="0"/>
      <p:bldP spid="34" grpId="0"/>
      <p:bldP spid="35" grpId="0"/>
      <p:bldP spid="36" grpId="0" animBg="1"/>
      <p:bldP spid="37" grpId="0" animBg="1"/>
      <p:bldP spid="38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712620" y="3843387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6" name="Freeform 5"/>
          <p:cNvSpPr>
            <a:spLocks/>
          </p:cNvSpPr>
          <p:nvPr/>
        </p:nvSpPr>
        <p:spPr bwMode="auto">
          <a:xfrm>
            <a:off x="2061827" y="4605227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3411032" y="2319709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4760239" y="4605227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2061827" y="3081548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超越</a:t>
            </a:r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3411032" y="3843387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开拓</a:t>
            </a:r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4760239" y="3081548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引领</a:t>
            </a:r>
            <a:endParaRPr lang="zh-CN" altLang="en-US" sz="20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6109445" y="3843387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创新</a:t>
            </a:r>
            <a:endParaRPr lang="zh-CN" altLang="en-US" sz="20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9" name="TextBox 37"/>
          <p:cNvSpPr txBox="1"/>
          <p:nvPr/>
        </p:nvSpPr>
        <p:spPr>
          <a:xfrm>
            <a:off x="8341693" y="2167826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0" name="TextBox 38"/>
          <p:cNvSpPr txBox="1"/>
          <p:nvPr/>
        </p:nvSpPr>
        <p:spPr>
          <a:xfrm>
            <a:off x="8341695" y="1829175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1" name="TextBox 39"/>
          <p:cNvSpPr txBox="1"/>
          <p:nvPr/>
        </p:nvSpPr>
        <p:spPr>
          <a:xfrm>
            <a:off x="8341693" y="3385048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2" name="TextBox 40"/>
          <p:cNvSpPr txBox="1"/>
          <p:nvPr/>
        </p:nvSpPr>
        <p:spPr>
          <a:xfrm>
            <a:off x="8341695" y="3046397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3" name="TextBox 55"/>
          <p:cNvSpPr txBox="1"/>
          <p:nvPr/>
        </p:nvSpPr>
        <p:spPr>
          <a:xfrm>
            <a:off x="8341693" y="4602270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4" name="TextBox 56"/>
          <p:cNvSpPr txBox="1"/>
          <p:nvPr/>
        </p:nvSpPr>
        <p:spPr>
          <a:xfrm>
            <a:off x="8341695" y="4263619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5" name="TextBox 57"/>
          <p:cNvSpPr txBox="1"/>
          <p:nvPr/>
        </p:nvSpPr>
        <p:spPr>
          <a:xfrm>
            <a:off x="8341693" y="5819491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6" name="TextBox 58"/>
          <p:cNvSpPr txBox="1"/>
          <p:nvPr/>
        </p:nvSpPr>
        <p:spPr>
          <a:xfrm>
            <a:off x="8341695" y="5480840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783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4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6472" y="1413924"/>
            <a:ext cx="3385613" cy="4030155"/>
            <a:chOff x="966472" y="1413923"/>
            <a:chExt cx="3385613" cy="4030155"/>
          </a:xfrm>
        </p:grpSpPr>
        <p:sp>
          <p:nvSpPr>
            <p:cNvPr id="13" name="任意多边形 12"/>
            <p:cNvSpPr/>
            <p:nvPr/>
          </p:nvSpPr>
          <p:spPr>
            <a:xfrm>
              <a:off x="966474" y="1449377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1016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966472" y="1413923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895968" y="2748360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87815" y="4060331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61055" y="3022683"/>
            <a:ext cx="642136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感谢在座各位的聆听观看</a:t>
            </a:r>
            <a:endParaRPr lang="en-US" altLang="zh-CN" sz="4267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0013" y="2161474"/>
            <a:ext cx="3896788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201X </a:t>
            </a:r>
            <a:r>
              <a:rPr lang="en-US" altLang="zh-CN" sz="2667" dirty="0" smtClean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BUSINESS  </a:t>
            </a:r>
            <a:r>
              <a:rPr lang="en-US" altLang="zh-CN" sz="2667" dirty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PLAN</a:t>
            </a:r>
          </a:p>
        </p:txBody>
      </p:sp>
      <p:sp>
        <p:nvSpPr>
          <p:cNvPr id="22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90011" y="4143820"/>
            <a:ext cx="3310896" cy="4205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3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为科技发声   为创造发声</a:t>
            </a:r>
            <a:endParaRPr lang="en-US" altLang="zh-CN" sz="2133" dirty="0">
              <a:solidFill>
                <a:srgbClr val="5372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65919" y="3985877"/>
            <a:ext cx="1300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201X </a:t>
            </a:r>
            <a:endParaRPr lang="zh-CN" altLang="en-US" sz="1400" dirty="0">
              <a:solidFill>
                <a:srgbClr val="537285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61066" y="4707142"/>
            <a:ext cx="2699903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104374" y="5313507"/>
            <a:ext cx="2699903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12324" y="735016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309328" y="249371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130926" y="2378238"/>
            <a:ext cx="3021710" cy="1497976"/>
            <a:chOff x="1130925" y="2378238"/>
            <a:chExt cx="3021710" cy="1497976"/>
          </a:xfrm>
        </p:grpSpPr>
        <p:sp>
          <p:nvSpPr>
            <p:cNvPr id="23" name="矩形 22"/>
            <p:cNvSpPr/>
            <p:nvPr/>
          </p:nvSpPr>
          <p:spPr>
            <a:xfrm>
              <a:off x="1165920" y="2378238"/>
              <a:ext cx="2986715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BUSINESS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130925" y="3127226"/>
              <a:ext cx="1677062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PLAN</a:t>
              </a:r>
              <a:endParaRPr lang="zh-CN" altLang="en-US" sz="3733" b="1" dirty="0">
                <a:solidFill>
                  <a:srgbClr val="124062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1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小示例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8909" y="2204921"/>
            <a:ext cx="857819" cy="85781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78909" y="3716155"/>
            <a:ext cx="857819" cy="85781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78909" y="5227389"/>
            <a:ext cx="857819" cy="85781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158"/>
          <p:cNvSpPr>
            <a:spLocks noEditPoints="1"/>
          </p:cNvSpPr>
          <p:nvPr/>
        </p:nvSpPr>
        <p:spPr bwMode="auto">
          <a:xfrm>
            <a:off x="1638583" y="5484093"/>
            <a:ext cx="332715" cy="344410"/>
          </a:xfrm>
          <a:custGeom>
            <a:avLst/>
            <a:gdLst>
              <a:gd name="T0" fmla="*/ 107 w 108"/>
              <a:gd name="T1" fmla="*/ 7 h 112"/>
              <a:gd name="T2" fmla="*/ 108 w 108"/>
              <a:gd name="T3" fmla="*/ 4 h 112"/>
              <a:gd name="T4" fmla="*/ 105 w 108"/>
              <a:gd name="T5" fmla="*/ 0 h 112"/>
              <a:gd name="T6" fmla="*/ 104 w 108"/>
              <a:gd name="T7" fmla="*/ 0 h 112"/>
              <a:gd name="T8" fmla="*/ 4 w 108"/>
              <a:gd name="T9" fmla="*/ 0 h 112"/>
              <a:gd name="T10" fmla="*/ 1 w 108"/>
              <a:gd name="T11" fmla="*/ 1 h 112"/>
              <a:gd name="T12" fmla="*/ 1 w 108"/>
              <a:gd name="T13" fmla="*/ 7 h 112"/>
              <a:gd name="T14" fmla="*/ 52 w 108"/>
              <a:gd name="T15" fmla="*/ 70 h 112"/>
              <a:gd name="T16" fmla="*/ 52 w 108"/>
              <a:gd name="T17" fmla="*/ 104 h 112"/>
              <a:gd name="T18" fmla="*/ 36 w 108"/>
              <a:gd name="T19" fmla="*/ 104 h 112"/>
              <a:gd name="T20" fmla="*/ 32 w 108"/>
              <a:gd name="T21" fmla="*/ 108 h 112"/>
              <a:gd name="T22" fmla="*/ 36 w 108"/>
              <a:gd name="T23" fmla="*/ 112 h 112"/>
              <a:gd name="T24" fmla="*/ 76 w 108"/>
              <a:gd name="T25" fmla="*/ 112 h 112"/>
              <a:gd name="T26" fmla="*/ 80 w 108"/>
              <a:gd name="T27" fmla="*/ 108 h 112"/>
              <a:gd name="T28" fmla="*/ 76 w 108"/>
              <a:gd name="T29" fmla="*/ 104 h 112"/>
              <a:gd name="T30" fmla="*/ 60 w 108"/>
              <a:gd name="T31" fmla="*/ 104 h 112"/>
              <a:gd name="T32" fmla="*/ 60 w 108"/>
              <a:gd name="T33" fmla="*/ 69 h 112"/>
              <a:gd name="T34" fmla="*/ 107 w 108"/>
              <a:gd name="T35" fmla="*/ 7 h 112"/>
              <a:gd name="T36" fmla="*/ 56 w 108"/>
              <a:gd name="T37" fmla="*/ 62 h 112"/>
              <a:gd name="T38" fmla="*/ 12 w 108"/>
              <a:gd name="T39" fmla="*/ 8 h 112"/>
              <a:gd name="T40" fmla="*/ 96 w 108"/>
              <a:gd name="T41" fmla="*/ 8 h 112"/>
              <a:gd name="T42" fmla="*/ 56 w 108"/>
              <a:gd name="T43" fmla="*/ 6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12">
                <a:moveTo>
                  <a:pt x="107" y="7"/>
                </a:moveTo>
                <a:cubicBezTo>
                  <a:pt x="107" y="6"/>
                  <a:pt x="108" y="5"/>
                  <a:pt x="108" y="4"/>
                </a:cubicBezTo>
                <a:cubicBezTo>
                  <a:pt x="108" y="2"/>
                  <a:pt x="107" y="1"/>
                  <a:pt x="105" y="0"/>
                </a:cubicBezTo>
                <a:cubicBezTo>
                  <a:pt x="105" y="0"/>
                  <a:pt x="104" y="0"/>
                  <a:pt x="10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3"/>
                  <a:pt x="0" y="5"/>
                  <a:pt x="1" y="7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4" y="104"/>
                  <a:pt x="32" y="106"/>
                  <a:pt x="32" y="108"/>
                </a:cubicBezTo>
                <a:cubicBezTo>
                  <a:pt x="32" y="110"/>
                  <a:pt x="34" y="112"/>
                  <a:pt x="36" y="112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8" y="112"/>
                  <a:pt x="80" y="110"/>
                  <a:pt x="80" y="108"/>
                </a:cubicBezTo>
                <a:cubicBezTo>
                  <a:pt x="80" y="106"/>
                  <a:pt x="78" y="104"/>
                  <a:pt x="76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69"/>
                  <a:pt x="60" y="69"/>
                  <a:pt x="60" y="69"/>
                </a:cubicBezTo>
                <a:lnTo>
                  <a:pt x="107" y="7"/>
                </a:lnTo>
                <a:close/>
                <a:moveTo>
                  <a:pt x="56" y="62"/>
                </a:moveTo>
                <a:cubicBezTo>
                  <a:pt x="12" y="8"/>
                  <a:pt x="12" y="8"/>
                  <a:pt x="12" y="8"/>
                </a:cubicBezTo>
                <a:cubicBezTo>
                  <a:pt x="96" y="8"/>
                  <a:pt x="96" y="8"/>
                  <a:pt x="96" y="8"/>
                </a:cubicBezTo>
                <a:lnTo>
                  <a:pt x="56" y="6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04"/>
          <p:cNvSpPr>
            <a:spLocks noEditPoints="1"/>
          </p:cNvSpPr>
          <p:nvPr/>
        </p:nvSpPr>
        <p:spPr bwMode="auto">
          <a:xfrm>
            <a:off x="1608041" y="3960512"/>
            <a:ext cx="393800" cy="369104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207"/>
          <p:cNvSpPr>
            <a:spLocks noEditPoints="1"/>
          </p:cNvSpPr>
          <p:nvPr/>
        </p:nvSpPr>
        <p:spPr bwMode="auto">
          <a:xfrm>
            <a:off x="1608041" y="2461625"/>
            <a:ext cx="393800" cy="344410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52 h 112"/>
              <a:gd name="T14" fmla="*/ 24 w 128"/>
              <a:gd name="T15" fmla="*/ 56 h 112"/>
              <a:gd name="T16" fmla="*/ 24 w 128"/>
              <a:gd name="T17" fmla="*/ 56 h 112"/>
              <a:gd name="T18" fmla="*/ 24 w 128"/>
              <a:gd name="T19" fmla="*/ 60 h 112"/>
              <a:gd name="T20" fmla="*/ 16 w 128"/>
              <a:gd name="T21" fmla="*/ 60 h 112"/>
              <a:gd name="T22" fmla="*/ 0 w 128"/>
              <a:gd name="T23" fmla="*/ 76 h 112"/>
              <a:gd name="T24" fmla="*/ 0 w 128"/>
              <a:gd name="T25" fmla="*/ 84 h 112"/>
              <a:gd name="T26" fmla="*/ 16 w 128"/>
              <a:gd name="T27" fmla="*/ 100 h 112"/>
              <a:gd name="T28" fmla="*/ 25 w 128"/>
              <a:gd name="T29" fmla="*/ 100 h 112"/>
              <a:gd name="T30" fmla="*/ 40 w 128"/>
              <a:gd name="T31" fmla="*/ 112 h 112"/>
              <a:gd name="T32" fmla="*/ 88 w 128"/>
              <a:gd name="T33" fmla="*/ 112 h 112"/>
              <a:gd name="T34" fmla="*/ 103 w 128"/>
              <a:gd name="T35" fmla="*/ 100 h 112"/>
              <a:gd name="T36" fmla="*/ 112 w 128"/>
              <a:gd name="T37" fmla="*/ 100 h 112"/>
              <a:gd name="T38" fmla="*/ 128 w 128"/>
              <a:gd name="T39" fmla="*/ 84 h 112"/>
              <a:gd name="T40" fmla="*/ 128 w 128"/>
              <a:gd name="T41" fmla="*/ 76 h 112"/>
              <a:gd name="T42" fmla="*/ 112 w 128"/>
              <a:gd name="T43" fmla="*/ 60 h 112"/>
              <a:gd name="T44" fmla="*/ 32 w 128"/>
              <a:gd name="T45" fmla="*/ 16 h 112"/>
              <a:gd name="T46" fmla="*/ 40 w 128"/>
              <a:gd name="T47" fmla="*/ 8 h 112"/>
              <a:gd name="T48" fmla="*/ 88 w 128"/>
              <a:gd name="T49" fmla="*/ 8 h 112"/>
              <a:gd name="T50" fmla="*/ 96 w 128"/>
              <a:gd name="T51" fmla="*/ 16 h 112"/>
              <a:gd name="T52" fmla="*/ 96 w 128"/>
              <a:gd name="T53" fmla="*/ 60 h 112"/>
              <a:gd name="T54" fmla="*/ 32 w 128"/>
              <a:gd name="T55" fmla="*/ 60 h 112"/>
              <a:gd name="T56" fmla="*/ 32 w 128"/>
              <a:gd name="T57" fmla="*/ 16 h 112"/>
              <a:gd name="T58" fmla="*/ 88 w 128"/>
              <a:gd name="T59" fmla="*/ 104 h 112"/>
              <a:gd name="T60" fmla="*/ 40 w 128"/>
              <a:gd name="T61" fmla="*/ 104 h 112"/>
              <a:gd name="T62" fmla="*/ 32 w 128"/>
              <a:gd name="T63" fmla="*/ 96 h 112"/>
              <a:gd name="T64" fmla="*/ 40 w 128"/>
              <a:gd name="T65" fmla="*/ 88 h 112"/>
              <a:gd name="T66" fmla="*/ 88 w 128"/>
              <a:gd name="T67" fmla="*/ 88 h 112"/>
              <a:gd name="T68" fmla="*/ 96 w 128"/>
              <a:gd name="T69" fmla="*/ 96 h 112"/>
              <a:gd name="T70" fmla="*/ 88 w 128"/>
              <a:gd name="T71" fmla="*/ 104 h 112"/>
              <a:gd name="T72" fmla="*/ 120 w 128"/>
              <a:gd name="T73" fmla="*/ 84 h 112"/>
              <a:gd name="T74" fmla="*/ 112 w 128"/>
              <a:gd name="T75" fmla="*/ 92 h 112"/>
              <a:gd name="T76" fmla="*/ 103 w 128"/>
              <a:gd name="T77" fmla="*/ 92 h 112"/>
              <a:gd name="T78" fmla="*/ 88 w 128"/>
              <a:gd name="T79" fmla="*/ 80 h 112"/>
              <a:gd name="T80" fmla="*/ 40 w 128"/>
              <a:gd name="T81" fmla="*/ 80 h 112"/>
              <a:gd name="T82" fmla="*/ 25 w 128"/>
              <a:gd name="T83" fmla="*/ 92 h 112"/>
              <a:gd name="T84" fmla="*/ 16 w 128"/>
              <a:gd name="T85" fmla="*/ 92 h 112"/>
              <a:gd name="T86" fmla="*/ 8 w 128"/>
              <a:gd name="T87" fmla="*/ 84 h 112"/>
              <a:gd name="T88" fmla="*/ 8 w 128"/>
              <a:gd name="T89" fmla="*/ 76 h 112"/>
              <a:gd name="T90" fmla="*/ 16 w 128"/>
              <a:gd name="T91" fmla="*/ 68 h 112"/>
              <a:gd name="T92" fmla="*/ 112 w 128"/>
              <a:gd name="T93" fmla="*/ 68 h 112"/>
              <a:gd name="T94" fmla="*/ 120 w 128"/>
              <a:gd name="T95" fmla="*/ 76 h 112"/>
              <a:gd name="T96" fmla="*/ 120 w 128"/>
              <a:gd name="T97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5"/>
                  <a:pt x="24" y="56"/>
                  <a:pt x="24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06491" y="2258331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使用官方提供的脚手架快速构建项目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06491" y="2562845"/>
            <a:ext cx="556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搭建</a:t>
            </a: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vue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环境需要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node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和</a:t>
            </a: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npm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环境</a:t>
            </a:r>
            <a:endParaRPr kumimoji="1" lang="en-US" altLang="zh-CN" sz="1200" dirty="0" smtClean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安装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cli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：</a:t>
            </a:r>
            <a:endParaRPr kumimoji="1" lang="en-US" altLang="zh-CN" sz="1200" dirty="0" smtClean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npm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  install 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-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g  </a:t>
            </a:r>
            <a:r>
              <a:rPr kumimoji="1" lang="en-US" altLang="zh-CN" sz="1200" dirty="0" err="1" smtClean="0">
                <a:latin typeface="SimSun" charset="-122"/>
                <a:ea typeface="SimSun" charset="-122"/>
                <a:cs typeface="SimSun" charset="-122"/>
              </a:rPr>
              <a:t>vue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-cli</a:t>
            </a:r>
            <a:endParaRPr kumimoji="1" lang="en-US" altLang="zh-CN" sz="12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12810" y="376750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启动项目</a:t>
            </a:r>
            <a:endParaRPr lang="zh-CN" altLang="en-US" sz="16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6489" y="4074079"/>
            <a:ext cx="556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vue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init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sz="1200" dirty="0"/>
              <a:t>&lt;template-name&gt; &lt;project-name&gt;</a:t>
            </a:r>
            <a:endParaRPr kumimoji="1" lang="en-US" altLang="zh-CN" sz="1200" dirty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     </a:t>
            </a:r>
            <a:r>
              <a:rPr kumimoji="1" lang="en-US" altLang="zh-CN" sz="1200" dirty="0" err="1" smtClean="0">
                <a:latin typeface="SimSun" charset="-122"/>
                <a:ea typeface="SimSun" charset="-122"/>
                <a:cs typeface="SimSun" charset="-122"/>
              </a:rPr>
              <a:t>webpack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参数是指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demo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这个项目将会在开发和完成阶段帮你自动打包代码。</a:t>
            </a:r>
            <a:endParaRPr kumimoji="1" lang="en-US" altLang="zh-CN" sz="1200" dirty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      </a:t>
            </a:r>
            <a:r>
              <a:rPr kumimoji="1" lang="en-US" altLang="zh-CN" sz="1200" dirty="0" err="1" smtClean="0">
                <a:latin typeface="SimSun" charset="-122"/>
                <a:ea typeface="SimSun" charset="-122"/>
                <a:cs typeface="SimSun" charset="-122"/>
              </a:rPr>
              <a:t>init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过程一直输入 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y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确认跳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过</a:t>
            </a:r>
            <a:endParaRPr kumimoji="1" lang="en-US" altLang="zh-CN" sz="1200" dirty="0" smtClean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cd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demo</a:t>
            </a:r>
          </a:p>
          <a:p>
            <a:pPr>
              <a:lnSpc>
                <a:spcPct val="100000"/>
              </a:lnSpc>
            </a:pP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npm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 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install</a:t>
            </a:r>
          </a:p>
          <a:p>
            <a:pPr>
              <a:lnSpc>
                <a:spcPct val="100000"/>
              </a:lnSpc>
            </a:pP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npm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  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run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  </a:t>
            </a:r>
            <a:r>
              <a:rPr kumimoji="1" lang="en-US" altLang="zh-CN" sz="1200" dirty="0" err="1" smtClean="0">
                <a:latin typeface="SimSun" charset="-122"/>
                <a:ea typeface="SimSun" charset="-122"/>
                <a:cs typeface="SimSun" charset="-122"/>
              </a:rPr>
              <a:t>dev</a:t>
            </a:r>
            <a:endParaRPr kumimoji="1" lang="en-US" altLang="zh-CN" sz="12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06491" y="528079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修改内容实时更新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06489" y="5585313"/>
            <a:ext cx="55620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在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src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/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App.vue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文件随便做些修改，浏览器实时刷新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909127" y="2391273"/>
            <a:ext cx="658088" cy="4387216"/>
            <a:chOff x="9846542" y="1813000"/>
            <a:chExt cx="658088" cy="4387216"/>
          </a:xfrm>
        </p:grpSpPr>
        <p:sp>
          <p:nvSpPr>
            <p:cNvPr id="26" name="KSO_Shape"/>
            <p:cNvSpPr>
              <a:spLocks/>
            </p:cNvSpPr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rgbClr val="124062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9922624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24062">
                    <a:alpha val="0"/>
                  </a:srgbClr>
                </a:gs>
                <a:gs pos="100000">
                  <a:srgbClr val="124062"/>
                </a:gs>
              </a:gsLst>
              <a:lin ang="16200000" scaled="1"/>
              <a:tileRect/>
            </a:gradFill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6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2.22222E-6 L -0.08906 2.22222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2.22222E-6 L 1.04167E-6 2.22222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85185E-6 L -0.08906 1.85185E-6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1.85185E-6 L 1.04167E-6 1.85185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48148E-6 L -0.08906 1.48148E-6 " pathEditMode="relative" rAng="0" ptsTypes="AA">
                                      <p:cBhvr>
                                        <p:cTn id="23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1.48148E-6 L 1.04167E-6 1.48148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1.48148E-6 L 4.58333E-6 0.52685 " pathEditMode="relative" rAng="0" ptsTypes="AA">
                                      <p:cBhvr>
                                        <p:cTn id="63" dur="1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7"/>
          <p:cNvSpPr>
            <a:spLocks/>
          </p:cNvSpPr>
          <p:nvPr/>
        </p:nvSpPr>
        <p:spPr bwMode="auto">
          <a:xfrm>
            <a:off x="5509511" y="1956526"/>
            <a:ext cx="1170173" cy="4480456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5851315" y="2429697"/>
            <a:ext cx="163888" cy="164526"/>
          </a:xfrm>
          <a:prstGeom prst="ellipse">
            <a:avLst/>
          </a:prstGeom>
          <a:solidFill>
            <a:srgbClr val="12406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218629" y="3651524"/>
            <a:ext cx="164527" cy="163888"/>
          </a:xfrm>
          <a:prstGeom prst="ellipse">
            <a:avLst/>
          </a:prstGeom>
          <a:solidFill>
            <a:srgbClr val="53728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5842387" y="4573633"/>
            <a:ext cx="163888" cy="163888"/>
          </a:xfrm>
          <a:prstGeom prst="ellipse">
            <a:avLst/>
          </a:prstGeom>
          <a:solidFill>
            <a:srgbClr val="12406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6173353" y="5864331"/>
            <a:ext cx="164527" cy="163888"/>
          </a:xfrm>
          <a:prstGeom prst="ellipse">
            <a:avLst/>
          </a:prstGeom>
          <a:solidFill>
            <a:srgbClr val="53728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4822711" y="2512598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383155" y="3732511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4385890" y="4655896"/>
            <a:ext cx="145777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6335966" y="5947232"/>
            <a:ext cx="1027329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TextBox 45"/>
          <p:cNvSpPr txBox="1"/>
          <p:nvPr/>
        </p:nvSpPr>
        <p:spPr>
          <a:xfrm>
            <a:off x="1765460" y="2429697"/>
            <a:ext cx="2887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dirty="0" smtClean="0"/>
              <a:t>查看文件 </a:t>
            </a:r>
            <a:r>
              <a:rPr kumimoji="1" lang="en-US" altLang="zh-CN" sz="1000" dirty="0" smtClean="0"/>
              <a:t> 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-&gt;    </a:t>
            </a:r>
            <a:r>
              <a:rPr kumimoji="1" lang="en-US" altLang="zh-CN" sz="1000" dirty="0" err="1" smtClean="0"/>
              <a:t>vue</a:t>
            </a:r>
            <a:r>
              <a:rPr kumimoji="1" lang="en-US" altLang="zh-CN" sz="1000" dirty="0" smtClean="0"/>
              <a:t>-cli</a:t>
            </a:r>
            <a:r>
              <a:rPr kumimoji="1" lang="zh-CN" altLang="en-US" sz="1000" dirty="0"/>
              <a:t>模版目录</a:t>
            </a:r>
          </a:p>
        </p:txBody>
      </p:sp>
      <p:sp>
        <p:nvSpPr>
          <p:cNvPr id="21" name="TextBox 46"/>
          <p:cNvSpPr txBox="1"/>
          <p:nvPr/>
        </p:nvSpPr>
        <p:spPr>
          <a:xfrm>
            <a:off x="3593484" y="2032314"/>
            <a:ext cx="902811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参考整理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2" name="TextBox 47"/>
          <p:cNvSpPr txBox="1"/>
          <p:nvPr/>
        </p:nvSpPr>
        <p:spPr>
          <a:xfrm>
            <a:off x="7598107" y="3584752"/>
            <a:ext cx="24662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build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时候静态资源会出现找不到的问题，修改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-&gt;build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的</a:t>
            </a:r>
            <a:r>
              <a:rPr lang="en-US" altLang="zh-CN" sz="1000" dirty="0" err="1" smtClean="0"/>
              <a:t>assetsPublicPath</a:t>
            </a:r>
            <a:r>
              <a:rPr lang="zh-CN" altLang="en-US" sz="1000" dirty="0" smtClean="0"/>
              <a:t>：‘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’改成 </a:t>
            </a:r>
            <a:r>
              <a:rPr lang="en-US" altLang="zh-CN" sz="1000" dirty="0" err="1" smtClean="0"/>
              <a:t>assetsPublicPath</a:t>
            </a:r>
            <a:r>
              <a:rPr lang="zh-CN" altLang="en-US" sz="1000" dirty="0" smtClean="0"/>
              <a:t>：‘</a:t>
            </a:r>
            <a:r>
              <a:rPr lang="en-US" altLang="zh-CN" sz="1000" dirty="0" smtClean="0"/>
              <a:t>./</a:t>
            </a:r>
            <a:r>
              <a:rPr lang="zh-CN" altLang="en-US" sz="1000" dirty="0" smtClean="0"/>
              <a:t>’即可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TextBox 48"/>
          <p:cNvSpPr txBox="1"/>
          <p:nvPr/>
        </p:nvSpPr>
        <p:spPr>
          <a:xfrm>
            <a:off x="7598107" y="3246103"/>
            <a:ext cx="902811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默认即可</a:t>
            </a:r>
            <a:endParaRPr lang="zh-CN" altLang="en-US" sz="1400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6" name="TextBox 49"/>
          <p:cNvSpPr txBox="1"/>
          <p:nvPr/>
        </p:nvSpPr>
        <p:spPr>
          <a:xfrm>
            <a:off x="1765458" y="4549737"/>
            <a:ext cx="24662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main.js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是整个项目的入口文件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App.vue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文件是页面入口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TextBox 50"/>
          <p:cNvSpPr txBox="1"/>
          <p:nvPr/>
        </p:nvSpPr>
        <p:spPr>
          <a:xfrm>
            <a:off x="3687973" y="4211088"/>
            <a:ext cx="543739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入口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1" name="TextBox 51"/>
          <p:cNvSpPr txBox="1"/>
          <p:nvPr/>
        </p:nvSpPr>
        <p:spPr>
          <a:xfrm>
            <a:off x="7472073" y="5796153"/>
            <a:ext cx="24662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nl-NL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router/</a:t>
            </a:r>
            <a:r>
              <a:rPr lang="nl-NL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index.js</a:t>
            </a:r>
            <a:r>
              <a:rPr lang="nl-NL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zh-CN" altLang="nl-NL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路由文件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里就配置了一个路由</a:t>
            </a:r>
            <a:endParaRPr lang="zh-CN" altLang="nl-NL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TextBox 52"/>
          <p:cNvSpPr txBox="1"/>
          <p:nvPr/>
        </p:nvSpPr>
        <p:spPr>
          <a:xfrm>
            <a:off x="7472072" y="5457504"/>
            <a:ext cx="1620957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简单看下使用方式</a:t>
            </a:r>
            <a:endParaRPr lang="zh-CN" altLang="en-US" sz="1400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095313" y="2086727"/>
            <a:ext cx="1186435" cy="123324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模版</a:t>
            </a:r>
            <a:endParaRPr lang="en-US" altLang="zh-CN" sz="1600" dirty="0" smtClean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目录</a:t>
            </a:r>
            <a:endParaRPr lang="en-US" altLang="zh-CN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917964" y="3126326"/>
            <a:ext cx="1186435" cy="118686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配置</a:t>
            </a:r>
            <a:endParaRPr lang="en-US" altLang="zh-CN" sz="1600" dirty="0" smtClean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项</a:t>
            </a:r>
            <a:endParaRPr lang="en-US" altLang="zh-CN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094596" y="4062146"/>
            <a:ext cx="1186435" cy="118686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组织</a:t>
            </a:r>
            <a:endParaRPr lang="en-US" altLang="zh-CN" sz="1600" dirty="0" smtClean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构成</a:t>
            </a:r>
            <a:endParaRPr lang="en-US" altLang="zh-CN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15775" y="5080228"/>
            <a:ext cx="1186435" cy="118686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路由</a:t>
            </a:r>
            <a:endParaRPr lang="en-US" altLang="zh-CN" sz="1600" dirty="0" smtClean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配置</a:t>
            </a:r>
            <a:endParaRPr lang="en-US" altLang="zh-CN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文本框 36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小示例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95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40000" decel="4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4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40000" decel="4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decel="4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40000" decel="4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  <p:bldP spid="31" grpId="0"/>
      <p:bldP spid="32" grpId="0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46"/>
          <p:cNvSpPr>
            <a:spLocks/>
          </p:cNvSpPr>
          <p:nvPr/>
        </p:nvSpPr>
        <p:spPr bwMode="auto">
          <a:xfrm>
            <a:off x="2631450" y="2363372"/>
            <a:ext cx="3248679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46"/>
          <p:cNvSpPr>
            <a:spLocks/>
          </p:cNvSpPr>
          <p:nvPr/>
        </p:nvSpPr>
        <p:spPr bwMode="auto">
          <a:xfrm>
            <a:off x="6311873" y="2363372"/>
            <a:ext cx="3248679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1128808" y="3332756"/>
            <a:ext cx="1933903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86871" y="3117511"/>
            <a:ext cx="2418259" cy="214932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20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9129290" y="3332756"/>
            <a:ext cx="1933903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3181351" y="4185301"/>
            <a:ext cx="1643063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7396167" y="4185301"/>
            <a:ext cx="1643064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010908" y="3319163"/>
            <a:ext cx="195858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010908" y="4266612"/>
            <a:ext cx="195858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7224281" y="3319164"/>
            <a:ext cx="195858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224281" y="4266611"/>
            <a:ext cx="195858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1 L 2.08333E-6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1 L 2.08333E-6 -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组件示例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11" name="Picture 3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1853" y="1481610"/>
            <a:ext cx="5156019" cy="4438166"/>
          </a:xfrm>
          <a:prstGeom prst="rect">
            <a:avLst/>
          </a:prstGeom>
        </p:spPr>
      </p:pic>
      <p:sp>
        <p:nvSpPr>
          <p:cNvPr id="12" name="Oval 25"/>
          <p:cNvSpPr/>
          <p:nvPr/>
        </p:nvSpPr>
        <p:spPr>
          <a:xfrm>
            <a:off x="8446431" y="2319742"/>
            <a:ext cx="718780" cy="71906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131"/>
          <p:cNvSpPr>
            <a:spLocks noChangeAspect="1" noEditPoints="1"/>
          </p:cNvSpPr>
          <p:nvPr/>
        </p:nvSpPr>
        <p:spPr bwMode="auto">
          <a:xfrm>
            <a:off x="8639485" y="2495355"/>
            <a:ext cx="348324" cy="348460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solidFill>
                <a:srgbClr val="FFFFFF"/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14" name="Oval 37"/>
          <p:cNvSpPr/>
          <p:nvPr/>
        </p:nvSpPr>
        <p:spPr>
          <a:xfrm>
            <a:off x="8446431" y="3598706"/>
            <a:ext cx="718780" cy="71906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31"/>
          <p:cNvSpPr>
            <a:spLocks noChangeAspect="1" noEditPoints="1"/>
          </p:cNvSpPr>
          <p:nvPr/>
        </p:nvSpPr>
        <p:spPr bwMode="auto">
          <a:xfrm>
            <a:off x="8639486" y="3794248"/>
            <a:ext cx="354839" cy="352044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48"/>
          <p:cNvSpPr/>
          <p:nvPr/>
        </p:nvSpPr>
        <p:spPr>
          <a:xfrm>
            <a:off x="2979659" y="2319742"/>
            <a:ext cx="718780" cy="71906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Oval 51"/>
          <p:cNvSpPr/>
          <p:nvPr/>
        </p:nvSpPr>
        <p:spPr>
          <a:xfrm>
            <a:off x="2979659" y="3598706"/>
            <a:ext cx="718780" cy="71906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37"/>
          <p:cNvSpPr>
            <a:spLocks noChangeAspect="1"/>
          </p:cNvSpPr>
          <p:nvPr/>
        </p:nvSpPr>
        <p:spPr bwMode="auto">
          <a:xfrm>
            <a:off x="3177721" y="2522321"/>
            <a:ext cx="334135" cy="290946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116"/>
          <p:cNvSpPr>
            <a:spLocks noChangeAspect="1"/>
          </p:cNvSpPr>
          <p:nvPr/>
        </p:nvSpPr>
        <p:spPr bwMode="auto">
          <a:xfrm>
            <a:off x="3155308" y="3770839"/>
            <a:ext cx="373709" cy="352044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TextBox 37"/>
          <p:cNvSpPr txBox="1"/>
          <p:nvPr/>
        </p:nvSpPr>
        <p:spPr>
          <a:xfrm>
            <a:off x="9324633" y="2302136"/>
            <a:ext cx="543739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导航</a:t>
            </a:r>
            <a:endParaRPr lang="zh-CN" altLang="en-US" sz="1400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9324634" y="2597566"/>
            <a:ext cx="1992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把子组件的数据痛殴开放用户自定义接口传递给父组件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TextBox 37"/>
          <p:cNvSpPr txBox="1"/>
          <p:nvPr/>
        </p:nvSpPr>
        <p:spPr>
          <a:xfrm>
            <a:off x="2297080" y="2302136"/>
            <a:ext cx="543739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124062"/>
                </a:solidFill>
                <a:latin typeface="Microsoft YaHei" charset="-122"/>
                <a:ea typeface="Microsoft YaHei" charset="-122"/>
                <a:cs typeface="Microsoft YaHei" charset="-122"/>
                <a:sym typeface="Bebas" pitchFamily="2" charset="0"/>
              </a:rPr>
              <a:t>按钮</a:t>
            </a:r>
            <a:endParaRPr lang="zh-CN" altLang="en-US" sz="1400" dirty="0">
              <a:solidFill>
                <a:srgbClr val="124062"/>
              </a:solidFill>
              <a:latin typeface="Microsoft YaHei" charset="-122"/>
              <a:ea typeface="Microsoft YaHei" charset="-122"/>
              <a:cs typeface="Microsoft YaHei" charset="-122"/>
              <a:sym typeface="Bebas" pitchFamily="2" charset="0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848374" y="2597566"/>
            <a:ext cx="1992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把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封装起来，方便日常使用，调用方法只需直接写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上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TextBox 37"/>
          <p:cNvSpPr txBox="1"/>
          <p:nvPr/>
        </p:nvSpPr>
        <p:spPr>
          <a:xfrm>
            <a:off x="9324633" y="3598957"/>
            <a:ext cx="1082348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简单子路由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0" name="TextBox 38"/>
          <p:cNvSpPr txBox="1"/>
          <p:nvPr/>
        </p:nvSpPr>
        <p:spPr>
          <a:xfrm>
            <a:off x="9324634" y="3894387"/>
            <a:ext cx="1992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通过路由的简单配置，实现路由切换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TextBox 37"/>
          <p:cNvSpPr txBox="1"/>
          <p:nvPr/>
        </p:nvSpPr>
        <p:spPr>
          <a:xfrm>
            <a:off x="2297080" y="3598957"/>
            <a:ext cx="543739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列表</a:t>
            </a:r>
            <a:endParaRPr lang="zh-CN" altLang="en-US" sz="1400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712621" y="3894387"/>
            <a:ext cx="21281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把多个小颗粒组件组合成稍大颗粒的组件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封装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起来，方便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日常</a:t>
            </a:r>
            <a:r>
              <a: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使用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TextBox 23"/>
          <p:cNvSpPr txBox="1"/>
          <p:nvPr/>
        </p:nvSpPr>
        <p:spPr>
          <a:xfrm>
            <a:off x="848375" y="5642666"/>
            <a:ext cx="10468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此示例涵盖了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vue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实际开发组件时的大部分知识点，没用到的实际开发时基本上也不会用到，示例简短却不简单。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indent="288000"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组件最小颗粒化、父子组件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props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数据传递、父子组件事件传递、组件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props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 暴露接口、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slot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 分发、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default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默认状态、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component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标签的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:is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 使用场景、列表循环遍历、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class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动态绑定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2196" y="2302134"/>
            <a:ext cx="3780477" cy="23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3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03656" y="1810416"/>
            <a:ext cx="3314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06231" y="3396994"/>
            <a:ext cx="3314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806231" y="4477230"/>
            <a:ext cx="3314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4403656" y="6165504"/>
            <a:ext cx="3314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975943" y="3396994"/>
            <a:ext cx="3314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975943" y="4477230"/>
            <a:ext cx="3314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444469" y="2683858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6434505" y="3225447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4455500" y="3225447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6829385" y="3551376"/>
            <a:ext cx="442824" cy="443654"/>
          </a:xfrm>
          <a:custGeom>
            <a:avLst/>
            <a:gdLst>
              <a:gd name="T0" fmla="*/ 136 w 226"/>
              <a:gd name="T1" fmla="*/ 0 h 226"/>
              <a:gd name="T2" fmla="*/ 226 w 226"/>
              <a:gd name="T3" fmla="*/ 90 h 226"/>
              <a:gd name="T4" fmla="*/ 196 w 226"/>
              <a:gd name="T5" fmla="*/ 100 h 226"/>
              <a:gd name="T6" fmla="*/ 126 w 226"/>
              <a:gd name="T7" fmla="*/ 30 h 226"/>
              <a:gd name="T8" fmla="*/ 136 w 226"/>
              <a:gd name="T9" fmla="*/ 0 h 226"/>
              <a:gd name="T10" fmla="*/ 179 w 226"/>
              <a:gd name="T11" fmla="*/ 116 h 226"/>
              <a:gd name="T12" fmla="*/ 110 w 226"/>
              <a:gd name="T13" fmla="*/ 46 h 226"/>
              <a:gd name="T14" fmla="*/ 40 w 226"/>
              <a:gd name="T15" fmla="*/ 76 h 226"/>
              <a:gd name="T16" fmla="*/ 0 w 226"/>
              <a:gd name="T17" fmla="*/ 196 h 226"/>
              <a:gd name="T18" fmla="*/ 30 w 226"/>
              <a:gd name="T19" fmla="*/ 226 h 226"/>
              <a:gd name="T20" fmla="*/ 150 w 226"/>
              <a:gd name="T21" fmla="*/ 186 h 226"/>
              <a:gd name="T22" fmla="*/ 179 w 226"/>
              <a:gd name="T23" fmla="*/ 116 h 226"/>
              <a:gd name="T24" fmla="*/ 34 w 226"/>
              <a:gd name="T25" fmla="*/ 210 h 226"/>
              <a:gd name="T26" fmla="*/ 30 w 226"/>
              <a:gd name="T27" fmla="*/ 206 h 226"/>
              <a:gd name="T28" fmla="*/ 92 w 226"/>
              <a:gd name="T29" fmla="*/ 144 h 226"/>
              <a:gd name="T30" fmla="*/ 116 w 226"/>
              <a:gd name="T31" fmla="*/ 140 h 226"/>
              <a:gd name="T32" fmla="*/ 116 w 226"/>
              <a:gd name="T33" fmla="*/ 110 h 226"/>
              <a:gd name="T34" fmla="*/ 86 w 226"/>
              <a:gd name="T35" fmla="*/ 110 h 226"/>
              <a:gd name="T36" fmla="*/ 82 w 226"/>
              <a:gd name="T37" fmla="*/ 134 h 226"/>
              <a:gd name="T38" fmla="*/ 20 w 226"/>
              <a:gd name="T39" fmla="*/ 196 h 226"/>
              <a:gd name="T40" fmla="*/ 16 w 226"/>
              <a:gd name="T41" fmla="*/ 192 h 226"/>
              <a:gd name="T42" fmla="*/ 51 w 226"/>
              <a:gd name="T43" fmla="*/ 87 h 226"/>
              <a:gd name="T44" fmla="*/ 106 w 226"/>
              <a:gd name="T45" fmla="*/ 63 h 226"/>
              <a:gd name="T46" fmla="*/ 163 w 226"/>
              <a:gd name="T47" fmla="*/ 119 h 226"/>
              <a:gd name="T48" fmla="*/ 139 w 226"/>
              <a:gd name="T49" fmla="*/ 174 h 226"/>
              <a:gd name="T50" fmla="*/ 34 w 226"/>
              <a:gd name="T51" fmla="*/ 21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6" h="226">
                <a:moveTo>
                  <a:pt x="136" y="0"/>
                </a:moveTo>
                <a:cubicBezTo>
                  <a:pt x="226" y="90"/>
                  <a:pt x="226" y="90"/>
                  <a:pt x="226" y="90"/>
                </a:cubicBezTo>
                <a:cubicBezTo>
                  <a:pt x="196" y="100"/>
                  <a:pt x="196" y="100"/>
                  <a:pt x="196" y="100"/>
                </a:cubicBezTo>
                <a:cubicBezTo>
                  <a:pt x="126" y="30"/>
                  <a:pt x="126" y="30"/>
                  <a:pt x="126" y="30"/>
                </a:cubicBezTo>
                <a:lnTo>
                  <a:pt x="136" y="0"/>
                </a:lnTo>
                <a:close/>
                <a:moveTo>
                  <a:pt x="179" y="116"/>
                </a:moveTo>
                <a:cubicBezTo>
                  <a:pt x="110" y="46"/>
                  <a:pt x="110" y="46"/>
                  <a:pt x="110" y="46"/>
                </a:cubicBezTo>
                <a:cubicBezTo>
                  <a:pt x="40" y="76"/>
                  <a:pt x="40" y="76"/>
                  <a:pt x="40" y="76"/>
                </a:cubicBezTo>
                <a:cubicBezTo>
                  <a:pt x="0" y="196"/>
                  <a:pt x="0" y="196"/>
                  <a:pt x="0" y="196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50" y="186"/>
                  <a:pt x="150" y="186"/>
                  <a:pt x="150" y="186"/>
                </a:cubicBezTo>
                <a:cubicBezTo>
                  <a:pt x="179" y="116"/>
                  <a:pt x="179" y="116"/>
                  <a:pt x="179" y="116"/>
                </a:cubicBezTo>
                <a:close/>
                <a:moveTo>
                  <a:pt x="34" y="210"/>
                </a:moveTo>
                <a:cubicBezTo>
                  <a:pt x="30" y="206"/>
                  <a:pt x="30" y="206"/>
                  <a:pt x="30" y="206"/>
                </a:cubicBezTo>
                <a:cubicBezTo>
                  <a:pt x="92" y="144"/>
                  <a:pt x="92" y="144"/>
                  <a:pt x="92" y="144"/>
                </a:cubicBezTo>
                <a:cubicBezTo>
                  <a:pt x="99" y="148"/>
                  <a:pt x="109" y="147"/>
                  <a:pt x="116" y="140"/>
                </a:cubicBezTo>
                <a:cubicBezTo>
                  <a:pt x="124" y="132"/>
                  <a:pt x="124" y="118"/>
                  <a:pt x="116" y="110"/>
                </a:cubicBezTo>
                <a:cubicBezTo>
                  <a:pt x="107" y="102"/>
                  <a:pt x="94" y="102"/>
                  <a:pt x="86" y="110"/>
                </a:cubicBezTo>
                <a:cubicBezTo>
                  <a:pt x="79" y="117"/>
                  <a:pt x="78" y="126"/>
                  <a:pt x="82" y="134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16" y="192"/>
                  <a:pt x="16" y="192"/>
                  <a:pt x="16" y="192"/>
                </a:cubicBezTo>
                <a:cubicBezTo>
                  <a:pt x="51" y="87"/>
                  <a:pt x="51" y="87"/>
                  <a:pt x="51" y="87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63" y="119"/>
                  <a:pt x="163" y="119"/>
                  <a:pt x="163" y="119"/>
                </a:cubicBezTo>
                <a:cubicBezTo>
                  <a:pt x="139" y="174"/>
                  <a:pt x="139" y="174"/>
                  <a:pt x="139" y="174"/>
                </a:cubicBezTo>
                <a:lnTo>
                  <a:pt x="34" y="21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4848307" y="3584132"/>
            <a:ext cx="446972" cy="378142"/>
          </a:xfrm>
          <a:custGeom>
            <a:avLst/>
            <a:gdLst>
              <a:gd name="T0" fmla="*/ 223 w 228"/>
              <a:gd name="T1" fmla="*/ 128 h 193"/>
              <a:gd name="T2" fmla="*/ 213 w 228"/>
              <a:gd name="T3" fmla="*/ 132 h 193"/>
              <a:gd name="T4" fmla="*/ 203 w 228"/>
              <a:gd name="T5" fmla="*/ 128 h 193"/>
              <a:gd name="T6" fmla="*/ 199 w 228"/>
              <a:gd name="T7" fmla="*/ 124 h 193"/>
              <a:gd name="T8" fmla="*/ 199 w 228"/>
              <a:gd name="T9" fmla="*/ 193 h 193"/>
              <a:gd name="T10" fmla="*/ 142 w 228"/>
              <a:gd name="T11" fmla="*/ 193 h 193"/>
              <a:gd name="T12" fmla="*/ 142 w 228"/>
              <a:gd name="T13" fmla="*/ 122 h 193"/>
              <a:gd name="T14" fmla="*/ 86 w 228"/>
              <a:gd name="T15" fmla="*/ 122 h 193"/>
              <a:gd name="T16" fmla="*/ 86 w 228"/>
              <a:gd name="T17" fmla="*/ 193 h 193"/>
              <a:gd name="T18" fmla="*/ 29 w 228"/>
              <a:gd name="T19" fmla="*/ 193 h 193"/>
              <a:gd name="T20" fmla="*/ 29 w 228"/>
              <a:gd name="T21" fmla="*/ 124 h 193"/>
              <a:gd name="T22" fmla="*/ 25 w 228"/>
              <a:gd name="T23" fmla="*/ 128 h 193"/>
              <a:gd name="T24" fmla="*/ 5 w 228"/>
              <a:gd name="T25" fmla="*/ 128 h 193"/>
              <a:gd name="T26" fmla="*/ 5 w 228"/>
              <a:gd name="T27" fmla="*/ 108 h 193"/>
              <a:gd name="T28" fmla="*/ 114 w 228"/>
              <a:gd name="T29" fmla="*/ 0 h 193"/>
              <a:gd name="T30" fmla="*/ 223 w 228"/>
              <a:gd name="T31" fmla="*/ 108 h 193"/>
              <a:gd name="T32" fmla="*/ 223 w 228"/>
              <a:gd name="T33" fmla="*/ 12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" h="193">
                <a:moveTo>
                  <a:pt x="223" y="128"/>
                </a:moveTo>
                <a:cubicBezTo>
                  <a:pt x="220" y="131"/>
                  <a:pt x="216" y="132"/>
                  <a:pt x="213" y="132"/>
                </a:cubicBezTo>
                <a:cubicBezTo>
                  <a:pt x="209" y="132"/>
                  <a:pt x="206" y="131"/>
                  <a:pt x="203" y="128"/>
                </a:cubicBezTo>
                <a:cubicBezTo>
                  <a:pt x="199" y="124"/>
                  <a:pt x="199" y="124"/>
                  <a:pt x="199" y="124"/>
                </a:cubicBezTo>
                <a:cubicBezTo>
                  <a:pt x="199" y="193"/>
                  <a:pt x="199" y="193"/>
                  <a:pt x="199" y="193"/>
                </a:cubicBezTo>
                <a:cubicBezTo>
                  <a:pt x="142" y="193"/>
                  <a:pt x="142" y="193"/>
                  <a:pt x="142" y="193"/>
                </a:cubicBezTo>
                <a:cubicBezTo>
                  <a:pt x="142" y="122"/>
                  <a:pt x="142" y="122"/>
                  <a:pt x="142" y="122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6" y="193"/>
                  <a:pt x="86" y="193"/>
                  <a:pt x="86" y="193"/>
                </a:cubicBezTo>
                <a:cubicBezTo>
                  <a:pt x="29" y="193"/>
                  <a:pt x="29" y="193"/>
                  <a:pt x="29" y="193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25" y="128"/>
                  <a:pt x="25" y="128"/>
                  <a:pt x="25" y="128"/>
                </a:cubicBezTo>
                <a:cubicBezTo>
                  <a:pt x="20" y="134"/>
                  <a:pt x="11" y="134"/>
                  <a:pt x="5" y="128"/>
                </a:cubicBezTo>
                <a:cubicBezTo>
                  <a:pt x="0" y="123"/>
                  <a:pt x="0" y="114"/>
                  <a:pt x="5" y="108"/>
                </a:cubicBezTo>
                <a:cubicBezTo>
                  <a:pt x="114" y="0"/>
                  <a:pt x="114" y="0"/>
                  <a:pt x="114" y="0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8" y="114"/>
                  <a:pt x="228" y="123"/>
                  <a:pt x="223" y="12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5836447" y="3020154"/>
            <a:ext cx="448628" cy="422920"/>
          </a:xfrm>
          <a:custGeom>
            <a:avLst/>
            <a:gdLst>
              <a:gd name="T0" fmla="*/ 113 w 226"/>
              <a:gd name="T1" fmla="*/ 114 h 213"/>
              <a:gd name="T2" fmla="*/ 104 w 226"/>
              <a:gd name="T3" fmla="*/ 111 h 213"/>
              <a:gd name="T4" fmla="*/ 102 w 226"/>
              <a:gd name="T5" fmla="*/ 91 h 213"/>
              <a:gd name="T6" fmla="*/ 173 w 226"/>
              <a:gd name="T7" fmla="*/ 6 h 213"/>
              <a:gd name="T8" fmla="*/ 192 w 226"/>
              <a:gd name="T9" fmla="*/ 5 h 213"/>
              <a:gd name="T10" fmla="*/ 194 w 226"/>
              <a:gd name="T11" fmla="*/ 24 h 213"/>
              <a:gd name="T12" fmla="*/ 124 w 226"/>
              <a:gd name="T13" fmla="*/ 109 h 213"/>
              <a:gd name="T14" fmla="*/ 113 w 226"/>
              <a:gd name="T15" fmla="*/ 114 h 213"/>
              <a:gd name="T16" fmla="*/ 226 w 226"/>
              <a:gd name="T17" fmla="*/ 100 h 213"/>
              <a:gd name="T18" fmla="*/ 226 w 226"/>
              <a:gd name="T19" fmla="*/ 114 h 213"/>
              <a:gd name="T20" fmla="*/ 212 w 226"/>
              <a:gd name="T21" fmla="*/ 128 h 213"/>
              <a:gd name="T22" fmla="*/ 197 w 226"/>
              <a:gd name="T23" fmla="*/ 213 h 213"/>
              <a:gd name="T24" fmla="*/ 28 w 226"/>
              <a:gd name="T25" fmla="*/ 213 h 213"/>
              <a:gd name="T26" fmla="*/ 14 w 226"/>
              <a:gd name="T27" fmla="*/ 128 h 213"/>
              <a:gd name="T28" fmla="*/ 0 w 226"/>
              <a:gd name="T29" fmla="*/ 114 h 213"/>
              <a:gd name="T30" fmla="*/ 0 w 226"/>
              <a:gd name="T31" fmla="*/ 100 h 213"/>
              <a:gd name="T32" fmla="*/ 14 w 226"/>
              <a:gd name="T33" fmla="*/ 86 h 213"/>
              <a:gd name="T34" fmla="*/ 97 w 226"/>
              <a:gd name="T35" fmla="*/ 86 h 213"/>
              <a:gd name="T36" fmla="*/ 97 w 226"/>
              <a:gd name="T37" fmla="*/ 86 h 213"/>
              <a:gd name="T38" fmla="*/ 99 w 226"/>
              <a:gd name="T39" fmla="*/ 116 h 213"/>
              <a:gd name="T40" fmla="*/ 113 w 226"/>
              <a:gd name="T41" fmla="*/ 121 h 213"/>
              <a:gd name="T42" fmla="*/ 129 w 226"/>
              <a:gd name="T43" fmla="*/ 114 h 213"/>
              <a:gd name="T44" fmla="*/ 152 w 226"/>
              <a:gd name="T45" fmla="*/ 86 h 213"/>
              <a:gd name="T46" fmla="*/ 212 w 226"/>
              <a:gd name="T47" fmla="*/ 86 h 213"/>
              <a:gd name="T48" fmla="*/ 226 w 226"/>
              <a:gd name="T49" fmla="*/ 100 h 213"/>
              <a:gd name="T50" fmla="*/ 63 w 226"/>
              <a:gd name="T51" fmla="*/ 149 h 213"/>
              <a:gd name="T52" fmla="*/ 56 w 226"/>
              <a:gd name="T53" fmla="*/ 142 h 213"/>
              <a:gd name="T54" fmla="*/ 49 w 226"/>
              <a:gd name="T55" fmla="*/ 149 h 213"/>
              <a:gd name="T56" fmla="*/ 49 w 226"/>
              <a:gd name="T57" fmla="*/ 192 h 213"/>
              <a:gd name="T58" fmla="*/ 56 w 226"/>
              <a:gd name="T59" fmla="*/ 199 h 213"/>
              <a:gd name="T60" fmla="*/ 63 w 226"/>
              <a:gd name="T61" fmla="*/ 192 h 213"/>
              <a:gd name="T62" fmla="*/ 63 w 226"/>
              <a:gd name="T63" fmla="*/ 149 h 213"/>
              <a:gd name="T64" fmla="*/ 92 w 226"/>
              <a:gd name="T65" fmla="*/ 149 h 213"/>
              <a:gd name="T66" fmla="*/ 85 w 226"/>
              <a:gd name="T67" fmla="*/ 142 h 213"/>
              <a:gd name="T68" fmla="*/ 78 w 226"/>
              <a:gd name="T69" fmla="*/ 149 h 213"/>
              <a:gd name="T70" fmla="*/ 78 w 226"/>
              <a:gd name="T71" fmla="*/ 192 h 213"/>
              <a:gd name="T72" fmla="*/ 85 w 226"/>
              <a:gd name="T73" fmla="*/ 199 h 213"/>
              <a:gd name="T74" fmla="*/ 92 w 226"/>
              <a:gd name="T75" fmla="*/ 192 h 213"/>
              <a:gd name="T76" fmla="*/ 92 w 226"/>
              <a:gd name="T77" fmla="*/ 149 h 213"/>
              <a:gd name="T78" fmla="*/ 120 w 226"/>
              <a:gd name="T79" fmla="*/ 149 h 213"/>
              <a:gd name="T80" fmla="*/ 113 w 226"/>
              <a:gd name="T81" fmla="*/ 142 h 213"/>
              <a:gd name="T82" fmla="*/ 106 w 226"/>
              <a:gd name="T83" fmla="*/ 149 h 213"/>
              <a:gd name="T84" fmla="*/ 106 w 226"/>
              <a:gd name="T85" fmla="*/ 192 h 213"/>
              <a:gd name="T86" fmla="*/ 113 w 226"/>
              <a:gd name="T87" fmla="*/ 199 h 213"/>
              <a:gd name="T88" fmla="*/ 120 w 226"/>
              <a:gd name="T89" fmla="*/ 192 h 213"/>
              <a:gd name="T90" fmla="*/ 120 w 226"/>
              <a:gd name="T91" fmla="*/ 149 h 213"/>
              <a:gd name="T92" fmla="*/ 148 w 226"/>
              <a:gd name="T93" fmla="*/ 149 h 213"/>
              <a:gd name="T94" fmla="*/ 141 w 226"/>
              <a:gd name="T95" fmla="*/ 142 h 213"/>
              <a:gd name="T96" fmla="*/ 134 w 226"/>
              <a:gd name="T97" fmla="*/ 149 h 213"/>
              <a:gd name="T98" fmla="*/ 134 w 226"/>
              <a:gd name="T99" fmla="*/ 192 h 213"/>
              <a:gd name="T100" fmla="*/ 141 w 226"/>
              <a:gd name="T101" fmla="*/ 199 h 213"/>
              <a:gd name="T102" fmla="*/ 148 w 226"/>
              <a:gd name="T103" fmla="*/ 192 h 213"/>
              <a:gd name="T104" fmla="*/ 148 w 226"/>
              <a:gd name="T105" fmla="*/ 149 h 213"/>
              <a:gd name="T106" fmla="*/ 176 w 226"/>
              <a:gd name="T107" fmla="*/ 149 h 213"/>
              <a:gd name="T108" fmla="*/ 169 w 226"/>
              <a:gd name="T109" fmla="*/ 142 h 213"/>
              <a:gd name="T110" fmla="*/ 162 w 226"/>
              <a:gd name="T111" fmla="*/ 149 h 213"/>
              <a:gd name="T112" fmla="*/ 162 w 226"/>
              <a:gd name="T113" fmla="*/ 192 h 213"/>
              <a:gd name="T114" fmla="*/ 169 w 226"/>
              <a:gd name="T115" fmla="*/ 199 h 213"/>
              <a:gd name="T116" fmla="*/ 176 w 226"/>
              <a:gd name="T117" fmla="*/ 192 h 213"/>
              <a:gd name="T118" fmla="*/ 176 w 226"/>
              <a:gd name="T119" fmla="*/ 149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6" h="213">
                <a:moveTo>
                  <a:pt x="113" y="114"/>
                </a:moveTo>
                <a:cubicBezTo>
                  <a:pt x="110" y="114"/>
                  <a:pt x="106" y="113"/>
                  <a:pt x="104" y="111"/>
                </a:cubicBezTo>
                <a:cubicBezTo>
                  <a:pt x="98" y="106"/>
                  <a:pt x="97" y="97"/>
                  <a:pt x="102" y="91"/>
                </a:cubicBezTo>
                <a:cubicBezTo>
                  <a:pt x="173" y="6"/>
                  <a:pt x="173" y="6"/>
                  <a:pt x="173" y="6"/>
                </a:cubicBezTo>
                <a:cubicBezTo>
                  <a:pt x="177" y="0"/>
                  <a:pt x="186" y="0"/>
                  <a:pt x="192" y="5"/>
                </a:cubicBezTo>
                <a:cubicBezTo>
                  <a:pt x="198" y="10"/>
                  <a:pt x="199" y="18"/>
                  <a:pt x="194" y="24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1" y="112"/>
                  <a:pt x="117" y="114"/>
                  <a:pt x="113" y="114"/>
                </a:cubicBezTo>
                <a:moveTo>
                  <a:pt x="226" y="100"/>
                </a:moveTo>
                <a:cubicBezTo>
                  <a:pt x="226" y="114"/>
                  <a:pt x="226" y="114"/>
                  <a:pt x="226" y="114"/>
                </a:cubicBezTo>
                <a:cubicBezTo>
                  <a:pt x="226" y="122"/>
                  <a:pt x="219" y="128"/>
                  <a:pt x="212" y="128"/>
                </a:cubicBezTo>
                <a:cubicBezTo>
                  <a:pt x="197" y="213"/>
                  <a:pt x="197" y="213"/>
                  <a:pt x="197" y="213"/>
                </a:cubicBezTo>
                <a:cubicBezTo>
                  <a:pt x="28" y="213"/>
                  <a:pt x="28" y="213"/>
                  <a:pt x="28" y="213"/>
                </a:cubicBezTo>
                <a:cubicBezTo>
                  <a:pt x="14" y="128"/>
                  <a:pt x="14" y="128"/>
                  <a:pt x="14" y="128"/>
                </a:cubicBezTo>
                <a:cubicBezTo>
                  <a:pt x="6" y="128"/>
                  <a:pt x="0" y="122"/>
                  <a:pt x="0" y="114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2"/>
                  <a:pt x="6" y="86"/>
                  <a:pt x="14" y="86"/>
                </a:cubicBezTo>
                <a:cubicBezTo>
                  <a:pt x="97" y="86"/>
                  <a:pt x="97" y="86"/>
                  <a:pt x="97" y="86"/>
                </a:cubicBezTo>
                <a:cubicBezTo>
                  <a:pt x="97" y="86"/>
                  <a:pt x="97" y="86"/>
                  <a:pt x="97" y="86"/>
                </a:cubicBezTo>
                <a:cubicBezTo>
                  <a:pt x="89" y="95"/>
                  <a:pt x="90" y="109"/>
                  <a:pt x="99" y="116"/>
                </a:cubicBezTo>
                <a:cubicBezTo>
                  <a:pt x="103" y="119"/>
                  <a:pt x="108" y="121"/>
                  <a:pt x="113" y="121"/>
                </a:cubicBezTo>
                <a:cubicBezTo>
                  <a:pt x="119" y="121"/>
                  <a:pt x="125" y="118"/>
                  <a:pt x="129" y="114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212" y="86"/>
                  <a:pt x="212" y="86"/>
                  <a:pt x="212" y="86"/>
                </a:cubicBezTo>
                <a:cubicBezTo>
                  <a:pt x="219" y="86"/>
                  <a:pt x="226" y="92"/>
                  <a:pt x="226" y="100"/>
                </a:cubicBezTo>
                <a:close/>
                <a:moveTo>
                  <a:pt x="63" y="149"/>
                </a:moveTo>
                <a:cubicBezTo>
                  <a:pt x="63" y="145"/>
                  <a:pt x="60" y="142"/>
                  <a:pt x="56" y="142"/>
                </a:cubicBezTo>
                <a:cubicBezTo>
                  <a:pt x="53" y="142"/>
                  <a:pt x="49" y="145"/>
                  <a:pt x="49" y="149"/>
                </a:cubicBezTo>
                <a:cubicBezTo>
                  <a:pt x="49" y="192"/>
                  <a:pt x="49" y="192"/>
                  <a:pt x="49" y="192"/>
                </a:cubicBezTo>
                <a:cubicBezTo>
                  <a:pt x="49" y="196"/>
                  <a:pt x="53" y="199"/>
                  <a:pt x="56" y="199"/>
                </a:cubicBezTo>
                <a:cubicBezTo>
                  <a:pt x="60" y="199"/>
                  <a:pt x="63" y="196"/>
                  <a:pt x="63" y="192"/>
                </a:cubicBezTo>
                <a:lnTo>
                  <a:pt x="63" y="149"/>
                </a:lnTo>
                <a:close/>
                <a:moveTo>
                  <a:pt x="92" y="149"/>
                </a:moveTo>
                <a:cubicBezTo>
                  <a:pt x="92" y="145"/>
                  <a:pt x="89" y="142"/>
                  <a:pt x="85" y="142"/>
                </a:cubicBezTo>
                <a:cubicBezTo>
                  <a:pt x="81" y="142"/>
                  <a:pt x="78" y="145"/>
                  <a:pt x="78" y="149"/>
                </a:cubicBezTo>
                <a:cubicBezTo>
                  <a:pt x="78" y="192"/>
                  <a:pt x="78" y="192"/>
                  <a:pt x="78" y="192"/>
                </a:cubicBezTo>
                <a:cubicBezTo>
                  <a:pt x="78" y="196"/>
                  <a:pt x="81" y="199"/>
                  <a:pt x="85" y="199"/>
                </a:cubicBezTo>
                <a:cubicBezTo>
                  <a:pt x="89" y="199"/>
                  <a:pt x="92" y="196"/>
                  <a:pt x="92" y="192"/>
                </a:cubicBezTo>
                <a:lnTo>
                  <a:pt x="92" y="149"/>
                </a:lnTo>
                <a:close/>
                <a:moveTo>
                  <a:pt x="120" y="149"/>
                </a:moveTo>
                <a:cubicBezTo>
                  <a:pt x="120" y="145"/>
                  <a:pt x="117" y="142"/>
                  <a:pt x="113" y="142"/>
                </a:cubicBezTo>
                <a:cubicBezTo>
                  <a:pt x="109" y="142"/>
                  <a:pt x="106" y="145"/>
                  <a:pt x="106" y="149"/>
                </a:cubicBezTo>
                <a:cubicBezTo>
                  <a:pt x="106" y="192"/>
                  <a:pt x="106" y="192"/>
                  <a:pt x="106" y="192"/>
                </a:cubicBezTo>
                <a:cubicBezTo>
                  <a:pt x="106" y="196"/>
                  <a:pt x="109" y="199"/>
                  <a:pt x="113" y="199"/>
                </a:cubicBezTo>
                <a:cubicBezTo>
                  <a:pt x="117" y="199"/>
                  <a:pt x="120" y="196"/>
                  <a:pt x="120" y="192"/>
                </a:cubicBezTo>
                <a:lnTo>
                  <a:pt x="120" y="149"/>
                </a:lnTo>
                <a:close/>
                <a:moveTo>
                  <a:pt x="148" y="149"/>
                </a:moveTo>
                <a:cubicBezTo>
                  <a:pt x="148" y="145"/>
                  <a:pt x="145" y="142"/>
                  <a:pt x="141" y="142"/>
                </a:cubicBezTo>
                <a:cubicBezTo>
                  <a:pt x="137" y="142"/>
                  <a:pt x="134" y="145"/>
                  <a:pt x="134" y="149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6"/>
                  <a:pt x="137" y="199"/>
                  <a:pt x="141" y="199"/>
                </a:cubicBezTo>
                <a:cubicBezTo>
                  <a:pt x="145" y="199"/>
                  <a:pt x="148" y="196"/>
                  <a:pt x="148" y="192"/>
                </a:cubicBezTo>
                <a:lnTo>
                  <a:pt x="148" y="149"/>
                </a:lnTo>
                <a:close/>
                <a:moveTo>
                  <a:pt x="176" y="149"/>
                </a:moveTo>
                <a:cubicBezTo>
                  <a:pt x="176" y="145"/>
                  <a:pt x="173" y="142"/>
                  <a:pt x="169" y="142"/>
                </a:cubicBezTo>
                <a:cubicBezTo>
                  <a:pt x="165" y="142"/>
                  <a:pt x="162" y="145"/>
                  <a:pt x="162" y="149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162" y="196"/>
                  <a:pt x="165" y="199"/>
                  <a:pt x="169" y="199"/>
                </a:cubicBezTo>
                <a:cubicBezTo>
                  <a:pt x="173" y="199"/>
                  <a:pt x="176" y="196"/>
                  <a:pt x="176" y="192"/>
                </a:cubicBezTo>
                <a:lnTo>
                  <a:pt x="176" y="149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6434505" y="4349448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5444469" y="4900987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4455500" y="4349448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6830215" y="4675793"/>
            <a:ext cx="441164" cy="442822"/>
          </a:xfrm>
          <a:custGeom>
            <a:avLst/>
            <a:gdLst>
              <a:gd name="T0" fmla="*/ 107 w 225"/>
              <a:gd name="T1" fmla="*/ 116 h 226"/>
              <a:gd name="T2" fmla="*/ 163 w 225"/>
              <a:gd name="T3" fmla="*/ 214 h 226"/>
              <a:gd name="T4" fmla="*/ 113 w 225"/>
              <a:gd name="T5" fmla="*/ 226 h 226"/>
              <a:gd name="T6" fmla="*/ 0 w 225"/>
              <a:gd name="T7" fmla="*/ 113 h 226"/>
              <a:gd name="T8" fmla="*/ 106 w 225"/>
              <a:gd name="T9" fmla="*/ 0 h 226"/>
              <a:gd name="T10" fmla="*/ 106 w 225"/>
              <a:gd name="T11" fmla="*/ 113 h 226"/>
              <a:gd name="T12" fmla="*/ 107 w 225"/>
              <a:gd name="T13" fmla="*/ 116 h 226"/>
              <a:gd name="T14" fmla="*/ 225 w 225"/>
              <a:gd name="T15" fmla="*/ 106 h 226"/>
              <a:gd name="T16" fmla="*/ 120 w 225"/>
              <a:gd name="T17" fmla="*/ 106 h 226"/>
              <a:gd name="T18" fmla="*/ 120 w 225"/>
              <a:gd name="T19" fmla="*/ 0 h 226"/>
              <a:gd name="T20" fmla="*/ 225 w 225"/>
              <a:gd name="T21" fmla="*/ 106 h 226"/>
              <a:gd name="T22" fmla="*/ 134 w 225"/>
              <a:gd name="T23" fmla="*/ 92 h 226"/>
              <a:gd name="T24" fmla="*/ 209 w 225"/>
              <a:gd name="T25" fmla="*/ 92 h 226"/>
              <a:gd name="T26" fmla="*/ 134 w 225"/>
              <a:gd name="T27" fmla="*/ 16 h 226"/>
              <a:gd name="T28" fmla="*/ 134 w 225"/>
              <a:gd name="T29" fmla="*/ 92 h 226"/>
              <a:gd name="T30" fmla="*/ 175 w 225"/>
              <a:gd name="T31" fmla="*/ 207 h 226"/>
              <a:gd name="T32" fmla="*/ 225 w 225"/>
              <a:gd name="T33" fmla="*/ 120 h 226"/>
              <a:gd name="T34" fmla="*/ 125 w 225"/>
              <a:gd name="T35" fmla="*/ 120 h 226"/>
              <a:gd name="T36" fmla="*/ 175 w 225"/>
              <a:gd name="T37" fmla="*/ 20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" h="226">
                <a:moveTo>
                  <a:pt x="107" y="116"/>
                </a:moveTo>
                <a:cubicBezTo>
                  <a:pt x="163" y="214"/>
                  <a:pt x="163" y="214"/>
                  <a:pt x="163" y="214"/>
                </a:cubicBezTo>
                <a:cubicBezTo>
                  <a:pt x="148" y="221"/>
                  <a:pt x="131" y="226"/>
                  <a:pt x="113" y="226"/>
                </a:cubicBezTo>
                <a:cubicBezTo>
                  <a:pt x="51" y="226"/>
                  <a:pt x="0" y="175"/>
                  <a:pt x="0" y="113"/>
                </a:cubicBezTo>
                <a:cubicBezTo>
                  <a:pt x="0" y="53"/>
                  <a:pt x="47" y="4"/>
                  <a:pt x="106" y="0"/>
                </a:cubicBezTo>
                <a:cubicBezTo>
                  <a:pt x="106" y="113"/>
                  <a:pt x="106" y="113"/>
                  <a:pt x="106" y="113"/>
                </a:cubicBezTo>
                <a:cubicBezTo>
                  <a:pt x="106" y="114"/>
                  <a:pt x="106" y="115"/>
                  <a:pt x="107" y="116"/>
                </a:cubicBezTo>
                <a:close/>
                <a:moveTo>
                  <a:pt x="225" y="106"/>
                </a:moveTo>
                <a:cubicBezTo>
                  <a:pt x="120" y="106"/>
                  <a:pt x="120" y="106"/>
                  <a:pt x="120" y="106"/>
                </a:cubicBezTo>
                <a:cubicBezTo>
                  <a:pt x="120" y="0"/>
                  <a:pt x="120" y="0"/>
                  <a:pt x="120" y="0"/>
                </a:cubicBezTo>
                <a:cubicBezTo>
                  <a:pt x="177" y="4"/>
                  <a:pt x="222" y="49"/>
                  <a:pt x="225" y="106"/>
                </a:cubicBezTo>
                <a:moveTo>
                  <a:pt x="134" y="92"/>
                </a:moveTo>
                <a:cubicBezTo>
                  <a:pt x="209" y="92"/>
                  <a:pt x="209" y="92"/>
                  <a:pt x="209" y="92"/>
                </a:cubicBezTo>
                <a:cubicBezTo>
                  <a:pt x="201" y="54"/>
                  <a:pt x="172" y="25"/>
                  <a:pt x="134" y="16"/>
                </a:cubicBezTo>
                <a:lnTo>
                  <a:pt x="134" y="92"/>
                </a:lnTo>
                <a:close/>
                <a:moveTo>
                  <a:pt x="175" y="207"/>
                </a:moveTo>
                <a:cubicBezTo>
                  <a:pt x="204" y="188"/>
                  <a:pt x="223" y="156"/>
                  <a:pt x="225" y="120"/>
                </a:cubicBezTo>
                <a:cubicBezTo>
                  <a:pt x="125" y="120"/>
                  <a:pt x="125" y="120"/>
                  <a:pt x="125" y="120"/>
                </a:cubicBezTo>
                <a:lnTo>
                  <a:pt x="175" y="207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8"/>
          <p:cNvSpPr>
            <a:spLocks/>
          </p:cNvSpPr>
          <p:nvPr/>
        </p:nvSpPr>
        <p:spPr bwMode="auto">
          <a:xfrm>
            <a:off x="5861740" y="5271282"/>
            <a:ext cx="398043" cy="354922"/>
          </a:xfrm>
          <a:custGeom>
            <a:avLst/>
            <a:gdLst>
              <a:gd name="T0" fmla="*/ 196 w 203"/>
              <a:gd name="T1" fmla="*/ 152 h 181"/>
              <a:gd name="T2" fmla="*/ 182 w 203"/>
              <a:gd name="T3" fmla="*/ 140 h 181"/>
              <a:gd name="T4" fmla="*/ 148 w 203"/>
              <a:gd name="T5" fmla="*/ 127 h 181"/>
              <a:gd name="T6" fmla="*/ 147 w 203"/>
              <a:gd name="T7" fmla="*/ 126 h 181"/>
              <a:gd name="T8" fmla="*/ 147 w 203"/>
              <a:gd name="T9" fmla="*/ 126 h 181"/>
              <a:gd name="T10" fmla="*/ 133 w 203"/>
              <a:gd name="T11" fmla="*/ 117 h 181"/>
              <a:gd name="T12" fmla="*/ 133 w 203"/>
              <a:gd name="T13" fmla="*/ 117 h 181"/>
              <a:gd name="T14" fmla="*/ 133 w 203"/>
              <a:gd name="T15" fmla="*/ 117 h 181"/>
              <a:gd name="T16" fmla="*/ 133 w 203"/>
              <a:gd name="T17" fmla="*/ 116 h 181"/>
              <a:gd name="T18" fmla="*/ 133 w 203"/>
              <a:gd name="T19" fmla="*/ 116 h 181"/>
              <a:gd name="T20" fmla="*/ 133 w 203"/>
              <a:gd name="T21" fmla="*/ 116 h 181"/>
              <a:gd name="T22" fmla="*/ 133 w 203"/>
              <a:gd name="T23" fmla="*/ 116 h 181"/>
              <a:gd name="T24" fmla="*/ 133 w 203"/>
              <a:gd name="T25" fmla="*/ 116 h 181"/>
              <a:gd name="T26" fmla="*/ 130 w 203"/>
              <a:gd name="T27" fmla="*/ 114 h 181"/>
              <a:gd name="T28" fmla="*/ 130 w 203"/>
              <a:gd name="T29" fmla="*/ 114 h 181"/>
              <a:gd name="T30" fmla="*/ 130 w 203"/>
              <a:gd name="T31" fmla="*/ 114 h 181"/>
              <a:gd name="T32" fmla="*/ 130 w 203"/>
              <a:gd name="T33" fmla="*/ 114 h 181"/>
              <a:gd name="T34" fmla="*/ 130 w 203"/>
              <a:gd name="T35" fmla="*/ 114 h 181"/>
              <a:gd name="T36" fmla="*/ 130 w 203"/>
              <a:gd name="T37" fmla="*/ 114 h 181"/>
              <a:gd name="T38" fmla="*/ 130 w 203"/>
              <a:gd name="T39" fmla="*/ 114 h 181"/>
              <a:gd name="T40" fmla="*/ 129 w 203"/>
              <a:gd name="T41" fmla="*/ 113 h 181"/>
              <a:gd name="T42" fmla="*/ 126 w 203"/>
              <a:gd name="T43" fmla="*/ 105 h 181"/>
              <a:gd name="T44" fmla="*/ 125 w 203"/>
              <a:gd name="T45" fmla="*/ 104 h 181"/>
              <a:gd name="T46" fmla="*/ 126 w 203"/>
              <a:gd name="T47" fmla="*/ 97 h 181"/>
              <a:gd name="T48" fmla="*/ 127 w 203"/>
              <a:gd name="T49" fmla="*/ 96 h 181"/>
              <a:gd name="T50" fmla="*/ 130 w 203"/>
              <a:gd name="T51" fmla="*/ 85 h 181"/>
              <a:gd name="T52" fmla="*/ 136 w 203"/>
              <a:gd name="T53" fmla="*/ 75 h 181"/>
              <a:gd name="T54" fmla="*/ 138 w 203"/>
              <a:gd name="T55" fmla="*/ 57 h 181"/>
              <a:gd name="T56" fmla="*/ 136 w 203"/>
              <a:gd name="T57" fmla="*/ 58 h 181"/>
              <a:gd name="T58" fmla="*/ 138 w 203"/>
              <a:gd name="T59" fmla="*/ 44 h 181"/>
              <a:gd name="T60" fmla="*/ 133 w 203"/>
              <a:gd name="T61" fmla="*/ 17 h 181"/>
              <a:gd name="T62" fmla="*/ 122 w 203"/>
              <a:gd name="T63" fmla="*/ 7 h 181"/>
              <a:gd name="T64" fmla="*/ 115 w 203"/>
              <a:gd name="T65" fmla="*/ 3 h 181"/>
              <a:gd name="T66" fmla="*/ 82 w 203"/>
              <a:gd name="T67" fmla="*/ 3 h 181"/>
              <a:gd name="T68" fmla="*/ 65 w 203"/>
              <a:gd name="T69" fmla="*/ 15 h 181"/>
              <a:gd name="T70" fmla="*/ 60 w 203"/>
              <a:gd name="T71" fmla="*/ 44 h 181"/>
              <a:gd name="T72" fmla="*/ 63 w 203"/>
              <a:gd name="T73" fmla="*/ 54 h 181"/>
              <a:gd name="T74" fmla="*/ 63 w 203"/>
              <a:gd name="T75" fmla="*/ 57 h 181"/>
              <a:gd name="T76" fmla="*/ 62 w 203"/>
              <a:gd name="T77" fmla="*/ 57 h 181"/>
              <a:gd name="T78" fmla="*/ 64 w 203"/>
              <a:gd name="T79" fmla="*/ 75 h 181"/>
              <a:gd name="T80" fmla="*/ 70 w 203"/>
              <a:gd name="T81" fmla="*/ 85 h 181"/>
              <a:gd name="T82" fmla="*/ 73 w 203"/>
              <a:gd name="T83" fmla="*/ 96 h 181"/>
              <a:gd name="T84" fmla="*/ 75 w 203"/>
              <a:gd name="T85" fmla="*/ 97 h 181"/>
              <a:gd name="T86" fmla="*/ 75 w 203"/>
              <a:gd name="T87" fmla="*/ 103 h 181"/>
              <a:gd name="T88" fmla="*/ 76 w 203"/>
              <a:gd name="T89" fmla="*/ 106 h 181"/>
              <a:gd name="T90" fmla="*/ 75 w 203"/>
              <a:gd name="T91" fmla="*/ 105 h 181"/>
              <a:gd name="T92" fmla="*/ 72 w 203"/>
              <a:gd name="T93" fmla="*/ 114 h 181"/>
              <a:gd name="T94" fmla="*/ 72 w 203"/>
              <a:gd name="T95" fmla="*/ 114 h 181"/>
              <a:gd name="T96" fmla="*/ 68 w 203"/>
              <a:gd name="T97" fmla="*/ 116 h 181"/>
              <a:gd name="T98" fmla="*/ 55 w 203"/>
              <a:gd name="T99" fmla="*/ 125 h 181"/>
              <a:gd name="T100" fmla="*/ 55 w 203"/>
              <a:gd name="T101" fmla="*/ 126 h 181"/>
              <a:gd name="T102" fmla="*/ 54 w 203"/>
              <a:gd name="T103" fmla="*/ 126 h 181"/>
              <a:gd name="T104" fmla="*/ 54 w 203"/>
              <a:gd name="T105" fmla="*/ 126 h 181"/>
              <a:gd name="T106" fmla="*/ 53 w 203"/>
              <a:gd name="T107" fmla="*/ 127 h 181"/>
              <a:gd name="T108" fmla="*/ 19 w 203"/>
              <a:gd name="T109" fmla="*/ 140 h 181"/>
              <a:gd name="T110" fmla="*/ 6 w 203"/>
              <a:gd name="T111" fmla="*/ 152 h 181"/>
              <a:gd name="T112" fmla="*/ 0 w 203"/>
              <a:gd name="T113" fmla="*/ 181 h 181"/>
              <a:gd name="T114" fmla="*/ 203 w 203"/>
              <a:gd name="T115" fmla="*/ 181 h 181"/>
              <a:gd name="T116" fmla="*/ 196 w 203"/>
              <a:gd name="T117" fmla="*/ 15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3" h="181">
                <a:moveTo>
                  <a:pt x="196" y="152"/>
                </a:moveTo>
                <a:cubicBezTo>
                  <a:pt x="196" y="143"/>
                  <a:pt x="189" y="143"/>
                  <a:pt x="182" y="140"/>
                </a:cubicBezTo>
                <a:cubicBezTo>
                  <a:pt x="148" y="127"/>
                  <a:pt x="148" y="127"/>
                  <a:pt x="148" y="127"/>
                </a:cubicBezTo>
                <a:cubicBezTo>
                  <a:pt x="148" y="126"/>
                  <a:pt x="147" y="126"/>
                  <a:pt x="147" y="126"/>
                </a:cubicBezTo>
                <a:cubicBezTo>
                  <a:pt x="147" y="126"/>
                  <a:pt x="147" y="126"/>
                  <a:pt x="147" y="126"/>
                </a:cubicBezTo>
                <a:cubicBezTo>
                  <a:pt x="141" y="123"/>
                  <a:pt x="135" y="119"/>
                  <a:pt x="133" y="117"/>
                </a:cubicBezTo>
                <a:cubicBezTo>
                  <a:pt x="133" y="117"/>
                  <a:pt x="133" y="117"/>
                  <a:pt x="133" y="117"/>
                </a:cubicBezTo>
                <a:cubicBezTo>
                  <a:pt x="133" y="117"/>
                  <a:pt x="133" y="117"/>
                  <a:pt x="133" y="117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2" y="114"/>
                  <a:pt x="131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29" y="115"/>
                  <a:pt x="129" y="114"/>
                  <a:pt x="129" y="113"/>
                </a:cubicBezTo>
                <a:cubicBezTo>
                  <a:pt x="128" y="111"/>
                  <a:pt x="126" y="106"/>
                  <a:pt x="126" y="105"/>
                </a:cubicBezTo>
                <a:cubicBezTo>
                  <a:pt x="126" y="104"/>
                  <a:pt x="125" y="107"/>
                  <a:pt x="125" y="104"/>
                </a:cubicBezTo>
                <a:cubicBezTo>
                  <a:pt x="126" y="97"/>
                  <a:pt x="126" y="97"/>
                  <a:pt x="126" y="97"/>
                </a:cubicBezTo>
                <a:cubicBezTo>
                  <a:pt x="126" y="97"/>
                  <a:pt x="127" y="96"/>
                  <a:pt x="127" y="96"/>
                </a:cubicBezTo>
                <a:cubicBezTo>
                  <a:pt x="129" y="93"/>
                  <a:pt x="129" y="86"/>
                  <a:pt x="130" y="85"/>
                </a:cubicBezTo>
                <a:cubicBezTo>
                  <a:pt x="132" y="83"/>
                  <a:pt x="134" y="83"/>
                  <a:pt x="136" y="75"/>
                </a:cubicBezTo>
                <a:cubicBezTo>
                  <a:pt x="138" y="68"/>
                  <a:pt x="141" y="57"/>
                  <a:pt x="138" y="57"/>
                </a:cubicBezTo>
                <a:cubicBezTo>
                  <a:pt x="137" y="57"/>
                  <a:pt x="137" y="57"/>
                  <a:pt x="136" y="58"/>
                </a:cubicBezTo>
                <a:cubicBezTo>
                  <a:pt x="136" y="55"/>
                  <a:pt x="137" y="49"/>
                  <a:pt x="138" y="44"/>
                </a:cubicBezTo>
                <a:cubicBezTo>
                  <a:pt x="138" y="38"/>
                  <a:pt x="137" y="22"/>
                  <a:pt x="133" y="17"/>
                </a:cubicBezTo>
                <a:cubicBezTo>
                  <a:pt x="131" y="13"/>
                  <a:pt x="127" y="9"/>
                  <a:pt x="122" y="7"/>
                </a:cubicBezTo>
                <a:cubicBezTo>
                  <a:pt x="120" y="5"/>
                  <a:pt x="117" y="4"/>
                  <a:pt x="115" y="3"/>
                </a:cubicBezTo>
                <a:cubicBezTo>
                  <a:pt x="109" y="0"/>
                  <a:pt x="89" y="1"/>
                  <a:pt x="82" y="3"/>
                </a:cubicBezTo>
                <a:cubicBezTo>
                  <a:pt x="74" y="4"/>
                  <a:pt x="69" y="9"/>
                  <a:pt x="65" y="15"/>
                </a:cubicBezTo>
                <a:cubicBezTo>
                  <a:pt x="62" y="21"/>
                  <a:pt x="60" y="38"/>
                  <a:pt x="60" y="44"/>
                </a:cubicBezTo>
                <a:cubicBezTo>
                  <a:pt x="61" y="47"/>
                  <a:pt x="62" y="52"/>
                  <a:pt x="63" y="54"/>
                </a:cubicBezTo>
                <a:cubicBezTo>
                  <a:pt x="63" y="56"/>
                  <a:pt x="63" y="56"/>
                  <a:pt x="63" y="57"/>
                </a:cubicBezTo>
                <a:cubicBezTo>
                  <a:pt x="63" y="57"/>
                  <a:pt x="63" y="57"/>
                  <a:pt x="62" y="57"/>
                </a:cubicBezTo>
                <a:cubicBezTo>
                  <a:pt x="60" y="57"/>
                  <a:pt x="62" y="68"/>
                  <a:pt x="64" y="75"/>
                </a:cubicBezTo>
                <a:cubicBezTo>
                  <a:pt x="67" y="83"/>
                  <a:pt x="69" y="83"/>
                  <a:pt x="70" y="85"/>
                </a:cubicBezTo>
                <a:cubicBezTo>
                  <a:pt x="71" y="86"/>
                  <a:pt x="71" y="93"/>
                  <a:pt x="73" y="96"/>
                </a:cubicBezTo>
                <a:cubicBezTo>
                  <a:pt x="74" y="96"/>
                  <a:pt x="74" y="97"/>
                  <a:pt x="75" y="97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6" y="105"/>
                  <a:pt x="75" y="104"/>
                  <a:pt x="75" y="105"/>
                </a:cubicBezTo>
                <a:cubicBezTo>
                  <a:pt x="74" y="108"/>
                  <a:pt x="73" y="111"/>
                  <a:pt x="72" y="114"/>
                </a:cubicBezTo>
                <a:cubicBezTo>
                  <a:pt x="72" y="114"/>
                  <a:pt x="72" y="114"/>
                  <a:pt x="72" y="114"/>
                </a:cubicBezTo>
                <a:cubicBezTo>
                  <a:pt x="71" y="113"/>
                  <a:pt x="69" y="114"/>
                  <a:pt x="68" y="116"/>
                </a:cubicBezTo>
                <a:cubicBezTo>
                  <a:pt x="67" y="118"/>
                  <a:pt x="61" y="122"/>
                  <a:pt x="55" y="125"/>
                </a:cubicBezTo>
                <a:cubicBezTo>
                  <a:pt x="55" y="126"/>
                  <a:pt x="55" y="126"/>
                  <a:pt x="55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26"/>
                  <a:pt x="53" y="126"/>
                  <a:pt x="53" y="127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2" y="143"/>
                  <a:pt x="6" y="143"/>
                  <a:pt x="6" y="152"/>
                </a:cubicBezTo>
                <a:cubicBezTo>
                  <a:pt x="0" y="181"/>
                  <a:pt x="0" y="181"/>
                  <a:pt x="0" y="181"/>
                </a:cubicBezTo>
                <a:cubicBezTo>
                  <a:pt x="203" y="181"/>
                  <a:pt x="203" y="181"/>
                  <a:pt x="203" y="181"/>
                </a:cubicBezTo>
                <a:cubicBezTo>
                  <a:pt x="196" y="152"/>
                  <a:pt x="196" y="152"/>
                  <a:pt x="196" y="152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4851211" y="4744206"/>
            <a:ext cx="441164" cy="305996"/>
          </a:xfrm>
          <a:custGeom>
            <a:avLst/>
            <a:gdLst>
              <a:gd name="T0" fmla="*/ 211 w 225"/>
              <a:gd name="T1" fmla="*/ 0 h 156"/>
              <a:gd name="T2" fmla="*/ 169 w 225"/>
              <a:gd name="T3" fmla="*/ 0 h 156"/>
              <a:gd name="T4" fmla="*/ 155 w 225"/>
              <a:gd name="T5" fmla="*/ 15 h 156"/>
              <a:gd name="T6" fmla="*/ 42 w 225"/>
              <a:gd name="T7" fmla="*/ 15 h 156"/>
              <a:gd name="T8" fmla="*/ 42 w 225"/>
              <a:gd name="T9" fmla="*/ 29 h 156"/>
              <a:gd name="T10" fmla="*/ 208 w 225"/>
              <a:gd name="T11" fmla="*/ 29 h 156"/>
              <a:gd name="T12" fmla="*/ 189 w 225"/>
              <a:gd name="T13" fmla="*/ 124 h 156"/>
              <a:gd name="T14" fmla="*/ 169 w 225"/>
              <a:gd name="T15" fmla="*/ 43 h 156"/>
              <a:gd name="T16" fmla="*/ 0 w 225"/>
              <a:gd name="T17" fmla="*/ 43 h 156"/>
              <a:gd name="T18" fmla="*/ 28 w 225"/>
              <a:gd name="T19" fmla="*/ 156 h 156"/>
              <a:gd name="T20" fmla="*/ 197 w 225"/>
              <a:gd name="T21" fmla="*/ 156 h 156"/>
              <a:gd name="T22" fmla="*/ 225 w 225"/>
              <a:gd name="T23" fmla="*/ 15 h 156"/>
              <a:gd name="T24" fmla="*/ 211 w 225"/>
              <a:gd name="T2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156">
                <a:moveTo>
                  <a:pt x="211" y="0"/>
                </a:moveTo>
                <a:cubicBezTo>
                  <a:pt x="169" y="0"/>
                  <a:pt x="169" y="0"/>
                  <a:pt x="169" y="0"/>
                </a:cubicBezTo>
                <a:cubicBezTo>
                  <a:pt x="161" y="0"/>
                  <a:pt x="155" y="7"/>
                  <a:pt x="155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29"/>
                  <a:pt x="42" y="29"/>
                  <a:pt x="42" y="2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189" y="124"/>
                  <a:pt x="189" y="124"/>
                  <a:pt x="189" y="124"/>
                </a:cubicBezTo>
                <a:cubicBezTo>
                  <a:pt x="169" y="43"/>
                  <a:pt x="169" y="43"/>
                  <a:pt x="169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28" y="156"/>
                  <a:pt x="28" y="156"/>
                  <a:pt x="28" y="156"/>
                </a:cubicBezTo>
                <a:cubicBezTo>
                  <a:pt x="197" y="156"/>
                  <a:pt x="197" y="156"/>
                  <a:pt x="197" y="156"/>
                </a:cubicBezTo>
                <a:cubicBezTo>
                  <a:pt x="225" y="15"/>
                  <a:pt x="225" y="15"/>
                  <a:pt x="225" y="15"/>
                </a:cubicBezTo>
                <a:cubicBezTo>
                  <a:pt x="225" y="7"/>
                  <a:pt x="219" y="0"/>
                  <a:pt x="211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74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8" presetID="2" presetClass="entr" presetSubtype="1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5" grpId="0" animBg="1"/>
          <p:bldP spid="26" grpId="0" animBg="1"/>
          <p:bldP spid="30" grpId="0" animBg="1"/>
          <p:bldP spid="31" grpId="0" animBg="1"/>
          <p:bldP spid="32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8" presetID="2" presetClass="entr" presetSubtype="1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5" grpId="0" animBg="1"/>
          <p:bldP spid="26" grpId="0" animBg="1"/>
          <p:bldP spid="30" grpId="0" animBg="1"/>
          <p:bldP spid="31" grpId="0" animBg="1"/>
          <p:bldP spid="32" grpId="0" animBg="1"/>
          <p:bldP spid="33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5627</Words>
  <Application>Microsoft Macintosh PowerPoint</Application>
  <PresentationFormat>宽屏</PresentationFormat>
  <Paragraphs>546</Paragraphs>
  <Slides>41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63" baseType="lpstr">
      <vt:lpstr>Agency FB</vt:lpstr>
      <vt:lpstr>Arial Black</vt:lpstr>
      <vt:lpstr>Bebas</vt:lpstr>
      <vt:lpstr>Calibri</vt:lpstr>
      <vt:lpstr>Calibri Light</vt:lpstr>
      <vt:lpstr>Kartika</vt:lpstr>
      <vt:lpstr>Lato Light</vt:lpstr>
      <vt:lpstr>Lato Regular</vt:lpstr>
      <vt:lpstr>Mangal</vt:lpstr>
      <vt:lpstr>Microsoft YaHei</vt:lpstr>
      <vt:lpstr>Open Sans</vt:lpstr>
      <vt:lpstr>SimSun</vt:lpstr>
      <vt:lpstr>Wingdings</vt:lpstr>
      <vt:lpstr>创艺简细圆</vt:lpstr>
      <vt:lpstr>华文黑体</vt:lpstr>
      <vt:lpstr>华文宋体</vt:lpstr>
      <vt:lpstr>宋体</vt:lpstr>
      <vt:lpstr>微软雅黑</vt:lpstr>
      <vt:lpstr>微软雅黑 Light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dc:description>www.1ppt.com</dc:description>
  <cp:lastModifiedBy>Microsoft Office 用户</cp:lastModifiedBy>
  <cp:revision>167</cp:revision>
  <dcterms:created xsi:type="dcterms:W3CDTF">2017-02-19T15:11:46Z</dcterms:created>
  <dcterms:modified xsi:type="dcterms:W3CDTF">2018-04-07T02:55:56Z</dcterms:modified>
</cp:coreProperties>
</file>