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notesSlides/notesSlide35.xml" ContentType="application/vnd.openxmlformats-officedocument.presentationml.notesSlide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40"/>
  </p:notesMasterIdLst>
  <p:sldIdLst>
    <p:sldId id="324" r:id="rId3"/>
    <p:sldId id="325" r:id="rId4"/>
    <p:sldId id="326" r:id="rId5"/>
    <p:sldId id="259" r:id="rId6"/>
    <p:sldId id="260" r:id="rId7"/>
    <p:sldId id="293" r:id="rId8"/>
    <p:sldId id="294" r:id="rId9"/>
    <p:sldId id="295" r:id="rId10"/>
    <p:sldId id="296" r:id="rId11"/>
    <p:sldId id="327" r:id="rId12"/>
    <p:sldId id="297" r:id="rId13"/>
    <p:sldId id="298" r:id="rId14"/>
    <p:sldId id="299" r:id="rId15"/>
    <p:sldId id="300" r:id="rId16"/>
    <p:sldId id="301" r:id="rId17"/>
    <p:sldId id="333" r:id="rId18"/>
    <p:sldId id="328" r:id="rId19"/>
    <p:sldId id="302" r:id="rId20"/>
    <p:sldId id="303" r:id="rId21"/>
    <p:sldId id="304" r:id="rId22"/>
    <p:sldId id="307" r:id="rId23"/>
    <p:sldId id="308" r:id="rId24"/>
    <p:sldId id="329" r:id="rId25"/>
    <p:sldId id="309" r:id="rId26"/>
    <p:sldId id="310" r:id="rId27"/>
    <p:sldId id="311" r:id="rId28"/>
    <p:sldId id="312" r:id="rId29"/>
    <p:sldId id="313" r:id="rId30"/>
    <p:sldId id="314" r:id="rId31"/>
    <p:sldId id="330" r:id="rId32"/>
    <p:sldId id="315" r:id="rId33"/>
    <p:sldId id="316" r:id="rId34"/>
    <p:sldId id="305" r:id="rId35"/>
    <p:sldId id="306" r:id="rId36"/>
    <p:sldId id="317" r:id="rId37"/>
    <p:sldId id="331" r:id="rId38"/>
    <p:sldId id="332" r:id="rId39"/>
  </p:sldIdLst>
  <p:sldSz cx="12192000" cy="6858000"/>
  <p:notesSz cx="6858000" cy="9144000"/>
  <p:custDataLst>
    <p:tags r:id="rId4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4062"/>
    <a:srgbClr val="537285"/>
    <a:srgbClr val="FEFEFE"/>
    <a:srgbClr val="FFFFFF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61" autoAdjust="0"/>
    <p:restoredTop sz="94660"/>
  </p:normalViewPr>
  <p:slideViewPr>
    <p:cSldViewPr snapToGrid="0">
      <p:cViewPr>
        <p:scale>
          <a:sx n="102" d="100"/>
          <a:sy n="102" d="100"/>
        </p:scale>
        <p:origin x="976" y="7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notesMaster" Target="notesMasters/notesMaster1.xml"/><Relationship Id="rId41" Type="http://schemas.openxmlformats.org/officeDocument/2006/relationships/tags" Target="tags/tag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package" Target="../embeddings/Microsoft_Excel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___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百分比</c:v>
                </c:pt>
              </c:strCache>
            </c:strRef>
          </c:tx>
          <c:spPr>
            <a:effectLst>
              <a:outerShdw blurRad="114300" dist="114300" dir="5400000" algn="t" rotWithShape="0">
                <a:sysClr val="windowText" lastClr="000000">
                  <a:alpha val="20000"/>
                </a:sysClr>
              </a:outerShdw>
            </a:effectLst>
          </c:spPr>
          <c:dPt>
            <c:idx val="0"/>
            <c:bubble3D val="0"/>
            <c:spPr>
              <a:solidFill>
                <a:srgbClr val="124062"/>
              </a:solidFill>
              <a:ln>
                <a:noFill/>
              </a:ln>
              <a:effectLst>
                <a:outerShdw blurRad="114300" dist="114300" dir="5400000" algn="t" rotWithShape="0">
                  <a:sysClr val="windowText" lastClr="000000">
                    <a:alpha val="20000"/>
                  </a:sys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5D0-405A-A926-C3064F369A28}"/>
              </c:ext>
            </c:extLst>
          </c:dPt>
          <c:dPt>
            <c:idx val="1"/>
            <c:bubble3D val="0"/>
            <c:spPr>
              <a:solidFill>
                <a:srgbClr val="537285"/>
              </a:solidFill>
              <a:effectLst>
                <a:outerShdw blurRad="114300" dist="114300" dir="5400000" algn="t" rotWithShape="0">
                  <a:sysClr val="windowText" lastClr="000000">
                    <a:alpha val="20000"/>
                  </a:sys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5D0-405A-A926-C3064F369A28}"/>
              </c:ext>
            </c:extLst>
          </c:dPt>
          <c:dLbls>
            <c:delete val="1"/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82.0</c:v>
                </c:pt>
                <c:pt idx="1">
                  <c:v>18.0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35D0-405A-A926-C3064F369A28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txPr>
    <a:bodyPr/>
    <a:lstStyle/>
    <a:p>
      <a:pPr>
        <a:defRPr sz="1800">
          <a:latin typeface="Bebas" pitchFamily="2" charset="0"/>
          <a:ea typeface="微软雅黑" panose="020B0503020204020204" pitchFamily="34" charset="-122"/>
          <a:sym typeface="Bebas" pitchFamily="2" charset="0"/>
        </a:defRPr>
      </a:pPr>
      <a:endParaRPr lang="zh-CN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百分比</c:v>
                </c:pt>
              </c:strCache>
            </c:strRef>
          </c:tx>
          <c:spPr>
            <a:effectLst>
              <a:outerShdw blurRad="114300" dist="114300" dir="5400000" algn="t" rotWithShape="0">
                <a:sysClr val="windowText" lastClr="000000">
                  <a:alpha val="20000"/>
                </a:sysClr>
              </a:outerShdw>
            </a:effectLst>
          </c:spPr>
          <c:dPt>
            <c:idx val="0"/>
            <c:bubble3D val="0"/>
            <c:spPr>
              <a:solidFill>
                <a:srgbClr val="124062"/>
              </a:solidFill>
              <a:ln>
                <a:noFill/>
              </a:ln>
              <a:effectLst>
                <a:outerShdw blurRad="114300" dist="114300" dir="5400000" algn="t" rotWithShape="0">
                  <a:sysClr val="windowText" lastClr="000000">
                    <a:alpha val="20000"/>
                  </a:sys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5AF-4F1A-852E-4AC7E231EDA0}"/>
              </c:ext>
            </c:extLst>
          </c:dPt>
          <c:dPt>
            <c:idx val="1"/>
            <c:bubble3D val="0"/>
            <c:spPr>
              <a:solidFill>
                <a:srgbClr val="537285"/>
              </a:solidFill>
              <a:effectLst>
                <a:outerShdw blurRad="114300" dist="114300" dir="5400000" algn="t" rotWithShape="0">
                  <a:sysClr val="windowText" lastClr="000000">
                    <a:alpha val="20000"/>
                  </a:sys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5AF-4F1A-852E-4AC7E231EDA0}"/>
              </c:ext>
            </c:extLst>
          </c:dPt>
          <c:dLbls>
            <c:delete val="1"/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59.0</c:v>
                </c:pt>
                <c:pt idx="1">
                  <c:v>41.0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D5AF-4F1A-852E-4AC7E231EDA0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txPr>
    <a:bodyPr/>
    <a:lstStyle/>
    <a:p>
      <a:pPr>
        <a:defRPr sz="1800">
          <a:latin typeface="Bebas" pitchFamily="2" charset="0"/>
          <a:ea typeface="微软雅黑" panose="020B0503020204020204" pitchFamily="34" charset="-122"/>
          <a:sym typeface="Bebas" pitchFamily="2" charset="0"/>
        </a:defRPr>
      </a:pPr>
      <a:endParaRPr lang="zh-CN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百分比</c:v>
                </c:pt>
              </c:strCache>
            </c:strRef>
          </c:tx>
          <c:spPr>
            <a:effectLst>
              <a:outerShdw blurRad="114300" dist="114300" dir="5400000" algn="t" rotWithShape="0">
                <a:sysClr val="windowText" lastClr="000000">
                  <a:alpha val="20000"/>
                </a:sysClr>
              </a:outerShdw>
            </a:effectLst>
          </c:spPr>
          <c:dPt>
            <c:idx val="0"/>
            <c:bubble3D val="0"/>
            <c:spPr>
              <a:solidFill>
                <a:srgbClr val="537285"/>
              </a:solidFill>
              <a:ln>
                <a:noFill/>
              </a:ln>
              <a:effectLst>
                <a:outerShdw blurRad="114300" dist="114300" dir="5400000" algn="t" rotWithShape="0">
                  <a:sysClr val="windowText" lastClr="000000">
                    <a:alpha val="20000"/>
                  </a:sys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3E5-419E-A8C7-152DB7EB231B}"/>
              </c:ext>
            </c:extLst>
          </c:dPt>
          <c:dPt>
            <c:idx val="1"/>
            <c:bubble3D val="0"/>
            <c:spPr>
              <a:solidFill>
                <a:srgbClr val="124062"/>
              </a:solidFill>
              <a:effectLst>
                <a:outerShdw blurRad="114300" dist="114300" dir="5400000" algn="t" rotWithShape="0">
                  <a:sysClr val="windowText" lastClr="000000">
                    <a:alpha val="20000"/>
                  </a:sys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3E5-419E-A8C7-152DB7EB231B}"/>
              </c:ext>
            </c:extLst>
          </c:dPt>
          <c:dLbls>
            <c:delete val="1"/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23.0</c:v>
                </c:pt>
                <c:pt idx="1">
                  <c:v>77.0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D3E5-419E-A8C7-152DB7EB231B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txPr>
    <a:bodyPr/>
    <a:lstStyle/>
    <a:p>
      <a:pPr>
        <a:defRPr sz="1800">
          <a:latin typeface="Bebas" pitchFamily="2" charset="0"/>
          <a:ea typeface="微软雅黑" panose="020B0503020204020204" pitchFamily="34" charset="-122"/>
          <a:sym typeface="Bebas" pitchFamily="2" charset="0"/>
        </a:defRPr>
      </a:pPr>
      <a:endParaRPr lang="zh-CN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百分比</c:v>
                </c:pt>
              </c:strCache>
            </c:strRef>
          </c:tx>
          <c:spPr>
            <a:effectLst>
              <a:outerShdw blurRad="114300" dist="114300" dir="5400000" algn="t" rotWithShape="0">
                <a:schemeClr val="tx1">
                  <a:alpha val="20000"/>
                </a:schemeClr>
              </a:outerShdw>
            </a:effectLst>
          </c:spPr>
          <c:dPt>
            <c:idx val="0"/>
            <c:bubble3D val="0"/>
            <c:spPr>
              <a:solidFill>
                <a:srgbClr val="124062"/>
              </a:solidFill>
              <a:ln>
                <a:noFill/>
              </a:ln>
              <a:effectLst>
                <a:outerShdw blurRad="114300" dist="114300" dir="5400000" algn="t" rotWithShape="0">
                  <a:schemeClr val="tx1">
                    <a:alpha val="20000"/>
                  </a:scheme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EA86-4287-882A-8BAD2A518E1D}"/>
              </c:ext>
            </c:extLst>
          </c:dPt>
          <c:dPt>
            <c:idx val="1"/>
            <c:bubble3D val="0"/>
            <c:spPr>
              <a:solidFill>
                <a:srgbClr val="537285"/>
              </a:solidFill>
              <a:effectLst>
                <a:outerShdw blurRad="114300" dist="114300" dir="5400000" algn="t" rotWithShape="0">
                  <a:schemeClr val="tx1">
                    <a:alpha val="20000"/>
                  </a:scheme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EA86-4287-882A-8BAD2A518E1D}"/>
              </c:ext>
            </c:extLst>
          </c:dPt>
          <c:dLbls>
            <c:delete val="1"/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75.0</c:v>
                </c:pt>
                <c:pt idx="1">
                  <c:v>25.0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EA86-4287-882A-8BAD2A518E1D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txPr>
    <a:bodyPr/>
    <a:lstStyle/>
    <a:p>
      <a:pPr>
        <a:defRPr sz="1800">
          <a:latin typeface="Bebas" pitchFamily="2" charset="0"/>
          <a:ea typeface="微软雅黑" panose="020B0503020204020204" pitchFamily="34" charset="-122"/>
          <a:sym typeface="Bebas" pitchFamily="2" charset="0"/>
        </a:defRPr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76200" cap="rnd">
              <a:gradFill flip="none" rotWithShape="1">
                <a:gsLst>
                  <a:gs pos="0">
                    <a:srgbClr val="537285"/>
                  </a:gs>
                  <a:gs pos="100000">
                    <a:srgbClr val="124062"/>
                  </a:gs>
                </a:gsLst>
                <a:lin ang="5400000" scaled="1"/>
                <a:tileRect/>
              </a:gradFill>
              <a:round/>
            </a:ln>
            <a:effectLst>
              <a:outerShdw blurRad="127000" dist="127000" dir="5400000" algn="t" rotWithShape="0">
                <a:schemeClr val="tx1">
                  <a:alpha val="20000"/>
                </a:schemeClr>
              </a:outerShdw>
            </a:effectLst>
          </c:spPr>
          <c:marker>
            <c:symbol val="none"/>
          </c:marker>
          <c:dPt>
            <c:idx val="2"/>
            <c:marker>
              <c:symbol val="none"/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6215-4923-BC01-650C97C3A678}"/>
              </c:ext>
            </c:extLst>
          </c:dPt>
          <c:cat>
            <c:numRef>
              <c:f>Sheet1!$A$2:$A$7</c:f>
              <c:numCache>
                <c:formatCode>General</c:formatCode>
                <c:ptCount val="6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1895.0</c:v>
                </c:pt>
                <c:pt idx="1">
                  <c:v>926.0</c:v>
                </c:pt>
                <c:pt idx="2">
                  <c:v>2805.0</c:v>
                </c:pt>
                <c:pt idx="3">
                  <c:v>1290.0</c:v>
                </c:pt>
                <c:pt idx="4">
                  <c:v>1690.0</c:v>
                </c:pt>
                <c:pt idx="5">
                  <c:v>3590.0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6215-4923-BC01-650C97C3A6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rgbClr val="124062"/>
                  </a:gs>
                  <a:gs pos="100000">
                    <a:srgbClr val="537285">
                      <a:alpha val="40000"/>
                    </a:srgbClr>
                  </a:gs>
                </a:gsLst>
                <a:lin ang="5400000" scaled="1"/>
              </a:gradFill>
              <a:round/>
            </a:ln>
            <a:effectLst/>
          </c:spPr>
        </c:dropLines>
        <c:smooth val="0"/>
        <c:axId val="-2038314944"/>
        <c:axId val="-2038311744"/>
      </c:lineChart>
      <c:catAx>
        <c:axId val="-2038314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100" baseline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+mn-cs"/>
                <a:sym typeface="Bebas" pitchFamily="2" charset="0"/>
              </a:defRPr>
            </a:pPr>
            <a:endParaRPr lang="zh-CN"/>
          </a:p>
        </c:txPr>
        <c:crossAx val="-2038311744"/>
        <c:crosses val="autoZero"/>
        <c:auto val="1"/>
        <c:lblAlgn val="ctr"/>
        <c:lblOffset val="100"/>
        <c:noMultiLvlLbl val="0"/>
      </c:catAx>
      <c:valAx>
        <c:axId val="-20383117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+mn-cs"/>
                <a:sym typeface="Bebas" pitchFamily="2" charset="0"/>
              </a:defRPr>
            </a:pPr>
            <a:endParaRPr lang="zh-CN"/>
          </a:p>
        </c:txPr>
        <c:crossAx val="-2038314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latin typeface="Bebas" pitchFamily="2" charset="0"/>
          <a:ea typeface="微软雅黑" panose="020B0503020204020204" pitchFamily="34" charset="-122"/>
          <a:sym typeface="Bebas" pitchFamily="2" charset="0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1197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5CAC1-9625-4378-942F-06327CAF8CD8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532B1-D51B-4065-979B-CDD6B4075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229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C8313-25DA-484C-BA3F-76A5C67ECC0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827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C8313-25DA-484C-BA3F-76A5C67ECC0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315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581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340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0143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5516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9277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7589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C8313-25DA-484C-BA3F-76A5C67ECC0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0053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1789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733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C8313-25DA-484C-BA3F-76A5C67ECC0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8618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1662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8479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4016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C8313-25DA-484C-BA3F-76A5C67ECC0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0758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8824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9548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3447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8608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3999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500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C8313-25DA-484C-BA3F-76A5C67ECC0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1712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C8313-25DA-484C-BA3F-76A5C67ECC0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2386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088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5672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0519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5369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9055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C8313-25DA-484C-BA3F-76A5C67ECC0B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839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748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035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5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173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18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899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14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668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042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0741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3562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963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574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575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5422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372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49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4024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089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1613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732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8408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031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49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69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45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398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68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665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687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925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495CA-CB87-42F5-AD11-A63647B25AC0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3" y="0"/>
            <a:ext cx="12179587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41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48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5" Type="http://schemas.openxmlformats.org/officeDocument/2006/relationships/image" Target="../media/image11.jpeg"/><Relationship Id="rId6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14.jpg"/><Relationship Id="rId5" Type="http://schemas.openxmlformats.org/officeDocument/2006/relationships/image" Target="../media/image15.jpeg"/><Relationship Id="rId6" Type="http://schemas.openxmlformats.org/officeDocument/2006/relationships/image" Target="../media/image16.jpg"/><Relationship Id="rId7" Type="http://schemas.openxmlformats.org/officeDocument/2006/relationships/image" Target="../media/image17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4" Type="http://schemas.openxmlformats.org/officeDocument/2006/relationships/image" Target="../media/image19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4" Type="http://schemas.openxmlformats.org/officeDocument/2006/relationships/image" Target="../media/image23.jpeg"/><Relationship Id="rId5" Type="http://schemas.openxmlformats.org/officeDocument/2006/relationships/image" Target="../media/image24.jpeg"/><Relationship Id="rId6" Type="http://schemas.openxmlformats.org/officeDocument/2006/relationships/image" Target="../media/image25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5" Type="http://schemas.openxmlformats.org/officeDocument/2006/relationships/chart" Target="../charts/chart3.xml"/><Relationship Id="rId6" Type="http://schemas.openxmlformats.org/officeDocument/2006/relationships/chart" Target="../charts/chart4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chart" Target="../charts/char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hyperlink" Target="http://www.1ppt.com/powerpoint/" TargetMode="External"/><Relationship Id="rId20" Type="http://schemas.openxmlformats.org/officeDocument/2006/relationships/image" Target="../media/image28.png"/><Relationship Id="rId10" Type="http://schemas.openxmlformats.org/officeDocument/2006/relationships/hyperlink" Target="http://www.1ppt.com/word/" TargetMode="External"/><Relationship Id="rId11" Type="http://schemas.openxmlformats.org/officeDocument/2006/relationships/hyperlink" Target="http://www.1ppt.com/excel/" TargetMode="External"/><Relationship Id="rId12" Type="http://schemas.openxmlformats.org/officeDocument/2006/relationships/hyperlink" Target="http://www.1ppt.com/ziliao/" TargetMode="External"/><Relationship Id="rId13" Type="http://schemas.openxmlformats.org/officeDocument/2006/relationships/hyperlink" Target="http://www.1ppt.com/kejian/" TargetMode="External"/><Relationship Id="rId14" Type="http://schemas.openxmlformats.org/officeDocument/2006/relationships/hyperlink" Target="http://www.1ppt.com/fanwen/" TargetMode="External"/><Relationship Id="rId15" Type="http://schemas.openxmlformats.org/officeDocument/2006/relationships/hyperlink" Target="http://www.1ppt.com/shiti/" TargetMode="External"/><Relationship Id="rId16" Type="http://schemas.openxmlformats.org/officeDocument/2006/relationships/hyperlink" Target="http://www.1ppt.com/jiaoan/" TargetMode="External"/><Relationship Id="rId17" Type="http://schemas.openxmlformats.org/officeDocument/2006/relationships/hyperlink" Target="http://www.1ppt.com/ziti/" TargetMode="External"/><Relationship Id="rId18" Type="http://schemas.openxmlformats.org/officeDocument/2006/relationships/image" Target="../media/image26.png"/><Relationship Id="rId19" Type="http://schemas.openxmlformats.org/officeDocument/2006/relationships/image" Target="../media/image27.png"/><Relationship Id="rId1" Type="http://schemas.openxmlformats.org/officeDocument/2006/relationships/slideLayout" Target="../slideLayouts/slideLayout15.xml"/><Relationship Id="rId2" Type="http://schemas.openxmlformats.org/officeDocument/2006/relationships/hyperlink" Target="http://www.1ppt.com/moban/" TargetMode="External"/><Relationship Id="rId3" Type="http://schemas.openxmlformats.org/officeDocument/2006/relationships/hyperlink" Target="http://www.1ppt.com/hangye/" TargetMode="External"/><Relationship Id="rId4" Type="http://schemas.openxmlformats.org/officeDocument/2006/relationships/hyperlink" Target="http://www.1ppt.com/jieri/" TargetMode="External"/><Relationship Id="rId5" Type="http://schemas.openxmlformats.org/officeDocument/2006/relationships/hyperlink" Target="http://www.1ppt.com/sucai/" TargetMode="External"/><Relationship Id="rId6" Type="http://schemas.openxmlformats.org/officeDocument/2006/relationships/hyperlink" Target="http://www.1ppt.com/beijing/" TargetMode="External"/><Relationship Id="rId7" Type="http://schemas.openxmlformats.org/officeDocument/2006/relationships/hyperlink" Target="http://www.1ppt.com/tubiao/" TargetMode="External"/><Relationship Id="rId8" Type="http://schemas.openxmlformats.org/officeDocument/2006/relationships/hyperlink" Target="http://www.1ppt.com/xiazai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66472" y="1413924"/>
            <a:ext cx="3385613" cy="4030155"/>
            <a:chOff x="966472" y="1413923"/>
            <a:chExt cx="3385613" cy="4030155"/>
          </a:xfrm>
        </p:grpSpPr>
        <p:sp>
          <p:nvSpPr>
            <p:cNvPr id="13" name="任意多边形 12"/>
            <p:cNvSpPr/>
            <p:nvPr/>
          </p:nvSpPr>
          <p:spPr>
            <a:xfrm>
              <a:off x="966474" y="1449377"/>
              <a:ext cx="3385611" cy="3994701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10160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966472" y="1413923"/>
              <a:ext cx="3385611" cy="3994701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7620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4895968" y="2748360"/>
            <a:ext cx="6167845" cy="0"/>
          </a:xfrm>
          <a:prstGeom prst="line">
            <a:avLst/>
          </a:prstGeom>
          <a:noFill/>
          <a:ln w="57150">
            <a:solidFill>
              <a:srgbClr val="12406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887815" y="4060331"/>
            <a:ext cx="6167845" cy="0"/>
          </a:xfrm>
          <a:prstGeom prst="line">
            <a:avLst/>
          </a:prstGeom>
          <a:noFill/>
          <a:ln w="57150">
            <a:solidFill>
              <a:srgbClr val="12406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cxnSp>
      <p:sp>
        <p:nvSpPr>
          <p:cNvPr id="20" name="文本框 11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4761055" y="3022683"/>
            <a:ext cx="6421365" cy="74898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defTabSz="68578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267" dirty="0" smtClean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VUE2.0</a:t>
            </a:r>
            <a:r>
              <a:rPr lang="zh-CN" altLang="en-US" sz="4267" dirty="0" smtClean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分享</a:t>
            </a:r>
            <a:endParaRPr lang="en-US" altLang="zh-CN" sz="4267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790013" y="2161474"/>
            <a:ext cx="3896788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rgbClr val="537285"/>
                </a:solidFill>
                <a:latin typeface="Arial Black" panose="020B0A04020102020204" pitchFamily="34" charset="0"/>
                <a:ea typeface="微软雅黑" panose="020B0503020204020204" charset="-122"/>
                <a:sym typeface="Calibri" panose="020F0502020204030204" pitchFamily="34" charset="0"/>
              </a:rPr>
              <a:t>2018 </a:t>
            </a:r>
            <a:r>
              <a:rPr lang="en-US" altLang="zh-CN" sz="2667" dirty="0" smtClean="0">
                <a:solidFill>
                  <a:srgbClr val="537285"/>
                </a:solidFill>
                <a:latin typeface="+mj-lt"/>
                <a:ea typeface="微软雅黑" panose="020B0503020204020204" charset="-122"/>
                <a:sym typeface="Calibri" panose="020F0502020204030204" pitchFamily="34" charset="0"/>
              </a:rPr>
              <a:t>VUE2.0  SHARE</a:t>
            </a:r>
            <a:endParaRPr lang="en-US" altLang="zh-CN" sz="2667" dirty="0">
              <a:solidFill>
                <a:srgbClr val="537285"/>
              </a:solidFill>
              <a:latin typeface="+mj-lt"/>
              <a:ea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165919" y="3985877"/>
            <a:ext cx="12602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537285"/>
                </a:solidFill>
                <a:latin typeface="Arial Black" panose="020B0A04020102020204" pitchFamily="34" charset="0"/>
                <a:ea typeface="微软雅黑" panose="020B0503020204020204" charset="-122"/>
                <a:sym typeface="Calibri" panose="020F0502020204030204" pitchFamily="34" charset="0"/>
              </a:rPr>
              <a:t>2018 </a:t>
            </a:r>
            <a:endParaRPr lang="zh-CN" altLang="en-US" sz="1400" dirty="0">
              <a:solidFill>
                <a:srgbClr val="537285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1761066" y="4707142"/>
            <a:ext cx="2699903" cy="1393271"/>
          </a:xfrm>
          <a:prstGeom prst="line">
            <a:avLst/>
          </a:prstGeom>
          <a:ln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1104374" y="5313507"/>
            <a:ext cx="2699903" cy="1393271"/>
          </a:xfrm>
          <a:prstGeom prst="line">
            <a:avLst/>
          </a:prstGeom>
          <a:ln w="3175"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912324" y="735016"/>
            <a:ext cx="2699901" cy="1393271"/>
          </a:xfrm>
          <a:prstGeom prst="line">
            <a:avLst/>
          </a:prstGeom>
          <a:ln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1309328" y="249371"/>
            <a:ext cx="2699901" cy="1393271"/>
          </a:xfrm>
          <a:prstGeom prst="line">
            <a:avLst/>
          </a:prstGeom>
          <a:ln w="3175"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1130926" y="2378238"/>
            <a:ext cx="2107998" cy="1497976"/>
            <a:chOff x="1130925" y="2378238"/>
            <a:chExt cx="2107998" cy="1497976"/>
          </a:xfrm>
        </p:grpSpPr>
        <p:sp>
          <p:nvSpPr>
            <p:cNvPr id="23" name="矩形 22"/>
            <p:cNvSpPr/>
            <p:nvPr/>
          </p:nvSpPr>
          <p:spPr>
            <a:xfrm>
              <a:off x="1165920" y="2378238"/>
              <a:ext cx="2073003" cy="7489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267" b="1" dirty="0" smtClean="0">
                  <a:solidFill>
                    <a:srgbClr val="124062"/>
                  </a:solidFill>
                  <a:latin typeface="Arial" panose="020B0604020202020204"/>
                  <a:ea typeface="微软雅黑" panose="020B0503020204020204" charset="-122"/>
                  <a:sym typeface="Calibri" panose="020F0502020204030204" pitchFamily="34" charset="0"/>
                </a:rPr>
                <a:t>VUE2.0</a:t>
              </a:r>
              <a:endParaRPr lang="en-US" altLang="zh-CN" sz="4267" b="1" dirty="0">
                <a:solidFill>
                  <a:srgbClr val="124062"/>
                </a:solidFill>
                <a:latin typeface="Arial" panose="020B0604020202020204"/>
                <a:ea typeface="微软雅黑" panose="020B0503020204020204" charset="-122"/>
                <a:sym typeface="Calibri" panose="020F0502020204030204" pitchFamily="3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130925" y="3127226"/>
              <a:ext cx="2103461" cy="7489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267" b="1" dirty="0" smtClean="0">
                  <a:solidFill>
                    <a:srgbClr val="124062"/>
                  </a:solidFill>
                  <a:latin typeface="Arial" panose="020B0604020202020204"/>
                  <a:ea typeface="微软雅黑" panose="020B0503020204020204" charset="-122"/>
                  <a:sym typeface="Calibri" panose="020F0502020204030204" pitchFamily="34" charset="0"/>
                </a:rPr>
                <a:t>SHARE</a:t>
              </a:r>
              <a:endParaRPr lang="zh-CN" altLang="en-US" sz="3733" b="1" dirty="0">
                <a:solidFill>
                  <a:srgbClr val="12406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962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5177377" y="881170"/>
            <a:ext cx="1837249" cy="2187019"/>
            <a:chOff x="1053298" y="1163255"/>
            <a:chExt cx="2210766" cy="2631644"/>
          </a:xfrm>
        </p:grpSpPr>
        <p:sp>
          <p:nvSpPr>
            <p:cNvPr id="24" name="任意多边形 23"/>
            <p:cNvSpPr/>
            <p:nvPr/>
          </p:nvSpPr>
          <p:spPr>
            <a:xfrm>
              <a:off x="1053299" y="1186406"/>
              <a:ext cx="2210765" cy="260849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5715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1053298" y="1163255"/>
              <a:ext cx="2210765" cy="260849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5715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498299" y="2485313"/>
            <a:ext cx="2078123" cy="1286825"/>
            <a:chOff x="5498299" y="2485311"/>
            <a:chExt cx="2078122" cy="1286825"/>
          </a:xfrm>
        </p:grpSpPr>
        <p:cxnSp>
          <p:nvCxnSpPr>
            <p:cNvPr id="43" name="直接连接符 42"/>
            <p:cNvCxnSpPr/>
            <p:nvPr/>
          </p:nvCxnSpPr>
          <p:spPr>
            <a:xfrm flipV="1">
              <a:off x="5904868" y="2485311"/>
              <a:ext cx="1671553" cy="862597"/>
            </a:xfrm>
            <a:prstGeom prst="line">
              <a:avLst/>
            </a:prstGeom>
            <a:ln>
              <a:solidFill>
                <a:srgbClr val="1240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V="1">
              <a:off x="5498299" y="2909539"/>
              <a:ext cx="1671553" cy="862597"/>
            </a:xfrm>
            <a:prstGeom prst="line">
              <a:avLst/>
            </a:prstGeom>
            <a:ln w="3175">
              <a:solidFill>
                <a:srgbClr val="1240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5177376" y="0"/>
            <a:ext cx="1917343" cy="1163268"/>
            <a:chOff x="5177376" y="0"/>
            <a:chExt cx="1917343" cy="1163268"/>
          </a:xfrm>
        </p:grpSpPr>
        <p:cxnSp>
          <p:nvCxnSpPr>
            <p:cNvPr id="53" name="直接连接符 52"/>
            <p:cNvCxnSpPr/>
            <p:nvPr/>
          </p:nvCxnSpPr>
          <p:spPr>
            <a:xfrm flipV="1">
              <a:off x="5177376" y="300671"/>
              <a:ext cx="1671552" cy="862597"/>
            </a:xfrm>
            <a:prstGeom prst="line">
              <a:avLst/>
            </a:prstGeom>
            <a:ln>
              <a:solidFill>
                <a:srgbClr val="1240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V="1">
              <a:off x="5423167" y="0"/>
              <a:ext cx="1671552" cy="862597"/>
            </a:xfrm>
            <a:prstGeom prst="line">
              <a:avLst/>
            </a:prstGeom>
            <a:ln w="3175">
              <a:solidFill>
                <a:srgbClr val="1240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KSO_Shape"/>
          <p:cNvSpPr>
            <a:spLocks/>
          </p:cNvSpPr>
          <p:nvPr/>
        </p:nvSpPr>
        <p:spPr bwMode="auto">
          <a:xfrm>
            <a:off x="5611971" y="1659000"/>
            <a:ext cx="986845" cy="840454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rgbClr val="124062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25" name="TextBox 1"/>
          <p:cNvSpPr txBox="1"/>
          <p:nvPr/>
        </p:nvSpPr>
        <p:spPr>
          <a:xfrm>
            <a:off x="4089456" y="3863162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6000">
                <a:solidFill>
                  <a:srgbClr val="124062"/>
                </a:solidFill>
                <a:latin typeface="微软雅黑" pitchFamily="34" charset="-122"/>
                <a:ea typeface="微软雅黑" pitchFamily="34" charset="-122"/>
              </a:rPr>
              <a:t>知识点介绍</a:t>
            </a:r>
            <a:endParaRPr lang="zh-CN" altLang="en-US" sz="6000" dirty="0">
              <a:solidFill>
                <a:srgbClr val="12406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87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2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4" y="216169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8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89" y="249847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知识点介绍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1" y="3925003"/>
            <a:ext cx="11999863" cy="514490"/>
          </a:xfrm>
          <a:prstGeom prst="rightArrow">
            <a:avLst/>
          </a:prstGeom>
          <a:solidFill>
            <a:srgbClr val="124062">
              <a:alpha val="40000"/>
            </a:srgb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26000" rtlCol="0" anchor="ctr"/>
          <a:lstStyle/>
          <a:p>
            <a:pPr algn="ctr"/>
            <a:endParaRPr lang="zh-CN" altLang="en-US" sz="1200">
              <a:solidFill>
                <a:srgbClr val="3F7EE5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2" name="Freeform 7"/>
          <p:cNvSpPr>
            <a:spLocks noEditPoints="1"/>
          </p:cNvSpPr>
          <p:nvPr/>
        </p:nvSpPr>
        <p:spPr bwMode="auto">
          <a:xfrm flipH="1">
            <a:off x="-581025" y="4051279"/>
            <a:ext cx="581025" cy="261938"/>
          </a:xfrm>
          <a:custGeom>
            <a:avLst/>
            <a:gdLst>
              <a:gd name="T0" fmla="*/ 11 w 155"/>
              <a:gd name="T1" fmla="*/ 56 h 70"/>
              <a:gd name="T2" fmla="*/ 15 w 155"/>
              <a:gd name="T3" fmla="*/ 57 h 70"/>
              <a:gd name="T4" fmla="*/ 15 w 155"/>
              <a:gd name="T5" fmla="*/ 57 h 70"/>
              <a:gd name="T6" fmla="*/ 27 w 155"/>
              <a:gd name="T7" fmla="*/ 70 h 70"/>
              <a:gd name="T8" fmla="*/ 40 w 155"/>
              <a:gd name="T9" fmla="*/ 57 h 70"/>
              <a:gd name="T10" fmla="*/ 40 w 155"/>
              <a:gd name="T11" fmla="*/ 57 h 70"/>
              <a:gd name="T12" fmla="*/ 104 w 155"/>
              <a:gd name="T13" fmla="*/ 57 h 70"/>
              <a:gd name="T14" fmla="*/ 104 w 155"/>
              <a:gd name="T15" fmla="*/ 57 h 70"/>
              <a:gd name="T16" fmla="*/ 117 w 155"/>
              <a:gd name="T17" fmla="*/ 70 h 70"/>
              <a:gd name="T18" fmla="*/ 130 w 155"/>
              <a:gd name="T19" fmla="*/ 57 h 70"/>
              <a:gd name="T20" fmla="*/ 130 w 155"/>
              <a:gd name="T21" fmla="*/ 57 h 70"/>
              <a:gd name="T22" fmla="*/ 134 w 155"/>
              <a:gd name="T23" fmla="*/ 57 h 70"/>
              <a:gd name="T24" fmla="*/ 137 w 155"/>
              <a:gd name="T25" fmla="*/ 57 h 70"/>
              <a:gd name="T26" fmla="*/ 155 w 155"/>
              <a:gd name="T27" fmla="*/ 24 h 70"/>
              <a:gd name="T28" fmla="*/ 155 w 155"/>
              <a:gd name="T29" fmla="*/ 24 h 70"/>
              <a:gd name="T30" fmla="*/ 155 w 155"/>
              <a:gd name="T31" fmla="*/ 24 h 70"/>
              <a:gd name="T32" fmla="*/ 155 w 155"/>
              <a:gd name="T33" fmla="*/ 24 h 70"/>
              <a:gd name="T34" fmla="*/ 155 w 155"/>
              <a:gd name="T35" fmla="*/ 24 h 70"/>
              <a:gd name="T36" fmla="*/ 140 w 155"/>
              <a:gd name="T37" fmla="*/ 24 h 70"/>
              <a:gd name="T38" fmla="*/ 96 w 155"/>
              <a:gd name="T39" fmla="*/ 0 h 70"/>
              <a:gd name="T40" fmla="*/ 88 w 155"/>
              <a:gd name="T41" fmla="*/ 0 h 70"/>
              <a:gd name="T42" fmla="*/ 79 w 155"/>
              <a:gd name="T43" fmla="*/ 0 h 70"/>
              <a:gd name="T44" fmla="*/ 35 w 155"/>
              <a:gd name="T45" fmla="*/ 24 h 70"/>
              <a:gd name="T46" fmla="*/ 25 w 155"/>
              <a:gd name="T47" fmla="*/ 24 h 70"/>
              <a:gd name="T48" fmla="*/ 0 w 155"/>
              <a:gd name="T49" fmla="*/ 56 h 70"/>
              <a:gd name="T50" fmla="*/ 0 w 155"/>
              <a:gd name="T51" fmla="*/ 57 h 70"/>
              <a:gd name="T52" fmla="*/ 1 w 155"/>
              <a:gd name="T53" fmla="*/ 56 h 70"/>
              <a:gd name="T54" fmla="*/ 11 w 155"/>
              <a:gd name="T55" fmla="*/ 56 h 70"/>
              <a:gd name="T56" fmla="*/ 85 w 155"/>
              <a:gd name="T57" fmla="*/ 8 h 70"/>
              <a:gd name="T58" fmla="*/ 85 w 155"/>
              <a:gd name="T59" fmla="*/ 23 h 70"/>
              <a:gd name="T60" fmla="*/ 47 w 155"/>
              <a:gd name="T61" fmla="*/ 23 h 70"/>
              <a:gd name="T62" fmla="*/ 47 w 155"/>
              <a:gd name="T63" fmla="*/ 23 h 70"/>
              <a:gd name="T64" fmla="*/ 80 w 155"/>
              <a:gd name="T65" fmla="*/ 8 h 70"/>
              <a:gd name="T66" fmla="*/ 85 w 155"/>
              <a:gd name="T67" fmla="*/ 8 h 70"/>
              <a:gd name="T68" fmla="*/ 90 w 155"/>
              <a:gd name="T69" fmla="*/ 23 h 70"/>
              <a:gd name="T70" fmla="*/ 89 w 155"/>
              <a:gd name="T71" fmla="*/ 7 h 70"/>
              <a:gd name="T72" fmla="*/ 95 w 155"/>
              <a:gd name="T73" fmla="*/ 8 h 70"/>
              <a:gd name="T74" fmla="*/ 128 w 155"/>
              <a:gd name="T75" fmla="*/ 23 h 70"/>
              <a:gd name="T76" fmla="*/ 90 w 155"/>
              <a:gd name="T77" fmla="*/ 23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55" h="70">
                <a:moveTo>
                  <a:pt x="11" y="56"/>
                </a:moveTo>
                <a:cubicBezTo>
                  <a:pt x="15" y="57"/>
                  <a:pt x="15" y="57"/>
                  <a:pt x="15" y="57"/>
                </a:cubicBezTo>
                <a:cubicBezTo>
                  <a:pt x="15" y="57"/>
                  <a:pt x="15" y="57"/>
                  <a:pt x="15" y="57"/>
                </a:cubicBezTo>
                <a:cubicBezTo>
                  <a:pt x="15" y="64"/>
                  <a:pt x="20" y="70"/>
                  <a:pt x="27" y="70"/>
                </a:cubicBezTo>
                <a:cubicBezTo>
                  <a:pt x="35" y="70"/>
                  <a:pt x="40" y="64"/>
                  <a:pt x="40" y="57"/>
                </a:cubicBezTo>
                <a:cubicBezTo>
                  <a:pt x="40" y="57"/>
                  <a:pt x="40" y="57"/>
                  <a:pt x="40" y="57"/>
                </a:cubicBezTo>
                <a:cubicBezTo>
                  <a:pt x="104" y="57"/>
                  <a:pt x="104" y="57"/>
                  <a:pt x="104" y="57"/>
                </a:cubicBezTo>
                <a:cubicBezTo>
                  <a:pt x="104" y="57"/>
                  <a:pt x="104" y="57"/>
                  <a:pt x="104" y="57"/>
                </a:cubicBezTo>
                <a:cubicBezTo>
                  <a:pt x="104" y="64"/>
                  <a:pt x="110" y="70"/>
                  <a:pt x="117" y="70"/>
                </a:cubicBezTo>
                <a:cubicBezTo>
                  <a:pt x="124" y="70"/>
                  <a:pt x="130" y="64"/>
                  <a:pt x="130" y="57"/>
                </a:cubicBezTo>
                <a:cubicBezTo>
                  <a:pt x="130" y="57"/>
                  <a:pt x="130" y="57"/>
                  <a:pt x="130" y="57"/>
                </a:cubicBezTo>
                <a:cubicBezTo>
                  <a:pt x="134" y="57"/>
                  <a:pt x="134" y="57"/>
                  <a:pt x="134" y="57"/>
                </a:cubicBezTo>
                <a:cubicBezTo>
                  <a:pt x="137" y="57"/>
                  <a:pt x="137" y="57"/>
                  <a:pt x="137" y="57"/>
                </a:cubicBezTo>
                <a:cubicBezTo>
                  <a:pt x="137" y="57"/>
                  <a:pt x="155" y="59"/>
                  <a:pt x="155" y="24"/>
                </a:cubicBezTo>
                <a:cubicBezTo>
                  <a:pt x="155" y="24"/>
                  <a:pt x="155" y="24"/>
                  <a:pt x="155" y="24"/>
                </a:cubicBezTo>
                <a:cubicBezTo>
                  <a:pt x="155" y="24"/>
                  <a:pt x="155" y="24"/>
                  <a:pt x="155" y="24"/>
                </a:cubicBezTo>
                <a:cubicBezTo>
                  <a:pt x="155" y="24"/>
                  <a:pt x="155" y="24"/>
                  <a:pt x="155" y="24"/>
                </a:cubicBezTo>
                <a:cubicBezTo>
                  <a:pt x="155" y="24"/>
                  <a:pt x="155" y="24"/>
                  <a:pt x="155" y="24"/>
                </a:cubicBezTo>
                <a:cubicBezTo>
                  <a:pt x="140" y="24"/>
                  <a:pt x="140" y="24"/>
                  <a:pt x="140" y="24"/>
                </a:cubicBezTo>
                <a:cubicBezTo>
                  <a:pt x="127" y="8"/>
                  <a:pt x="109" y="2"/>
                  <a:pt x="96" y="0"/>
                </a:cubicBezTo>
                <a:cubicBezTo>
                  <a:pt x="96" y="0"/>
                  <a:pt x="90" y="0"/>
                  <a:pt x="88" y="0"/>
                </a:cubicBezTo>
                <a:cubicBezTo>
                  <a:pt x="85" y="0"/>
                  <a:pt x="79" y="0"/>
                  <a:pt x="79" y="0"/>
                </a:cubicBezTo>
                <a:cubicBezTo>
                  <a:pt x="66" y="2"/>
                  <a:pt x="48" y="8"/>
                  <a:pt x="35" y="24"/>
                </a:cubicBezTo>
                <a:cubicBezTo>
                  <a:pt x="25" y="24"/>
                  <a:pt x="25" y="24"/>
                  <a:pt x="25" y="24"/>
                </a:cubicBezTo>
                <a:cubicBezTo>
                  <a:pt x="25" y="24"/>
                  <a:pt x="0" y="22"/>
                  <a:pt x="0" y="56"/>
                </a:cubicBezTo>
                <a:cubicBezTo>
                  <a:pt x="0" y="57"/>
                  <a:pt x="0" y="57"/>
                  <a:pt x="0" y="57"/>
                </a:cubicBezTo>
                <a:cubicBezTo>
                  <a:pt x="1" y="56"/>
                  <a:pt x="1" y="56"/>
                  <a:pt x="1" y="56"/>
                </a:cubicBezTo>
                <a:cubicBezTo>
                  <a:pt x="11" y="56"/>
                  <a:pt x="11" y="56"/>
                  <a:pt x="11" y="56"/>
                </a:cubicBezTo>
                <a:close/>
                <a:moveTo>
                  <a:pt x="85" y="8"/>
                </a:moveTo>
                <a:cubicBezTo>
                  <a:pt x="85" y="23"/>
                  <a:pt x="85" y="23"/>
                  <a:pt x="85" y="23"/>
                </a:cubicBezTo>
                <a:cubicBezTo>
                  <a:pt x="47" y="23"/>
                  <a:pt x="47" y="23"/>
                  <a:pt x="47" y="23"/>
                </a:cubicBezTo>
                <a:cubicBezTo>
                  <a:pt x="47" y="23"/>
                  <a:pt x="47" y="23"/>
                  <a:pt x="47" y="23"/>
                </a:cubicBezTo>
                <a:cubicBezTo>
                  <a:pt x="58" y="13"/>
                  <a:pt x="70" y="9"/>
                  <a:pt x="80" y="8"/>
                </a:cubicBezTo>
                <a:cubicBezTo>
                  <a:pt x="81" y="8"/>
                  <a:pt x="83" y="8"/>
                  <a:pt x="85" y="8"/>
                </a:cubicBezTo>
                <a:close/>
                <a:moveTo>
                  <a:pt x="90" y="23"/>
                </a:moveTo>
                <a:cubicBezTo>
                  <a:pt x="89" y="7"/>
                  <a:pt x="89" y="7"/>
                  <a:pt x="89" y="7"/>
                </a:cubicBezTo>
                <a:cubicBezTo>
                  <a:pt x="92" y="8"/>
                  <a:pt x="94" y="8"/>
                  <a:pt x="95" y="8"/>
                </a:cubicBezTo>
                <a:cubicBezTo>
                  <a:pt x="105" y="9"/>
                  <a:pt x="118" y="13"/>
                  <a:pt x="128" y="23"/>
                </a:cubicBezTo>
                <a:lnTo>
                  <a:pt x="90" y="23"/>
                </a:lnTo>
                <a:close/>
              </a:path>
            </a:pathLst>
          </a:custGeom>
          <a:solidFill>
            <a:srgbClr val="124062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414687" y="3682885"/>
            <a:ext cx="1008112" cy="1008112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 smtClean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指令</a:t>
            </a:r>
            <a:endParaRPr lang="zh-CN" altLang="en-US" sz="1600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085272" y="3682885"/>
            <a:ext cx="1008112" cy="1008112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 smtClean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生命周期</a:t>
            </a:r>
            <a:endParaRPr lang="zh-CN" altLang="en-US" sz="1600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755857" y="3682885"/>
            <a:ext cx="1008112" cy="1008112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 smtClean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自定义指令</a:t>
            </a:r>
            <a:endParaRPr lang="zh-CN" altLang="en-US" sz="1600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426443" y="3682885"/>
            <a:ext cx="1008112" cy="1008112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 smtClean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组件</a:t>
            </a:r>
            <a:endParaRPr lang="zh-CN" altLang="en-US" sz="1600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8097027" y="3682885"/>
            <a:ext cx="1008112" cy="1008112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 smtClean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组件通讯</a:t>
            </a:r>
            <a:endParaRPr lang="zh-CN" altLang="en-US" sz="1600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9767615" y="3682885"/>
            <a:ext cx="1008112" cy="1008112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 smtClean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路由</a:t>
            </a:r>
            <a:endParaRPr lang="zh-CN" altLang="en-US" sz="1600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cxnSp>
        <p:nvCxnSpPr>
          <p:cNvPr id="19" name="肘形连接符 18"/>
          <p:cNvCxnSpPr/>
          <p:nvPr/>
        </p:nvCxnSpPr>
        <p:spPr>
          <a:xfrm rot="5400000" flipH="1" flipV="1">
            <a:off x="1824287" y="2769927"/>
            <a:ext cx="936104" cy="802267"/>
          </a:xfrm>
          <a:prstGeom prst="bentConnector3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29"/>
          <p:cNvSpPr txBox="1"/>
          <p:nvPr/>
        </p:nvSpPr>
        <p:spPr>
          <a:xfrm>
            <a:off x="712621" y="1799251"/>
            <a:ext cx="263156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指令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(Directives) 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是带有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v- 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前缀的特殊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属性。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作用：当表达式的值改变时，将其产生的连带影响，响应式地作用于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DOM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cxnSp>
        <p:nvCxnSpPr>
          <p:cNvPr id="21" name="肘形连接符 20"/>
          <p:cNvCxnSpPr/>
          <p:nvPr/>
        </p:nvCxnSpPr>
        <p:spPr>
          <a:xfrm rot="16200000" flipH="1">
            <a:off x="3507696" y="4757917"/>
            <a:ext cx="936104" cy="802267"/>
          </a:xfrm>
          <a:prstGeom prst="bentConnector3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31"/>
          <p:cNvSpPr txBox="1"/>
          <p:nvPr/>
        </p:nvSpPr>
        <p:spPr>
          <a:xfrm>
            <a:off x="975945" y="5635173"/>
            <a:ext cx="403883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从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组件被创建，到组件挂载到页面上运行，再到页面关闭组件被卸载，这三个阶段总是伴随着组件各种各样的事件，这些事件，统称为组件的生命周期函数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！</a:t>
            </a:r>
            <a:r>
              <a:rPr lang="en-US" altLang="zh-CN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Vue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在执行过程中会自动调用生命周期钩子函数，我们只需要提供这些钩子函数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即可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cxnSp>
        <p:nvCxnSpPr>
          <p:cNvPr id="25" name="肘形连接符 24"/>
          <p:cNvCxnSpPr/>
          <p:nvPr/>
        </p:nvCxnSpPr>
        <p:spPr>
          <a:xfrm rot="5400000" flipH="1" flipV="1">
            <a:off x="5202729" y="2769927"/>
            <a:ext cx="936104" cy="802267"/>
          </a:xfrm>
          <a:prstGeom prst="bentConnector3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3"/>
          <p:cNvSpPr txBox="1"/>
          <p:nvPr/>
        </p:nvSpPr>
        <p:spPr>
          <a:xfrm>
            <a:off x="4202351" y="1799251"/>
            <a:ext cx="25202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对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纯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DOM 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元素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进行底层操作，比如：文本框获得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焦点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cxnSp>
        <p:nvCxnSpPr>
          <p:cNvPr id="30" name="肘形连接符 29"/>
          <p:cNvCxnSpPr/>
          <p:nvPr/>
        </p:nvCxnSpPr>
        <p:spPr>
          <a:xfrm rot="16200000" flipH="1">
            <a:off x="6848867" y="4757917"/>
            <a:ext cx="936104" cy="802267"/>
          </a:xfrm>
          <a:prstGeom prst="bentConnector3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5"/>
          <p:cNvSpPr txBox="1"/>
          <p:nvPr/>
        </p:nvSpPr>
        <p:spPr>
          <a:xfrm>
            <a:off x="5574082" y="5635173"/>
            <a:ext cx="27818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组件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系统是 </a:t>
            </a:r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Vue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 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的另一个重要概念，因为它是一种抽象，允许我们使用小型、独立和通常可复用的组件构建大型应用。仔细想想，几乎任意类型的应用界面都可以抽象为一个组件树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cxnSp>
        <p:nvCxnSpPr>
          <p:cNvPr id="32" name="肘形连接符 31"/>
          <p:cNvCxnSpPr/>
          <p:nvPr/>
        </p:nvCxnSpPr>
        <p:spPr>
          <a:xfrm rot="5400000" flipH="1" flipV="1">
            <a:off x="8490841" y="2769927"/>
            <a:ext cx="936104" cy="802267"/>
          </a:xfrm>
          <a:prstGeom prst="bentConnector3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7"/>
          <p:cNvSpPr txBox="1"/>
          <p:nvPr/>
        </p:nvSpPr>
        <p:spPr>
          <a:xfrm>
            <a:off x="6915785" y="1642767"/>
            <a:ext cx="5084079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父 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Wingdings"/>
              </a:rPr>
              <a:t>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 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子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：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通过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子组件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props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属性来传递数据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props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是一个数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组。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子 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Wingdings"/>
              </a:rPr>
              <a:t>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Wingdings"/>
              </a:rPr>
              <a:t> 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Wingdings"/>
              </a:rPr>
              <a:t>父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Wingdings"/>
              </a:rPr>
              <a:t>：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父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组件给子组件传递一个函数，由子组件调用这个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函数。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非父子组件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通讯：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在简单的场景下，可以使用一个空的 </a:t>
            </a:r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Vue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 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实例作为事件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总线。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内容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分发：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通过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&lt;slot&gt;&lt;/slot&gt; 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标签指定内容展示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区域。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获取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组件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/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元素：在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HTML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元素 中，添加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ref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属性，然后在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JS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中通过</a:t>
            </a:r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vm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.$refs.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属性来获取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cxnSp>
        <p:nvCxnSpPr>
          <p:cNvPr id="34" name="肘形连接符 33"/>
          <p:cNvCxnSpPr/>
          <p:nvPr/>
        </p:nvCxnSpPr>
        <p:spPr>
          <a:xfrm rot="16200000" flipH="1">
            <a:off x="10204752" y="4757918"/>
            <a:ext cx="936104" cy="802267"/>
          </a:xfrm>
          <a:prstGeom prst="bentConnector3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9"/>
          <p:cNvSpPr txBox="1"/>
          <p:nvPr/>
        </p:nvSpPr>
        <p:spPr>
          <a:xfrm>
            <a:off x="9191551" y="5635174"/>
            <a:ext cx="252028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浏览器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中的哈希值（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# hash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）与展示视图内容（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template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）之间的对应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规则。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hash 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和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component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的对应关系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4247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3.7037E-7 L 0.97266 3.7037E-7 " pathEditMode="relative" rAng="0" ptsTypes="AA">
                                      <p:cBhvr>
                                        <p:cTn id="10" dur="1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633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3" presetClass="entr" presetSubtype="28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3" presetClass="entr" presetSubtype="288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3" presetClass="entr" presetSubtype="288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3" presetClass="entr" presetSubtype="288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3" presetClass="entr" presetSubtype="288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/>
      <p:bldP spid="22" grpId="0"/>
      <p:bldP spid="26" grpId="0"/>
      <p:bldP spid="31" grpId="0"/>
      <p:bldP spid="33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2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4" y="216169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8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3" y="372958"/>
            <a:ext cx="105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201X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89" y="249847"/>
            <a:ext cx="4515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请在此输入标题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8466762" y="3506616"/>
            <a:ext cx="1025487" cy="1154568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>
            <a:off x="2578007" y="3829664"/>
            <a:ext cx="985251" cy="1109268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3" name="Freeform 3"/>
          <p:cNvSpPr>
            <a:spLocks/>
          </p:cNvSpPr>
          <p:nvPr/>
        </p:nvSpPr>
        <p:spPr bwMode="auto">
          <a:xfrm>
            <a:off x="3722047" y="4429137"/>
            <a:ext cx="1222691" cy="1376594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4" name="Freeform 4"/>
          <p:cNvSpPr>
            <a:spLocks/>
          </p:cNvSpPr>
          <p:nvPr/>
        </p:nvSpPr>
        <p:spPr bwMode="auto">
          <a:xfrm>
            <a:off x="7113915" y="2673183"/>
            <a:ext cx="1222691" cy="1376594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5" name="Freeform 2"/>
          <p:cNvSpPr>
            <a:spLocks/>
          </p:cNvSpPr>
          <p:nvPr/>
        </p:nvSpPr>
        <p:spPr bwMode="auto">
          <a:xfrm>
            <a:off x="6206963" y="3900122"/>
            <a:ext cx="1664360" cy="1873858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6" name="Freeform 1"/>
          <p:cNvSpPr>
            <a:spLocks/>
          </p:cNvSpPr>
          <p:nvPr/>
        </p:nvSpPr>
        <p:spPr bwMode="auto">
          <a:xfrm>
            <a:off x="4426647" y="2836982"/>
            <a:ext cx="1664360" cy="1873858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cxnSp>
        <p:nvCxnSpPr>
          <p:cNvPr id="17" name="肘形连接符 16"/>
          <p:cNvCxnSpPr/>
          <p:nvPr/>
        </p:nvCxnSpPr>
        <p:spPr>
          <a:xfrm rot="10800000">
            <a:off x="1382545" y="1960293"/>
            <a:ext cx="3858305" cy="797270"/>
          </a:xfrm>
          <a:prstGeom prst="bentConnector3">
            <a:avLst>
              <a:gd name="adj1" fmla="val -296"/>
            </a:avLst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4"/>
          <p:cNvSpPr txBox="1"/>
          <p:nvPr/>
        </p:nvSpPr>
        <p:spPr>
          <a:xfrm>
            <a:off x="1280299" y="2018929"/>
            <a:ext cx="357759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您的内容打在这里，或者通过复制您的文本后，在此框中选择粘贴，并选择只保留文字。您的内容打在这里，或者通过复制您的文本后，在此框中选择粘贴。</a:t>
            </a:r>
          </a:p>
        </p:txBody>
      </p:sp>
      <p:cxnSp>
        <p:nvCxnSpPr>
          <p:cNvPr id="19" name="肘形连接符 18"/>
          <p:cNvCxnSpPr/>
          <p:nvPr/>
        </p:nvCxnSpPr>
        <p:spPr>
          <a:xfrm rot="10800000">
            <a:off x="1433423" y="3138661"/>
            <a:ext cx="2190323" cy="953450"/>
          </a:xfrm>
          <a:prstGeom prst="bentConnector3">
            <a:avLst>
              <a:gd name="adj1" fmla="val -20448"/>
            </a:avLst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4"/>
          <p:cNvSpPr txBox="1"/>
          <p:nvPr/>
        </p:nvSpPr>
        <p:spPr>
          <a:xfrm>
            <a:off x="1280299" y="3214146"/>
            <a:ext cx="26910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cxnSp>
        <p:nvCxnSpPr>
          <p:cNvPr id="21" name="肘形连接符 20"/>
          <p:cNvCxnSpPr/>
          <p:nvPr/>
        </p:nvCxnSpPr>
        <p:spPr>
          <a:xfrm flipH="1">
            <a:off x="1366613" y="5841924"/>
            <a:ext cx="2951819" cy="862095"/>
          </a:xfrm>
          <a:prstGeom prst="bentConnector3">
            <a:avLst>
              <a:gd name="adj1" fmla="val -29249"/>
            </a:avLst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4"/>
          <p:cNvSpPr txBox="1"/>
          <p:nvPr/>
        </p:nvSpPr>
        <p:spPr>
          <a:xfrm>
            <a:off x="1280299" y="5871141"/>
            <a:ext cx="289218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您的内容打在这里，或者通过复制您的文本后，在此框中选择粘贴，并选择只保留文字。您的内容打在这里。</a:t>
            </a:r>
          </a:p>
        </p:txBody>
      </p:sp>
      <p:cxnSp>
        <p:nvCxnSpPr>
          <p:cNvPr id="25" name="肘形连接符 24"/>
          <p:cNvCxnSpPr/>
          <p:nvPr/>
        </p:nvCxnSpPr>
        <p:spPr>
          <a:xfrm>
            <a:off x="7037224" y="5843053"/>
            <a:ext cx="3672199" cy="830189"/>
          </a:xfrm>
          <a:prstGeom prst="bentConnector3">
            <a:avLst>
              <a:gd name="adj1" fmla="val 199"/>
            </a:avLst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4"/>
          <p:cNvSpPr txBox="1"/>
          <p:nvPr/>
        </p:nvSpPr>
        <p:spPr>
          <a:xfrm>
            <a:off x="7212602" y="5904740"/>
            <a:ext cx="348137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您的内容打在这里，或者通过复制您的文本后，在此框中选择粘贴，并选择只保留文字。您的内容打在这里，或者通过复制您的文本后，在此框中选择粘贴。</a:t>
            </a:r>
          </a:p>
        </p:txBody>
      </p:sp>
      <p:cxnSp>
        <p:nvCxnSpPr>
          <p:cNvPr id="30" name="肘形连接符 29"/>
          <p:cNvCxnSpPr/>
          <p:nvPr/>
        </p:nvCxnSpPr>
        <p:spPr>
          <a:xfrm flipV="1">
            <a:off x="7718375" y="1919151"/>
            <a:ext cx="2891740" cy="706197"/>
          </a:xfrm>
          <a:prstGeom prst="bentConnector3">
            <a:avLst>
              <a:gd name="adj1" fmla="val 109"/>
            </a:avLst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4"/>
          <p:cNvSpPr txBox="1"/>
          <p:nvPr/>
        </p:nvSpPr>
        <p:spPr>
          <a:xfrm>
            <a:off x="7892475" y="1982671"/>
            <a:ext cx="264233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您的内容打在这里，或者通过复制您的文本后，在此框中选择粘贴，并选择只保留文字。您的内容打在这里。</a:t>
            </a:r>
          </a:p>
        </p:txBody>
      </p:sp>
      <p:cxnSp>
        <p:nvCxnSpPr>
          <p:cNvPr id="32" name="肘形连接符 31"/>
          <p:cNvCxnSpPr/>
          <p:nvPr/>
        </p:nvCxnSpPr>
        <p:spPr>
          <a:xfrm>
            <a:off x="8449464" y="4399318"/>
            <a:ext cx="2160651" cy="1177937"/>
          </a:xfrm>
          <a:prstGeom prst="bentConnector3">
            <a:avLst>
              <a:gd name="adj1" fmla="val -14421"/>
            </a:avLst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4"/>
          <p:cNvSpPr txBox="1"/>
          <p:nvPr/>
        </p:nvSpPr>
        <p:spPr>
          <a:xfrm>
            <a:off x="8255411" y="4835869"/>
            <a:ext cx="243856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34" name="Freeform 14"/>
          <p:cNvSpPr>
            <a:spLocks noEditPoints="1"/>
          </p:cNvSpPr>
          <p:nvPr/>
        </p:nvSpPr>
        <p:spPr bwMode="auto">
          <a:xfrm>
            <a:off x="6782592" y="4350843"/>
            <a:ext cx="539565" cy="492603"/>
          </a:xfrm>
          <a:custGeom>
            <a:avLst/>
            <a:gdLst>
              <a:gd name="T0" fmla="*/ 168 w 454"/>
              <a:gd name="T1" fmla="*/ 245 h 417"/>
              <a:gd name="T2" fmla="*/ 139 w 454"/>
              <a:gd name="T3" fmla="*/ 247 h 417"/>
              <a:gd name="T4" fmla="*/ 132 w 454"/>
              <a:gd name="T5" fmla="*/ 144 h 417"/>
              <a:gd name="T6" fmla="*/ 131 w 454"/>
              <a:gd name="T7" fmla="*/ 248 h 417"/>
              <a:gd name="T8" fmla="*/ 111 w 454"/>
              <a:gd name="T9" fmla="*/ 417 h 417"/>
              <a:gd name="T10" fmla="*/ 91 w 454"/>
              <a:gd name="T11" fmla="*/ 264 h 417"/>
              <a:gd name="T12" fmla="*/ 81 w 454"/>
              <a:gd name="T13" fmla="*/ 397 h 417"/>
              <a:gd name="T14" fmla="*/ 41 w 454"/>
              <a:gd name="T15" fmla="*/ 397 h 417"/>
              <a:gd name="T16" fmla="*/ 40 w 454"/>
              <a:gd name="T17" fmla="*/ 238 h 417"/>
              <a:gd name="T18" fmla="*/ 30 w 454"/>
              <a:gd name="T19" fmla="*/ 193 h 417"/>
              <a:gd name="T20" fmla="*/ 17 w 454"/>
              <a:gd name="T21" fmla="*/ 263 h 417"/>
              <a:gd name="T22" fmla="*/ 1 w 454"/>
              <a:gd name="T23" fmla="*/ 192 h 417"/>
              <a:gd name="T24" fmla="*/ 54 w 454"/>
              <a:gd name="T25" fmla="*/ 98 h 417"/>
              <a:gd name="T26" fmla="*/ 76 w 454"/>
              <a:gd name="T27" fmla="*/ 143 h 417"/>
              <a:gd name="T28" fmla="*/ 77 w 454"/>
              <a:gd name="T29" fmla="*/ 104 h 417"/>
              <a:gd name="T30" fmla="*/ 88 w 454"/>
              <a:gd name="T31" fmla="*/ 98 h 417"/>
              <a:gd name="T32" fmla="*/ 90 w 454"/>
              <a:gd name="T33" fmla="*/ 114 h 417"/>
              <a:gd name="T34" fmla="*/ 109 w 454"/>
              <a:gd name="T35" fmla="*/ 95 h 417"/>
              <a:gd name="T36" fmla="*/ 148 w 454"/>
              <a:gd name="T37" fmla="*/ 110 h 417"/>
              <a:gd name="T38" fmla="*/ 53 w 454"/>
              <a:gd name="T39" fmla="*/ 58 h 417"/>
              <a:gd name="T40" fmla="*/ 119 w 454"/>
              <a:gd name="T41" fmla="*/ 58 h 417"/>
              <a:gd name="T42" fmla="*/ 121 w 454"/>
              <a:gd name="T43" fmla="*/ 37 h 417"/>
              <a:gd name="T44" fmla="*/ 51 w 454"/>
              <a:gd name="T45" fmla="*/ 37 h 417"/>
              <a:gd name="T46" fmla="*/ 53 w 454"/>
              <a:gd name="T47" fmla="*/ 58 h 417"/>
              <a:gd name="T48" fmla="*/ 322 w 454"/>
              <a:gd name="T49" fmla="*/ 341 h 417"/>
              <a:gd name="T50" fmla="*/ 322 w 454"/>
              <a:gd name="T51" fmla="*/ 76 h 417"/>
              <a:gd name="T52" fmla="*/ 429 w 454"/>
              <a:gd name="T53" fmla="*/ 209 h 417"/>
              <a:gd name="T54" fmla="*/ 215 w 454"/>
              <a:gd name="T55" fmla="*/ 209 h 417"/>
              <a:gd name="T56" fmla="*/ 429 w 454"/>
              <a:gd name="T57" fmla="*/ 209 h 417"/>
              <a:gd name="T58" fmla="*/ 323 w 454"/>
              <a:gd name="T59" fmla="*/ 129 h 417"/>
              <a:gd name="T60" fmla="*/ 331 w 454"/>
              <a:gd name="T61" fmla="*/ 106 h 417"/>
              <a:gd name="T62" fmla="*/ 313 w 454"/>
              <a:gd name="T63" fmla="*/ 106 h 417"/>
              <a:gd name="T64" fmla="*/ 321 w 454"/>
              <a:gd name="T65" fmla="*/ 129 h 417"/>
              <a:gd name="T66" fmla="*/ 321 w 454"/>
              <a:gd name="T67" fmla="*/ 288 h 417"/>
              <a:gd name="T68" fmla="*/ 313 w 454"/>
              <a:gd name="T69" fmla="*/ 311 h 417"/>
              <a:gd name="T70" fmla="*/ 331 w 454"/>
              <a:gd name="T71" fmla="*/ 311 h 417"/>
              <a:gd name="T72" fmla="*/ 323 w 454"/>
              <a:gd name="T73" fmla="*/ 288 h 417"/>
              <a:gd name="T74" fmla="*/ 219 w 454"/>
              <a:gd name="T75" fmla="*/ 200 h 417"/>
              <a:gd name="T76" fmla="*/ 219 w 454"/>
              <a:gd name="T77" fmla="*/ 218 h 417"/>
              <a:gd name="T78" fmla="*/ 242 w 454"/>
              <a:gd name="T79" fmla="*/ 209 h 417"/>
              <a:gd name="T80" fmla="*/ 234 w 454"/>
              <a:gd name="T81" fmla="*/ 200 h 417"/>
              <a:gd name="T82" fmla="*/ 409 w 454"/>
              <a:gd name="T83" fmla="*/ 200 h 417"/>
              <a:gd name="T84" fmla="*/ 401 w 454"/>
              <a:gd name="T85" fmla="*/ 209 h 417"/>
              <a:gd name="T86" fmla="*/ 425 w 454"/>
              <a:gd name="T87" fmla="*/ 218 h 417"/>
              <a:gd name="T88" fmla="*/ 425 w 454"/>
              <a:gd name="T89" fmla="*/ 200 h 417"/>
              <a:gd name="T90" fmla="*/ 312 w 454"/>
              <a:gd name="T91" fmla="*/ 146 h 417"/>
              <a:gd name="T92" fmla="*/ 309 w 454"/>
              <a:gd name="T93" fmla="*/ 202 h 417"/>
              <a:gd name="T94" fmla="*/ 257 w 454"/>
              <a:gd name="T95" fmla="*/ 211 h 417"/>
              <a:gd name="T96" fmla="*/ 319 w 454"/>
              <a:gd name="T97" fmla="*/ 221 h 417"/>
              <a:gd name="T98" fmla="*/ 326 w 454"/>
              <a:gd name="T99" fmla="*/ 218 h 417"/>
              <a:gd name="T100" fmla="*/ 331 w 454"/>
              <a:gd name="T101" fmla="*/ 146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54" h="417">
                <a:moveTo>
                  <a:pt x="170" y="192"/>
                </a:moveTo>
                <a:cubicBezTo>
                  <a:pt x="171" y="210"/>
                  <a:pt x="168" y="245"/>
                  <a:pt x="168" y="245"/>
                </a:cubicBezTo>
                <a:cubicBezTo>
                  <a:pt x="165" y="255"/>
                  <a:pt x="164" y="263"/>
                  <a:pt x="154" y="263"/>
                </a:cubicBezTo>
                <a:cubicBezTo>
                  <a:pt x="143" y="264"/>
                  <a:pt x="139" y="256"/>
                  <a:pt x="139" y="247"/>
                </a:cubicBezTo>
                <a:cubicBezTo>
                  <a:pt x="139" y="247"/>
                  <a:pt x="142" y="218"/>
                  <a:pt x="141" y="193"/>
                </a:cubicBezTo>
                <a:cubicBezTo>
                  <a:pt x="140" y="174"/>
                  <a:pt x="134" y="145"/>
                  <a:pt x="132" y="144"/>
                </a:cubicBezTo>
                <a:cubicBezTo>
                  <a:pt x="132" y="238"/>
                  <a:pt x="132" y="238"/>
                  <a:pt x="132" y="238"/>
                </a:cubicBezTo>
                <a:cubicBezTo>
                  <a:pt x="132" y="242"/>
                  <a:pt x="131" y="245"/>
                  <a:pt x="131" y="248"/>
                </a:cubicBezTo>
                <a:cubicBezTo>
                  <a:pt x="131" y="397"/>
                  <a:pt x="131" y="397"/>
                  <a:pt x="131" y="397"/>
                </a:cubicBezTo>
                <a:cubicBezTo>
                  <a:pt x="131" y="408"/>
                  <a:pt x="122" y="417"/>
                  <a:pt x="111" y="417"/>
                </a:cubicBezTo>
                <a:cubicBezTo>
                  <a:pt x="100" y="417"/>
                  <a:pt x="91" y="408"/>
                  <a:pt x="91" y="397"/>
                </a:cubicBezTo>
                <a:cubicBezTo>
                  <a:pt x="91" y="264"/>
                  <a:pt x="91" y="264"/>
                  <a:pt x="91" y="264"/>
                </a:cubicBezTo>
                <a:cubicBezTo>
                  <a:pt x="81" y="264"/>
                  <a:pt x="81" y="264"/>
                  <a:pt x="81" y="264"/>
                </a:cubicBezTo>
                <a:cubicBezTo>
                  <a:pt x="81" y="397"/>
                  <a:pt x="81" y="397"/>
                  <a:pt x="81" y="397"/>
                </a:cubicBezTo>
                <a:cubicBezTo>
                  <a:pt x="81" y="408"/>
                  <a:pt x="72" y="417"/>
                  <a:pt x="61" y="417"/>
                </a:cubicBezTo>
                <a:cubicBezTo>
                  <a:pt x="50" y="417"/>
                  <a:pt x="41" y="408"/>
                  <a:pt x="41" y="397"/>
                </a:cubicBezTo>
                <a:cubicBezTo>
                  <a:pt x="41" y="248"/>
                  <a:pt x="41" y="248"/>
                  <a:pt x="41" y="248"/>
                </a:cubicBezTo>
                <a:cubicBezTo>
                  <a:pt x="40" y="245"/>
                  <a:pt x="40" y="242"/>
                  <a:pt x="40" y="238"/>
                </a:cubicBezTo>
                <a:cubicBezTo>
                  <a:pt x="40" y="238"/>
                  <a:pt x="40" y="144"/>
                  <a:pt x="39" y="144"/>
                </a:cubicBezTo>
                <a:cubicBezTo>
                  <a:pt x="37" y="145"/>
                  <a:pt x="31" y="174"/>
                  <a:pt x="30" y="193"/>
                </a:cubicBezTo>
                <a:cubicBezTo>
                  <a:pt x="29" y="218"/>
                  <a:pt x="32" y="247"/>
                  <a:pt x="32" y="247"/>
                </a:cubicBezTo>
                <a:cubicBezTo>
                  <a:pt x="32" y="256"/>
                  <a:pt x="28" y="264"/>
                  <a:pt x="17" y="263"/>
                </a:cubicBezTo>
                <a:cubicBezTo>
                  <a:pt x="7" y="263"/>
                  <a:pt x="6" y="255"/>
                  <a:pt x="4" y="245"/>
                </a:cubicBezTo>
                <a:cubicBezTo>
                  <a:pt x="4" y="245"/>
                  <a:pt x="0" y="210"/>
                  <a:pt x="1" y="192"/>
                </a:cubicBezTo>
                <a:cubicBezTo>
                  <a:pt x="6" y="132"/>
                  <a:pt x="19" y="114"/>
                  <a:pt x="23" y="110"/>
                </a:cubicBezTo>
                <a:cubicBezTo>
                  <a:pt x="31" y="106"/>
                  <a:pt x="44" y="101"/>
                  <a:pt x="54" y="98"/>
                </a:cubicBezTo>
                <a:cubicBezTo>
                  <a:pt x="56" y="97"/>
                  <a:pt x="59" y="95"/>
                  <a:pt x="62" y="95"/>
                </a:cubicBezTo>
                <a:cubicBezTo>
                  <a:pt x="63" y="102"/>
                  <a:pt x="66" y="120"/>
                  <a:pt x="76" y="143"/>
                </a:cubicBezTo>
                <a:cubicBezTo>
                  <a:pt x="78" y="128"/>
                  <a:pt x="81" y="115"/>
                  <a:pt x="81" y="114"/>
                </a:cubicBezTo>
                <a:cubicBezTo>
                  <a:pt x="77" y="104"/>
                  <a:pt x="77" y="104"/>
                  <a:pt x="77" y="104"/>
                </a:cubicBezTo>
                <a:cubicBezTo>
                  <a:pt x="77" y="104"/>
                  <a:pt x="83" y="98"/>
                  <a:pt x="83" y="98"/>
                </a:cubicBezTo>
                <a:cubicBezTo>
                  <a:pt x="83" y="98"/>
                  <a:pt x="88" y="98"/>
                  <a:pt x="88" y="98"/>
                </a:cubicBezTo>
                <a:cubicBezTo>
                  <a:pt x="94" y="104"/>
                  <a:pt x="94" y="104"/>
                  <a:pt x="94" y="104"/>
                </a:cubicBezTo>
                <a:cubicBezTo>
                  <a:pt x="90" y="114"/>
                  <a:pt x="90" y="114"/>
                  <a:pt x="90" y="114"/>
                </a:cubicBezTo>
                <a:cubicBezTo>
                  <a:pt x="91" y="115"/>
                  <a:pt x="93" y="128"/>
                  <a:pt x="95" y="143"/>
                </a:cubicBezTo>
                <a:cubicBezTo>
                  <a:pt x="106" y="120"/>
                  <a:pt x="108" y="102"/>
                  <a:pt x="109" y="95"/>
                </a:cubicBezTo>
                <a:cubicBezTo>
                  <a:pt x="112" y="95"/>
                  <a:pt x="115" y="97"/>
                  <a:pt x="118" y="98"/>
                </a:cubicBezTo>
                <a:cubicBezTo>
                  <a:pt x="127" y="101"/>
                  <a:pt x="141" y="106"/>
                  <a:pt x="148" y="110"/>
                </a:cubicBezTo>
                <a:cubicBezTo>
                  <a:pt x="152" y="114"/>
                  <a:pt x="165" y="132"/>
                  <a:pt x="170" y="192"/>
                </a:cubicBezTo>
                <a:close/>
                <a:moveTo>
                  <a:pt x="53" y="58"/>
                </a:moveTo>
                <a:cubicBezTo>
                  <a:pt x="58" y="75"/>
                  <a:pt x="69" y="90"/>
                  <a:pt x="86" y="90"/>
                </a:cubicBezTo>
                <a:cubicBezTo>
                  <a:pt x="104" y="90"/>
                  <a:pt x="114" y="75"/>
                  <a:pt x="119" y="58"/>
                </a:cubicBezTo>
                <a:cubicBezTo>
                  <a:pt x="124" y="56"/>
                  <a:pt x="127" y="48"/>
                  <a:pt x="126" y="43"/>
                </a:cubicBezTo>
                <a:cubicBezTo>
                  <a:pt x="126" y="40"/>
                  <a:pt x="124" y="38"/>
                  <a:pt x="121" y="37"/>
                </a:cubicBezTo>
                <a:cubicBezTo>
                  <a:pt x="120" y="16"/>
                  <a:pt x="107" y="0"/>
                  <a:pt x="86" y="0"/>
                </a:cubicBezTo>
                <a:cubicBezTo>
                  <a:pt x="66" y="0"/>
                  <a:pt x="52" y="16"/>
                  <a:pt x="51" y="37"/>
                </a:cubicBezTo>
                <a:cubicBezTo>
                  <a:pt x="48" y="37"/>
                  <a:pt x="45" y="39"/>
                  <a:pt x="45" y="43"/>
                </a:cubicBezTo>
                <a:cubicBezTo>
                  <a:pt x="44" y="49"/>
                  <a:pt x="48" y="57"/>
                  <a:pt x="53" y="58"/>
                </a:cubicBezTo>
                <a:close/>
                <a:moveTo>
                  <a:pt x="454" y="209"/>
                </a:moveTo>
                <a:cubicBezTo>
                  <a:pt x="454" y="282"/>
                  <a:pt x="395" y="341"/>
                  <a:pt x="322" y="341"/>
                </a:cubicBezTo>
                <a:cubicBezTo>
                  <a:pt x="249" y="341"/>
                  <a:pt x="189" y="282"/>
                  <a:pt x="189" y="209"/>
                </a:cubicBezTo>
                <a:cubicBezTo>
                  <a:pt x="189" y="135"/>
                  <a:pt x="249" y="76"/>
                  <a:pt x="322" y="76"/>
                </a:cubicBezTo>
                <a:cubicBezTo>
                  <a:pt x="395" y="76"/>
                  <a:pt x="454" y="135"/>
                  <a:pt x="454" y="209"/>
                </a:cubicBezTo>
                <a:close/>
                <a:moveTo>
                  <a:pt x="429" y="209"/>
                </a:moveTo>
                <a:cubicBezTo>
                  <a:pt x="429" y="149"/>
                  <a:pt x="381" y="101"/>
                  <a:pt x="322" y="101"/>
                </a:cubicBezTo>
                <a:cubicBezTo>
                  <a:pt x="263" y="101"/>
                  <a:pt x="215" y="149"/>
                  <a:pt x="215" y="209"/>
                </a:cubicBezTo>
                <a:cubicBezTo>
                  <a:pt x="215" y="268"/>
                  <a:pt x="263" y="316"/>
                  <a:pt x="322" y="316"/>
                </a:cubicBezTo>
                <a:cubicBezTo>
                  <a:pt x="381" y="316"/>
                  <a:pt x="429" y="268"/>
                  <a:pt x="429" y="209"/>
                </a:cubicBezTo>
                <a:close/>
                <a:moveTo>
                  <a:pt x="321" y="129"/>
                </a:moveTo>
                <a:cubicBezTo>
                  <a:pt x="323" y="129"/>
                  <a:pt x="323" y="129"/>
                  <a:pt x="323" y="129"/>
                </a:cubicBezTo>
                <a:cubicBezTo>
                  <a:pt x="327" y="129"/>
                  <a:pt x="331" y="125"/>
                  <a:pt x="331" y="121"/>
                </a:cubicBezTo>
                <a:cubicBezTo>
                  <a:pt x="331" y="106"/>
                  <a:pt x="331" y="106"/>
                  <a:pt x="331" y="106"/>
                </a:cubicBezTo>
                <a:cubicBezTo>
                  <a:pt x="328" y="105"/>
                  <a:pt x="325" y="105"/>
                  <a:pt x="322" y="105"/>
                </a:cubicBezTo>
                <a:cubicBezTo>
                  <a:pt x="319" y="105"/>
                  <a:pt x="316" y="105"/>
                  <a:pt x="313" y="106"/>
                </a:cubicBezTo>
                <a:cubicBezTo>
                  <a:pt x="313" y="121"/>
                  <a:pt x="313" y="121"/>
                  <a:pt x="313" y="121"/>
                </a:cubicBezTo>
                <a:cubicBezTo>
                  <a:pt x="313" y="125"/>
                  <a:pt x="316" y="129"/>
                  <a:pt x="321" y="129"/>
                </a:cubicBezTo>
                <a:close/>
                <a:moveTo>
                  <a:pt x="323" y="288"/>
                </a:moveTo>
                <a:cubicBezTo>
                  <a:pt x="321" y="288"/>
                  <a:pt x="321" y="288"/>
                  <a:pt x="321" y="288"/>
                </a:cubicBezTo>
                <a:cubicBezTo>
                  <a:pt x="316" y="288"/>
                  <a:pt x="313" y="292"/>
                  <a:pt x="313" y="296"/>
                </a:cubicBezTo>
                <a:cubicBezTo>
                  <a:pt x="313" y="311"/>
                  <a:pt x="313" y="311"/>
                  <a:pt x="313" y="311"/>
                </a:cubicBezTo>
                <a:cubicBezTo>
                  <a:pt x="316" y="312"/>
                  <a:pt x="319" y="312"/>
                  <a:pt x="322" y="312"/>
                </a:cubicBezTo>
                <a:cubicBezTo>
                  <a:pt x="325" y="312"/>
                  <a:pt x="328" y="312"/>
                  <a:pt x="331" y="311"/>
                </a:cubicBezTo>
                <a:cubicBezTo>
                  <a:pt x="331" y="296"/>
                  <a:pt x="331" y="296"/>
                  <a:pt x="331" y="296"/>
                </a:cubicBezTo>
                <a:cubicBezTo>
                  <a:pt x="331" y="292"/>
                  <a:pt x="327" y="288"/>
                  <a:pt x="323" y="288"/>
                </a:cubicBezTo>
                <a:close/>
                <a:moveTo>
                  <a:pt x="234" y="200"/>
                </a:moveTo>
                <a:cubicBezTo>
                  <a:pt x="219" y="200"/>
                  <a:pt x="219" y="200"/>
                  <a:pt x="219" y="200"/>
                </a:cubicBezTo>
                <a:cubicBezTo>
                  <a:pt x="219" y="202"/>
                  <a:pt x="219" y="205"/>
                  <a:pt x="219" y="209"/>
                </a:cubicBezTo>
                <a:cubicBezTo>
                  <a:pt x="219" y="212"/>
                  <a:pt x="219" y="215"/>
                  <a:pt x="219" y="218"/>
                </a:cubicBezTo>
                <a:cubicBezTo>
                  <a:pt x="234" y="218"/>
                  <a:pt x="234" y="218"/>
                  <a:pt x="234" y="218"/>
                </a:cubicBezTo>
                <a:cubicBezTo>
                  <a:pt x="239" y="218"/>
                  <a:pt x="242" y="214"/>
                  <a:pt x="242" y="209"/>
                </a:cubicBezTo>
                <a:cubicBezTo>
                  <a:pt x="242" y="208"/>
                  <a:pt x="242" y="208"/>
                  <a:pt x="242" y="208"/>
                </a:cubicBezTo>
                <a:cubicBezTo>
                  <a:pt x="242" y="203"/>
                  <a:pt x="239" y="200"/>
                  <a:pt x="234" y="200"/>
                </a:cubicBezTo>
                <a:close/>
                <a:moveTo>
                  <a:pt x="425" y="200"/>
                </a:moveTo>
                <a:cubicBezTo>
                  <a:pt x="409" y="200"/>
                  <a:pt x="409" y="200"/>
                  <a:pt x="409" y="200"/>
                </a:cubicBezTo>
                <a:cubicBezTo>
                  <a:pt x="405" y="200"/>
                  <a:pt x="401" y="203"/>
                  <a:pt x="401" y="208"/>
                </a:cubicBezTo>
                <a:cubicBezTo>
                  <a:pt x="401" y="209"/>
                  <a:pt x="401" y="209"/>
                  <a:pt x="401" y="209"/>
                </a:cubicBezTo>
                <a:cubicBezTo>
                  <a:pt x="401" y="214"/>
                  <a:pt x="405" y="218"/>
                  <a:pt x="409" y="218"/>
                </a:cubicBezTo>
                <a:cubicBezTo>
                  <a:pt x="425" y="218"/>
                  <a:pt x="425" y="218"/>
                  <a:pt x="425" y="218"/>
                </a:cubicBezTo>
                <a:cubicBezTo>
                  <a:pt x="425" y="215"/>
                  <a:pt x="425" y="212"/>
                  <a:pt x="425" y="209"/>
                </a:cubicBezTo>
                <a:cubicBezTo>
                  <a:pt x="425" y="205"/>
                  <a:pt x="425" y="202"/>
                  <a:pt x="425" y="200"/>
                </a:cubicBezTo>
                <a:close/>
                <a:moveTo>
                  <a:pt x="322" y="136"/>
                </a:moveTo>
                <a:cubicBezTo>
                  <a:pt x="316" y="136"/>
                  <a:pt x="312" y="141"/>
                  <a:pt x="312" y="146"/>
                </a:cubicBezTo>
                <a:cubicBezTo>
                  <a:pt x="312" y="199"/>
                  <a:pt x="312" y="199"/>
                  <a:pt x="312" y="199"/>
                </a:cubicBezTo>
                <a:cubicBezTo>
                  <a:pt x="312" y="200"/>
                  <a:pt x="311" y="202"/>
                  <a:pt x="309" y="202"/>
                </a:cubicBezTo>
                <a:cubicBezTo>
                  <a:pt x="267" y="202"/>
                  <a:pt x="267" y="202"/>
                  <a:pt x="267" y="202"/>
                </a:cubicBezTo>
                <a:cubicBezTo>
                  <a:pt x="262" y="202"/>
                  <a:pt x="257" y="206"/>
                  <a:pt x="257" y="211"/>
                </a:cubicBezTo>
                <a:cubicBezTo>
                  <a:pt x="257" y="217"/>
                  <a:pt x="262" y="221"/>
                  <a:pt x="267" y="221"/>
                </a:cubicBezTo>
                <a:cubicBezTo>
                  <a:pt x="319" y="221"/>
                  <a:pt x="319" y="221"/>
                  <a:pt x="319" y="221"/>
                </a:cubicBezTo>
                <a:cubicBezTo>
                  <a:pt x="323" y="221"/>
                  <a:pt x="325" y="220"/>
                  <a:pt x="326" y="219"/>
                </a:cubicBezTo>
                <a:cubicBezTo>
                  <a:pt x="326" y="218"/>
                  <a:pt x="326" y="218"/>
                  <a:pt x="326" y="218"/>
                </a:cubicBezTo>
                <a:cubicBezTo>
                  <a:pt x="330" y="216"/>
                  <a:pt x="331" y="213"/>
                  <a:pt x="331" y="210"/>
                </a:cubicBezTo>
                <a:cubicBezTo>
                  <a:pt x="331" y="146"/>
                  <a:pt x="331" y="146"/>
                  <a:pt x="331" y="146"/>
                </a:cubicBezTo>
                <a:cubicBezTo>
                  <a:pt x="331" y="141"/>
                  <a:pt x="327" y="136"/>
                  <a:pt x="322" y="136"/>
                </a:cubicBezTo>
                <a:close/>
              </a:path>
            </a:pathLst>
          </a:custGeom>
          <a:solidFill>
            <a:srgbClr val="FEFAB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5" name="Freeform 15"/>
          <p:cNvSpPr>
            <a:spLocks noEditPoints="1"/>
          </p:cNvSpPr>
          <p:nvPr/>
        </p:nvSpPr>
        <p:spPr bwMode="auto">
          <a:xfrm>
            <a:off x="4158696" y="4728425"/>
            <a:ext cx="355595" cy="414489"/>
          </a:xfrm>
          <a:custGeom>
            <a:avLst/>
            <a:gdLst>
              <a:gd name="T0" fmla="*/ 286 w 335"/>
              <a:gd name="T1" fmla="*/ 49 h 393"/>
              <a:gd name="T2" fmla="*/ 179 w 335"/>
              <a:gd name="T3" fmla="*/ 11 h 393"/>
              <a:gd name="T4" fmla="*/ 167 w 335"/>
              <a:gd name="T5" fmla="*/ 49 h 393"/>
              <a:gd name="T6" fmla="*/ 65 w 335"/>
              <a:gd name="T7" fmla="*/ 49 h 393"/>
              <a:gd name="T8" fmla="*/ 50 w 335"/>
              <a:gd name="T9" fmla="*/ 173 h 393"/>
              <a:gd name="T10" fmla="*/ 11 w 335"/>
              <a:gd name="T11" fmla="*/ 179 h 393"/>
              <a:gd name="T12" fmla="*/ 162 w 335"/>
              <a:gd name="T13" fmla="*/ 381 h 393"/>
              <a:gd name="T14" fmla="*/ 162 w 335"/>
              <a:gd name="T15" fmla="*/ 393 h 393"/>
              <a:gd name="T16" fmla="*/ 192 w 335"/>
              <a:gd name="T17" fmla="*/ 381 h 393"/>
              <a:gd name="T18" fmla="*/ 128 w 335"/>
              <a:gd name="T19" fmla="*/ 365 h 393"/>
              <a:gd name="T20" fmla="*/ 196 w 335"/>
              <a:gd name="T21" fmla="*/ 354 h 393"/>
              <a:gd name="T22" fmla="*/ 139 w 335"/>
              <a:gd name="T23" fmla="*/ 349 h 393"/>
              <a:gd name="T24" fmla="*/ 258 w 335"/>
              <a:gd name="T25" fmla="*/ 224 h 393"/>
              <a:gd name="T26" fmla="*/ 221 w 335"/>
              <a:gd name="T27" fmla="*/ 295 h 393"/>
              <a:gd name="T28" fmla="*/ 114 w 335"/>
              <a:gd name="T29" fmla="*/ 295 h 393"/>
              <a:gd name="T30" fmla="*/ 98 w 335"/>
              <a:gd name="T31" fmla="*/ 251 h 393"/>
              <a:gd name="T32" fmla="*/ 131 w 335"/>
              <a:gd name="T33" fmla="*/ 77 h 393"/>
              <a:gd name="T34" fmla="*/ 158 w 335"/>
              <a:gd name="T35" fmla="*/ 71 h 393"/>
              <a:gd name="T36" fmla="*/ 197 w 335"/>
              <a:gd name="T37" fmla="*/ 74 h 393"/>
              <a:gd name="T38" fmla="*/ 270 w 335"/>
              <a:gd name="T39" fmla="*/ 173 h 393"/>
              <a:gd name="T40" fmla="*/ 192 w 335"/>
              <a:gd name="T41" fmla="*/ 91 h 393"/>
              <a:gd name="T42" fmla="*/ 168 w 335"/>
              <a:gd name="T43" fmla="*/ 87 h 393"/>
              <a:gd name="T44" fmla="*/ 158 w 335"/>
              <a:gd name="T45" fmla="*/ 88 h 393"/>
              <a:gd name="T46" fmla="*/ 82 w 335"/>
              <a:gd name="T47" fmla="*/ 173 h 393"/>
              <a:gd name="T48" fmla="*/ 129 w 335"/>
              <a:gd name="T49" fmla="*/ 267 h 393"/>
              <a:gd name="T50" fmla="*/ 139 w 335"/>
              <a:gd name="T51" fmla="*/ 303 h 393"/>
              <a:gd name="T52" fmla="*/ 206 w 335"/>
              <a:gd name="T53" fmla="*/ 267 h 393"/>
              <a:gd name="T54" fmla="*/ 252 w 335"/>
              <a:gd name="T55" fmla="*/ 173 h 393"/>
              <a:gd name="T56" fmla="*/ 286 w 335"/>
              <a:gd name="T57" fmla="*/ 287 h 393"/>
              <a:gd name="T58" fmla="*/ 284 w 335"/>
              <a:gd name="T59" fmla="*/ 157 h 393"/>
              <a:gd name="T60" fmla="*/ 335 w 335"/>
              <a:gd name="T61" fmla="*/ 168 h 393"/>
              <a:gd name="T62" fmla="*/ 188 w 335"/>
              <a:gd name="T63" fmla="*/ 216 h 393"/>
              <a:gd name="T64" fmla="*/ 181 w 335"/>
              <a:gd name="T65" fmla="*/ 219 h 393"/>
              <a:gd name="T66" fmla="*/ 175 w 335"/>
              <a:gd name="T67" fmla="*/ 217 h 393"/>
              <a:gd name="T68" fmla="*/ 160 w 335"/>
              <a:gd name="T69" fmla="*/ 217 h 393"/>
              <a:gd name="T70" fmla="*/ 154 w 335"/>
              <a:gd name="T71" fmla="*/ 219 h 393"/>
              <a:gd name="T72" fmla="*/ 146 w 335"/>
              <a:gd name="T73" fmla="*/ 216 h 393"/>
              <a:gd name="T74" fmla="*/ 134 w 335"/>
              <a:gd name="T75" fmla="*/ 227 h 393"/>
              <a:gd name="T76" fmla="*/ 162 w 335"/>
              <a:gd name="T77" fmla="*/ 287 h 393"/>
              <a:gd name="T78" fmla="*/ 140 w 335"/>
              <a:gd name="T79" fmla="*/ 227 h 393"/>
              <a:gd name="T80" fmla="*/ 150 w 335"/>
              <a:gd name="T81" fmla="*/ 224 h 393"/>
              <a:gd name="T82" fmla="*/ 160 w 335"/>
              <a:gd name="T83" fmla="*/ 229 h 393"/>
              <a:gd name="T84" fmla="*/ 163 w 335"/>
              <a:gd name="T85" fmla="*/ 223 h 393"/>
              <a:gd name="T86" fmla="*/ 171 w 335"/>
              <a:gd name="T87" fmla="*/ 223 h 393"/>
              <a:gd name="T88" fmla="*/ 174 w 335"/>
              <a:gd name="T89" fmla="*/ 229 h 393"/>
              <a:gd name="T90" fmla="*/ 185 w 335"/>
              <a:gd name="T91" fmla="*/ 224 h 393"/>
              <a:gd name="T92" fmla="*/ 194 w 335"/>
              <a:gd name="T93" fmla="*/ 227 h 393"/>
              <a:gd name="T94" fmla="*/ 173 w 335"/>
              <a:gd name="T95" fmla="*/ 287 h 393"/>
              <a:gd name="T96" fmla="*/ 201 w 335"/>
              <a:gd name="T97" fmla="*/ 227 h 393"/>
              <a:gd name="T98" fmla="*/ 49 w 335"/>
              <a:gd name="T99" fmla="*/ 287 h 393"/>
              <a:gd name="T100" fmla="*/ 49 w 335"/>
              <a:gd name="T101" fmla="*/ 271 h 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35" h="393">
                <a:moveTo>
                  <a:pt x="258" y="93"/>
                </a:moveTo>
                <a:cubicBezTo>
                  <a:pt x="253" y="88"/>
                  <a:pt x="248" y="82"/>
                  <a:pt x="242" y="77"/>
                </a:cubicBezTo>
                <a:cubicBezTo>
                  <a:pt x="270" y="49"/>
                  <a:pt x="270" y="49"/>
                  <a:pt x="270" y="49"/>
                </a:cubicBezTo>
                <a:cubicBezTo>
                  <a:pt x="275" y="45"/>
                  <a:pt x="282" y="45"/>
                  <a:pt x="286" y="49"/>
                </a:cubicBezTo>
                <a:cubicBezTo>
                  <a:pt x="290" y="54"/>
                  <a:pt x="290" y="61"/>
                  <a:pt x="286" y="65"/>
                </a:cubicBezTo>
                <a:lnTo>
                  <a:pt x="258" y="93"/>
                </a:lnTo>
                <a:close/>
                <a:moveTo>
                  <a:pt x="179" y="49"/>
                </a:moveTo>
                <a:cubicBezTo>
                  <a:pt x="179" y="11"/>
                  <a:pt x="179" y="11"/>
                  <a:pt x="179" y="11"/>
                </a:cubicBezTo>
                <a:cubicBezTo>
                  <a:pt x="179" y="5"/>
                  <a:pt x="174" y="0"/>
                  <a:pt x="167" y="0"/>
                </a:cubicBezTo>
                <a:cubicBezTo>
                  <a:pt x="161" y="0"/>
                  <a:pt x="156" y="5"/>
                  <a:pt x="156" y="11"/>
                </a:cubicBezTo>
                <a:cubicBezTo>
                  <a:pt x="156" y="49"/>
                  <a:pt x="156" y="49"/>
                  <a:pt x="156" y="49"/>
                </a:cubicBezTo>
                <a:cubicBezTo>
                  <a:pt x="160" y="49"/>
                  <a:pt x="163" y="49"/>
                  <a:pt x="167" y="49"/>
                </a:cubicBezTo>
                <a:cubicBezTo>
                  <a:pt x="171" y="49"/>
                  <a:pt x="175" y="49"/>
                  <a:pt x="179" y="49"/>
                </a:cubicBezTo>
                <a:close/>
                <a:moveTo>
                  <a:pt x="77" y="93"/>
                </a:moveTo>
                <a:cubicBezTo>
                  <a:pt x="82" y="88"/>
                  <a:pt x="87" y="82"/>
                  <a:pt x="92" y="77"/>
                </a:cubicBezTo>
                <a:cubicBezTo>
                  <a:pt x="65" y="49"/>
                  <a:pt x="65" y="49"/>
                  <a:pt x="65" y="49"/>
                </a:cubicBezTo>
                <a:cubicBezTo>
                  <a:pt x="60" y="45"/>
                  <a:pt x="53" y="45"/>
                  <a:pt x="49" y="49"/>
                </a:cubicBezTo>
                <a:cubicBezTo>
                  <a:pt x="44" y="54"/>
                  <a:pt x="44" y="61"/>
                  <a:pt x="49" y="65"/>
                </a:cubicBezTo>
                <a:lnTo>
                  <a:pt x="77" y="93"/>
                </a:lnTo>
                <a:close/>
                <a:moveTo>
                  <a:pt x="50" y="173"/>
                </a:moveTo>
                <a:cubicBezTo>
                  <a:pt x="50" y="167"/>
                  <a:pt x="50" y="162"/>
                  <a:pt x="51" y="157"/>
                </a:cubicBezTo>
                <a:cubicBezTo>
                  <a:pt x="11" y="157"/>
                  <a:pt x="11" y="157"/>
                  <a:pt x="11" y="157"/>
                </a:cubicBezTo>
                <a:cubicBezTo>
                  <a:pt x="5" y="157"/>
                  <a:pt x="0" y="162"/>
                  <a:pt x="0" y="168"/>
                </a:cubicBezTo>
                <a:cubicBezTo>
                  <a:pt x="0" y="174"/>
                  <a:pt x="5" y="179"/>
                  <a:pt x="11" y="179"/>
                </a:cubicBezTo>
                <a:cubicBezTo>
                  <a:pt x="50" y="179"/>
                  <a:pt x="50" y="179"/>
                  <a:pt x="50" y="179"/>
                </a:cubicBezTo>
                <a:cubicBezTo>
                  <a:pt x="50" y="177"/>
                  <a:pt x="50" y="175"/>
                  <a:pt x="50" y="173"/>
                </a:cubicBezTo>
                <a:close/>
                <a:moveTo>
                  <a:pt x="172" y="381"/>
                </a:moveTo>
                <a:cubicBezTo>
                  <a:pt x="162" y="381"/>
                  <a:pt x="162" y="381"/>
                  <a:pt x="162" y="381"/>
                </a:cubicBezTo>
                <a:cubicBezTo>
                  <a:pt x="143" y="381"/>
                  <a:pt x="143" y="381"/>
                  <a:pt x="143" y="381"/>
                </a:cubicBezTo>
                <a:cubicBezTo>
                  <a:pt x="143" y="382"/>
                  <a:pt x="143" y="382"/>
                  <a:pt x="143" y="382"/>
                </a:cubicBezTo>
                <a:cubicBezTo>
                  <a:pt x="143" y="388"/>
                  <a:pt x="152" y="393"/>
                  <a:pt x="160" y="393"/>
                </a:cubicBezTo>
                <a:cubicBezTo>
                  <a:pt x="162" y="393"/>
                  <a:pt x="162" y="393"/>
                  <a:pt x="162" y="393"/>
                </a:cubicBezTo>
                <a:cubicBezTo>
                  <a:pt x="173" y="393"/>
                  <a:pt x="173" y="393"/>
                  <a:pt x="173" y="393"/>
                </a:cubicBezTo>
                <a:cubicBezTo>
                  <a:pt x="174" y="393"/>
                  <a:pt x="174" y="393"/>
                  <a:pt x="174" y="393"/>
                </a:cubicBezTo>
                <a:cubicBezTo>
                  <a:pt x="183" y="393"/>
                  <a:pt x="192" y="388"/>
                  <a:pt x="192" y="382"/>
                </a:cubicBezTo>
                <a:cubicBezTo>
                  <a:pt x="192" y="382"/>
                  <a:pt x="192" y="382"/>
                  <a:pt x="192" y="381"/>
                </a:cubicBezTo>
                <a:lnTo>
                  <a:pt x="172" y="381"/>
                </a:lnTo>
                <a:close/>
                <a:moveTo>
                  <a:pt x="196" y="354"/>
                </a:moveTo>
                <a:cubicBezTo>
                  <a:pt x="139" y="354"/>
                  <a:pt x="139" y="354"/>
                  <a:pt x="139" y="354"/>
                </a:cubicBezTo>
                <a:cubicBezTo>
                  <a:pt x="133" y="354"/>
                  <a:pt x="128" y="359"/>
                  <a:pt x="128" y="365"/>
                </a:cubicBezTo>
                <a:cubicBezTo>
                  <a:pt x="128" y="371"/>
                  <a:pt x="133" y="376"/>
                  <a:pt x="139" y="376"/>
                </a:cubicBezTo>
                <a:cubicBezTo>
                  <a:pt x="196" y="376"/>
                  <a:pt x="196" y="376"/>
                  <a:pt x="196" y="376"/>
                </a:cubicBezTo>
                <a:cubicBezTo>
                  <a:pt x="202" y="376"/>
                  <a:pt x="207" y="371"/>
                  <a:pt x="207" y="365"/>
                </a:cubicBezTo>
                <a:cubicBezTo>
                  <a:pt x="207" y="359"/>
                  <a:pt x="202" y="354"/>
                  <a:pt x="196" y="354"/>
                </a:cubicBezTo>
                <a:close/>
                <a:moveTo>
                  <a:pt x="196" y="327"/>
                </a:moveTo>
                <a:cubicBezTo>
                  <a:pt x="139" y="327"/>
                  <a:pt x="139" y="327"/>
                  <a:pt x="139" y="327"/>
                </a:cubicBezTo>
                <a:cubicBezTo>
                  <a:pt x="133" y="327"/>
                  <a:pt x="128" y="332"/>
                  <a:pt x="128" y="338"/>
                </a:cubicBezTo>
                <a:cubicBezTo>
                  <a:pt x="128" y="344"/>
                  <a:pt x="133" y="349"/>
                  <a:pt x="139" y="349"/>
                </a:cubicBezTo>
                <a:cubicBezTo>
                  <a:pt x="196" y="349"/>
                  <a:pt x="196" y="349"/>
                  <a:pt x="196" y="349"/>
                </a:cubicBezTo>
                <a:cubicBezTo>
                  <a:pt x="202" y="349"/>
                  <a:pt x="207" y="344"/>
                  <a:pt x="207" y="338"/>
                </a:cubicBezTo>
                <a:cubicBezTo>
                  <a:pt x="207" y="332"/>
                  <a:pt x="202" y="327"/>
                  <a:pt x="196" y="327"/>
                </a:cubicBezTo>
                <a:close/>
                <a:moveTo>
                  <a:pt x="258" y="224"/>
                </a:moveTo>
                <a:cubicBezTo>
                  <a:pt x="251" y="237"/>
                  <a:pt x="242" y="246"/>
                  <a:pt x="235" y="254"/>
                </a:cubicBezTo>
                <a:cubicBezTo>
                  <a:pt x="231" y="258"/>
                  <a:pt x="227" y="262"/>
                  <a:pt x="225" y="266"/>
                </a:cubicBezTo>
                <a:cubicBezTo>
                  <a:pt x="224" y="267"/>
                  <a:pt x="223" y="269"/>
                  <a:pt x="223" y="270"/>
                </a:cubicBezTo>
                <a:cubicBezTo>
                  <a:pt x="221" y="280"/>
                  <a:pt x="221" y="292"/>
                  <a:pt x="221" y="295"/>
                </a:cubicBezTo>
                <a:cubicBezTo>
                  <a:pt x="221" y="295"/>
                  <a:pt x="221" y="295"/>
                  <a:pt x="221" y="296"/>
                </a:cubicBezTo>
                <a:cubicBezTo>
                  <a:pt x="221" y="309"/>
                  <a:pt x="210" y="320"/>
                  <a:pt x="196" y="320"/>
                </a:cubicBezTo>
                <a:cubicBezTo>
                  <a:pt x="139" y="320"/>
                  <a:pt x="139" y="320"/>
                  <a:pt x="139" y="320"/>
                </a:cubicBezTo>
                <a:cubicBezTo>
                  <a:pt x="125" y="320"/>
                  <a:pt x="114" y="309"/>
                  <a:pt x="114" y="295"/>
                </a:cubicBezTo>
                <a:cubicBezTo>
                  <a:pt x="114" y="295"/>
                  <a:pt x="114" y="295"/>
                  <a:pt x="114" y="295"/>
                </a:cubicBezTo>
                <a:cubicBezTo>
                  <a:pt x="114" y="292"/>
                  <a:pt x="114" y="280"/>
                  <a:pt x="112" y="270"/>
                </a:cubicBezTo>
                <a:cubicBezTo>
                  <a:pt x="111" y="268"/>
                  <a:pt x="110" y="266"/>
                  <a:pt x="108" y="263"/>
                </a:cubicBezTo>
                <a:cubicBezTo>
                  <a:pt x="105" y="259"/>
                  <a:pt x="102" y="256"/>
                  <a:pt x="98" y="251"/>
                </a:cubicBezTo>
                <a:cubicBezTo>
                  <a:pt x="89" y="243"/>
                  <a:pt x="79" y="231"/>
                  <a:pt x="72" y="214"/>
                </a:cubicBezTo>
                <a:cubicBezTo>
                  <a:pt x="68" y="203"/>
                  <a:pt x="65" y="189"/>
                  <a:pt x="65" y="173"/>
                </a:cubicBezTo>
                <a:cubicBezTo>
                  <a:pt x="65" y="150"/>
                  <a:pt x="73" y="128"/>
                  <a:pt x="86" y="111"/>
                </a:cubicBezTo>
                <a:cubicBezTo>
                  <a:pt x="97" y="96"/>
                  <a:pt x="113" y="84"/>
                  <a:pt x="131" y="77"/>
                </a:cubicBezTo>
                <a:cubicBezTo>
                  <a:pt x="131" y="76"/>
                  <a:pt x="131" y="76"/>
                  <a:pt x="131" y="76"/>
                </a:cubicBezTo>
                <a:cubicBezTo>
                  <a:pt x="138" y="74"/>
                  <a:pt x="138" y="74"/>
                  <a:pt x="138" y="74"/>
                </a:cubicBezTo>
                <a:cubicBezTo>
                  <a:pt x="144" y="73"/>
                  <a:pt x="150" y="71"/>
                  <a:pt x="157" y="71"/>
                </a:cubicBezTo>
                <a:cubicBezTo>
                  <a:pt x="157" y="71"/>
                  <a:pt x="157" y="71"/>
                  <a:pt x="158" y="71"/>
                </a:cubicBezTo>
                <a:cubicBezTo>
                  <a:pt x="161" y="70"/>
                  <a:pt x="164" y="70"/>
                  <a:pt x="168" y="70"/>
                </a:cubicBezTo>
                <a:cubicBezTo>
                  <a:pt x="171" y="70"/>
                  <a:pt x="174" y="70"/>
                  <a:pt x="177" y="71"/>
                </a:cubicBezTo>
                <a:cubicBezTo>
                  <a:pt x="178" y="71"/>
                  <a:pt x="178" y="71"/>
                  <a:pt x="178" y="71"/>
                </a:cubicBezTo>
                <a:cubicBezTo>
                  <a:pt x="184" y="71"/>
                  <a:pt x="191" y="73"/>
                  <a:pt x="197" y="74"/>
                </a:cubicBezTo>
                <a:cubicBezTo>
                  <a:pt x="204" y="77"/>
                  <a:pt x="204" y="77"/>
                  <a:pt x="204" y="77"/>
                </a:cubicBezTo>
                <a:cubicBezTo>
                  <a:pt x="204" y="77"/>
                  <a:pt x="204" y="77"/>
                  <a:pt x="204" y="77"/>
                </a:cubicBezTo>
                <a:cubicBezTo>
                  <a:pt x="222" y="84"/>
                  <a:pt x="238" y="96"/>
                  <a:pt x="249" y="111"/>
                </a:cubicBezTo>
                <a:cubicBezTo>
                  <a:pt x="262" y="128"/>
                  <a:pt x="270" y="150"/>
                  <a:pt x="270" y="173"/>
                </a:cubicBezTo>
                <a:cubicBezTo>
                  <a:pt x="270" y="195"/>
                  <a:pt x="265" y="211"/>
                  <a:pt x="258" y="224"/>
                </a:cubicBezTo>
                <a:close/>
                <a:moveTo>
                  <a:pt x="252" y="173"/>
                </a:moveTo>
                <a:cubicBezTo>
                  <a:pt x="252" y="153"/>
                  <a:pt x="246" y="136"/>
                  <a:pt x="235" y="121"/>
                </a:cubicBezTo>
                <a:cubicBezTo>
                  <a:pt x="224" y="107"/>
                  <a:pt x="209" y="96"/>
                  <a:pt x="192" y="91"/>
                </a:cubicBezTo>
                <a:cubicBezTo>
                  <a:pt x="189" y="90"/>
                  <a:pt x="189" y="90"/>
                  <a:pt x="189" y="90"/>
                </a:cubicBezTo>
                <a:cubicBezTo>
                  <a:pt x="185" y="89"/>
                  <a:pt x="181" y="88"/>
                  <a:pt x="176" y="88"/>
                </a:cubicBezTo>
                <a:cubicBezTo>
                  <a:pt x="176" y="88"/>
                  <a:pt x="175" y="88"/>
                  <a:pt x="176" y="88"/>
                </a:cubicBezTo>
                <a:cubicBezTo>
                  <a:pt x="173" y="88"/>
                  <a:pt x="170" y="87"/>
                  <a:pt x="168" y="87"/>
                </a:cubicBezTo>
                <a:cubicBezTo>
                  <a:pt x="167" y="87"/>
                  <a:pt x="167" y="87"/>
                  <a:pt x="167" y="87"/>
                </a:cubicBezTo>
                <a:cubicBezTo>
                  <a:pt x="167" y="87"/>
                  <a:pt x="167" y="87"/>
                  <a:pt x="167" y="87"/>
                </a:cubicBezTo>
                <a:cubicBezTo>
                  <a:pt x="164" y="87"/>
                  <a:pt x="162" y="88"/>
                  <a:pt x="159" y="88"/>
                </a:cubicBezTo>
                <a:cubicBezTo>
                  <a:pt x="159" y="88"/>
                  <a:pt x="158" y="88"/>
                  <a:pt x="158" y="88"/>
                </a:cubicBezTo>
                <a:cubicBezTo>
                  <a:pt x="154" y="88"/>
                  <a:pt x="150" y="89"/>
                  <a:pt x="145" y="90"/>
                </a:cubicBezTo>
                <a:cubicBezTo>
                  <a:pt x="143" y="91"/>
                  <a:pt x="143" y="91"/>
                  <a:pt x="143" y="91"/>
                </a:cubicBezTo>
                <a:cubicBezTo>
                  <a:pt x="126" y="96"/>
                  <a:pt x="110" y="107"/>
                  <a:pt x="100" y="121"/>
                </a:cubicBezTo>
                <a:cubicBezTo>
                  <a:pt x="89" y="136"/>
                  <a:pt x="82" y="153"/>
                  <a:pt x="82" y="173"/>
                </a:cubicBezTo>
                <a:cubicBezTo>
                  <a:pt x="82" y="192"/>
                  <a:pt x="87" y="205"/>
                  <a:pt x="92" y="216"/>
                </a:cubicBezTo>
                <a:cubicBezTo>
                  <a:pt x="98" y="227"/>
                  <a:pt x="105" y="234"/>
                  <a:pt x="112" y="242"/>
                </a:cubicBezTo>
                <a:cubicBezTo>
                  <a:pt x="117" y="246"/>
                  <a:pt x="121" y="251"/>
                  <a:pt x="125" y="256"/>
                </a:cubicBezTo>
                <a:cubicBezTo>
                  <a:pt x="127" y="260"/>
                  <a:pt x="128" y="263"/>
                  <a:pt x="129" y="267"/>
                </a:cubicBezTo>
                <a:cubicBezTo>
                  <a:pt x="131" y="279"/>
                  <a:pt x="131" y="291"/>
                  <a:pt x="131" y="295"/>
                </a:cubicBezTo>
                <a:cubicBezTo>
                  <a:pt x="131" y="295"/>
                  <a:pt x="131" y="296"/>
                  <a:pt x="131" y="296"/>
                </a:cubicBezTo>
                <a:cubicBezTo>
                  <a:pt x="131" y="298"/>
                  <a:pt x="132" y="300"/>
                  <a:pt x="133" y="301"/>
                </a:cubicBezTo>
                <a:cubicBezTo>
                  <a:pt x="135" y="302"/>
                  <a:pt x="137" y="303"/>
                  <a:pt x="139" y="303"/>
                </a:cubicBezTo>
                <a:cubicBezTo>
                  <a:pt x="196" y="303"/>
                  <a:pt x="196" y="303"/>
                  <a:pt x="196" y="303"/>
                </a:cubicBezTo>
                <a:cubicBezTo>
                  <a:pt x="200" y="303"/>
                  <a:pt x="204" y="300"/>
                  <a:pt x="204" y="296"/>
                </a:cubicBezTo>
                <a:cubicBezTo>
                  <a:pt x="204" y="296"/>
                  <a:pt x="204" y="295"/>
                  <a:pt x="204" y="295"/>
                </a:cubicBezTo>
                <a:cubicBezTo>
                  <a:pt x="204" y="291"/>
                  <a:pt x="204" y="279"/>
                  <a:pt x="206" y="267"/>
                </a:cubicBezTo>
                <a:cubicBezTo>
                  <a:pt x="207" y="261"/>
                  <a:pt x="210" y="256"/>
                  <a:pt x="213" y="252"/>
                </a:cubicBezTo>
                <a:cubicBezTo>
                  <a:pt x="217" y="248"/>
                  <a:pt x="221" y="244"/>
                  <a:pt x="225" y="240"/>
                </a:cubicBezTo>
                <a:cubicBezTo>
                  <a:pt x="233" y="231"/>
                  <a:pt x="241" y="222"/>
                  <a:pt x="246" y="208"/>
                </a:cubicBezTo>
                <a:cubicBezTo>
                  <a:pt x="250" y="199"/>
                  <a:pt x="252" y="187"/>
                  <a:pt x="252" y="173"/>
                </a:cubicBezTo>
                <a:close/>
                <a:moveTo>
                  <a:pt x="264" y="248"/>
                </a:moveTo>
                <a:cubicBezTo>
                  <a:pt x="259" y="255"/>
                  <a:pt x="254" y="261"/>
                  <a:pt x="250" y="266"/>
                </a:cubicBezTo>
                <a:cubicBezTo>
                  <a:pt x="270" y="287"/>
                  <a:pt x="270" y="287"/>
                  <a:pt x="270" y="287"/>
                </a:cubicBezTo>
                <a:cubicBezTo>
                  <a:pt x="275" y="291"/>
                  <a:pt x="282" y="291"/>
                  <a:pt x="286" y="287"/>
                </a:cubicBezTo>
                <a:cubicBezTo>
                  <a:pt x="290" y="282"/>
                  <a:pt x="290" y="275"/>
                  <a:pt x="286" y="271"/>
                </a:cubicBezTo>
                <a:lnTo>
                  <a:pt x="264" y="248"/>
                </a:lnTo>
                <a:close/>
                <a:moveTo>
                  <a:pt x="324" y="157"/>
                </a:moveTo>
                <a:cubicBezTo>
                  <a:pt x="284" y="157"/>
                  <a:pt x="284" y="157"/>
                  <a:pt x="284" y="157"/>
                </a:cubicBezTo>
                <a:cubicBezTo>
                  <a:pt x="285" y="162"/>
                  <a:pt x="285" y="167"/>
                  <a:pt x="285" y="173"/>
                </a:cubicBezTo>
                <a:cubicBezTo>
                  <a:pt x="285" y="175"/>
                  <a:pt x="285" y="177"/>
                  <a:pt x="285" y="179"/>
                </a:cubicBezTo>
                <a:cubicBezTo>
                  <a:pt x="324" y="179"/>
                  <a:pt x="324" y="179"/>
                  <a:pt x="324" y="179"/>
                </a:cubicBezTo>
                <a:cubicBezTo>
                  <a:pt x="330" y="179"/>
                  <a:pt x="335" y="174"/>
                  <a:pt x="335" y="168"/>
                </a:cubicBezTo>
                <a:cubicBezTo>
                  <a:pt x="335" y="162"/>
                  <a:pt x="330" y="157"/>
                  <a:pt x="324" y="157"/>
                </a:cubicBezTo>
                <a:close/>
                <a:moveTo>
                  <a:pt x="196" y="217"/>
                </a:moveTo>
                <a:cubicBezTo>
                  <a:pt x="194" y="216"/>
                  <a:pt x="192" y="216"/>
                  <a:pt x="189" y="216"/>
                </a:cubicBezTo>
                <a:cubicBezTo>
                  <a:pt x="188" y="216"/>
                  <a:pt x="188" y="216"/>
                  <a:pt x="188" y="216"/>
                </a:cubicBezTo>
                <a:cubicBezTo>
                  <a:pt x="187" y="216"/>
                  <a:pt x="186" y="216"/>
                  <a:pt x="185" y="216"/>
                </a:cubicBezTo>
                <a:cubicBezTo>
                  <a:pt x="185" y="216"/>
                  <a:pt x="184" y="217"/>
                  <a:pt x="184" y="217"/>
                </a:cubicBezTo>
                <a:cubicBezTo>
                  <a:pt x="183" y="217"/>
                  <a:pt x="183" y="217"/>
                  <a:pt x="182" y="217"/>
                </a:cubicBezTo>
                <a:cubicBezTo>
                  <a:pt x="182" y="218"/>
                  <a:pt x="181" y="218"/>
                  <a:pt x="181" y="219"/>
                </a:cubicBezTo>
                <a:cubicBezTo>
                  <a:pt x="181" y="219"/>
                  <a:pt x="180" y="219"/>
                  <a:pt x="180" y="219"/>
                </a:cubicBezTo>
                <a:cubicBezTo>
                  <a:pt x="180" y="219"/>
                  <a:pt x="179" y="220"/>
                  <a:pt x="179" y="220"/>
                </a:cubicBezTo>
                <a:cubicBezTo>
                  <a:pt x="179" y="220"/>
                  <a:pt x="179" y="221"/>
                  <a:pt x="179" y="221"/>
                </a:cubicBezTo>
                <a:cubicBezTo>
                  <a:pt x="178" y="219"/>
                  <a:pt x="176" y="218"/>
                  <a:pt x="175" y="217"/>
                </a:cubicBezTo>
                <a:cubicBezTo>
                  <a:pt x="173" y="216"/>
                  <a:pt x="171" y="215"/>
                  <a:pt x="168" y="215"/>
                </a:cubicBezTo>
                <a:cubicBezTo>
                  <a:pt x="168" y="215"/>
                  <a:pt x="168" y="216"/>
                  <a:pt x="167" y="216"/>
                </a:cubicBezTo>
                <a:cubicBezTo>
                  <a:pt x="167" y="216"/>
                  <a:pt x="167" y="215"/>
                  <a:pt x="167" y="215"/>
                </a:cubicBezTo>
                <a:cubicBezTo>
                  <a:pt x="164" y="215"/>
                  <a:pt x="162" y="216"/>
                  <a:pt x="160" y="217"/>
                </a:cubicBezTo>
                <a:cubicBezTo>
                  <a:pt x="158" y="218"/>
                  <a:pt x="157" y="219"/>
                  <a:pt x="156" y="221"/>
                </a:cubicBezTo>
                <a:cubicBezTo>
                  <a:pt x="156" y="221"/>
                  <a:pt x="156" y="220"/>
                  <a:pt x="156" y="220"/>
                </a:cubicBezTo>
                <a:cubicBezTo>
                  <a:pt x="155" y="220"/>
                  <a:pt x="155" y="219"/>
                  <a:pt x="155" y="219"/>
                </a:cubicBezTo>
                <a:cubicBezTo>
                  <a:pt x="154" y="219"/>
                  <a:pt x="154" y="219"/>
                  <a:pt x="154" y="219"/>
                </a:cubicBezTo>
                <a:cubicBezTo>
                  <a:pt x="153" y="218"/>
                  <a:pt x="153" y="218"/>
                  <a:pt x="152" y="217"/>
                </a:cubicBezTo>
                <a:cubicBezTo>
                  <a:pt x="152" y="217"/>
                  <a:pt x="152" y="217"/>
                  <a:pt x="151" y="217"/>
                </a:cubicBezTo>
                <a:cubicBezTo>
                  <a:pt x="151" y="217"/>
                  <a:pt x="150" y="216"/>
                  <a:pt x="150" y="216"/>
                </a:cubicBezTo>
                <a:cubicBezTo>
                  <a:pt x="149" y="216"/>
                  <a:pt x="148" y="216"/>
                  <a:pt x="146" y="216"/>
                </a:cubicBezTo>
                <a:cubicBezTo>
                  <a:pt x="145" y="216"/>
                  <a:pt x="145" y="216"/>
                  <a:pt x="145" y="216"/>
                </a:cubicBezTo>
                <a:cubicBezTo>
                  <a:pt x="143" y="216"/>
                  <a:pt x="141" y="216"/>
                  <a:pt x="139" y="217"/>
                </a:cubicBezTo>
                <a:cubicBezTo>
                  <a:pt x="138" y="218"/>
                  <a:pt x="138" y="218"/>
                  <a:pt x="137" y="218"/>
                </a:cubicBezTo>
                <a:cubicBezTo>
                  <a:pt x="135" y="220"/>
                  <a:pt x="134" y="223"/>
                  <a:pt x="134" y="227"/>
                </a:cubicBezTo>
                <a:cubicBezTo>
                  <a:pt x="134" y="230"/>
                  <a:pt x="135" y="233"/>
                  <a:pt x="137" y="237"/>
                </a:cubicBezTo>
                <a:cubicBezTo>
                  <a:pt x="139" y="241"/>
                  <a:pt x="143" y="246"/>
                  <a:pt x="147" y="255"/>
                </a:cubicBezTo>
                <a:cubicBezTo>
                  <a:pt x="150" y="262"/>
                  <a:pt x="153" y="272"/>
                  <a:pt x="155" y="287"/>
                </a:cubicBezTo>
                <a:cubicBezTo>
                  <a:pt x="162" y="287"/>
                  <a:pt x="162" y="287"/>
                  <a:pt x="162" y="287"/>
                </a:cubicBezTo>
                <a:cubicBezTo>
                  <a:pt x="160" y="271"/>
                  <a:pt x="156" y="260"/>
                  <a:pt x="153" y="252"/>
                </a:cubicBezTo>
                <a:cubicBezTo>
                  <a:pt x="149" y="242"/>
                  <a:pt x="144" y="237"/>
                  <a:pt x="143" y="234"/>
                </a:cubicBezTo>
                <a:cubicBezTo>
                  <a:pt x="142" y="233"/>
                  <a:pt x="142" y="233"/>
                  <a:pt x="142" y="232"/>
                </a:cubicBezTo>
                <a:cubicBezTo>
                  <a:pt x="141" y="230"/>
                  <a:pt x="140" y="228"/>
                  <a:pt x="140" y="227"/>
                </a:cubicBezTo>
                <a:cubicBezTo>
                  <a:pt x="140" y="225"/>
                  <a:pt x="141" y="224"/>
                  <a:pt x="142" y="223"/>
                </a:cubicBezTo>
                <a:cubicBezTo>
                  <a:pt x="142" y="223"/>
                  <a:pt x="144" y="222"/>
                  <a:pt x="145" y="222"/>
                </a:cubicBezTo>
                <a:cubicBezTo>
                  <a:pt x="146" y="222"/>
                  <a:pt x="146" y="222"/>
                  <a:pt x="146" y="222"/>
                </a:cubicBezTo>
                <a:cubicBezTo>
                  <a:pt x="148" y="223"/>
                  <a:pt x="149" y="223"/>
                  <a:pt x="150" y="224"/>
                </a:cubicBezTo>
                <a:cubicBezTo>
                  <a:pt x="151" y="224"/>
                  <a:pt x="151" y="225"/>
                  <a:pt x="151" y="225"/>
                </a:cubicBezTo>
                <a:cubicBezTo>
                  <a:pt x="152" y="226"/>
                  <a:pt x="153" y="228"/>
                  <a:pt x="155" y="230"/>
                </a:cubicBezTo>
                <a:cubicBezTo>
                  <a:pt x="155" y="231"/>
                  <a:pt x="157" y="232"/>
                  <a:pt x="158" y="231"/>
                </a:cubicBezTo>
                <a:cubicBezTo>
                  <a:pt x="159" y="231"/>
                  <a:pt x="160" y="230"/>
                  <a:pt x="160" y="229"/>
                </a:cubicBezTo>
                <a:cubicBezTo>
                  <a:pt x="161" y="228"/>
                  <a:pt x="161" y="227"/>
                  <a:pt x="161" y="226"/>
                </a:cubicBezTo>
                <a:cubicBezTo>
                  <a:pt x="161" y="225"/>
                  <a:pt x="162" y="225"/>
                  <a:pt x="162" y="225"/>
                </a:cubicBezTo>
                <a:cubicBezTo>
                  <a:pt x="162" y="224"/>
                  <a:pt x="162" y="224"/>
                  <a:pt x="162" y="224"/>
                </a:cubicBezTo>
                <a:cubicBezTo>
                  <a:pt x="163" y="223"/>
                  <a:pt x="163" y="223"/>
                  <a:pt x="163" y="223"/>
                </a:cubicBezTo>
                <a:cubicBezTo>
                  <a:pt x="164" y="222"/>
                  <a:pt x="165" y="222"/>
                  <a:pt x="167" y="222"/>
                </a:cubicBezTo>
                <a:cubicBezTo>
                  <a:pt x="167" y="222"/>
                  <a:pt x="167" y="222"/>
                  <a:pt x="167" y="222"/>
                </a:cubicBezTo>
                <a:cubicBezTo>
                  <a:pt x="168" y="222"/>
                  <a:pt x="168" y="222"/>
                  <a:pt x="168" y="222"/>
                </a:cubicBezTo>
                <a:cubicBezTo>
                  <a:pt x="170" y="222"/>
                  <a:pt x="171" y="222"/>
                  <a:pt x="171" y="223"/>
                </a:cubicBezTo>
                <a:cubicBezTo>
                  <a:pt x="172" y="223"/>
                  <a:pt x="172" y="223"/>
                  <a:pt x="173" y="224"/>
                </a:cubicBezTo>
                <a:cubicBezTo>
                  <a:pt x="173" y="224"/>
                  <a:pt x="173" y="224"/>
                  <a:pt x="173" y="225"/>
                </a:cubicBezTo>
                <a:cubicBezTo>
                  <a:pt x="173" y="225"/>
                  <a:pt x="173" y="225"/>
                  <a:pt x="174" y="226"/>
                </a:cubicBezTo>
                <a:cubicBezTo>
                  <a:pt x="174" y="227"/>
                  <a:pt x="174" y="228"/>
                  <a:pt x="174" y="229"/>
                </a:cubicBezTo>
                <a:cubicBezTo>
                  <a:pt x="175" y="230"/>
                  <a:pt x="176" y="231"/>
                  <a:pt x="177" y="231"/>
                </a:cubicBezTo>
                <a:cubicBezTo>
                  <a:pt x="178" y="232"/>
                  <a:pt x="179" y="231"/>
                  <a:pt x="180" y="230"/>
                </a:cubicBezTo>
                <a:cubicBezTo>
                  <a:pt x="182" y="228"/>
                  <a:pt x="182" y="226"/>
                  <a:pt x="184" y="225"/>
                </a:cubicBezTo>
                <a:cubicBezTo>
                  <a:pt x="184" y="225"/>
                  <a:pt x="184" y="224"/>
                  <a:pt x="185" y="224"/>
                </a:cubicBezTo>
                <a:cubicBezTo>
                  <a:pt x="185" y="223"/>
                  <a:pt x="187" y="223"/>
                  <a:pt x="189" y="222"/>
                </a:cubicBezTo>
                <a:cubicBezTo>
                  <a:pt x="189" y="222"/>
                  <a:pt x="189" y="222"/>
                  <a:pt x="189" y="222"/>
                </a:cubicBezTo>
                <a:cubicBezTo>
                  <a:pt x="191" y="222"/>
                  <a:pt x="192" y="223"/>
                  <a:pt x="193" y="223"/>
                </a:cubicBezTo>
                <a:cubicBezTo>
                  <a:pt x="194" y="224"/>
                  <a:pt x="194" y="225"/>
                  <a:pt x="194" y="227"/>
                </a:cubicBezTo>
                <a:cubicBezTo>
                  <a:pt x="194" y="228"/>
                  <a:pt x="194" y="230"/>
                  <a:pt x="193" y="232"/>
                </a:cubicBezTo>
                <a:cubicBezTo>
                  <a:pt x="193" y="233"/>
                  <a:pt x="193" y="233"/>
                  <a:pt x="192" y="234"/>
                </a:cubicBezTo>
                <a:cubicBezTo>
                  <a:pt x="191" y="237"/>
                  <a:pt x="186" y="242"/>
                  <a:pt x="182" y="252"/>
                </a:cubicBezTo>
                <a:cubicBezTo>
                  <a:pt x="178" y="260"/>
                  <a:pt x="175" y="271"/>
                  <a:pt x="173" y="287"/>
                </a:cubicBezTo>
                <a:cubicBezTo>
                  <a:pt x="180" y="287"/>
                  <a:pt x="180" y="287"/>
                  <a:pt x="180" y="287"/>
                </a:cubicBezTo>
                <a:cubicBezTo>
                  <a:pt x="182" y="272"/>
                  <a:pt x="185" y="262"/>
                  <a:pt x="188" y="255"/>
                </a:cubicBezTo>
                <a:cubicBezTo>
                  <a:pt x="192" y="246"/>
                  <a:pt x="196" y="241"/>
                  <a:pt x="198" y="237"/>
                </a:cubicBezTo>
                <a:cubicBezTo>
                  <a:pt x="200" y="233"/>
                  <a:pt x="201" y="230"/>
                  <a:pt x="201" y="227"/>
                </a:cubicBezTo>
                <a:cubicBezTo>
                  <a:pt x="201" y="223"/>
                  <a:pt x="200" y="220"/>
                  <a:pt x="198" y="218"/>
                </a:cubicBezTo>
                <a:cubicBezTo>
                  <a:pt x="197" y="218"/>
                  <a:pt x="196" y="218"/>
                  <a:pt x="196" y="217"/>
                </a:cubicBezTo>
                <a:close/>
                <a:moveTo>
                  <a:pt x="49" y="271"/>
                </a:moveTo>
                <a:cubicBezTo>
                  <a:pt x="44" y="275"/>
                  <a:pt x="44" y="282"/>
                  <a:pt x="49" y="287"/>
                </a:cubicBezTo>
                <a:cubicBezTo>
                  <a:pt x="53" y="291"/>
                  <a:pt x="60" y="291"/>
                  <a:pt x="65" y="287"/>
                </a:cubicBezTo>
                <a:cubicBezTo>
                  <a:pt x="85" y="266"/>
                  <a:pt x="85" y="266"/>
                  <a:pt x="85" y="266"/>
                </a:cubicBezTo>
                <a:cubicBezTo>
                  <a:pt x="80" y="261"/>
                  <a:pt x="76" y="255"/>
                  <a:pt x="71" y="248"/>
                </a:cubicBezTo>
                <a:lnTo>
                  <a:pt x="49" y="271"/>
                </a:lnTo>
                <a:close/>
              </a:path>
            </a:pathLst>
          </a:custGeom>
          <a:solidFill>
            <a:srgbClr val="FEFAB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6" name="Freeform 16"/>
          <p:cNvSpPr>
            <a:spLocks noEditPoints="1"/>
          </p:cNvSpPr>
          <p:nvPr/>
        </p:nvSpPr>
        <p:spPr bwMode="auto">
          <a:xfrm>
            <a:off x="7542363" y="2976548"/>
            <a:ext cx="383284" cy="324231"/>
          </a:xfrm>
          <a:custGeom>
            <a:avLst/>
            <a:gdLst>
              <a:gd name="T0" fmla="*/ 281 w 289"/>
              <a:gd name="T1" fmla="*/ 236 h 246"/>
              <a:gd name="T2" fmla="*/ 0 w 289"/>
              <a:gd name="T3" fmla="*/ 246 h 246"/>
              <a:gd name="T4" fmla="*/ 53 w 289"/>
              <a:gd name="T5" fmla="*/ 228 h 246"/>
              <a:gd name="T6" fmla="*/ 58 w 289"/>
              <a:gd name="T7" fmla="*/ 192 h 246"/>
              <a:gd name="T8" fmla="*/ 18 w 289"/>
              <a:gd name="T9" fmla="*/ 224 h 246"/>
              <a:gd name="T10" fmla="*/ 53 w 289"/>
              <a:gd name="T11" fmla="*/ 228 h 246"/>
              <a:gd name="T12" fmla="*/ 108 w 289"/>
              <a:gd name="T13" fmla="*/ 224 h 246"/>
              <a:gd name="T14" fmla="*/ 105 w 289"/>
              <a:gd name="T15" fmla="*/ 177 h 246"/>
              <a:gd name="T16" fmla="*/ 69 w 289"/>
              <a:gd name="T17" fmla="*/ 224 h 246"/>
              <a:gd name="T18" fmla="*/ 104 w 289"/>
              <a:gd name="T19" fmla="*/ 228 h 246"/>
              <a:gd name="T20" fmla="*/ 159 w 289"/>
              <a:gd name="T21" fmla="*/ 224 h 246"/>
              <a:gd name="T22" fmla="*/ 119 w 289"/>
              <a:gd name="T23" fmla="*/ 171 h 246"/>
              <a:gd name="T24" fmla="*/ 124 w 289"/>
              <a:gd name="T25" fmla="*/ 228 h 246"/>
              <a:gd name="T26" fmla="*/ 205 w 289"/>
              <a:gd name="T27" fmla="*/ 228 h 246"/>
              <a:gd name="T28" fmla="*/ 209 w 289"/>
              <a:gd name="T29" fmla="*/ 113 h 246"/>
              <a:gd name="T30" fmla="*/ 170 w 289"/>
              <a:gd name="T31" fmla="*/ 143 h 246"/>
              <a:gd name="T32" fmla="*/ 175 w 289"/>
              <a:gd name="T33" fmla="*/ 228 h 246"/>
              <a:gd name="T34" fmla="*/ 256 w 289"/>
              <a:gd name="T35" fmla="*/ 228 h 246"/>
              <a:gd name="T36" fmla="*/ 260 w 289"/>
              <a:gd name="T37" fmla="*/ 57 h 246"/>
              <a:gd name="T38" fmla="*/ 221 w 289"/>
              <a:gd name="T39" fmla="*/ 224 h 246"/>
              <a:gd name="T40" fmla="*/ 256 w 289"/>
              <a:gd name="T41" fmla="*/ 228 h 246"/>
              <a:gd name="T42" fmla="*/ 274 w 289"/>
              <a:gd name="T43" fmla="*/ 7 h 246"/>
              <a:gd name="T44" fmla="*/ 224 w 289"/>
              <a:gd name="T45" fmla="*/ 14 h 246"/>
              <a:gd name="T46" fmla="*/ 229 w 289"/>
              <a:gd name="T47" fmla="*/ 30 h 246"/>
              <a:gd name="T48" fmla="*/ 180 w 289"/>
              <a:gd name="T49" fmla="*/ 99 h 246"/>
              <a:gd name="T50" fmla="*/ 1 w 289"/>
              <a:gd name="T51" fmla="*/ 168 h 246"/>
              <a:gd name="T52" fmla="*/ 103 w 289"/>
              <a:gd name="T53" fmla="*/ 165 h 246"/>
              <a:gd name="T54" fmla="*/ 266 w 289"/>
              <a:gd name="T55" fmla="*/ 34 h 246"/>
              <a:gd name="T56" fmla="*/ 282 w 289"/>
              <a:gd name="T57" fmla="*/ 58 h 246"/>
              <a:gd name="T58" fmla="*/ 38 w 289"/>
              <a:gd name="T59" fmla="*/ 131 h 246"/>
              <a:gd name="T60" fmla="*/ 40 w 289"/>
              <a:gd name="T61" fmla="*/ 141 h 246"/>
              <a:gd name="T62" fmla="*/ 50 w 289"/>
              <a:gd name="T63" fmla="*/ 139 h 246"/>
              <a:gd name="T64" fmla="*/ 70 w 289"/>
              <a:gd name="T65" fmla="*/ 125 h 246"/>
              <a:gd name="T66" fmla="*/ 50 w 289"/>
              <a:gd name="T67" fmla="*/ 79 h 246"/>
              <a:gd name="T68" fmla="*/ 40 w 289"/>
              <a:gd name="T69" fmla="*/ 74 h 246"/>
              <a:gd name="T70" fmla="*/ 31 w 289"/>
              <a:gd name="T71" fmla="*/ 69 h 246"/>
              <a:gd name="T72" fmla="*/ 45 w 289"/>
              <a:gd name="T73" fmla="*/ 54 h 246"/>
              <a:gd name="T74" fmla="*/ 60 w 289"/>
              <a:gd name="T75" fmla="*/ 60 h 246"/>
              <a:gd name="T76" fmla="*/ 62 w 289"/>
              <a:gd name="T77" fmla="*/ 62 h 246"/>
              <a:gd name="T78" fmla="*/ 75 w 289"/>
              <a:gd name="T79" fmla="*/ 59 h 246"/>
              <a:gd name="T80" fmla="*/ 57 w 289"/>
              <a:gd name="T81" fmla="*/ 40 h 246"/>
              <a:gd name="T82" fmla="*/ 50 w 289"/>
              <a:gd name="T83" fmla="*/ 31 h 246"/>
              <a:gd name="T84" fmla="*/ 40 w 289"/>
              <a:gd name="T85" fmla="*/ 29 h 246"/>
              <a:gd name="T86" fmla="*/ 38 w 289"/>
              <a:gd name="T87" fmla="*/ 39 h 246"/>
              <a:gd name="T88" fmla="*/ 15 w 289"/>
              <a:gd name="T89" fmla="*/ 75 h 246"/>
              <a:gd name="T90" fmla="*/ 49 w 289"/>
              <a:gd name="T91" fmla="*/ 96 h 246"/>
              <a:gd name="T92" fmla="*/ 59 w 289"/>
              <a:gd name="T93" fmla="*/ 103 h 246"/>
              <a:gd name="T94" fmla="*/ 47 w 289"/>
              <a:gd name="T95" fmla="*/ 117 h 246"/>
              <a:gd name="T96" fmla="*/ 28 w 289"/>
              <a:gd name="T97" fmla="*/ 110 h 246"/>
              <a:gd name="T98" fmla="*/ 26 w 289"/>
              <a:gd name="T99" fmla="*/ 108 h 246"/>
              <a:gd name="T100" fmla="*/ 13 w 289"/>
              <a:gd name="T101" fmla="*/ 111 h 246"/>
              <a:gd name="T102" fmla="*/ 38 w 289"/>
              <a:gd name="T103" fmla="*/ 131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89" h="246">
                <a:moveTo>
                  <a:pt x="0" y="236"/>
                </a:moveTo>
                <a:cubicBezTo>
                  <a:pt x="281" y="236"/>
                  <a:pt x="281" y="236"/>
                  <a:pt x="281" y="236"/>
                </a:cubicBezTo>
                <a:cubicBezTo>
                  <a:pt x="281" y="246"/>
                  <a:pt x="281" y="246"/>
                  <a:pt x="281" y="246"/>
                </a:cubicBezTo>
                <a:cubicBezTo>
                  <a:pt x="0" y="246"/>
                  <a:pt x="0" y="246"/>
                  <a:pt x="0" y="246"/>
                </a:cubicBezTo>
                <a:lnTo>
                  <a:pt x="0" y="236"/>
                </a:lnTo>
                <a:close/>
                <a:moveTo>
                  <a:pt x="53" y="228"/>
                </a:moveTo>
                <a:cubicBezTo>
                  <a:pt x="56" y="228"/>
                  <a:pt x="58" y="226"/>
                  <a:pt x="58" y="224"/>
                </a:cubicBezTo>
                <a:cubicBezTo>
                  <a:pt x="58" y="192"/>
                  <a:pt x="58" y="192"/>
                  <a:pt x="58" y="192"/>
                </a:cubicBezTo>
                <a:cubicBezTo>
                  <a:pt x="42" y="196"/>
                  <a:pt x="28" y="198"/>
                  <a:pt x="18" y="199"/>
                </a:cubicBezTo>
                <a:cubicBezTo>
                  <a:pt x="18" y="224"/>
                  <a:pt x="18" y="224"/>
                  <a:pt x="18" y="224"/>
                </a:cubicBezTo>
                <a:cubicBezTo>
                  <a:pt x="18" y="226"/>
                  <a:pt x="20" y="228"/>
                  <a:pt x="23" y="228"/>
                </a:cubicBezTo>
                <a:lnTo>
                  <a:pt x="53" y="228"/>
                </a:lnTo>
                <a:close/>
                <a:moveTo>
                  <a:pt x="104" y="228"/>
                </a:moveTo>
                <a:cubicBezTo>
                  <a:pt x="106" y="228"/>
                  <a:pt x="108" y="226"/>
                  <a:pt x="108" y="224"/>
                </a:cubicBezTo>
                <a:cubicBezTo>
                  <a:pt x="108" y="176"/>
                  <a:pt x="108" y="176"/>
                  <a:pt x="108" y="176"/>
                </a:cubicBezTo>
                <a:cubicBezTo>
                  <a:pt x="107" y="176"/>
                  <a:pt x="106" y="177"/>
                  <a:pt x="105" y="177"/>
                </a:cubicBezTo>
                <a:cubicBezTo>
                  <a:pt x="92" y="182"/>
                  <a:pt x="80" y="186"/>
                  <a:pt x="69" y="189"/>
                </a:cubicBezTo>
                <a:cubicBezTo>
                  <a:pt x="69" y="224"/>
                  <a:pt x="69" y="224"/>
                  <a:pt x="69" y="224"/>
                </a:cubicBezTo>
                <a:cubicBezTo>
                  <a:pt x="69" y="226"/>
                  <a:pt x="71" y="228"/>
                  <a:pt x="73" y="228"/>
                </a:cubicBezTo>
                <a:lnTo>
                  <a:pt x="104" y="228"/>
                </a:lnTo>
                <a:close/>
                <a:moveTo>
                  <a:pt x="154" y="228"/>
                </a:moveTo>
                <a:cubicBezTo>
                  <a:pt x="157" y="228"/>
                  <a:pt x="159" y="226"/>
                  <a:pt x="159" y="224"/>
                </a:cubicBezTo>
                <a:cubicBezTo>
                  <a:pt x="159" y="150"/>
                  <a:pt x="159" y="150"/>
                  <a:pt x="159" y="150"/>
                </a:cubicBezTo>
                <a:cubicBezTo>
                  <a:pt x="146" y="158"/>
                  <a:pt x="133" y="165"/>
                  <a:pt x="119" y="171"/>
                </a:cubicBezTo>
                <a:cubicBezTo>
                  <a:pt x="119" y="224"/>
                  <a:pt x="119" y="224"/>
                  <a:pt x="119" y="224"/>
                </a:cubicBezTo>
                <a:cubicBezTo>
                  <a:pt x="119" y="226"/>
                  <a:pt x="122" y="228"/>
                  <a:pt x="124" y="228"/>
                </a:cubicBezTo>
                <a:lnTo>
                  <a:pt x="154" y="228"/>
                </a:lnTo>
                <a:close/>
                <a:moveTo>
                  <a:pt x="205" y="228"/>
                </a:moveTo>
                <a:cubicBezTo>
                  <a:pt x="207" y="228"/>
                  <a:pt x="209" y="226"/>
                  <a:pt x="209" y="224"/>
                </a:cubicBezTo>
                <a:cubicBezTo>
                  <a:pt x="209" y="113"/>
                  <a:pt x="209" y="113"/>
                  <a:pt x="209" y="113"/>
                </a:cubicBezTo>
                <a:cubicBezTo>
                  <a:pt x="205" y="117"/>
                  <a:pt x="200" y="121"/>
                  <a:pt x="196" y="124"/>
                </a:cubicBezTo>
                <a:cubicBezTo>
                  <a:pt x="187" y="131"/>
                  <a:pt x="179" y="137"/>
                  <a:pt x="170" y="143"/>
                </a:cubicBezTo>
                <a:cubicBezTo>
                  <a:pt x="170" y="224"/>
                  <a:pt x="170" y="224"/>
                  <a:pt x="170" y="224"/>
                </a:cubicBezTo>
                <a:cubicBezTo>
                  <a:pt x="170" y="226"/>
                  <a:pt x="172" y="228"/>
                  <a:pt x="175" y="228"/>
                </a:cubicBezTo>
                <a:lnTo>
                  <a:pt x="205" y="228"/>
                </a:lnTo>
                <a:close/>
                <a:moveTo>
                  <a:pt x="256" y="228"/>
                </a:moveTo>
                <a:cubicBezTo>
                  <a:pt x="258" y="228"/>
                  <a:pt x="260" y="226"/>
                  <a:pt x="260" y="224"/>
                </a:cubicBezTo>
                <a:cubicBezTo>
                  <a:pt x="260" y="57"/>
                  <a:pt x="260" y="57"/>
                  <a:pt x="260" y="57"/>
                </a:cubicBezTo>
                <a:cubicBezTo>
                  <a:pt x="248" y="74"/>
                  <a:pt x="235" y="89"/>
                  <a:pt x="221" y="102"/>
                </a:cubicBezTo>
                <a:cubicBezTo>
                  <a:pt x="221" y="224"/>
                  <a:pt x="221" y="224"/>
                  <a:pt x="221" y="224"/>
                </a:cubicBezTo>
                <a:cubicBezTo>
                  <a:pt x="221" y="226"/>
                  <a:pt x="223" y="228"/>
                  <a:pt x="225" y="228"/>
                </a:cubicBezTo>
                <a:lnTo>
                  <a:pt x="256" y="228"/>
                </a:lnTo>
                <a:close/>
                <a:moveTo>
                  <a:pt x="287" y="47"/>
                </a:moveTo>
                <a:cubicBezTo>
                  <a:pt x="274" y="7"/>
                  <a:pt x="274" y="7"/>
                  <a:pt x="274" y="7"/>
                </a:cubicBezTo>
                <a:cubicBezTo>
                  <a:pt x="273" y="2"/>
                  <a:pt x="268" y="0"/>
                  <a:pt x="264" y="1"/>
                </a:cubicBezTo>
                <a:cubicBezTo>
                  <a:pt x="224" y="14"/>
                  <a:pt x="224" y="14"/>
                  <a:pt x="224" y="14"/>
                </a:cubicBezTo>
                <a:cubicBezTo>
                  <a:pt x="220" y="16"/>
                  <a:pt x="217" y="20"/>
                  <a:pt x="219" y="24"/>
                </a:cubicBezTo>
                <a:cubicBezTo>
                  <a:pt x="220" y="29"/>
                  <a:pt x="225" y="31"/>
                  <a:pt x="229" y="30"/>
                </a:cubicBezTo>
                <a:cubicBezTo>
                  <a:pt x="249" y="23"/>
                  <a:pt x="249" y="23"/>
                  <a:pt x="249" y="23"/>
                </a:cubicBezTo>
                <a:cubicBezTo>
                  <a:pt x="228" y="55"/>
                  <a:pt x="204" y="79"/>
                  <a:pt x="180" y="99"/>
                </a:cubicBezTo>
                <a:cubicBezTo>
                  <a:pt x="137" y="133"/>
                  <a:pt x="93" y="150"/>
                  <a:pt x="59" y="159"/>
                </a:cubicBezTo>
                <a:cubicBezTo>
                  <a:pt x="25" y="168"/>
                  <a:pt x="2" y="168"/>
                  <a:pt x="1" y="168"/>
                </a:cubicBezTo>
                <a:cubicBezTo>
                  <a:pt x="1" y="168"/>
                  <a:pt x="1" y="187"/>
                  <a:pt x="1" y="187"/>
                </a:cubicBezTo>
                <a:cubicBezTo>
                  <a:pt x="4" y="187"/>
                  <a:pt x="47" y="187"/>
                  <a:pt x="103" y="165"/>
                </a:cubicBezTo>
                <a:cubicBezTo>
                  <a:pt x="131" y="154"/>
                  <a:pt x="162" y="138"/>
                  <a:pt x="192" y="114"/>
                </a:cubicBezTo>
                <a:cubicBezTo>
                  <a:pt x="218" y="93"/>
                  <a:pt x="243" y="67"/>
                  <a:pt x="266" y="34"/>
                </a:cubicBezTo>
                <a:cubicBezTo>
                  <a:pt x="272" y="52"/>
                  <a:pt x="272" y="52"/>
                  <a:pt x="272" y="52"/>
                </a:cubicBezTo>
                <a:cubicBezTo>
                  <a:pt x="273" y="56"/>
                  <a:pt x="278" y="59"/>
                  <a:pt x="282" y="58"/>
                </a:cubicBezTo>
                <a:cubicBezTo>
                  <a:pt x="286" y="56"/>
                  <a:pt x="289" y="52"/>
                  <a:pt x="287" y="47"/>
                </a:cubicBezTo>
                <a:close/>
                <a:moveTo>
                  <a:pt x="38" y="131"/>
                </a:moveTo>
                <a:cubicBezTo>
                  <a:pt x="38" y="139"/>
                  <a:pt x="38" y="139"/>
                  <a:pt x="38" y="139"/>
                </a:cubicBezTo>
                <a:cubicBezTo>
                  <a:pt x="38" y="140"/>
                  <a:pt x="39" y="141"/>
                  <a:pt x="40" y="141"/>
                </a:cubicBezTo>
                <a:cubicBezTo>
                  <a:pt x="48" y="141"/>
                  <a:pt x="48" y="141"/>
                  <a:pt x="48" y="141"/>
                </a:cubicBezTo>
                <a:cubicBezTo>
                  <a:pt x="49" y="141"/>
                  <a:pt x="50" y="140"/>
                  <a:pt x="50" y="139"/>
                </a:cubicBezTo>
                <a:cubicBezTo>
                  <a:pt x="50" y="131"/>
                  <a:pt x="50" y="131"/>
                  <a:pt x="50" y="131"/>
                </a:cubicBezTo>
                <a:cubicBezTo>
                  <a:pt x="59" y="131"/>
                  <a:pt x="66" y="128"/>
                  <a:pt x="70" y="125"/>
                </a:cubicBezTo>
                <a:cubicBezTo>
                  <a:pt x="77" y="118"/>
                  <a:pt x="80" y="108"/>
                  <a:pt x="77" y="99"/>
                </a:cubicBezTo>
                <a:cubicBezTo>
                  <a:pt x="74" y="89"/>
                  <a:pt x="60" y="83"/>
                  <a:pt x="50" y="79"/>
                </a:cubicBezTo>
                <a:cubicBezTo>
                  <a:pt x="49" y="78"/>
                  <a:pt x="49" y="78"/>
                  <a:pt x="49" y="78"/>
                </a:cubicBezTo>
                <a:cubicBezTo>
                  <a:pt x="46" y="77"/>
                  <a:pt x="41" y="75"/>
                  <a:pt x="40" y="74"/>
                </a:cubicBezTo>
                <a:cubicBezTo>
                  <a:pt x="39" y="74"/>
                  <a:pt x="39" y="74"/>
                  <a:pt x="39" y="74"/>
                </a:cubicBezTo>
                <a:cubicBezTo>
                  <a:pt x="35" y="72"/>
                  <a:pt x="33" y="71"/>
                  <a:pt x="31" y="69"/>
                </a:cubicBezTo>
                <a:cubicBezTo>
                  <a:pt x="29" y="65"/>
                  <a:pt x="30" y="60"/>
                  <a:pt x="33" y="58"/>
                </a:cubicBezTo>
                <a:cubicBezTo>
                  <a:pt x="37" y="54"/>
                  <a:pt x="41" y="54"/>
                  <a:pt x="45" y="54"/>
                </a:cubicBezTo>
                <a:cubicBezTo>
                  <a:pt x="47" y="54"/>
                  <a:pt x="50" y="54"/>
                  <a:pt x="52" y="55"/>
                </a:cubicBezTo>
                <a:cubicBezTo>
                  <a:pt x="55" y="56"/>
                  <a:pt x="58" y="58"/>
                  <a:pt x="60" y="60"/>
                </a:cubicBezTo>
                <a:cubicBezTo>
                  <a:pt x="61" y="60"/>
                  <a:pt x="61" y="61"/>
                  <a:pt x="61" y="61"/>
                </a:cubicBezTo>
                <a:cubicBezTo>
                  <a:pt x="61" y="61"/>
                  <a:pt x="62" y="62"/>
                  <a:pt x="62" y="62"/>
                </a:cubicBezTo>
                <a:cubicBezTo>
                  <a:pt x="63" y="64"/>
                  <a:pt x="65" y="65"/>
                  <a:pt x="67" y="65"/>
                </a:cubicBezTo>
                <a:cubicBezTo>
                  <a:pt x="70" y="65"/>
                  <a:pt x="73" y="62"/>
                  <a:pt x="75" y="59"/>
                </a:cubicBezTo>
                <a:cubicBezTo>
                  <a:pt x="76" y="57"/>
                  <a:pt x="76" y="54"/>
                  <a:pt x="75" y="53"/>
                </a:cubicBezTo>
                <a:cubicBezTo>
                  <a:pt x="71" y="47"/>
                  <a:pt x="63" y="42"/>
                  <a:pt x="57" y="40"/>
                </a:cubicBezTo>
                <a:cubicBezTo>
                  <a:pt x="55" y="40"/>
                  <a:pt x="53" y="39"/>
                  <a:pt x="50" y="39"/>
                </a:cubicBezTo>
                <a:cubicBezTo>
                  <a:pt x="50" y="31"/>
                  <a:pt x="50" y="31"/>
                  <a:pt x="50" y="31"/>
                </a:cubicBezTo>
                <a:cubicBezTo>
                  <a:pt x="50" y="30"/>
                  <a:pt x="49" y="29"/>
                  <a:pt x="48" y="29"/>
                </a:cubicBezTo>
                <a:cubicBezTo>
                  <a:pt x="40" y="29"/>
                  <a:pt x="40" y="29"/>
                  <a:pt x="40" y="29"/>
                </a:cubicBezTo>
                <a:cubicBezTo>
                  <a:pt x="39" y="29"/>
                  <a:pt x="38" y="30"/>
                  <a:pt x="38" y="31"/>
                </a:cubicBezTo>
                <a:cubicBezTo>
                  <a:pt x="38" y="39"/>
                  <a:pt x="38" y="39"/>
                  <a:pt x="38" y="39"/>
                </a:cubicBezTo>
                <a:cubicBezTo>
                  <a:pt x="31" y="41"/>
                  <a:pt x="25" y="43"/>
                  <a:pt x="20" y="48"/>
                </a:cubicBezTo>
                <a:cubicBezTo>
                  <a:pt x="13" y="55"/>
                  <a:pt x="11" y="66"/>
                  <a:pt x="15" y="75"/>
                </a:cubicBezTo>
                <a:cubicBezTo>
                  <a:pt x="17" y="79"/>
                  <a:pt x="21" y="82"/>
                  <a:pt x="24" y="84"/>
                </a:cubicBezTo>
                <a:cubicBezTo>
                  <a:pt x="27" y="86"/>
                  <a:pt x="42" y="93"/>
                  <a:pt x="49" y="96"/>
                </a:cubicBezTo>
                <a:cubicBezTo>
                  <a:pt x="53" y="98"/>
                  <a:pt x="53" y="98"/>
                  <a:pt x="53" y="98"/>
                </a:cubicBezTo>
                <a:cubicBezTo>
                  <a:pt x="56" y="99"/>
                  <a:pt x="58" y="101"/>
                  <a:pt x="59" y="103"/>
                </a:cubicBezTo>
                <a:cubicBezTo>
                  <a:pt x="61" y="107"/>
                  <a:pt x="60" y="111"/>
                  <a:pt x="57" y="114"/>
                </a:cubicBezTo>
                <a:cubicBezTo>
                  <a:pt x="55" y="116"/>
                  <a:pt x="52" y="117"/>
                  <a:pt x="47" y="117"/>
                </a:cubicBezTo>
                <a:cubicBezTo>
                  <a:pt x="44" y="117"/>
                  <a:pt x="39" y="116"/>
                  <a:pt x="35" y="114"/>
                </a:cubicBezTo>
                <a:cubicBezTo>
                  <a:pt x="33" y="114"/>
                  <a:pt x="30" y="112"/>
                  <a:pt x="28" y="110"/>
                </a:cubicBezTo>
                <a:cubicBezTo>
                  <a:pt x="27" y="110"/>
                  <a:pt x="27" y="109"/>
                  <a:pt x="27" y="109"/>
                </a:cubicBezTo>
                <a:cubicBezTo>
                  <a:pt x="26" y="109"/>
                  <a:pt x="26" y="108"/>
                  <a:pt x="26" y="108"/>
                </a:cubicBezTo>
                <a:cubicBezTo>
                  <a:pt x="25" y="106"/>
                  <a:pt x="23" y="105"/>
                  <a:pt x="21" y="105"/>
                </a:cubicBezTo>
                <a:cubicBezTo>
                  <a:pt x="18" y="105"/>
                  <a:pt x="15" y="108"/>
                  <a:pt x="13" y="111"/>
                </a:cubicBezTo>
                <a:cubicBezTo>
                  <a:pt x="12" y="113"/>
                  <a:pt x="12" y="116"/>
                  <a:pt x="13" y="117"/>
                </a:cubicBezTo>
                <a:cubicBezTo>
                  <a:pt x="18" y="125"/>
                  <a:pt x="28" y="129"/>
                  <a:pt x="38" y="131"/>
                </a:cubicBezTo>
                <a:close/>
              </a:path>
            </a:pathLst>
          </a:custGeom>
          <a:solidFill>
            <a:srgbClr val="FEFAB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7" name="Freeform 17"/>
          <p:cNvSpPr>
            <a:spLocks noEditPoints="1"/>
          </p:cNvSpPr>
          <p:nvPr/>
        </p:nvSpPr>
        <p:spPr bwMode="auto">
          <a:xfrm>
            <a:off x="4999235" y="3277135"/>
            <a:ext cx="544743" cy="451377"/>
          </a:xfrm>
          <a:custGeom>
            <a:avLst/>
            <a:gdLst>
              <a:gd name="T0" fmla="*/ 170 w 326"/>
              <a:gd name="T1" fmla="*/ 108 h 272"/>
              <a:gd name="T2" fmla="*/ 148 w 326"/>
              <a:gd name="T3" fmla="*/ 160 h 272"/>
              <a:gd name="T4" fmla="*/ 148 w 326"/>
              <a:gd name="T5" fmla="*/ 106 h 272"/>
              <a:gd name="T6" fmla="*/ 206 w 326"/>
              <a:gd name="T7" fmla="*/ 83 h 272"/>
              <a:gd name="T8" fmla="*/ 181 w 326"/>
              <a:gd name="T9" fmla="*/ 83 h 272"/>
              <a:gd name="T10" fmla="*/ 204 w 326"/>
              <a:gd name="T11" fmla="*/ 160 h 272"/>
              <a:gd name="T12" fmla="*/ 242 w 326"/>
              <a:gd name="T13" fmla="*/ 118 h 272"/>
              <a:gd name="T14" fmla="*/ 217 w 326"/>
              <a:gd name="T15" fmla="*/ 118 h 272"/>
              <a:gd name="T16" fmla="*/ 239 w 326"/>
              <a:gd name="T17" fmla="*/ 160 h 272"/>
              <a:gd name="T18" fmla="*/ 277 w 326"/>
              <a:gd name="T19" fmla="*/ 97 h 272"/>
              <a:gd name="T20" fmla="*/ 252 w 326"/>
              <a:gd name="T21" fmla="*/ 97 h 272"/>
              <a:gd name="T22" fmla="*/ 275 w 326"/>
              <a:gd name="T23" fmla="*/ 160 h 272"/>
              <a:gd name="T24" fmla="*/ 73 w 326"/>
              <a:gd name="T25" fmla="*/ 50 h 272"/>
              <a:gd name="T26" fmla="*/ 53 w 326"/>
              <a:gd name="T27" fmla="*/ 14 h 272"/>
              <a:gd name="T28" fmla="*/ 32 w 326"/>
              <a:gd name="T29" fmla="*/ 50 h 272"/>
              <a:gd name="T30" fmla="*/ 106 w 326"/>
              <a:gd name="T31" fmla="*/ 128 h 272"/>
              <a:gd name="T32" fmla="*/ 116 w 326"/>
              <a:gd name="T33" fmla="*/ 127 h 272"/>
              <a:gd name="T34" fmla="*/ 145 w 326"/>
              <a:gd name="T35" fmla="*/ 98 h 272"/>
              <a:gd name="T36" fmla="*/ 165 w 326"/>
              <a:gd name="T37" fmla="*/ 62 h 272"/>
              <a:gd name="T38" fmla="*/ 131 w 326"/>
              <a:gd name="T39" fmla="*/ 86 h 272"/>
              <a:gd name="T40" fmla="*/ 110 w 326"/>
              <a:gd name="T41" fmla="*/ 107 h 272"/>
              <a:gd name="T42" fmla="*/ 89 w 326"/>
              <a:gd name="T43" fmla="*/ 83 h 272"/>
              <a:gd name="T44" fmla="*/ 87 w 326"/>
              <a:gd name="T45" fmla="*/ 80 h 272"/>
              <a:gd name="T46" fmla="*/ 58 w 326"/>
              <a:gd name="T47" fmla="*/ 102 h 272"/>
              <a:gd name="T48" fmla="*/ 54 w 326"/>
              <a:gd name="T49" fmla="*/ 75 h 272"/>
              <a:gd name="T50" fmla="*/ 49 w 326"/>
              <a:gd name="T51" fmla="*/ 84 h 272"/>
              <a:gd name="T52" fmla="*/ 33 w 326"/>
              <a:gd name="T53" fmla="*/ 75 h 272"/>
              <a:gd name="T54" fmla="*/ 2 w 326"/>
              <a:gd name="T55" fmla="*/ 165 h 272"/>
              <a:gd name="T56" fmla="*/ 18 w 326"/>
              <a:gd name="T57" fmla="*/ 133 h 272"/>
              <a:gd name="T58" fmla="*/ 25 w 326"/>
              <a:gd name="T59" fmla="*/ 167 h 272"/>
              <a:gd name="T60" fmla="*/ 49 w 326"/>
              <a:gd name="T61" fmla="*/ 259 h 272"/>
              <a:gd name="T62" fmla="*/ 55 w 326"/>
              <a:gd name="T63" fmla="*/ 259 h 272"/>
              <a:gd name="T64" fmla="*/ 80 w 326"/>
              <a:gd name="T65" fmla="*/ 167 h 272"/>
              <a:gd name="T66" fmla="*/ 86 w 326"/>
              <a:gd name="T67" fmla="*/ 109 h 272"/>
              <a:gd name="T68" fmla="*/ 102 w 326"/>
              <a:gd name="T69" fmla="*/ 126 h 272"/>
              <a:gd name="T70" fmla="*/ 156 w 326"/>
              <a:gd name="T71" fmla="*/ 215 h 272"/>
              <a:gd name="T72" fmla="*/ 151 w 326"/>
              <a:gd name="T73" fmla="*/ 271 h 272"/>
              <a:gd name="T74" fmla="*/ 204 w 326"/>
              <a:gd name="T75" fmla="*/ 215 h 272"/>
              <a:gd name="T76" fmla="*/ 212 w 326"/>
              <a:gd name="T77" fmla="*/ 247 h 272"/>
              <a:gd name="T78" fmla="*/ 251 w 326"/>
              <a:gd name="T79" fmla="*/ 215 h 272"/>
              <a:gd name="T80" fmla="*/ 273 w 326"/>
              <a:gd name="T81" fmla="*/ 271 h 272"/>
              <a:gd name="T82" fmla="*/ 274 w 326"/>
              <a:gd name="T83" fmla="*/ 215 h 272"/>
              <a:gd name="T84" fmla="*/ 142 w 326"/>
              <a:gd name="T85" fmla="*/ 208 h 272"/>
              <a:gd name="T86" fmla="*/ 211 w 326"/>
              <a:gd name="T87" fmla="*/ 0 h 272"/>
              <a:gd name="T88" fmla="*/ 219 w 326"/>
              <a:gd name="T89" fmla="*/ 26 h 272"/>
              <a:gd name="T90" fmla="*/ 112 w 326"/>
              <a:gd name="T91" fmla="*/ 30 h 272"/>
              <a:gd name="T92" fmla="*/ 106 w 326"/>
              <a:gd name="T93" fmla="*/ 97 h 272"/>
              <a:gd name="T94" fmla="*/ 112 w 326"/>
              <a:gd name="T95" fmla="*/ 39 h 272"/>
              <a:gd name="T96" fmla="*/ 317 w 326"/>
              <a:gd name="T97" fmla="*/ 45 h 272"/>
              <a:gd name="T98" fmla="*/ 311 w 326"/>
              <a:gd name="T99" fmla="*/ 194 h 272"/>
              <a:gd name="T100" fmla="*/ 106 w 326"/>
              <a:gd name="T101" fmla="*/ 188 h 272"/>
              <a:gd name="T102" fmla="*/ 102 w 326"/>
              <a:gd name="T103" fmla="*/ 131 h 272"/>
              <a:gd name="T104" fmla="*/ 97 w 326"/>
              <a:gd name="T105" fmla="*/ 127 h 272"/>
              <a:gd name="T106" fmla="*/ 311 w 326"/>
              <a:gd name="T107" fmla="*/ 204 h 272"/>
              <a:gd name="T108" fmla="*/ 311 w 326"/>
              <a:gd name="T109" fmla="*/ 3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26" h="272">
                <a:moveTo>
                  <a:pt x="148" y="106"/>
                </a:moveTo>
                <a:cubicBezTo>
                  <a:pt x="168" y="106"/>
                  <a:pt x="168" y="106"/>
                  <a:pt x="168" y="106"/>
                </a:cubicBezTo>
                <a:cubicBezTo>
                  <a:pt x="169" y="106"/>
                  <a:pt x="170" y="107"/>
                  <a:pt x="170" y="108"/>
                </a:cubicBezTo>
                <a:cubicBezTo>
                  <a:pt x="170" y="158"/>
                  <a:pt x="170" y="158"/>
                  <a:pt x="170" y="158"/>
                </a:cubicBezTo>
                <a:cubicBezTo>
                  <a:pt x="170" y="159"/>
                  <a:pt x="169" y="160"/>
                  <a:pt x="168" y="160"/>
                </a:cubicBezTo>
                <a:cubicBezTo>
                  <a:pt x="148" y="160"/>
                  <a:pt x="148" y="160"/>
                  <a:pt x="148" y="160"/>
                </a:cubicBezTo>
                <a:cubicBezTo>
                  <a:pt x="147" y="160"/>
                  <a:pt x="146" y="159"/>
                  <a:pt x="146" y="158"/>
                </a:cubicBezTo>
                <a:cubicBezTo>
                  <a:pt x="146" y="108"/>
                  <a:pt x="146" y="108"/>
                  <a:pt x="146" y="108"/>
                </a:cubicBezTo>
                <a:cubicBezTo>
                  <a:pt x="146" y="107"/>
                  <a:pt x="147" y="106"/>
                  <a:pt x="148" y="106"/>
                </a:cubicBezTo>
                <a:close/>
                <a:moveTo>
                  <a:pt x="204" y="160"/>
                </a:moveTo>
                <a:cubicBezTo>
                  <a:pt x="205" y="160"/>
                  <a:pt x="206" y="159"/>
                  <a:pt x="206" y="158"/>
                </a:cubicBezTo>
                <a:cubicBezTo>
                  <a:pt x="206" y="83"/>
                  <a:pt x="206" y="83"/>
                  <a:pt x="206" y="83"/>
                </a:cubicBezTo>
                <a:cubicBezTo>
                  <a:pt x="206" y="82"/>
                  <a:pt x="205" y="81"/>
                  <a:pt x="204" y="81"/>
                </a:cubicBezTo>
                <a:cubicBezTo>
                  <a:pt x="183" y="81"/>
                  <a:pt x="183" y="81"/>
                  <a:pt x="183" y="81"/>
                </a:cubicBezTo>
                <a:cubicBezTo>
                  <a:pt x="182" y="81"/>
                  <a:pt x="181" y="82"/>
                  <a:pt x="181" y="83"/>
                </a:cubicBezTo>
                <a:cubicBezTo>
                  <a:pt x="181" y="158"/>
                  <a:pt x="181" y="158"/>
                  <a:pt x="181" y="158"/>
                </a:cubicBezTo>
                <a:cubicBezTo>
                  <a:pt x="181" y="159"/>
                  <a:pt x="182" y="160"/>
                  <a:pt x="183" y="160"/>
                </a:cubicBezTo>
                <a:lnTo>
                  <a:pt x="204" y="160"/>
                </a:lnTo>
                <a:close/>
                <a:moveTo>
                  <a:pt x="239" y="160"/>
                </a:moveTo>
                <a:cubicBezTo>
                  <a:pt x="241" y="160"/>
                  <a:pt x="242" y="159"/>
                  <a:pt x="242" y="158"/>
                </a:cubicBezTo>
                <a:cubicBezTo>
                  <a:pt x="242" y="118"/>
                  <a:pt x="242" y="118"/>
                  <a:pt x="242" y="118"/>
                </a:cubicBezTo>
                <a:cubicBezTo>
                  <a:pt x="242" y="117"/>
                  <a:pt x="241" y="116"/>
                  <a:pt x="239" y="116"/>
                </a:cubicBezTo>
                <a:cubicBezTo>
                  <a:pt x="219" y="116"/>
                  <a:pt x="219" y="116"/>
                  <a:pt x="219" y="116"/>
                </a:cubicBezTo>
                <a:cubicBezTo>
                  <a:pt x="218" y="116"/>
                  <a:pt x="217" y="117"/>
                  <a:pt x="217" y="118"/>
                </a:cubicBezTo>
                <a:cubicBezTo>
                  <a:pt x="217" y="158"/>
                  <a:pt x="217" y="158"/>
                  <a:pt x="217" y="158"/>
                </a:cubicBezTo>
                <a:cubicBezTo>
                  <a:pt x="217" y="159"/>
                  <a:pt x="218" y="160"/>
                  <a:pt x="219" y="160"/>
                </a:cubicBezTo>
                <a:lnTo>
                  <a:pt x="239" y="160"/>
                </a:lnTo>
                <a:close/>
                <a:moveTo>
                  <a:pt x="275" y="160"/>
                </a:moveTo>
                <a:cubicBezTo>
                  <a:pt x="276" y="160"/>
                  <a:pt x="277" y="159"/>
                  <a:pt x="277" y="158"/>
                </a:cubicBezTo>
                <a:cubicBezTo>
                  <a:pt x="277" y="97"/>
                  <a:pt x="277" y="97"/>
                  <a:pt x="277" y="97"/>
                </a:cubicBezTo>
                <a:cubicBezTo>
                  <a:pt x="277" y="96"/>
                  <a:pt x="276" y="95"/>
                  <a:pt x="275" y="95"/>
                </a:cubicBezTo>
                <a:cubicBezTo>
                  <a:pt x="255" y="95"/>
                  <a:pt x="255" y="95"/>
                  <a:pt x="255" y="95"/>
                </a:cubicBezTo>
                <a:cubicBezTo>
                  <a:pt x="253" y="95"/>
                  <a:pt x="252" y="96"/>
                  <a:pt x="252" y="97"/>
                </a:cubicBezTo>
                <a:cubicBezTo>
                  <a:pt x="252" y="158"/>
                  <a:pt x="252" y="158"/>
                  <a:pt x="252" y="158"/>
                </a:cubicBezTo>
                <a:cubicBezTo>
                  <a:pt x="252" y="159"/>
                  <a:pt x="253" y="160"/>
                  <a:pt x="255" y="160"/>
                </a:cubicBezTo>
                <a:lnTo>
                  <a:pt x="275" y="160"/>
                </a:lnTo>
                <a:close/>
                <a:moveTo>
                  <a:pt x="32" y="50"/>
                </a:moveTo>
                <a:cubicBezTo>
                  <a:pt x="35" y="60"/>
                  <a:pt x="42" y="69"/>
                  <a:pt x="53" y="69"/>
                </a:cubicBezTo>
                <a:cubicBezTo>
                  <a:pt x="63" y="69"/>
                  <a:pt x="70" y="60"/>
                  <a:pt x="73" y="50"/>
                </a:cubicBezTo>
                <a:cubicBezTo>
                  <a:pt x="76" y="48"/>
                  <a:pt x="78" y="44"/>
                  <a:pt x="77" y="41"/>
                </a:cubicBezTo>
                <a:cubicBezTo>
                  <a:pt x="77" y="38"/>
                  <a:pt x="76" y="37"/>
                  <a:pt x="74" y="37"/>
                </a:cubicBezTo>
                <a:cubicBezTo>
                  <a:pt x="74" y="24"/>
                  <a:pt x="65" y="14"/>
                  <a:pt x="53" y="14"/>
                </a:cubicBezTo>
                <a:cubicBezTo>
                  <a:pt x="40" y="14"/>
                  <a:pt x="32" y="24"/>
                  <a:pt x="31" y="37"/>
                </a:cubicBezTo>
                <a:cubicBezTo>
                  <a:pt x="29" y="37"/>
                  <a:pt x="28" y="38"/>
                  <a:pt x="27" y="41"/>
                </a:cubicBezTo>
                <a:cubicBezTo>
                  <a:pt x="27" y="44"/>
                  <a:pt x="29" y="49"/>
                  <a:pt x="32" y="50"/>
                </a:cubicBezTo>
                <a:close/>
                <a:moveTo>
                  <a:pt x="102" y="126"/>
                </a:moveTo>
                <a:cubicBezTo>
                  <a:pt x="103" y="127"/>
                  <a:pt x="103" y="127"/>
                  <a:pt x="104" y="127"/>
                </a:cubicBezTo>
                <a:cubicBezTo>
                  <a:pt x="104" y="128"/>
                  <a:pt x="105" y="128"/>
                  <a:pt x="106" y="128"/>
                </a:cubicBezTo>
                <a:cubicBezTo>
                  <a:pt x="107" y="129"/>
                  <a:pt x="108" y="129"/>
                  <a:pt x="109" y="129"/>
                </a:cubicBezTo>
                <a:cubicBezTo>
                  <a:pt x="110" y="129"/>
                  <a:pt x="111" y="128"/>
                  <a:pt x="112" y="128"/>
                </a:cubicBezTo>
                <a:cubicBezTo>
                  <a:pt x="114" y="128"/>
                  <a:pt x="115" y="127"/>
                  <a:pt x="116" y="127"/>
                </a:cubicBezTo>
                <a:cubicBezTo>
                  <a:pt x="117" y="126"/>
                  <a:pt x="118" y="125"/>
                  <a:pt x="120" y="124"/>
                </a:cubicBezTo>
                <a:cubicBezTo>
                  <a:pt x="122" y="121"/>
                  <a:pt x="125" y="119"/>
                  <a:pt x="128" y="116"/>
                </a:cubicBezTo>
                <a:cubicBezTo>
                  <a:pt x="136" y="108"/>
                  <a:pt x="145" y="98"/>
                  <a:pt x="145" y="98"/>
                </a:cubicBezTo>
                <a:cubicBezTo>
                  <a:pt x="148" y="95"/>
                  <a:pt x="148" y="89"/>
                  <a:pt x="145" y="85"/>
                </a:cubicBezTo>
                <a:cubicBezTo>
                  <a:pt x="165" y="66"/>
                  <a:pt x="165" y="66"/>
                  <a:pt x="165" y="66"/>
                </a:cubicBezTo>
                <a:cubicBezTo>
                  <a:pt x="166" y="65"/>
                  <a:pt x="166" y="63"/>
                  <a:pt x="165" y="62"/>
                </a:cubicBezTo>
                <a:cubicBezTo>
                  <a:pt x="164" y="61"/>
                  <a:pt x="162" y="61"/>
                  <a:pt x="161" y="62"/>
                </a:cubicBezTo>
                <a:cubicBezTo>
                  <a:pt x="139" y="83"/>
                  <a:pt x="139" y="83"/>
                  <a:pt x="139" y="83"/>
                </a:cubicBezTo>
                <a:cubicBezTo>
                  <a:pt x="136" y="82"/>
                  <a:pt x="133" y="83"/>
                  <a:pt x="131" y="86"/>
                </a:cubicBezTo>
                <a:cubicBezTo>
                  <a:pt x="131" y="86"/>
                  <a:pt x="131" y="86"/>
                  <a:pt x="131" y="86"/>
                </a:cubicBezTo>
                <a:cubicBezTo>
                  <a:pt x="129" y="87"/>
                  <a:pt x="123" y="94"/>
                  <a:pt x="117" y="100"/>
                </a:cubicBezTo>
                <a:cubicBezTo>
                  <a:pt x="115" y="103"/>
                  <a:pt x="112" y="105"/>
                  <a:pt x="110" y="107"/>
                </a:cubicBezTo>
                <a:cubicBezTo>
                  <a:pt x="108" y="106"/>
                  <a:pt x="106" y="104"/>
                  <a:pt x="105" y="102"/>
                </a:cubicBezTo>
                <a:cubicBezTo>
                  <a:pt x="101" y="97"/>
                  <a:pt x="96" y="92"/>
                  <a:pt x="93" y="88"/>
                </a:cubicBezTo>
                <a:cubicBezTo>
                  <a:pt x="91" y="86"/>
                  <a:pt x="90" y="84"/>
                  <a:pt x="89" y="83"/>
                </a:cubicBezTo>
                <a:cubicBezTo>
                  <a:pt x="88" y="82"/>
                  <a:pt x="88" y="82"/>
                  <a:pt x="88" y="82"/>
                </a:cubicBezTo>
                <a:cubicBezTo>
                  <a:pt x="88" y="81"/>
                  <a:pt x="87" y="81"/>
                  <a:pt x="87" y="81"/>
                </a:cubicBezTo>
                <a:cubicBezTo>
                  <a:pt x="87" y="81"/>
                  <a:pt x="87" y="81"/>
                  <a:pt x="87" y="80"/>
                </a:cubicBezTo>
                <a:cubicBezTo>
                  <a:pt x="86" y="79"/>
                  <a:pt x="83" y="77"/>
                  <a:pt x="73" y="74"/>
                </a:cubicBezTo>
                <a:cubicBezTo>
                  <a:pt x="71" y="74"/>
                  <a:pt x="69" y="73"/>
                  <a:pt x="67" y="73"/>
                </a:cubicBezTo>
                <a:cubicBezTo>
                  <a:pt x="66" y="77"/>
                  <a:pt x="65" y="88"/>
                  <a:pt x="58" y="102"/>
                </a:cubicBezTo>
                <a:cubicBezTo>
                  <a:pt x="57" y="93"/>
                  <a:pt x="55" y="85"/>
                  <a:pt x="55" y="84"/>
                </a:cubicBezTo>
                <a:cubicBezTo>
                  <a:pt x="58" y="78"/>
                  <a:pt x="58" y="78"/>
                  <a:pt x="58" y="78"/>
                </a:cubicBezTo>
                <a:cubicBezTo>
                  <a:pt x="54" y="75"/>
                  <a:pt x="54" y="75"/>
                  <a:pt x="54" y="75"/>
                </a:cubicBezTo>
                <a:cubicBezTo>
                  <a:pt x="51" y="75"/>
                  <a:pt x="51" y="75"/>
                  <a:pt x="51" y="75"/>
                </a:cubicBezTo>
                <a:cubicBezTo>
                  <a:pt x="47" y="78"/>
                  <a:pt x="47" y="78"/>
                  <a:pt x="47" y="78"/>
                </a:cubicBezTo>
                <a:cubicBezTo>
                  <a:pt x="49" y="84"/>
                  <a:pt x="49" y="84"/>
                  <a:pt x="49" y="84"/>
                </a:cubicBezTo>
                <a:cubicBezTo>
                  <a:pt x="49" y="85"/>
                  <a:pt x="48" y="93"/>
                  <a:pt x="47" y="102"/>
                </a:cubicBezTo>
                <a:cubicBezTo>
                  <a:pt x="40" y="88"/>
                  <a:pt x="38" y="77"/>
                  <a:pt x="38" y="73"/>
                </a:cubicBezTo>
                <a:cubicBezTo>
                  <a:pt x="36" y="73"/>
                  <a:pt x="34" y="74"/>
                  <a:pt x="33" y="75"/>
                </a:cubicBezTo>
                <a:cubicBezTo>
                  <a:pt x="27" y="76"/>
                  <a:pt x="18" y="79"/>
                  <a:pt x="14" y="82"/>
                </a:cubicBezTo>
                <a:cubicBezTo>
                  <a:pt x="11" y="84"/>
                  <a:pt x="3" y="96"/>
                  <a:pt x="0" y="132"/>
                </a:cubicBezTo>
                <a:cubicBezTo>
                  <a:pt x="0" y="143"/>
                  <a:pt x="2" y="165"/>
                  <a:pt x="2" y="165"/>
                </a:cubicBezTo>
                <a:cubicBezTo>
                  <a:pt x="3" y="171"/>
                  <a:pt x="4" y="176"/>
                  <a:pt x="10" y="176"/>
                </a:cubicBezTo>
                <a:cubicBezTo>
                  <a:pt x="17" y="177"/>
                  <a:pt x="19" y="172"/>
                  <a:pt x="19" y="166"/>
                </a:cubicBezTo>
                <a:cubicBezTo>
                  <a:pt x="19" y="166"/>
                  <a:pt x="17" y="148"/>
                  <a:pt x="18" y="133"/>
                </a:cubicBezTo>
                <a:cubicBezTo>
                  <a:pt x="19" y="121"/>
                  <a:pt x="22" y="104"/>
                  <a:pt x="24" y="103"/>
                </a:cubicBezTo>
                <a:cubicBezTo>
                  <a:pt x="24" y="103"/>
                  <a:pt x="24" y="161"/>
                  <a:pt x="24" y="161"/>
                </a:cubicBezTo>
                <a:cubicBezTo>
                  <a:pt x="24" y="163"/>
                  <a:pt x="24" y="165"/>
                  <a:pt x="25" y="167"/>
                </a:cubicBezTo>
                <a:cubicBezTo>
                  <a:pt x="25" y="259"/>
                  <a:pt x="25" y="259"/>
                  <a:pt x="25" y="259"/>
                </a:cubicBezTo>
                <a:cubicBezTo>
                  <a:pt x="25" y="266"/>
                  <a:pt x="30" y="271"/>
                  <a:pt x="37" y="271"/>
                </a:cubicBezTo>
                <a:cubicBezTo>
                  <a:pt x="44" y="271"/>
                  <a:pt x="49" y="266"/>
                  <a:pt x="49" y="259"/>
                </a:cubicBezTo>
                <a:cubicBezTo>
                  <a:pt x="49" y="177"/>
                  <a:pt x="49" y="177"/>
                  <a:pt x="49" y="177"/>
                </a:cubicBezTo>
                <a:cubicBezTo>
                  <a:pt x="55" y="177"/>
                  <a:pt x="55" y="177"/>
                  <a:pt x="55" y="177"/>
                </a:cubicBezTo>
                <a:cubicBezTo>
                  <a:pt x="55" y="259"/>
                  <a:pt x="55" y="259"/>
                  <a:pt x="55" y="259"/>
                </a:cubicBezTo>
                <a:cubicBezTo>
                  <a:pt x="55" y="266"/>
                  <a:pt x="61" y="271"/>
                  <a:pt x="68" y="271"/>
                </a:cubicBezTo>
                <a:cubicBezTo>
                  <a:pt x="74" y="271"/>
                  <a:pt x="80" y="266"/>
                  <a:pt x="80" y="259"/>
                </a:cubicBezTo>
                <a:cubicBezTo>
                  <a:pt x="80" y="167"/>
                  <a:pt x="80" y="167"/>
                  <a:pt x="80" y="167"/>
                </a:cubicBezTo>
                <a:cubicBezTo>
                  <a:pt x="80" y="165"/>
                  <a:pt x="81" y="163"/>
                  <a:pt x="81" y="161"/>
                </a:cubicBezTo>
                <a:cubicBezTo>
                  <a:pt x="81" y="103"/>
                  <a:pt x="81" y="103"/>
                  <a:pt x="81" y="103"/>
                </a:cubicBezTo>
                <a:cubicBezTo>
                  <a:pt x="82" y="105"/>
                  <a:pt x="84" y="107"/>
                  <a:pt x="86" y="109"/>
                </a:cubicBezTo>
                <a:cubicBezTo>
                  <a:pt x="89" y="113"/>
                  <a:pt x="93" y="117"/>
                  <a:pt x="96" y="120"/>
                </a:cubicBezTo>
                <a:cubicBezTo>
                  <a:pt x="97" y="122"/>
                  <a:pt x="99" y="123"/>
                  <a:pt x="100" y="124"/>
                </a:cubicBezTo>
                <a:cubicBezTo>
                  <a:pt x="101" y="125"/>
                  <a:pt x="101" y="126"/>
                  <a:pt x="102" y="126"/>
                </a:cubicBezTo>
                <a:close/>
                <a:moveTo>
                  <a:pt x="142" y="208"/>
                </a:moveTo>
                <a:cubicBezTo>
                  <a:pt x="142" y="212"/>
                  <a:pt x="145" y="215"/>
                  <a:pt x="148" y="215"/>
                </a:cubicBezTo>
                <a:cubicBezTo>
                  <a:pt x="156" y="215"/>
                  <a:pt x="156" y="215"/>
                  <a:pt x="156" y="215"/>
                </a:cubicBezTo>
                <a:cubicBezTo>
                  <a:pt x="145" y="262"/>
                  <a:pt x="145" y="262"/>
                  <a:pt x="145" y="262"/>
                </a:cubicBezTo>
                <a:cubicBezTo>
                  <a:pt x="144" y="266"/>
                  <a:pt x="147" y="270"/>
                  <a:pt x="150" y="271"/>
                </a:cubicBezTo>
                <a:cubicBezTo>
                  <a:pt x="151" y="271"/>
                  <a:pt x="151" y="271"/>
                  <a:pt x="151" y="271"/>
                </a:cubicBezTo>
                <a:cubicBezTo>
                  <a:pt x="155" y="272"/>
                  <a:pt x="159" y="270"/>
                  <a:pt x="160" y="266"/>
                </a:cubicBezTo>
                <a:cubicBezTo>
                  <a:pt x="172" y="215"/>
                  <a:pt x="172" y="215"/>
                  <a:pt x="172" y="215"/>
                </a:cubicBezTo>
                <a:cubicBezTo>
                  <a:pt x="204" y="215"/>
                  <a:pt x="204" y="215"/>
                  <a:pt x="204" y="215"/>
                </a:cubicBezTo>
                <a:cubicBezTo>
                  <a:pt x="204" y="240"/>
                  <a:pt x="204" y="240"/>
                  <a:pt x="204" y="240"/>
                </a:cubicBezTo>
                <a:cubicBezTo>
                  <a:pt x="204" y="244"/>
                  <a:pt x="207" y="247"/>
                  <a:pt x="211" y="247"/>
                </a:cubicBezTo>
                <a:cubicBezTo>
                  <a:pt x="212" y="247"/>
                  <a:pt x="212" y="247"/>
                  <a:pt x="212" y="247"/>
                </a:cubicBezTo>
                <a:cubicBezTo>
                  <a:pt x="216" y="247"/>
                  <a:pt x="219" y="244"/>
                  <a:pt x="219" y="240"/>
                </a:cubicBezTo>
                <a:cubicBezTo>
                  <a:pt x="219" y="215"/>
                  <a:pt x="219" y="215"/>
                  <a:pt x="219" y="215"/>
                </a:cubicBezTo>
                <a:cubicBezTo>
                  <a:pt x="251" y="215"/>
                  <a:pt x="251" y="215"/>
                  <a:pt x="251" y="215"/>
                </a:cubicBezTo>
                <a:cubicBezTo>
                  <a:pt x="263" y="266"/>
                  <a:pt x="263" y="266"/>
                  <a:pt x="263" y="266"/>
                </a:cubicBezTo>
                <a:cubicBezTo>
                  <a:pt x="264" y="270"/>
                  <a:pt x="268" y="272"/>
                  <a:pt x="272" y="271"/>
                </a:cubicBezTo>
                <a:cubicBezTo>
                  <a:pt x="273" y="271"/>
                  <a:pt x="273" y="271"/>
                  <a:pt x="273" y="271"/>
                </a:cubicBezTo>
                <a:cubicBezTo>
                  <a:pt x="277" y="270"/>
                  <a:pt x="279" y="266"/>
                  <a:pt x="278" y="262"/>
                </a:cubicBezTo>
                <a:cubicBezTo>
                  <a:pt x="267" y="215"/>
                  <a:pt x="267" y="215"/>
                  <a:pt x="267" y="215"/>
                </a:cubicBezTo>
                <a:cubicBezTo>
                  <a:pt x="274" y="215"/>
                  <a:pt x="274" y="215"/>
                  <a:pt x="274" y="215"/>
                </a:cubicBezTo>
                <a:cubicBezTo>
                  <a:pt x="278" y="215"/>
                  <a:pt x="281" y="212"/>
                  <a:pt x="281" y="208"/>
                </a:cubicBezTo>
                <a:cubicBezTo>
                  <a:pt x="281" y="208"/>
                  <a:pt x="281" y="208"/>
                  <a:pt x="281" y="208"/>
                </a:cubicBezTo>
                <a:cubicBezTo>
                  <a:pt x="142" y="208"/>
                  <a:pt x="142" y="208"/>
                  <a:pt x="142" y="208"/>
                </a:cubicBezTo>
                <a:close/>
                <a:moveTo>
                  <a:pt x="219" y="8"/>
                </a:moveTo>
                <a:cubicBezTo>
                  <a:pt x="219" y="3"/>
                  <a:pt x="216" y="0"/>
                  <a:pt x="212" y="0"/>
                </a:cubicBezTo>
                <a:cubicBezTo>
                  <a:pt x="211" y="0"/>
                  <a:pt x="211" y="0"/>
                  <a:pt x="211" y="0"/>
                </a:cubicBezTo>
                <a:cubicBezTo>
                  <a:pt x="207" y="0"/>
                  <a:pt x="204" y="3"/>
                  <a:pt x="204" y="8"/>
                </a:cubicBezTo>
                <a:cubicBezTo>
                  <a:pt x="204" y="26"/>
                  <a:pt x="204" y="26"/>
                  <a:pt x="204" y="26"/>
                </a:cubicBezTo>
                <a:cubicBezTo>
                  <a:pt x="219" y="26"/>
                  <a:pt x="219" y="26"/>
                  <a:pt x="219" y="26"/>
                </a:cubicBezTo>
                <a:lnTo>
                  <a:pt x="219" y="8"/>
                </a:lnTo>
                <a:close/>
                <a:moveTo>
                  <a:pt x="311" y="30"/>
                </a:moveTo>
                <a:cubicBezTo>
                  <a:pt x="112" y="30"/>
                  <a:pt x="112" y="30"/>
                  <a:pt x="112" y="30"/>
                </a:cubicBezTo>
                <a:cubicBezTo>
                  <a:pt x="104" y="30"/>
                  <a:pt x="97" y="37"/>
                  <a:pt x="97" y="45"/>
                </a:cubicBezTo>
                <a:cubicBezTo>
                  <a:pt x="97" y="86"/>
                  <a:pt x="97" y="86"/>
                  <a:pt x="97" y="86"/>
                </a:cubicBezTo>
                <a:cubicBezTo>
                  <a:pt x="99" y="89"/>
                  <a:pt x="103" y="93"/>
                  <a:pt x="106" y="97"/>
                </a:cubicBezTo>
                <a:cubicBezTo>
                  <a:pt x="106" y="45"/>
                  <a:pt x="106" y="45"/>
                  <a:pt x="106" y="45"/>
                </a:cubicBezTo>
                <a:cubicBezTo>
                  <a:pt x="106" y="44"/>
                  <a:pt x="107" y="42"/>
                  <a:pt x="108" y="41"/>
                </a:cubicBezTo>
                <a:cubicBezTo>
                  <a:pt x="109" y="40"/>
                  <a:pt x="110" y="39"/>
                  <a:pt x="112" y="39"/>
                </a:cubicBezTo>
                <a:cubicBezTo>
                  <a:pt x="311" y="39"/>
                  <a:pt x="311" y="39"/>
                  <a:pt x="311" y="39"/>
                </a:cubicBezTo>
                <a:cubicBezTo>
                  <a:pt x="313" y="39"/>
                  <a:pt x="314" y="40"/>
                  <a:pt x="315" y="41"/>
                </a:cubicBezTo>
                <a:cubicBezTo>
                  <a:pt x="316" y="42"/>
                  <a:pt x="317" y="44"/>
                  <a:pt x="317" y="45"/>
                </a:cubicBezTo>
                <a:cubicBezTo>
                  <a:pt x="317" y="188"/>
                  <a:pt x="317" y="188"/>
                  <a:pt x="317" y="188"/>
                </a:cubicBezTo>
                <a:cubicBezTo>
                  <a:pt x="317" y="190"/>
                  <a:pt x="316" y="192"/>
                  <a:pt x="315" y="193"/>
                </a:cubicBezTo>
                <a:cubicBezTo>
                  <a:pt x="314" y="194"/>
                  <a:pt x="313" y="194"/>
                  <a:pt x="311" y="194"/>
                </a:cubicBezTo>
                <a:cubicBezTo>
                  <a:pt x="112" y="194"/>
                  <a:pt x="112" y="194"/>
                  <a:pt x="112" y="194"/>
                </a:cubicBezTo>
                <a:cubicBezTo>
                  <a:pt x="110" y="194"/>
                  <a:pt x="109" y="194"/>
                  <a:pt x="108" y="193"/>
                </a:cubicBezTo>
                <a:cubicBezTo>
                  <a:pt x="107" y="192"/>
                  <a:pt x="106" y="190"/>
                  <a:pt x="106" y="188"/>
                </a:cubicBezTo>
                <a:cubicBezTo>
                  <a:pt x="106" y="133"/>
                  <a:pt x="106" y="133"/>
                  <a:pt x="106" y="133"/>
                </a:cubicBezTo>
                <a:cubicBezTo>
                  <a:pt x="106" y="133"/>
                  <a:pt x="105" y="132"/>
                  <a:pt x="105" y="132"/>
                </a:cubicBezTo>
                <a:cubicBezTo>
                  <a:pt x="103" y="132"/>
                  <a:pt x="102" y="131"/>
                  <a:pt x="102" y="131"/>
                </a:cubicBezTo>
                <a:cubicBezTo>
                  <a:pt x="101" y="130"/>
                  <a:pt x="100" y="130"/>
                  <a:pt x="100" y="130"/>
                </a:cubicBezTo>
                <a:cubicBezTo>
                  <a:pt x="99" y="129"/>
                  <a:pt x="98" y="128"/>
                  <a:pt x="97" y="128"/>
                </a:cubicBezTo>
                <a:cubicBezTo>
                  <a:pt x="97" y="128"/>
                  <a:pt x="97" y="127"/>
                  <a:pt x="97" y="127"/>
                </a:cubicBezTo>
                <a:cubicBezTo>
                  <a:pt x="97" y="188"/>
                  <a:pt x="97" y="188"/>
                  <a:pt x="97" y="188"/>
                </a:cubicBezTo>
                <a:cubicBezTo>
                  <a:pt x="97" y="197"/>
                  <a:pt x="104" y="204"/>
                  <a:pt x="112" y="204"/>
                </a:cubicBezTo>
                <a:cubicBezTo>
                  <a:pt x="311" y="204"/>
                  <a:pt x="311" y="204"/>
                  <a:pt x="311" y="204"/>
                </a:cubicBezTo>
                <a:cubicBezTo>
                  <a:pt x="319" y="204"/>
                  <a:pt x="326" y="197"/>
                  <a:pt x="326" y="188"/>
                </a:cubicBezTo>
                <a:cubicBezTo>
                  <a:pt x="326" y="45"/>
                  <a:pt x="326" y="45"/>
                  <a:pt x="326" y="45"/>
                </a:cubicBezTo>
                <a:cubicBezTo>
                  <a:pt x="326" y="37"/>
                  <a:pt x="319" y="30"/>
                  <a:pt x="311" y="30"/>
                </a:cubicBezTo>
                <a:close/>
              </a:path>
            </a:pathLst>
          </a:custGeom>
          <a:solidFill>
            <a:srgbClr val="FEFAB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8" name="任意多边形 37"/>
          <p:cNvSpPr>
            <a:spLocks noChangeArrowheads="1"/>
          </p:cNvSpPr>
          <p:nvPr/>
        </p:nvSpPr>
        <p:spPr bwMode="auto">
          <a:xfrm>
            <a:off x="8849049" y="3818890"/>
            <a:ext cx="266395" cy="206667"/>
          </a:xfrm>
          <a:custGeom>
            <a:avLst/>
            <a:gdLst>
              <a:gd name="connsiteX0" fmla="*/ 962602 w 1315898"/>
              <a:gd name="connsiteY0" fmla="*/ 690258 h 1020859"/>
              <a:gd name="connsiteX1" fmla="*/ 1315898 w 1315898"/>
              <a:gd name="connsiteY1" fmla="*/ 690258 h 1020859"/>
              <a:gd name="connsiteX2" fmla="*/ 1315898 w 1315898"/>
              <a:gd name="connsiteY2" fmla="*/ 1020859 h 1020859"/>
              <a:gd name="connsiteX3" fmla="*/ 962602 w 1315898"/>
              <a:gd name="connsiteY3" fmla="*/ 1020859 h 1020859"/>
              <a:gd name="connsiteX4" fmla="*/ 481084 w 1315898"/>
              <a:gd name="connsiteY4" fmla="*/ 337829 h 1020859"/>
              <a:gd name="connsiteX5" fmla="*/ 834814 w 1315898"/>
              <a:gd name="connsiteY5" fmla="*/ 337829 h 1020859"/>
              <a:gd name="connsiteX6" fmla="*/ 834814 w 1315898"/>
              <a:gd name="connsiteY6" fmla="*/ 1020859 h 1020859"/>
              <a:gd name="connsiteX7" fmla="*/ 481084 w 1315898"/>
              <a:gd name="connsiteY7" fmla="*/ 1020859 h 1020859"/>
              <a:gd name="connsiteX8" fmla="*/ 0 w 1315898"/>
              <a:gd name="connsiteY8" fmla="*/ 0 h 1020859"/>
              <a:gd name="connsiteX9" fmla="*/ 353296 w 1315898"/>
              <a:gd name="connsiteY9" fmla="*/ 0 h 1020859"/>
              <a:gd name="connsiteX10" fmla="*/ 353296 w 1315898"/>
              <a:gd name="connsiteY10" fmla="*/ 1020859 h 1020859"/>
              <a:gd name="connsiteX11" fmla="*/ 0 w 1315898"/>
              <a:gd name="connsiteY11" fmla="*/ 1020859 h 1020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15898" h="1020859">
                <a:moveTo>
                  <a:pt x="962602" y="690258"/>
                </a:moveTo>
                <a:lnTo>
                  <a:pt x="1315898" y="690258"/>
                </a:lnTo>
                <a:lnTo>
                  <a:pt x="1315898" y="1020859"/>
                </a:lnTo>
                <a:lnTo>
                  <a:pt x="962602" y="1020859"/>
                </a:lnTo>
                <a:close/>
                <a:moveTo>
                  <a:pt x="481084" y="337829"/>
                </a:moveTo>
                <a:lnTo>
                  <a:pt x="834814" y="337829"/>
                </a:lnTo>
                <a:lnTo>
                  <a:pt x="834814" y="1020859"/>
                </a:lnTo>
                <a:lnTo>
                  <a:pt x="481084" y="1020859"/>
                </a:lnTo>
                <a:close/>
                <a:moveTo>
                  <a:pt x="0" y="0"/>
                </a:moveTo>
                <a:lnTo>
                  <a:pt x="353296" y="0"/>
                </a:lnTo>
                <a:lnTo>
                  <a:pt x="353296" y="1020859"/>
                </a:lnTo>
                <a:lnTo>
                  <a:pt x="0" y="1020859"/>
                </a:lnTo>
                <a:close/>
              </a:path>
            </a:pathLst>
          </a:custGeom>
          <a:solidFill>
            <a:srgbClr val="FEFAB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9" name="任意多边形 38"/>
          <p:cNvSpPr>
            <a:spLocks/>
          </p:cNvSpPr>
          <p:nvPr/>
        </p:nvSpPr>
        <p:spPr bwMode="auto">
          <a:xfrm>
            <a:off x="2908324" y="4119865"/>
            <a:ext cx="321515" cy="223517"/>
          </a:xfrm>
          <a:custGeom>
            <a:avLst/>
            <a:gdLst>
              <a:gd name="connsiteX0" fmla="*/ 1036013 w 1367795"/>
              <a:gd name="connsiteY0" fmla="*/ 680428 h 950893"/>
              <a:gd name="connsiteX1" fmla="*/ 1309708 w 1367795"/>
              <a:gd name="connsiteY1" fmla="*/ 680428 h 950893"/>
              <a:gd name="connsiteX2" fmla="*/ 1367795 w 1367795"/>
              <a:gd name="connsiteY2" fmla="*/ 737116 h 950893"/>
              <a:gd name="connsiteX3" fmla="*/ 1367795 w 1367795"/>
              <a:gd name="connsiteY3" fmla="*/ 894205 h 950893"/>
              <a:gd name="connsiteX4" fmla="*/ 1309708 w 1367795"/>
              <a:gd name="connsiteY4" fmla="*/ 950893 h 950893"/>
              <a:gd name="connsiteX5" fmla="*/ 1036013 w 1367795"/>
              <a:gd name="connsiteY5" fmla="*/ 950893 h 950893"/>
              <a:gd name="connsiteX6" fmla="*/ 977926 w 1367795"/>
              <a:gd name="connsiteY6" fmla="*/ 894205 h 950893"/>
              <a:gd name="connsiteX7" fmla="*/ 977926 w 1367795"/>
              <a:gd name="connsiteY7" fmla="*/ 737116 h 950893"/>
              <a:gd name="connsiteX8" fmla="*/ 1036013 w 1367795"/>
              <a:gd name="connsiteY8" fmla="*/ 680428 h 950893"/>
              <a:gd name="connsiteX9" fmla="*/ 547122 w 1367795"/>
              <a:gd name="connsiteY9" fmla="*/ 680428 h 950893"/>
              <a:gd name="connsiteX10" fmla="*/ 820817 w 1367795"/>
              <a:gd name="connsiteY10" fmla="*/ 680428 h 950893"/>
              <a:gd name="connsiteX11" fmla="*/ 878904 w 1367795"/>
              <a:gd name="connsiteY11" fmla="*/ 737116 h 950893"/>
              <a:gd name="connsiteX12" fmla="*/ 878904 w 1367795"/>
              <a:gd name="connsiteY12" fmla="*/ 894205 h 950893"/>
              <a:gd name="connsiteX13" fmla="*/ 820817 w 1367795"/>
              <a:gd name="connsiteY13" fmla="*/ 950893 h 950893"/>
              <a:gd name="connsiteX14" fmla="*/ 547122 w 1367795"/>
              <a:gd name="connsiteY14" fmla="*/ 950893 h 950893"/>
              <a:gd name="connsiteX15" fmla="*/ 489035 w 1367795"/>
              <a:gd name="connsiteY15" fmla="*/ 894205 h 950893"/>
              <a:gd name="connsiteX16" fmla="*/ 489035 w 1367795"/>
              <a:gd name="connsiteY16" fmla="*/ 737116 h 950893"/>
              <a:gd name="connsiteX17" fmla="*/ 547122 w 1367795"/>
              <a:gd name="connsiteY17" fmla="*/ 680428 h 950893"/>
              <a:gd name="connsiteX18" fmla="*/ 58087 w 1367795"/>
              <a:gd name="connsiteY18" fmla="*/ 680428 h 950893"/>
              <a:gd name="connsiteX19" fmla="*/ 331782 w 1367795"/>
              <a:gd name="connsiteY19" fmla="*/ 680428 h 950893"/>
              <a:gd name="connsiteX20" fmla="*/ 389869 w 1367795"/>
              <a:gd name="connsiteY20" fmla="*/ 737116 h 950893"/>
              <a:gd name="connsiteX21" fmla="*/ 389869 w 1367795"/>
              <a:gd name="connsiteY21" fmla="*/ 894205 h 950893"/>
              <a:gd name="connsiteX22" fmla="*/ 331782 w 1367795"/>
              <a:gd name="connsiteY22" fmla="*/ 950893 h 950893"/>
              <a:gd name="connsiteX23" fmla="*/ 58087 w 1367795"/>
              <a:gd name="connsiteY23" fmla="*/ 950893 h 950893"/>
              <a:gd name="connsiteX24" fmla="*/ 0 w 1367795"/>
              <a:gd name="connsiteY24" fmla="*/ 894205 h 950893"/>
              <a:gd name="connsiteX25" fmla="*/ 0 w 1367795"/>
              <a:gd name="connsiteY25" fmla="*/ 737116 h 950893"/>
              <a:gd name="connsiteX26" fmla="*/ 58087 w 1367795"/>
              <a:gd name="connsiteY26" fmla="*/ 680428 h 950893"/>
              <a:gd name="connsiteX27" fmla="*/ 660498 w 1367795"/>
              <a:gd name="connsiteY27" fmla="*/ 317736 h 950893"/>
              <a:gd name="connsiteX28" fmla="*/ 711754 w 1367795"/>
              <a:gd name="connsiteY28" fmla="*/ 317736 h 950893"/>
              <a:gd name="connsiteX29" fmla="*/ 711754 w 1367795"/>
              <a:gd name="connsiteY29" fmla="*/ 449885 h 950893"/>
              <a:gd name="connsiteX30" fmla="*/ 1121805 w 1367795"/>
              <a:gd name="connsiteY30" fmla="*/ 449885 h 950893"/>
              <a:gd name="connsiteX31" fmla="*/ 1200398 w 1367795"/>
              <a:gd name="connsiteY31" fmla="*/ 526715 h 950893"/>
              <a:gd name="connsiteX32" fmla="*/ 1200398 w 1367795"/>
              <a:gd name="connsiteY32" fmla="*/ 637351 h 950893"/>
              <a:gd name="connsiteX33" fmla="*/ 1159393 w 1367795"/>
              <a:gd name="connsiteY33" fmla="*/ 637351 h 950893"/>
              <a:gd name="connsiteX34" fmla="*/ 1159393 w 1367795"/>
              <a:gd name="connsiteY34" fmla="*/ 526715 h 950893"/>
              <a:gd name="connsiteX35" fmla="*/ 1121805 w 1367795"/>
              <a:gd name="connsiteY35" fmla="*/ 489836 h 950893"/>
              <a:gd name="connsiteX36" fmla="*/ 711754 w 1367795"/>
              <a:gd name="connsiteY36" fmla="*/ 489836 h 950893"/>
              <a:gd name="connsiteX37" fmla="*/ 711754 w 1367795"/>
              <a:gd name="connsiteY37" fmla="*/ 637351 h 950893"/>
              <a:gd name="connsiteX38" fmla="*/ 660498 w 1367795"/>
              <a:gd name="connsiteY38" fmla="*/ 637351 h 950893"/>
              <a:gd name="connsiteX39" fmla="*/ 660498 w 1367795"/>
              <a:gd name="connsiteY39" fmla="*/ 489836 h 950893"/>
              <a:gd name="connsiteX40" fmla="*/ 218668 w 1367795"/>
              <a:gd name="connsiteY40" fmla="*/ 489836 h 950893"/>
              <a:gd name="connsiteX41" fmla="*/ 181080 w 1367795"/>
              <a:gd name="connsiteY41" fmla="*/ 526715 h 950893"/>
              <a:gd name="connsiteX42" fmla="*/ 181080 w 1367795"/>
              <a:gd name="connsiteY42" fmla="*/ 637351 h 950893"/>
              <a:gd name="connsiteX43" fmla="*/ 140075 w 1367795"/>
              <a:gd name="connsiteY43" fmla="*/ 637351 h 950893"/>
              <a:gd name="connsiteX44" fmla="*/ 140075 w 1367795"/>
              <a:gd name="connsiteY44" fmla="*/ 526715 h 950893"/>
              <a:gd name="connsiteX45" fmla="*/ 218668 w 1367795"/>
              <a:gd name="connsiteY45" fmla="*/ 449885 h 950893"/>
              <a:gd name="connsiteX46" fmla="*/ 660498 w 1367795"/>
              <a:gd name="connsiteY46" fmla="*/ 449885 h 950893"/>
              <a:gd name="connsiteX47" fmla="*/ 660498 w 1367795"/>
              <a:gd name="connsiteY47" fmla="*/ 317736 h 950893"/>
              <a:gd name="connsiteX48" fmla="*/ 460252 w 1367795"/>
              <a:gd name="connsiteY48" fmla="*/ 0 h 950893"/>
              <a:gd name="connsiteX49" fmla="*/ 908267 w 1367795"/>
              <a:gd name="connsiteY49" fmla="*/ 0 h 950893"/>
              <a:gd name="connsiteX50" fmla="*/ 966362 w 1367795"/>
              <a:gd name="connsiteY50" fmla="*/ 56705 h 950893"/>
              <a:gd name="connsiteX51" fmla="*/ 966362 w 1367795"/>
              <a:gd name="connsiteY51" fmla="*/ 203931 h 950893"/>
              <a:gd name="connsiteX52" fmla="*/ 908267 w 1367795"/>
              <a:gd name="connsiteY52" fmla="*/ 260636 h 950893"/>
              <a:gd name="connsiteX53" fmla="*/ 460252 w 1367795"/>
              <a:gd name="connsiteY53" fmla="*/ 260636 h 950893"/>
              <a:gd name="connsiteX54" fmla="*/ 402157 w 1367795"/>
              <a:gd name="connsiteY54" fmla="*/ 203931 h 950893"/>
              <a:gd name="connsiteX55" fmla="*/ 402157 w 1367795"/>
              <a:gd name="connsiteY55" fmla="*/ 56705 h 950893"/>
              <a:gd name="connsiteX56" fmla="*/ 460252 w 1367795"/>
              <a:gd name="connsiteY56" fmla="*/ 0 h 95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367795" h="950893">
                <a:moveTo>
                  <a:pt x="1036013" y="680428"/>
                </a:moveTo>
                <a:cubicBezTo>
                  <a:pt x="1036013" y="680428"/>
                  <a:pt x="1036013" y="680428"/>
                  <a:pt x="1309708" y="680428"/>
                </a:cubicBezTo>
                <a:cubicBezTo>
                  <a:pt x="1341827" y="680428"/>
                  <a:pt x="1367795" y="705699"/>
                  <a:pt x="1367795" y="737116"/>
                </a:cubicBezTo>
                <a:lnTo>
                  <a:pt x="1367795" y="894205"/>
                </a:lnTo>
                <a:cubicBezTo>
                  <a:pt x="1367795" y="925622"/>
                  <a:pt x="1341827" y="950893"/>
                  <a:pt x="1309708" y="950893"/>
                </a:cubicBezTo>
                <a:cubicBezTo>
                  <a:pt x="1309708" y="950893"/>
                  <a:pt x="1309708" y="950893"/>
                  <a:pt x="1036013" y="950893"/>
                </a:cubicBezTo>
                <a:cubicBezTo>
                  <a:pt x="1003895" y="950893"/>
                  <a:pt x="977926" y="925622"/>
                  <a:pt x="977926" y="894205"/>
                </a:cubicBezTo>
                <a:cubicBezTo>
                  <a:pt x="977926" y="894205"/>
                  <a:pt x="977926" y="894205"/>
                  <a:pt x="977926" y="737116"/>
                </a:cubicBezTo>
                <a:cubicBezTo>
                  <a:pt x="977926" y="705699"/>
                  <a:pt x="1003895" y="680428"/>
                  <a:pt x="1036013" y="680428"/>
                </a:cubicBezTo>
                <a:close/>
                <a:moveTo>
                  <a:pt x="547122" y="680428"/>
                </a:moveTo>
                <a:cubicBezTo>
                  <a:pt x="547122" y="680428"/>
                  <a:pt x="547122" y="680428"/>
                  <a:pt x="820817" y="680428"/>
                </a:cubicBezTo>
                <a:cubicBezTo>
                  <a:pt x="852936" y="680428"/>
                  <a:pt x="878904" y="705699"/>
                  <a:pt x="878904" y="737116"/>
                </a:cubicBezTo>
                <a:lnTo>
                  <a:pt x="878904" y="894205"/>
                </a:lnTo>
                <a:cubicBezTo>
                  <a:pt x="878904" y="925622"/>
                  <a:pt x="852936" y="950893"/>
                  <a:pt x="820817" y="950893"/>
                </a:cubicBezTo>
                <a:cubicBezTo>
                  <a:pt x="820817" y="950893"/>
                  <a:pt x="820817" y="950893"/>
                  <a:pt x="547122" y="950893"/>
                </a:cubicBezTo>
                <a:cubicBezTo>
                  <a:pt x="515004" y="950893"/>
                  <a:pt x="489035" y="925622"/>
                  <a:pt x="489035" y="894205"/>
                </a:cubicBezTo>
                <a:cubicBezTo>
                  <a:pt x="489035" y="894205"/>
                  <a:pt x="489035" y="894205"/>
                  <a:pt x="489035" y="737116"/>
                </a:cubicBezTo>
                <a:cubicBezTo>
                  <a:pt x="489035" y="705699"/>
                  <a:pt x="515004" y="680428"/>
                  <a:pt x="547122" y="680428"/>
                </a:cubicBezTo>
                <a:close/>
                <a:moveTo>
                  <a:pt x="58087" y="680428"/>
                </a:moveTo>
                <a:cubicBezTo>
                  <a:pt x="58087" y="680428"/>
                  <a:pt x="58087" y="680428"/>
                  <a:pt x="331782" y="680428"/>
                </a:cubicBezTo>
                <a:cubicBezTo>
                  <a:pt x="363901" y="680428"/>
                  <a:pt x="389869" y="705699"/>
                  <a:pt x="389869" y="737116"/>
                </a:cubicBezTo>
                <a:lnTo>
                  <a:pt x="389869" y="894205"/>
                </a:lnTo>
                <a:cubicBezTo>
                  <a:pt x="389869" y="925622"/>
                  <a:pt x="363901" y="950893"/>
                  <a:pt x="331782" y="950893"/>
                </a:cubicBezTo>
                <a:cubicBezTo>
                  <a:pt x="331782" y="950893"/>
                  <a:pt x="331782" y="950893"/>
                  <a:pt x="58087" y="950893"/>
                </a:cubicBezTo>
                <a:cubicBezTo>
                  <a:pt x="25968" y="950893"/>
                  <a:pt x="0" y="925622"/>
                  <a:pt x="0" y="894205"/>
                </a:cubicBezTo>
                <a:cubicBezTo>
                  <a:pt x="0" y="894205"/>
                  <a:pt x="0" y="894205"/>
                  <a:pt x="0" y="737116"/>
                </a:cubicBezTo>
                <a:cubicBezTo>
                  <a:pt x="0" y="705699"/>
                  <a:pt x="25968" y="680428"/>
                  <a:pt x="58087" y="680428"/>
                </a:cubicBezTo>
                <a:close/>
                <a:moveTo>
                  <a:pt x="660498" y="317736"/>
                </a:moveTo>
                <a:cubicBezTo>
                  <a:pt x="660498" y="317736"/>
                  <a:pt x="660498" y="317736"/>
                  <a:pt x="711754" y="317736"/>
                </a:cubicBezTo>
                <a:cubicBezTo>
                  <a:pt x="711754" y="317736"/>
                  <a:pt x="711754" y="317736"/>
                  <a:pt x="711754" y="449885"/>
                </a:cubicBezTo>
                <a:cubicBezTo>
                  <a:pt x="711754" y="449885"/>
                  <a:pt x="711754" y="449885"/>
                  <a:pt x="1121805" y="449885"/>
                </a:cubicBezTo>
                <a:cubicBezTo>
                  <a:pt x="1164860" y="449885"/>
                  <a:pt x="1200056" y="484373"/>
                  <a:pt x="1200398" y="526715"/>
                </a:cubicBezTo>
                <a:cubicBezTo>
                  <a:pt x="1200398" y="526715"/>
                  <a:pt x="1200398" y="526715"/>
                  <a:pt x="1200398" y="637351"/>
                </a:cubicBezTo>
                <a:cubicBezTo>
                  <a:pt x="1200398" y="637351"/>
                  <a:pt x="1200398" y="637351"/>
                  <a:pt x="1159393" y="637351"/>
                </a:cubicBezTo>
                <a:cubicBezTo>
                  <a:pt x="1159393" y="637351"/>
                  <a:pt x="1159393" y="637351"/>
                  <a:pt x="1159393" y="526715"/>
                </a:cubicBezTo>
                <a:cubicBezTo>
                  <a:pt x="1159393" y="506227"/>
                  <a:pt x="1142308" y="489836"/>
                  <a:pt x="1121805" y="489836"/>
                </a:cubicBezTo>
                <a:cubicBezTo>
                  <a:pt x="1121805" y="489836"/>
                  <a:pt x="1121805" y="489836"/>
                  <a:pt x="711754" y="489836"/>
                </a:cubicBezTo>
                <a:cubicBezTo>
                  <a:pt x="711754" y="489836"/>
                  <a:pt x="711754" y="489836"/>
                  <a:pt x="711754" y="637351"/>
                </a:cubicBezTo>
                <a:cubicBezTo>
                  <a:pt x="711754" y="637351"/>
                  <a:pt x="711754" y="637351"/>
                  <a:pt x="660498" y="637351"/>
                </a:cubicBezTo>
                <a:cubicBezTo>
                  <a:pt x="660498" y="637351"/>
                  <a:pt x="660498" y="637351"/>
                  <a:pt x="660498" y="489836"/>
                </a:cubicBezTo>
                <a:cubicBezTo>
                  <a:pt x="660498" y="489836"/>
                  <a:pt x="660498" y="489836"/>
                  <a:pt x="218668" y="489836"/>
                </a:cubicBezTo>
                <a:cubicBezTo>
                  <a:pt x="197824" y="489836"/>
                  <a:pt x="181080" y="506227"/>
                  <a:pt x="181080" y="526715"/>
                </a:cubicBezTo>
                <a:cubicBezTo>
                  <a:pt x="181080" y="526715"/>
                  <a:pt x="181080" y="526715"/>
                  <a:pt x="181080" y="637351"/>
                </a:cubicBezTo>
                <a:cubicBezTo>
                  <a:pt x="181080" y="637351"/>
                  <a:pt x="181080" y="637351"/>
                  <a:pt x="140075" y="637351"/>
                </a:cubicBezTo>
                <a:cubicBezTo>
                  <a:pt x="140075" y="637351"/>
                  <a:pt x="140075" y="637351"/>
                  <a:pt x="140075" y="526715"/>
                </a:cubicBezTo>
                <a:cubicBezTo>
                  <a:pt x="140075" y="484373"/>
                  <a:pt x="175271" y="449885"/>
                  <a:pt x="218668" y="449885"/>
                </a:cubicBezTo>
                <a:cubicBezTo>
                  <a:pt x="218668" y="449885"/>
                  <a:pt x="218668" y="449885"/>
                  <a:pt x="660498" y="449885"/>
                </a:cubicBezTo>
                <a:cubicBezTo>
                  <a:pt x="660498" y="449885"/>
                  <a:pt x="660498" y="449885"/>
                  <a:pt x="660498" y="317736"/>
                </a:cubicBezTo>
                <a:close/>
                <a:moveTo>
                  <a:pt x="460252" y="0"/>
                </a:moveTo>
                <a:cubicBezTo>
                  <a:pt x="908267" y="0"/>
                  <a:pt x="908267" y="0"/>
                  <a:pt x="908267" y="0"/>
                </a:cubicBezTo>
                <a:cubicBezTo>
                  <a:pt x="940390" y="0"/>
                  <a:pt x="966362" y="25278"/>
                  <a:pt x="966362" y="56705"/>
                </a:cubicBezTo>
                <a:lnTo>
                  <a:pt x="966362" y="203931"/>
                </a:lnTo>
                <a:cubicBezTo>
                  <a:pt x="966362" y="235358"/>
                  <a:pt x="940390" y="260636"/>
                  <a:pt x="908267" y="260636"/>
                </a:cubicBezTo>
                <a:cubicBezTo>
                  <a:pt x="460252" y="260636"/>
                  <a:pt x="460252" y="260636"/>
                  <a:pt x="460252" y="260636"/>
                </a:cubicBezTo>
                <a:cubicBezTo>
                  <a:pt x="428129" y="260636"/>
                  <a:pt x="402157" y="235358"/>
                  <a:pt x="402157" y="203931"/>
                </a:cubicBezTo>
                <a:cubicBezTo>
                  <a:pt x="402157" y="56705"/>
                  <a:pt x="402157" y="56705"/>
                  <a:pt x="402157" y="56705"/>
                </a:cubicBezTo>
                <a:cubicBezTo>
                  <a:pt x="402157" y="25278"/>
                  <a:pt x="428129" y="0"/>
                  <a:pt x="460252" y="0"/>
                </a:cubicBezTo>
                <a:close/>
              </a:path>
            </a:pathLst>
          </a:custGeom>
          <a:solidFill>
            <a:srgbClr val="FEFAB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764851" y="382797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填写标</a:t>
            </a:r>
            <a:r>
              <a:rPr lang="zh-CN" altLang="en-US" sz="1600" dirty="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题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6549673" y="497802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填写标</a:t>
            </a:r>
            <a:r>
              <a:rPr lang="zh-CN" altLang="en-US" sz="1600" dirty="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题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7333895" y="33629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填写标</a:t>
            </a:r>
            <a:r>
              <a:rPr lang="zh-CN" altLang="en-US" sz="1200" dirty="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题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3934253" y="517808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填写标</a:t>
            </a:r>
            <a:r>
              <a:rPr lang="zh-CN" altLang="en-US" sz="1200" dirty="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题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8607785" y="408098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10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填写标</a:t>
            </a:r>
            <a:r>
              <a:rPr lang="zh-CN" altLang="en-US" sz="1100" dirty="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题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2691301" y="439157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100" dirty="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填写标题</a:t>
            </a:r>
          </a:p>
        </p:txBody>
      </p:sp>
    </p:spTree>
    <p:extLst>
      <p:ext uri="{BB962C8B-B14F-4D97-AF65-F5344CB8AC3E}">
        <p14:creationId xmlns:p14="http://schemas.microsoft.com/office/powerpoint/2010/main" val="18067514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0.03889 L 6.25E-7 -0.14815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4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6.25E-7 0.03842 L 6.25E-7 2.96296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0.03982 L -2.91667E-6 0.14815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2.91667E-6 -0.03982 L -2.91667E-6 3.7037E-7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5" presetClass="path" presetSubtype="0" decel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73 -4.81481E-6 L -0.08906 -4.81481E-6 " pathEditMode="relative" rAng="0" ptsTypes="AA">
                                      <p:cBhvr>
                                        <p:cTn id="23" dur="75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35" presetClass="path" presetSubtype="0" accel="40000" decel="4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3073 -4.81481E-6 L 2.08333E-6 -4.81481E-6 " pathEditMode="relative" rAng="0" ptsTypes="AA">
                                      <p:cBhvr>
                                        <p:cTn id="2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5" presetClass="path" presetSubtype="0" decel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919 -4.81481E-6 L -0.0306 -4.81481E-6 " pathEditMode="relative" rAng="0" ptsTypes="AA">
                                      <p:cBhvr>
                                        <p:cTn id="3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5" presetClass="path" presetSubtype="0" accel="40000" decel="4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4.16667E-6 -4.81481E-6 L -0.03073 -4.81481E-6 " pathEditMode="relative" rAng="0" ptsTypes="AA">
                                      <p:cBhvr>
                                        <p:cTn id="32" dur="75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0.03981 L -1.04167E-6 0.14815 " pathEditMode="relative" rAng="0" ptsTypes="AA">
                                      <p:cBhvr>
                                        <p:cTn id="37" dur="75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1.04167E-6 -0.03981 L -1.04167E-6 0 " pathEditMode="relative" rAng="0" ptsTypes="AA">
                                      <p:cBhvr>
                                        <p:cTn id="3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4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0.03889 L 2.29167E-6 -0.14815 " pathEditMode="relative" rAng="0" ptsTypes="AA">
                                      <p:cBhvr>
                                        <p:cTn id="44" dur="75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4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29167E-6 0.03842 L 2.29167E-6 2.59259E-6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8" grpId="0"/>
      <p:bldP spid="20" grpId="0"/>
      <p:bldP spid="22" grpId="0"/>
      <p:bldP spid="26" grpId="0"/>
      <p:bldP spid="31" grpId="0"/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  <p:bldP spid="42" grpId="0"/>
      <p:bldP spid="45" grpId="0"/>
      <p:bldP spid="46" grpId="0"/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2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4" y="216169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8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89" y="249847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指令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48" name="Freeform 19"/>
          <p:cNvSpPr>
            <a:spLocks noEditPoints="1"/>
          </p:cNvSpPr>
          <p:nvPr/>
        </p:nvSpPr>
        <p:spPr bwMode="auto">
          <a:xfrm>
            <a:off x="3681440" y="1686969"/>
            <a:ext cx="5040000" cy="5040000"/>
          </a:xfrm>
          <a:custGeom>
            <a:avLst/>
            <a:gdLst>
              <a:gd name="T0" fmla="*/ 233 w 747"/>
              <a:gd name="T1" fmla="*/ 0 h 672"/>
              <a:gd name="T2" fmla="*/ 306 w 747"/>
              <a:gd name="T3" fmla="*/ 37 h 672"/>
              <a:gd name="T4" fmla="*/ 374 w 747"/>
              <a:gd name="T5" fmla="*/ 66 h 672"/>
              <a:gd name="T6" fmla="*/ 444 w 747"/>
              <a:gd name="T7" fmla="*/ 33 h 672"/>
              <a:gd name="T8" fmla="*/ 514 w 747"/>
              <a:gd name="T9" fmla="*/ 0 h 672"/>
              <a:gd name="T10" fmla="*/ 606 w 747"/>
              <a:gd name="T11" fmla="*/ 92 h 672"/>
              <a:gd name="T12" fmla="*/ 601 w 747"/>
              <a:gd name="T13" fmla="*/ 122 h 672"/>
              <a:gd name="T14" fmla="*/ 594 w 747"/>
              <a:gd name="T15" fmla="*/ 154 h 672"/>
              <a:gd name="T16" fmla="*/ 643 w 747"/>
              <a:gd name="T17" fmla="*/ 237 h 672"/>
              <a:gd name="T18" fmla="*/ 681 w 747"/>
              <a:gd name="T19" fmla="*/ 248 h 672"/>
              <a:gd name="T20" fmla="*/ 747 w 747"/>
              <a:gd name="T21" fmla="*/ 336 h 672"/>
              <a:gd name="T22" fmla="*/ 679 w 747"/>
              <a:gd name="T23" fmla="*/ 424 h 672"/>
              <a:gd name="T24" fmla="*/ 644 w 747"/>
              <a:gd name="T25" fmla="*/ 434 h 672"/>
              <a:gd name="T26" fmla="*/ 594 w 747"/>
              <a:gd name="T27" fmla="*/ 517 h 672"/>
              <a:gd name="T28" fmla="*/ 602 w 747"/>
              <a:gd name="T29" fmla="*/ 552 h 672"/>
              <a:gd name="T30" fmla="*/ 606 w 747"/>
              <a:gd name="T31" fmla="*/ 580 h 672"/>
              <a:gd name="T32" fmla="*/ 514 w 747"/>
              <a:gd name="T33" fmla="*/ 672 h 672"/>
              <a:gd name="T34" fmla="*/ 449 w 747"/>
              <a:gd name="T35" fmla="*/ 644 h 672"/>
              <a:gd name="T36" fmla="*/ 422 w 747"/>
              <a:gd name="T37" fmla="*/ 620 h 672"/>
              <a:gd name="T38" fmla="*/ 373 w 747"/>
              <a:gd name="T39" fmla="*/ 606 h 672"/>
              <a:gd name="T40" fmla="*/ 323 w 747"/>
              <a:gd name="T41" fmla="*/ 621 h 672"/>
              <a:gd name="T42" fmla="*/ 284 w 747"/>
              <a:gd name="T43" fmla="*/ 655 h 672"/>
              <a:gd name="T44" fmla="*/ 233 w 747"/>
              <a:gd name="T45" fmla="*/ 672 h 672"/>
              <a:gd name="T46" fmla="*/ 141 w 747"/>
              <a:gd name="T47" fmla="*/ 580 h 672"/>
              <a:gd name="T48" fmla="*/ 146 w 747"/>
              <a:gd name="T49" fmla="*/ 551 h 672"/>
              <a:gd name="T50" fmla="*/ 152 w 747"/>
              <a:gd name="T51" fmla="*/ 528 h 672"/>
              <a:gd name="T52" fmla="*/ 153 w 747"/>
              <a:gd name="T53" fmla="*/ 519 h 672"/>
              <a:gd name="T54" fmla="*/ 69 w 747"/>
              <a:gd name="T55" fmla="*/ 425 h 672"/>
              <a:gd name="T56" fmla="*/ 0 w 747"/>
              <a:gd name="T57" fmla="*/ 336 h 672"/>
              <a:gd name="T58" fmla="*/ 74 w 747"/>
              <a:gd name="T59" fmla="*/ 246 h 672"/>
              <a:gd name="T60" fmla="*/ 153 w 747"/>
              <a:gd name="T61" fmla="*/ 153 h 672"/>
              <a:gd name="T62" fmla="*/ 147 w 747"/>
              <a:gd name="T63" fmla="*/ 124 h 672"/>
              <a:gd name="T64" fmla="*/ 141 w 747"/>
              <a:gd name="T65" fmla="*/ 92 h 672"/>
              <a:gd name="T66" fmla="*/ 233 w 747"/>
              <a:gd name="T67" fmla="*/ 0 h 672"/>
              <a:gd name="T68" fmla="*/ 180 w 747"/>
              <a:gd name="T69" fmla="*/ 310 h 672"/>
              <a:gd name="T70" fmla="*/ 184 w 747"/>
              <a:gd name="T71" fmla="*/ 336 h 672"/>
              <a:gd name="T72" fmla="*/ 180 w 747"/>
              <a:gd name="T73" fmla="*/ 364 h 672"/>
              <a:gd name="T74" fmla="*/ 220 w 747"/>
              <a:gd name="T75" fmla="*/ 482 h 672"/>
              <a:gd name="T76" fmla="*/ 247 w 747"/>
              <a:gd name="T77" fmla="*/ 490 h 672"/>
              <a:gd name="T78" fmla="*/ 278 w 747"/>
              <a:gd name="T79" fmla="*/ 500 h 672"/>
              <a:gd name="T80" fmla="*/ 304 w 747"/>
              <a:gd name="T81" fmla="*/ 524 h 672"/>
              <a:gd name="T82" fmla="*/ 319 w 747"/>
              <a:gd name="T83" fmla="*/ 538 h 672"/>
              <a:gd name="T84" fmla="*/ 373 w 747"/>
              <a:gd name="T85" fmla="*/ 555 h 672"/>
              <a:gd name="T86" fmla="*/ 429 w 747"/>
              <a:gd name="T87" fmla="*/ 537 h 672"/>
              <a:gd name="T88" fmla="*/ 445 w 747"/>
              <a:gd name="T89" fmla="*/ 521 h 672"/>
              <a:gd name="T90" fmla="*/ 470 w 747"/>
              <a:gd name="T91" fmla="*/ 500 h 672"/>
              <a:gd name="T92" fmla="*/ 503 w 747"/>
              <a:gd name="T93" fmla="*/ 490 h 672"/>
              <a:gd name="T94" fmla="*/ 523 w 747"/>
              <a:gd name="T95" fmla="*/ 484 h 672"/>
              <a:gd name="T96" fmla="*/ 576 w 747"/>
              <a:gd name="T97" fmla="*/ 398 h 672"/>
              <a:gd name="T98" fmla="*/ 569 w 747"/>
              <a:gd name="T99" fmla="*/ 368 h 672"/>
              <a:gd name="T100" fmla="*/ 563 w 747"/>
              <a:gd name="T101" fmla="*/ 336 h 672"/>
              <a:gd name="T102" fmla="*/ 569 w 747"/>
              <a:gd name="T103" fmla="*/ 304 h 672"/>
              <a:gd name="T104" fmla="*/ 575 w 747"/>
              <a:gd name="T105" fmla="*/ 274 h 672"/>
              <a:gd name="T106" fmla="*/ 524 w 747"/>
              <a:gd name="T107" fmla="*/ 190 h 672"/>
              <a:gd name="T108" fmla="*/ 500 w 747"/>
              <a:gd name="T109" fmla="*/ 182 h 672"/>
              <a:gd name="T110" fmla="*/ 472 w 747"/>
              <a:gd name="T111" fmla="*/ 173 h 672"/>
              <a:gd name="T112" fmla="*/ 445 w 747"/>
              <a:gd name="T113" fmla="*/ 152 h 672"/>
              <a:gd name="T114" fmla="*/ 374 w 747"/>
              <a:gd name="T115" fmla="*/ 119 h 672"/>
              <a:gd name="T116" fmla="*/ 302 w 747"/>
              <a:gd name="T117" fmla="*/ 152 h 672"/>
              <a:gd name="T118" fmla="*/ 253 w 747"/>
              <a:gd name="T119" fmla="*/ 182 h 672"/>
              <a:gd name="T120" fmla="*/ 173 w 747"/>
              <a:gd name="T121" fmla="*/ 275 h 672"/>
              <a:gd name="T122" fmla="*/ 180 w 747"/>
              <a:gd name="T123" fmla="*/ 310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47" h="672">
                <a:moveTo>
                  <a:pt x="233" y="0"/>
                </a:moveTo>
                <a:cubicBezTo>
                  <a:pt x="262" y="0"/>
                  <a:pt x="289" y="14"/>
                  <a:pt x="306" y="37"/>
                </a:cubicBezTo>
                <a:cubicBezTo>
                  <a:pt x="321" y="57"/>
                  <a:pt x="349" y="66"/>
                  <a:pt x="374" y="66"/>
                </a:cubicBezTo>
                <a:cubicBezTo>
                  <a:pt x="402" y="66"/>
                  <a:pt x="426" y="55"/>
                  <a:pt x="444" y="33"/>
                </a:cubicBezTo>
                <a:cubicBezTo>
                  <a:pt x="461" y="12"/>
                  <a:pt x="487" y="0"/>
                  <a:pt x="514" y="0"/>
                </a:cubicBezTo>
                <a:cubicBezTo>
                  <a:pt x="565" y="0"/>
                  <a:pt x="606" y="41"/>
                  <a:pt x="606" y="92"/>
                </a:cubicBezTo>
                <a:cubicBezTo>
                  <a:pt x="606" y="103"/>
                  <a:pt x="604" y="112"/>
                  <a:pt x="601" y="122"/>
                </a:cubicBezTo>
                <a:cubicBezTo>
                  <a:pt x="598" y="133"/>
                  <a:pt x="594" y="143"/>
                  <a:pt x="594" y="154"/>
                </a:cubicBezTo>
                <a:cubicBezTo>
                  <a:pt x="594" y="189"/>
                  <a:pt x="613" y="220"/>
                  <a:pt x="643" y="237"/>
                </a:cubicBezTo>
                <a:cubicBezTo>
                  <a:pt x="655" y="244"/>
                  <a:pt x="669" y="244"/>
                  <a:pt x="681" y="248"/>
                </a:cubicBezTo>
                <a:cubicBezTo>
                  <a:pt x="720" y="259"/>
                  <a:pt x="747" y="295"/>
                  <a:pt x="747" y="336"/>
                </a:cubicBezTo>
                <a:cubicBezTo>
                  <a:pt x="747" y="377"/>
                  <a:pt x="719" y="414"/>
                  <a:pt x="679" y="424"/>
                </a:cubicBezTo>
                <a:cubicBezTo>
                  <a:pt x="667" y="428"/>
                  <a:pt x="655" y="428"/>
                  <a:pt x="644" y="434"/>
                </a:cubicBezTo>
                <a:cubicBezTo>
                  <a:pt x="613" y="450"/>
                  <a:pt x="594" y="482"/>
                  <a:pt x="594" y="517"/>
                </a:cubicBezTo>
                <a:cubicBezTo>
                  <a:pt x="594" y="529"/>
                  <a:pt x="598" y="541"/>
                  <a:pt x="602" y="552"/>
                </a:cubicBezTo>
                <a:cubicBezTo>
                  <a:pt x="604" y="561"/>
                  <a:pt x="606" y="570"/>
                  <a:pt x="606" y="580"/>
                </a:cubicBezTo>
                <a:cubicBezTo>
                  <a:pt x="606" y="631"/>
                  <a:pt x="565" y="672"/>
                  <a:pt x="514" y="672"/>
                </a:cubicBezTo>
                <a:cubicBezTo>
                  <a:pt x="490" y="672"/>
                  <a:pt x="466" y="662"/>
                  <a:pt x="449" y="644"/>
                </a:cubicBezTo>
                <a:cubicBezTo>
                  <a:pt x="440" y="635"/>
                  <a:pt x="433" y="626"/>
                  <a:pt x="422" y="620"/>
                </a:cubicBezTo>
                <a:cubicBezTo>
                  <a:pt x="407" y="611"/>
                  <a:pt x="390" y="606"/>
                  <a:pt x="373" y="606"/>
                </a:cubicBezTo>
                <a:cubicBezTo>
                  <a:pt x="355" y="606"/>
                  <a:pt x="338" y="611"/>
                  <a:pt x="323" y="621"/>
                </a:cubicBezTo>
                <a:cubicBezTo>
                  <a:pt x="308" y="630"/>
                  <a:pt x="297" y="644"/>
                  <a:pt x="284" y="655"/>
                </a:cubicBezTo>
                <a:cubicBezTo>
                  <a:pt x="268" y="667"/>
                  <a:pt x="253" y="672"/>
                  <a:pt x="233" y="672"/>
                </a:cubicBezTo>
                <a:cubicBezTo>
                  <a:pt x="182" y="672"/>
                  <a:pt x="141" y="631"/>
                  <a:pt x="141" y="580"/>
                </a:cubicBezTo>
                <a:cubicBezTo>
                  <a:pt x="141" y="570"/>
                  <a:pt x="144" y="561"/>
                  <a:pt x="146" y="551"/>
                </a:cubicBezTo>
                <a:cubicBezTo>
                  <a:pt x="149" y="543"/>
                  <a:pt x="151" y="536"/>
                  <a:pt x="152" y="528"/>
                </a:cubicBezTo>
                <a:cubicBezTo>
                  <a:pt x="152" y="525"/>
                  <a:pt x="153" y="522"/>
                  <a:pt x="153" y="519"/>
                </a:cubicBezTo>
                <a:cubicBezTo>
                  <a:pt x="153" y="466"/>
                  <a:pt x="117" y="437"/>
                  <a:pt x="69" y="425"/>
                </a:cubicBezTo>
                <a:cubicBezTo>
                  <a:pt x="29" y="414"/>
                  <a:pt x="0" y="378"/>
                  <a:pt x="0" y="336"/>
                </a:cubicBezTo>
                <a:cubicBezTo>
                  <a:pt x="0" y="292"/>
                  <a:pt x="31" y="254"/>
                  <a:pt x="74" y="246"/>
                </a:cubicBezTo>
                <a:cubicBezTo>
                  <a:pt x="120" y="236"/>
                  <a:pt x="153" y="201"/>
                  <a:pt x="153" y="153"/>
                </a:cubicBezTo>
                <a:cubicBezTo>
                  <a:pt x="153" y="142"/>
                  <a:pt x="150" y="134"/>
                  <a:pt x="147" y="124"/>
                </a:cubicBezTo>
                <a:cubicBezTo>
                  <a:pt x="143" y="113"/>
                  <a:pt x="141" y="103"/>
                  <a:pt x="141" y="92"/>
                </a:cubicBezTo>
                <a:cubicBezTo>
                  <a:pt x="141" y="41"/>
                  <a:pt x="182" y="0"/>
                  <a:pt x="233" y="0"/>
                </a:cubicBezTo>
                <a:close/>
                <a:moveTo>
                  <a:pt x="180" y="310"/>
                </a:moveTo>
                <a:cubicBezTo>
                  <a:pt x="183" y="318"/>
                  <a:pt x="184" y="327"/>
                  <a:pt x="184" y="336"/>
                </a:cubicBezTo>
                <a:cubicBezTo>
                  <a:pt x="184" y="345"/>
                  <a:pt x="183" y="355"/>
                  <a:pt x="180" y="364"/>
                </a:cubicBezTo>
                <a:cubicBezTo>
                  <a:pt x="165" y="409"/>
                  <a:pt x="176" y="458"/>
                  <a:pt x="220" y="482"/>
                </a:cubicBezTo>
                <a:cubicBezTo>
                  <a:pt x="228" y="486"/>
                  <a:pt x="238" y="488"/>
                  <a:pt x="247" y="490"/>
                </a:cubicBezTo>
                <a:cubicBezTo>
                  <a:pt x="258" y="492"/>
                  <a:pt x="268" y="495"/>
                  <a:pt x="278" y="500"/>
                </a:cubicBezTo>
                <a:cubicBezTo>
                  <a:pt x="289" y="506"/>
                  <a:pt x="296" y="514"/>
                  <a:pt x="304" y="524"/>
                </a:cubicBezTo>
                <a:cubicBezTo>
                  <a:pt x="309" y="529"/>
                  <a:pt x="313" y="534"/>
                  <a:pt x="319" y="538"/>
                </a:cubicBezTo>
                <a:cubicBezTo>
                  <a:pt x="335" y="549"/>
                  <a:pt x="354" y="555"/>
                  <a:pt x="373" y="555"/>
                </a:cubicBezTo>
                <a:cubicBezTo>
                  <a:pt x="393" y="555"/>
                  <a:pt x="412" y="549"/>
                  <a:pt x="429" y="537"/>
                </a:cubicBezTo>
                <a:cubicBezTo>
                  <a:pt x="435" y="533"/>
                  <a:pt x="440" y="527"/>
                  <a:pt x="445" y="521"/>
                </a:cubicBezTo>
                <a:cubicBezTo>
                  <a:pt x="453" y="513"/>
                  <a:pt x="460" y="506"/>
                  <a:pt x="470" y="500"/>
                </a:cubicBezTo>
                <a:cubicBezTo>
                  <a:pt x="480" y="494"/>
                  <a:pt x="491" y="492"/>
                  <a:pt x="503" y="490"/>
                </a:cubicBezTo>
                <a:cubicBezTo>
                  <a:pt x="509" y="489"/>
                  <a:pt x="516" y="487"/>
                  <a:pt x="523" y="484"/>
                </a:cubicBezTo>
                <a:cubicBezTo>
                  <a:pt x="555" y="468"/>
                  <a:pt x="576" y="435"/>
                  <a:pt x="576" y="398"/>
                </a:cubicBezTo>
                <a:cubicBezTo>
                  <a:pt x="576" y="388"/>
                  <a:pt x="573" y="378"/>
                  <a:pt x="569" y="368"/>
                </a:cubicBezTo>
                <a:cubicBezTo>
                  <a:pt x="566" y="357"/>
                  <a:pt x="563" y="347"/>
                  <a:pt x="563" y="336"/>
                </a:cubicBezTo>
                <a:cubicBezTo>
                  <a:pt x="563" y="325"/>
                  <a:pt x="566" y="315"/>
                  <a:pt x="569" y="304"/>
                </a:cubicBezTo>
                <a:cubicBezTo>
                  <a:pt x="572" y="295"/>
                  <a:pt x="575" y="285"/>
                  <a:pt x="575" y="274"/>
                </a:cubicBezTo>
                <a:cubicBezTo>
                  <a:pt x="575" y="239"/>
                  <a:pt x="555" y="206"/>
                  <a:pt x="524" y="190"/>
                </a:cubicBezTo>
                <a:cubicBezTo>
                  <a:pt x="516" y="186"/>
                  <a:pt x="508" y="184"/>
                  <a:pt x="500" y="182"/>
                </a:cubicBezTo>
                <a:cubicBezTo>
                  <a:pt x="490" y="180"/>
                  <a:pt x="481" y="178"/>
                  <a:pt x="472" y="173"/>
                </a:cubicBezTo>
                <a:cubicBezTo>
                  <a:pt x="462" y="168"/>
                  <a:pt x="453" y="161"/>
                  <a:pt x="445" y="152"/>
                </a:cubicBezTo>
                <a:cubicBezTo>
                  <a:pt x="426" y="130"/>
                  <a:pt x="402" y="119"/>
                  <a:pt x="374" y="119"/>
                </a:cubicBezTo>
                <a:cubicBezTo>
                  <a:pt x="345" y="119"/>
                  <a:pt x="321" y="131"/>
                  <a:pt x="302" y="152"/>
                </a:cubicBezTo>
                <a:cubicBezTo>
                  <a:pt x="289" y="167"/>
                  <a:pt x="272" y="177"/>
                  <a:pt x="253" y="182"/>
                </a:cubicBezTo>
                <a:cubicBezTo>
                  <a:pt x="206" y="192"/>
                  <a:pt x="173" y="225"/>
                  <a:pt x="173" y="275"/>
                </a:cubicBezTo>
                <a:cubicBezTo>
                  <a:pt x="173" y="288"/>
                  <a:pt x="177" y="298"/>
                  <a:pt x="180" y="31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46800" rtlCol="0" anchor="ctr"/>
          <a:lstStyle/>
          <a:p>
            <a:pPr algn="ctr"/>
            <a:endParaRPr lang="zh-CN" altLang="en-US">
              <a:solidFill>
                <a:srgbClr val="3F7EE5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49" name="Oval 6"/>
          <p:cNvSpPr>
            <a:spLocks noChangeArrowheads="1"/>
          </p:cNvSpPr>
          <p:nvPr/>
        </p:nvSpPr>
        <p:spPr bwMode="auto">
          <a:xfrm>
            <a:off x="4621472" y="1700929"/>
            <a:ext cx="1288146" cy="1293732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1397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文本渲染</a:t>
            </a:r>
            <a:endParaRPr lang="zh-CN" altLang="en-US" sz="2400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50" name="Oval 7"/>
          <p:cNvSpPr>
            <a:spLocks noChangeArrowheads="1"/>
          </p:cNvSpPr>
          <p:nvPr/>
        </p:nvSpPr>
        <p:spPr bwMode="auto">
          <a:xfrm>
            <a:off x="6507430" y="1705833"/>
            <a:ext cx="1293732" cy="1293732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1397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err="1" smtClean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bind&amp;on</a:t>
            </a:r>
            <a:endParaRPr lang="zh-CN" altLang="en-US" sz="2400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51" name="Oval 8"/>
          <p:cNvSpPr>
            <a:spLocks noChangeArrowheads="1"/>
          </p:cNvSpPr>
          <p:nvPr/>
        </p:nvSpPr>
        <p:spPr bwMode="auto">
          <a:xfrm>
            <a:off x="7465657" y="3562718"/>
            <a:ext cx="1293732" cy="1293732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1397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双向绑定</a:t>
            </a:r>
            <a:endParaRPr lang="zh-CN" altLang="en-US" sz="2400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52" name="Oval 9"/>
          <p:cNvSpPr>
            <a:spLocks noChangeArrowheads="1"/>
          </p:cNvSpPr>
          <p:nvPr/>
        </p:nvSpPr>
        <p:spPr bwMode="auto">
          <a:xfrm>
            <a:off x="3660975" y="3576117"/>
            <a:ext cx="1240638" cy="1240637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1397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判断条件</a:t>
            </a:r>
            <a:endParaRPr lang="zh-CN" altLang="en-US" sz="2400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53" name="Oval 10"/>
          <p:cNvSpPr>
            <a:spLocks noChangeArrowheads="1"/>
          </p:cNvSpPr>
          <p:nvPr/>
        </p:nvSpPr>
        <p:spPr bwMode="auto">
          <a:xfrm>
            <a:off x="4619907" y="5454754"/>
            <a:ext cx="1236925" cy="1240637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1397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样式处理</a:t>
            </a:r>
            <a:endParaRPr lang="zh-CN" altLang="en-US" sz="2400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54" name="Oval 11"/>
          <p:cNvSpPr>
            <a:spLocks noChangeArrowheads="1"/>
          </p:cNvSpPr>
          <p:nvPr/>
        </p:nvSpPr>
        <p:spPr bwMode="auto">
          <a:xfrm>
            <a:off x="6508303" y="5467280"/>
            <a:ext cx="1240638" cy="1240637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1397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for</a:t>
            </a:r>
          </a:p>
          <a:p>
            <a:pPr algn="ctr"/>
            <a:r>
              <a:rPr lang="en-US" altLang="zh-CN" sz="2400" dirty="0" smtClean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&amp;key</a:t>
            </a:r>
            <a:endParaRPr lang="zh-CN" altLang="en-US" sz="2400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55" name="TextBox 11"/>
          <p:cNvSpPr txBox="1"/>
          <p:nvPr/>
        </p:nvSpPr>
        <p:spPr>
          <a:xfrm>
            <a:off x="1466470" y="1937682"/>
            <a:ext cx="2856096" cy="820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{{ }}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: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将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元素当成纯文本输出</a:t>
            </a:r>
          </a:p>
          <a:p>
            <a:pPr algn="r"/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v-html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: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会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将元素当成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HTML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标签解析后输出</a:t>
            </a:r>
          </a:p>
          <a:p>
            <a:pPr algn="r"/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v-text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: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会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将元素当成纯文本输出</a:t>
            </a:r>
          </a:p>
          <a:p>
            <a:pPr algn="r">
              <a:lnSpc>
                <a:spcPct val="130000"/>
              </a:lnSpc>
            </a:pP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56" name="TextBox 11"/>
          <p:cNvSpPr txBox="1"/>
          <p:nvPr/>
        </p:nvSpPr>
        <p:spPr>
          <a:xfrm>
            <a:off x="7947501" y="1887131"/>
            <a:ext cx="3117076" cy="989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v-bind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 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指令用于响应地更新 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HTML 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特性 形式如：</a:t>
            </a:r>
            <a:r>
              <a:rPr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v-bind:href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    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缩写为    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:</a:t>
            </a:r>
            <a:r>
              <a:rPr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href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v-on 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指令用于监听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DOM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事件 形式如：</a:t>
            </a:r>
            <a:r>
              <a:rPr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v-on:click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  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缩写为 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@click</a:t>
            </a:r>
          </a:p>
          <a:p>
            <a:pPr>
              <a:lnSpc>
                <a:spcPct val="130000"/>
              </a:lnSpc>
            </a:pP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57" name="TextBox 11"/>
          <p:cNvSpPr txBox="1"/>
          <p:nvPr/>
        </p:nvSpPr>
        <p:spPr>
          <a:xfrm>
            <a:off x="563671" y="3820178"/>
            <a:ext cx="3021247" cy="119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da-DK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v-if </a:t>
            </a:r>
            <a:r>
              <a:rPr lang="zh-CN" altLang="da-DK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和 </a:t>
            </a:r>
            <a:r>
              <a:rPr lang="da-DK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v-show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  <a:p>
            <a:pPr algn="r"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v-if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：根据表达式的值的真假条件，销毁或重建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元素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</a:endParaRPr>
          </a:p>
          <a:p>
            <a:pPr algn="r"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v-show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：根据表达式之真假值，切换元素的 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display CSS 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属性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58" name="TextBox 11"/>
          <p:cNvSpPr txBox="1"/>
          <p:nvPr/>
        </p:nvSpPr>
        <p:spPr>
          <a:xfrm>
            <a:off x="8741905" y="3612562"/>
            <a:ext cx="2500385" cy="141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v-model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 指令在表单控件元素上创建双向数据绑定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,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所谓双向绑定，指的就是我们在</a:t>
            </a:r>
            <a:r>
              <a:rPr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js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中的</a:t>
            </a:r>
            <a:r>
              <a:rPr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vue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实例中的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data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与其渲染的</a:t>
            </a:r>
            <a:r>
              <a:rPr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dom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元素上的内容保持一致，两者无论谁被改变，另一方也会相应的更新为相同的数据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59" name="TextBox 11"/>
          <p:cNvSpPr txBox="1"/>
          <p:nvPr/>
        </p:nvSpPr>
        <p:spPr>
          <a:xfrm>
            <a:off x="175365" y="5698815"/>
            <a:ext cx="4105930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1100" dirty="0"/>
              <a:t>class</a:t>
            </a:r>
            <a:r>
              <a:rPr lang="zh-CN" altLang="en-US" sz="1100" dirty="0"/>
              <a:t>和</a:t>
            </a:r>
            <a:r>
              <a:rPr lang="en-US" altLang="zh-CN" sz="1100" dirty="0" smtClean="0"/>
              <a:t>style</a:t>
            </a:r>
          </a:p>
          <a:p>
            <a:pPr algn="r">
              <a:lnSpc>
                <a:spcPct val="130000"/>
              </a:lnSpc>
            </a:pPr>
            <a:r>
              <a:rPr lang="zh-CN" altLang="mr-I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使用</a:t>
            </a:r>
            <a:r>
              <a:rPr lang="zh-CN" altLang="mr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方式：</a:t>
            </a:r>
            <a:r>
              <a:rPr lang="mr-IN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v-bind:class</a:t>
            </a:r>
            <a:r>
              <a:rPr lang="mr-IN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="</a:t>
            </a:r>
            <a:r>
              <a:rPr lang="mr-IN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expression</a:t>
            </a:r>
            <a:r>
              <a:rPr lang="mr-IN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" </a:t>
            </a:r>
            <a:r>
              <a:rPr lang="mr-IN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or</a:t>
            </a:r>
            <a:r>
              <a:rPr lang="mr-IN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 :</a:t>
            </a:r>
            <a:r>
              <a:rPr lang="mr-IN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class</a:t>
            </a:r>
            <a:r>
              <a:rPr lang="mr-IN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="</a:t>
            </a:r>
            <a:r>
              <a:rPr lang="mr-IN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expression</a:t>
            </a:r>
            <a:r>
              <a:rPr lang="mr-IN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”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</a:endParaRPr>
          </a:p>
          <a:p>
            <a:pPr algn="r"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表达式的类型：字符串、数组、对象（重点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）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60" name="TextBox 11"/>
          <p:cNvSpPr txBox="1"/>
          <p:nvPr/>
        </p:nvSpPr>
        <p:spPr>
          <a:xfrm>
            <a:off x="7984524" y="5542535"/>
            <a:ext cx="4002884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v-for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：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基于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源数据多次渲染元素或模板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块。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key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：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使用 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v-for 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的时候提供 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key 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属性，以获得性能提升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。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说明：使用 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key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，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VUE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会基于 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key 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的变化重新排列元素顺序，并且会移除 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key 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不存在的元素。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61" name="Freeform 5"/>
          <p:cNvSpPr>
            <a:spLocks noEditPoints="1"/>
          </p:cNvSpPr>
          <p:nvPr/>
        </p:nvSpPr>
        <p:spPr bwMode="auto">
          <a:xfrm>
            <a:off x="5384975" y="3398646"/>
            <a:ext cx="1581228" cy="1581228"/>
          </a:xfrm>
          <a:custGeom>
            <a:avLst/>
            <a:gdLst>
              <a:gd name="T0" fmla="*/ 1243 w 1456"/>
              <a:gd name="T1" fmla="*/ 213 h 1456"/>
              <a:gd name="T2" fmla="*/ 1243 w 1456"/>
              <a:gd name="T3" fmla="*/ 1243 h 1456"/>
              <a:gd name="T4" fmla="*/ 213 w 1456"/>
              <a:gd name="T5" fmla="*/ 1243 h 1456"/>
              <a:gd name="T6" fmla="*/ 213 w 1456"/>
              <a:gd name="T7" fmla="*/ 213 h 1456"/>
              <a:gd name="T8" fmla="*/ 1200 w 1456"/>
              <a:gd name="T9" fmla="*/ 256 h 1456"/>
              <a:gd name="T10" fmla="*/ 1020 w 1456"/>
              <a:gd name="T11" fmla="*/ 220 h 1456"/>
              <a:gd name="T12" fmla="*/ 1318 w 1456"/>
              <a:gd name="T13" fmla="*/ 414 h 1456"/>
              <a:gd name="T14" fmla="*/ 1395 w 1456"/>
              <a:gd name="T15" fmla="*/ 698 h 1456"/>
              <a:gd name="T16" fmla="*/ 1109 w 1456"/>
              <a:gd name="T17" fmla="*/ 475 h 1456"/>
              <a:gd name="T18" fmla="*/ 1395 w 1456"/>
              <a:gd name="T19" fmla="*/ 698 h 1456"/>
              <a:gd name="T20" fmla="*/ 1319 w 1456"/>
              <a:gd name="T21" fmla="*/ 1039 h 1456"/>
              <a:gd name="T22" fmla="*/ 1020 w 1456"/>
              <a:gd name="T23" fmla="*/ 1236 h 1456"/>
              <a:gd name="T24" fmla="*/ 1200 w 1456"/>
              <a:gd name="T25" fmla="*/ 1200 h 1456"/>
              <a:gd name="T26" fmla="*/ 1395 w 1456"/>
              <a:gd name="T27" fmla="*/ 758 h 1456"/>
              <a:gd name="T28" fmla="*/ 1109 w 1456"/>
              <a:gd name="T29" fmla="*/ 979 h 1456"/>
              <a:gd name="T30" fmla="*/ 256 w 1456"/>
              <a:gd name="T31" fmla="*/ 1200 h 1456"/>
              <a:gd name="T32" fmla="*/ 436 w 1456"/>
              <a:gd name="T33" fmla="*/ 1236 h 1456"/>
              <a:gd name="T34" fmla="*/ 137 w 1456"/>
              <a:gd name="T35" fmla="*/ 1039 h 1456"/>
              <a:gd name="T36" fmla="*/ 61 w 1456"/>
              <a:gd name="T37" fmla="*/ 758 h 1456"/>
              <a:gd name="T38" fmla="*/ 347 w 1456"/>
              <a:gd name="T39" fmla="*/ 979 h 1456"/>
              <a:gd name="T40" fmla="*/ 61 w 1456"/>
              <a:gd name="T41" fmla="*/ 758 h 1456"/>
              <a:gd name="T42" fmla="*/ 138 w 1456"/>
              <a:gd name="T43" fmla="*/ 414 h 1456"/>
              <a:gd name="T44" fmla="*/ 436 w 1456"/>
              <a:gd name="T45" fmla="*/ 220 h 1456"/>
              <a:gd name="T46" fmla="*/ 256 w 1456"/>
              <a:gd name="T47" fmla="*/ 256 h 1456"/>
              <a:gd name="T48" fmla="*/ 61 w 1456"/>
              <a:gd name="T49" fmla="*/ 698 h 1456"/>
              <a:gd name="T50" fmla="*/ 347 w 1456"/>
              <a:gd name="T51" fmla="*/ 475 h 1456"/>
              <a:gd name="T52" fmla="*/ 383 w 1456"/>
              <a:gd name="T53" fmla="*/ 698 h 1456"/>
              <a:gd name="T54" fmla="*/ 698 w 1456"/>
              <a:gd name="T55" fmla="*/ 475 h 1456"/>
              <a:gd name="T56" fmla="*/ 383 w 1456"/>
              <a:gd name="T57" fmla="*/ 698 h 1456"/>
              <a:gd name="T58" fmla="*/ 1073 w 1456"/>
              <a:gd name="T59" fmla="*/ 698 h 1456"/>
              <a:gd name="T60" fmla="*/ 758 w 1456"/>
              <a:gd name="T61" fmla="*/ 475 h 1456"/>
              <a:gd name="T62" fmla="*/ 1073 w 1456"/>
              <a:gd name="T63" fmla="*/ 758 h 1456"/>
              <a:gd name="T64" fmla="*/ 758 w 1456"/>
              <a:gd name="T65" fmla="*/ 979 h 1456"/>
              <a:gd name="T66" fmla="*/ 1073 w 1456"/>
              <a:gd name="T67" fmla="*/ 758 h 1456"/>
              <a:gd name="T68" fmla="*/ 383 w 1456"/>
              <a:gd name="T69" fmla="*/ 758 h 1456"/>
              <a:gd name="T70" fmla="*/ 698 w 1456"/>
              <a:gd name="T71" fmla="*/ 979 h 1456"/>
              <a:gd name="T72" fmla="*/ 967 w 1456"/>
              <a:gd name="T73" fmla="*/ 249 h 1456"/>
              <a:gd name="T74" fmla="*/ 758 w 1456"/>
              <a:gd name="T75" fmla="*/ 414 h 1456"/>
              <a:gd name="T76" fmla="*/ 967 w 1456"/>
              <a:gd name="T77" fmla="*/ 249 h 1456"/>
              <a:gd name="T78" fmla="*/ 1033 w 1456"/>
              <a:gd name="T79" fmla="*/ 1039 h 1456"/>
              <a:gd name="T80" fmla="*/ 758 w 1456"/>
              <a:gd name="T81" fmla="*/ 1393 h 1456"/>
              <a:gd name="T82" fmla="*/ 489 w 1456"/>
              <a:gd name="T83" fmla="*/ 1207 h 1456"/>
              <a:gd name="T84" fmla="*/ 698 w 1456"/>
              <a:gd name="T85" fmla="*/ 1039 h 1456"/>
              <a:gd name="T86" fmla="*/ 489 w 1456"/>
              <a:gd name="T87" fmla="*/ 1207 h 1456"/>
              <a:gd name="T88" fmla="*/ 423 w 1456"/>
              <a:gd name="T89" fmla="*/ 414 h 1456"/>
              <a:gd name="T90" fmla="*/ 698 w 1456"/>
              <a:gd name="T91" fmla="*/ 63 h 1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56" h="1456">
                <a:moveTo>
                  <a:pt x="728" y="0"/>
                </a:moveTo>
                <a:cubicBezTo>
                  <a:pt x="929" y="0"/>
                  <a:pt x="1111" y="81"/>
                  <a:pt x="1243" y="213"/>
                </a:cubicBezTo>
                <a:cubicBezTo>
                  <a:pt x="1375" y="345"/>
                  <a:pt x="1456" y="527"/>
                  <a:pt x="1456" y="728"/>
                </a:cubicBezTo>
                <a:cubicBezTo>
                  <a:pt x="1456" y="929"/>
                  <a:pt x="1375" y="1111"/>
                  <a:pt x="1243" y="1243"/>
                </a:cubicBezTo>
                <a:cubicBezTo>
                  <a:pt x="1111" y="1375"/>
                  <a:pt x="929" y="1456"/>
                  <a:pt x="728" y="1456"/>
                </a:cubicBezTo>
                <a:cubicBezTo>
                  <a:pt x="527" y="1456"/>
                  <a:pt x="345" y="1375"/>
                  <a:pt x="213" y="1243"/>
                </a:cubicBezTo>
                <a:cubicBezTo>
                  <a:pt x="81" y="1111"/>
                  <a:pt x="0" y="929"/>
                  <a:pt x="0" y="728"/>
                </a:cubicBezTo>
                <a:cubicBezTo>
                  <a:pt x="0" y="527"/>
                  <a:pt x="81" y="345"/>
                  <a:pt x="213" y="213"/>
                </a:cubicBezTo>
                <a:cubicBezTo>
                  <a:pt x="345" y="81"/>
                  <a:pt x="527" y="0"/>
                  <a:pt x="728" y="0"/>
                </a:cubicBezTo>
                <a:close/>
                <a:moveTo>
                  <a:pt x="1200" y="256"/>
                </a:moveTo>
                <a:cubicBezTo>
                  <a:pt x="1124" y="180"/>
                  <a:pt x="1030" y="122"/>
                  <a:pt x="925" y="89"/>
                </a:cubicBezTo>
                <a:cubicBezTo>
                  <a:pt x="960" y="124"/>
                  <a:pt x="992" y="169"/>
                  <a:pt x="1020" y="220"/>
                </a:cubicBezTo>
                <a:cubicBezTo>
                  <a:pt x="1050" y="277"/>
                  <a:pt x="1076" y="342"/>
                  <a:pt x="1095" y="414"/>
                </a:cubicBezTo>
                <a:cubicBezTo>
                  <a:pt x="1318" y="414"/>
                  <a:pt x="1318" y="414"/>
                  <a:pt x="1318" y="414"/>
                </a:cubicBezTo>
                <a:cubicBezTo>
                  <a:pt x="1287" y="356"/>
                  <a:pt x="1247" y="302"/>
                  <a:pt x="1200" y="256"/>
                </a:cubicBezTo>
                <a:close/>
                <a:moveTo>
                  <a:pt x="1395" y="698"/>
                </a:moveTo>
                <a:cubicBezTo>
                  <a:pt x="1392" y="619"/>
                  <a:pt x="1375" y="544"/>
                  <a:pt x="1346" y="475"/>
                </a:cubicBezTo>
                <a:cubicBezTo>
                  <a:pt x="1109" y="475"/>
                  <a:pt x="1109" y="475"/>
                  <a:pt x="1109" y="475"/>
                </a:cubicBezTo>
                <a:cubicBezTo>
                  <a:pt x="1123" y="545"/>
                  <a:pt x="1131" y="620"/>
                  <a:pt x="1133" y="698"/>
                </a:cubicBezTo>
                <a:cubicBezTo>
                  <a:pt x="1395" y="698"/>
                  <a:pt x="1395" y="698"/>
                  <a:pt x="1395" y="698"/>
                </a:cubicBezTo>
                <a:close/>
                <a:moveTo>
                  <a:pt x="1200" y="1200"/>
                </a:moveTo>
                <a:cubicBezTo>
                  <a:pt x="1248" y="1153"/>
                  <a:pt x="1288" y="1099"/>
                  <a:pt x="1319" y="1039"/>
                </a:cubicBezTo>
                <a:cubicBezTo>
                  <a:pt x="1095" y="1039"/>
                  <a:pt x="1095" y="1039"/>
                  <a:pt x="1095" y="1039"/>
                </a:cubicBezTo>
                <a:cubicBezTo>
                  <a:pt x="1076" y="1112"/>
                  <a:pt x="1051" y="1179"/>
                  <a:pt x="1020" y="1236"/>
                </a:cubicBezTo>
                <a:cubicBezTo>
                  <a:pt x="992" y="1287"/>
                  <a:pt x="960" y="1332"/>
                  <a:pt x="925" y="1367"/>
                </a:cubicBezTo>
                <a:cubicBezTo>
                  <a:pt x="1030" y="1334"/>
                  <a:pt x="1124" y="1276"/>
                  <a:pt x="1200" y="1200"/>
                </a:cubicBezTo>
                <a:close/>
                <a:moveTo>
                  <a:pt x="1347" y="979"/>
                </a:moveTo>
                <a:cubicBezTo>
                  <a:pt x="1375" y="910"/>
                  <a:pt x="1392" y="836"/>
                  <a:pt x="1395" y="758"/>
                </a:cubicBezTo>
                <a:cubicBezTo>
                  <a:pt x="1133" y="758"/>
                  <a:pt x="1133" y="758"/>
                  <a:pt x="1133" y="758"/>
                </a:cubicBezTo>
                <a:cubicBezTo>
                  <a:pt x="1131" y="835"/>
                  <a:pt x="1123" y="909"/>
                  <a:pt x="1109" y="979"/>
                </a:cubicBezTo>
                <a:cubicBezTo>
                  <a:pt x="1347" y="979"/>
                  <a:pt x="1347" y="979"/>
                  <a:pt x="1347" y="979"/>
                </a:cubicBezTo>
                <a:close/>
                <a:moveTo>
                  <a:pt x="256" y="1200"/>
                </a:moveTo>
                <a:cubicBezTo>
                  <a:pt x="332" y="1276"/>
                  <a:pt x="426" y="1334"/>
                  <a:pt x="531" y="1367"/>
                </a:cubicBezTo>
                <a:cubicBezTo>
                  <a:pt x="496" y="1332"/>
                  <a:pt x="464" y="1287"/>
                  <a:pt x="436" y="1236"/>
                </a:cubicBezTo>
                <a:cubicBezTo>
                  <a:pt x="405" y="1179"/>
                  <a:pt x="380" y="1112"/>
                  <a:pt x="361" y="1039"/>
                </a:cubicBezTo>
                <a:cubicBezTo>
                  <a:pt x="137" y="1039"/>
                  <a:pt x="137" y="1039"/>
                  <a:pt x="137" y="1039"/>
                </a:cubicBezTo>
                <a:cubicBezTo>
                  <a:pt x="168" y="1099"/>
                  <a:pt x="208" y="1153"/>
                  <a:pt x="256" y="1200"/>
                </a:cubicBezTo>
                <a:close/>
                <a:moveTo>
                  <a:pt x="61" y="758"/>
                </a:moveTo>
                <a:cubicBezTo>
                  <a:pt x="64" y="836"/>
                  <a:pt x="81" y="910"/>
                  <a:pt x="109" y="979"/>
                </a:cubicBezTo>
                <a:cubicBezTo>
                  <a:pt x="347" y="979"/>
                  <a:pt x="347" y="979"/>
                  <a:pt x="347" y="979"/>
                </a:cubicBezTo>
                <a:cubicBezTo>
                  <a:pt x="333" y="909"/>
                  <a:pt x="324" y="835"/>
                  <a:pt x="323" y="758"/>
                </a:cubicBezTo>
                <a:cubicBezTo>
                  <a:pt x="61" y="758"/>
                  <a:pt x="61" y="758"/>
                  <a:pt x="61" y="758"/>
                </a:cubicBezTo>
                <a:close/>
                <a:moveTo>
                  <a:pt x="256" y="256"/>
                </a:moveTo>
                <a:cubicBezTo>
                  <a:pt x="209" y="302"/>
                  <a:pt x="169" y="356"/>
                  <a:pt x="138" y="414"/>
                </a:cubicBezTo>
                <a:cubicBezTo>
                  <a:pt x="361" y="414"/>
                  <a:pt x="361" y="414"/>
                  <a:pt x="361" y="414"/>
                </a:cubicBezTo>
                <a:cubicBezTo>
                  <a:pt x="380" y="342"/>
                  <a:pt x="406" y="277"/>
                  <a:pt x="436" y="220"/>
                </a:cubicBezTo>
                <a:cubicBezTo>
                  <a:pt x="464" y="169"/>
                  <a:pt x="496" y="124"/>
                  <a:pt x="531" y="89"/>
                </a:cubicBezTo>
                <a:cubicBezTo>
                  <a:pt x="426" y="122"/>
                  <a:pt x="332" y="180"/>
                  <a:pt x="256" y="256"/>
                </a:cubicBezTo>
                <a:close/>
                <a:moveTo>
                  <a:pt x="110" y="475"/>
                </a:moveTo>
                <a:cubicBezTo>
                  <a:pt x="81" y="544"/>
                  <a:pt x="64" y="619"/>
                  <a:pt x="61" y="698"/>
                </a:cubicBezTo>
                <a:cubicBezTo>
                  <a:pt x="323" y="698"/>
                  <a:pt x="323" y="698"/>
                  <a:pt x="323" y="698"/>
                </a:cubicBezTo>
                <a:cubicBezTo>
                  <a:pt x="324" y="620"/>
                  <a:pt x="333" y="545"/>
                  <a:pt x="347" y="475"/>
                </a:cubicBezTo>
                <a:cubicBezTo>
                  <a:pt x="110" y="475"/>
                  <a:pt x="110" y="475"/>
                  <a:pt x="110" y="475"/>
                </a:cubicBezTo>
                <a:close/>
                <a:moveTo>
                  <a:pt x="383" y="698"/>
                </a:moveTo>
                <a:cubicBezTo>
                  <a:pt x="698" y="698"/>
                  <a:pt x="698" y="698"/>
                  <a:pt x="698" y="698"/>
                </a:cubicBezTo>
                <a:cubicBezTo>
                  <a:pt x="698" y="475"/>
                  <a:pt x="698" y="475"/>
                  <a:pt x="698" y="475"/>
                </a:cubicBezTo>
                <a:cubicBezTo>
                  <a:pt x="409" y="475"/>
                  <a:pt x="409" y="475"/>
                  <a:pt x="409" y="475"/>
                </a:cubicBezTo>
                <a:cubicBezTo>
                  <a:pt x="394" y="544"/>
                  <a:pt x="385" y="619"/>
                  <a:pt x="383" y="698"/>
                </a:cubicBezTo>
                <a:close/>
                <a:moveTo>
                  <a:pt x="758" y="698"/>
                </a:moveTo>
                <a:cubicBezTo>
                  <a:pt x="1073" y="698"/>
                  <a:pt x="1073" y="698"/>
                  <a:pt x="1073" y="698"/>
                </a:cubicBezTo>
                <a:cubicBezTo>
                  <a:pt x="1071" y="619"/>
                  <a:pt x="1062" y="544"/>
                  <a:pt x="1047" y="475"/>
                </a:cubicBezTo>
                <a:cubicBezTo>
                  <a:pt x="758" y="475"/>
                  <a:pt x="758" y="475"/>
                  <a:pt x="758" y="475"/>
                </a:cubicBezTo>
                <a:cubicBezTo>
                  <a:pt x="758" y="698"/>
                  <a:pt x="758" y="698"/>
                  <a:pt x="758" y="698"/>
                </a:cubicBezTo>
                <a:close/>
                <a:moveTo>
                  <a:pt x="1073" y="758"/>
                </a:moveTo>
                <a:cubicBezTo>
                  <a:pt x="758" y="758"/>
                  <a:pt x="758" y="758"/>
                  <a:pt x="758" y="758"/>
                </a:cubicBezTo>
                <a:cubicBezTo>
                  <a:pt x="758" y="979"/>
                  <a:pt x="758" y="979"/>
                  <a:pt x="758" y="979"/>
                </a:cubicBezTo>
                <a:cubicBezTo>
                  <a:pt x="1048" y="979"/>
                  <a:pt x="1048" y="979"/>
                  <a:pt x="1048" y="979"/>
                </a:cubicBezTo>
                <a:cubicBezTo>
                  <a:pt x="1063" y="910"/>
                  <a:pt x="1071" y="836"/>
                  <a:pt x="1073" y="758"/>
                </a:cubicBezTo>
                <a:close/>
                <a:moveTo>
                  <a:pt x="698" y="758"/>
                </a:moveTo>
                <a:cubicBezTo>
                  <a:pt x="383" y="758"/>
                  <a:pt x="383" y="758"/>
                  <a:pt x="383" y="758"/>
                </a:cubicBezTo>
                <a:cubicBezTo>
                  <a:pt x="385" y="836"/>
                  <a:pt x="393" y="910"/>
                  <a:pt x="408" y="979"/>
                </a:cubicBezTo>
                <a:cubicBezTo>
                  <a:pt x="698" y="979"/>
                  <a:pt x="698" y="979"/>
                  <a:pt x="698" y="979"/>
                </a:cubicBezTo>
                <a:cubicBezTo>
                  <a:pt x="698" y="758"/>
                  <a:pt x="698" y="758"/>
                  <a:pt x="698" y="758"/>
                </a:cubicBezTo>
                <a:close/>
                <a:moveTo>
                  <a:pt x="967" y="249"/>
                </a:moveTo>
                <a:cubicBezTo>
                  <a:pt x="911" y="145"/>
                  <a:pt x="838" y="76"/>
                  <a:pt x="758" y="63"/>
                </a:cubicBezTo>
                <a:cubicBezTo>
                  <a:pt x="758" y="414"/>
                  <a:pt x="758" y="414"/>
                  <a:pt x="758" y="414"/>
                </a:cubicBezTo>
                <a:cubicBezTo>
                  <a:pt x="1032" y="414"/>
                  <a:pt x="1032" y="414"/>
                  <a:pt x="1032" y="414"/>
                </a:cubicBezTo>
                <a:cubicBezTo>
                  <a:pt x="1015" y="353"/>
                  <a:pt x="993" y="297"/>
                  <a:pt x="967" y="249"/>
                </a:cubicBezTo>
                <a:close/>
                <a:moveTo>
                  <a:pt x="967" y="1207"/>
                </a:moveTo>
                <a:cubicBezTo>
                  <a:pt x="994" y="1158"/>
                  <a:pt x="1016" y="1101"/>
                  <a:pt x="1033" y="1039"/>
                </a:cubicBezTo>
                <a:cubicBezTo>
                  <a:pt x="758" y="1039"/>
                  <a:pt x="758" y="1039"/>
                  <a:pt x="758" y="1039"/>
                </a:cubicBezTo>
                <a:cubicBezTo>
                  <a:pt x="758" y="1393"/>
                  <a:pt x="758" y="1393"/>
                  <a:pt x="758" y="1393"/>
                </a:cubicBezTo>
                <a:cubicBezTo>
                  <a:pt x="838" y="1380"/>
                  <a:pt x="911" y="1311"/>
                  <a:pt x="967" y="1207"/>
                </a:cubicBezTo>
                <a:close/>
                <a:moveTo>
                  <a:pt x="489" y="1207"/>
                </a:moveTo>
                <a:cubicBezTo>
                  <a:pt x="545" y="1311"/>
                  <a:pt x="618" y="1380"/>
                  <a:pt x="698" y="1393"/>
                </a:cubicBezTo>
                <a:cubicBezTo>
                  <a:pt x="698" y="1039"/>
                  <a:pt x="698" y="1039"/>
                  <a:pt x="698" y="1039"/>
                </a:cubicBezTo>
                <a:cubicBezTo>
                  <a:pt x="423" y="1039"/>
                  <a:pt x="423" y="1039"/>
                  <a:pt x="423" y="1039"/>
                </a:cubicBezTo>
                <a:cubicBezTo>
                  <a:pt x="440" y="1101"/>
                  <a:pt x="462" y="1158"/>
                  <a:pt x="489" y="1207"/>
                </a:cubicBezTo>
                <a:close/>
                <a:moveTo>
                  <a:pt x="489" y="249"/>
                </a:moveTo>
                <a:cubicBezTo>
                  <a:pt x="463" y="297"/>
                  <a:pt x="441" y="353"/>
                  <a:pt x="423" y="414"/>
                </a:cubicBezTo>
                <a:cubicBezTo>
                  <a:pt x="698" y="414"/>
                  <a:pt x="698" y="414"/>
                  <a:pt x="698" y="414"/>
                </a:cubicBezTo>
                <a:cubicBezTo>
                  <a:pt x="698" y="63"/>
                  <a:pt x="698" y="63"/>
                  <a:pt x="698" y="63"/>
                </a:cubicBezTo>
                <a:cubicBezTo>
                  <a:pt x="618" y="76"/>
                  <a:pt x="545" y="145"/>
                  <a:pt x="489" y="249"/>
                </a:cubicBezTo>
                <a:close/>
              </a:path>
            </a:pathLst>
          </a:custGeom>
          <a:solidFill>
            <a:srgbClr val="124062"/>
          </a:solidFill>
          <a:ln>
            <a:noFill/>
          </a:ln>
          <a:effectLst>
            <a:reflection blurRad="152400" stA="70000" endPos="54000" dist="88900" dir="5400000" sy="-100000" algn="bl" rotWithShape="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7389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52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52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/>
      <p:bldP spid="56" grpId="0"/>
      <p:bldP spid="57" grpId="0"/>
      <p:bldP spid="58" grpId="0"/>
      <p:bldP spid="59" grpId="0"/>
      <p:bldP spid="60" grpId="0"/>
      <p:bldP spid="6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2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4" y="216169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8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3" y="372958"/>
            <a:ext cx="105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201X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89" y="249847"/>
            <a:ext cx="4515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请在此输入标题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332116" y="2070359"/>
            <a:ext cx="3249781" cy="1783533"/>
          </a:xfrm>
          <a:prstGeom prst="roundRect">
            <a:avLst>
              <a:gd name="adj" fmla="val 2782"/>
            </a:avLst>
          </a:pr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793532" y="2070359"/>
            <a:ext cx="3249781" cy="1783533"/>
          </a:xfrm>
          <a:prstGeom prst="roundRect">
            <a:avLst>
              <a:gd name="adj" fmla="val 2782"/>
            </a:avLst>
          </a:pr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32116" y="4400207"/>
            <a:ext cx="3249781" cy="1783533"/>
          </a:xfrm>
          <a:prstGeom prst="roundRect">
            <a:avLst>
              <a:gd name="adj" fmla="val 2782"/>
            </a:avLst>
          </a:pr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793532" y="4400207"/>
            <a:ext cx="3249781" cy="1783533"/>
          </a:xfrm>
          <a:prstGeom prst="roundRect">
            <a:avLst>
              <a:gd name="adj" fmla="val 2782"/>
            </a:avLst>
          </a:pr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33472" y="2634165"/>
            <a:ext cx="239242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433472" y="2231599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填写段落标题</a:t>
            </a:r>
            <a:endParaRPr lang="zh-CN" altLang="en-US" sz="1600" b="1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915891" y="2634165"/>
            <a:ext cx="239242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915891" y="2231599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填写段落标题</a:t>
            </a:r>
            <a:endParaRPr lang="zh-CN" altLang="en-US" sz="1600" b="1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433472" y="4929986"/>
            <a:ext cx="239242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433472" y="452742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填写段落标题</a:t>
            </a:r>
            <a:endParaRPr lang="zh-CN" altLang="en-US" sz="1600" b="1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915891" y="4929986"/>
            <a:ext cx="239242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915891" y="452742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填写段落标题</a:t>
            </a:r>
            <a:endParaRPr lang="zh-CN" altLang="en-US" sz="1600" b="1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5" name="Freeform 46"/>
          <p:cNvSpPr>
            <a:spLocks/>
          </p:cNvSpPr>
          <p:nvPr/>
        </p:nvSpPr>
        <p:spPr bwMode="auto">
          <a:xfrm>
            <a:off x="3864763" y="2170565"/>
            <a:ext cx="1400280" cy="1576538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38100">
            <a:solidFill>
              <a:srgbClr val="D1E8A0"/>
            </a:solidFill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6" name="Freeform 46"/>
          <p:cNvSpPr>
            <a:spLocks/>
          </p:cNvSpPr>
          <p:nvPr/>
        </p:nvSpPr>
        <p:spPr bwMode="auto">
          <a:xfrm>
            <a:off x="3864763" y="4527420"/>
            <a:ext cx="1400280" cy="1576538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38100">
            <a:solidFill>
              <a:srgbClr val="D1E8A0"/>
            </a:solidFill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0" name="Freeform 46"/>
          <p:cNvSpPr>
            <a:spLocks/>
          </p:cNvSpPr>
          <p:nvPr/>
        </p:nvSpPr>
        <p:spPr bwMode="auto">
          <a:xfrm>
            <a:off x="9332051" y="2170565"/>
            <a:ext cx="1400280" cy="1576538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38100">
            <a:solidFill>
              <a:srgbClr val="D1E8A0"/>
            </a:solidFill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1" name="Freeform 46"/>
          <p:cNvSpPr>
            <a:spLocks/>
          </p:cNvSpPr>
          <p:nvPr/>
        </p:nvSpPr>
        <p:spPr bwMode="auto">
          <a:xfrm>
            <a:off x="9332051" y="4527420"/>
            <a:ext cx="1400280" cy="1576538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38100">
            <a:solidFill>
              <a:srgbClr val="D1E8A0"/>
            </a:solidFill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5576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4.81481E-6 L -0.10885 4.81481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4.81481E-6 L -3.54167E-6 4.81481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62 -3.7037E-7 L 0.11081 -3.7037E-7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5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562 -3.7037E-7 L -2.08333E-7 -3.7037E-7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562 4.81481E-6 L -2.08333E-7 4.81481E-6 " pathEditMode="relative" rAng="0" ptsTypes="AA">
                                      <p:cBhvr>
                                        <p:cTn id="2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-3.7037E-7 L -3.54167E-6 -3.7037E-7 " pathEditMode="relative" rAng="0" ptsTypes="AA">
                                      <p:cBhvr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5" grpId="0" animBg="1"/>
      <p:bldP spid="26" grpId="0" animBg="1"/>
      <p:bldP spid="30" grpId="0" animBg="1"/>
      <p:bldP spid="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2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4" y="216169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8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89" y="249847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生命周期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11" name="Isosceles Triangle 1"/>
          <p:cNvSpPr/>
          <p:nvPr/>
        </p:nvSpPr>
        <p:spPr>
          <a:xfrm rot="10800000">
            <a:off x="4683154" y="4688538"/>
            <a:ext cx="266604" cy="229831"/>
          </a:xfrm>
          <a:prstGeom prst="triangle">
            <a:avLst/>
          </a:prstGeom>
          <a:solidFill>
            <a:srgbClr val="53728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2" name="Isosceles Triangle 2"/>
          <p:cNvSpPr/>
          <p:nvPr/>
        </p:nvSpPr>
        <p:spPr>
          <a:xfrm rot="10800000">
            <a:off x="9920687" y="4688538"/>
            <a:ext cx="266604" cy="229831"/>
          </a:xfrm>
          <a:prstGeom prst="triangle">
            <a:avLst/>
          </a:prstGeom>
          <a:solidFill>
            <a:srgbClr val="53728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3" name="Isosceles Triangle 3"/>
          <p:cNvSpPr/>
          <p:nvPr/>
        </p:nvSpPr>
        <p:spPr>
          <a:xfrm>
            <a:off x="7239695" y="3344281"/>
            <a:ext cx="266604" cy="229831"/>
          </a:xfrm>
          <a:prstGeom prst="triangle">
            <a:avLst/>
          </a:prstGeom>
          <a:solidFill>
            <a:srgbClr val="12406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4" name="Isosceles Triangle 4"/>
          <p:cNvSpPr/>
          <p:nvPr/>
        </p:nvSpPr>
        <p:spPr>
          <a:xfrm>
            <a:off x="2018203" y="3348062"/>
            <a:ext cx="266604" cy="229831"/>
          </a:xfrm>
          <a:prstGeom prst="triangle">
            <a:avLst/>
          </a:prstGeom>
          <a:solidFill>
            <a:srgbClr val="12406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5" name="Round Same Side Corner Rectangle 6"/>
          <p:cNvSpPr/>
          <p:nvPr/>
        </p:nvSpPr>
        <p:spPr>
          <a:xfrm rot="5400000">
            <a:off x="9618190" y="2804539"/>
            <a:ext cx="834190" cy="2637031"/>
          </a:xfrm>
          <a:prstGeom prst="round2SameRect">
            <a:avLst/>
          </a:prstGeom>
          <a:solidFill>
            <a:srgbClr val="537285"/>
          </a:solidFill>
          <a:ln w="25400">
            <a:solidFill>
              <a:schemeClr val="bg1"/>
            </a:solidFill>
          </a:ln>
          <a:effectLst>
            <a:outerShdw blurRad="254000" dist="1143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6" name="TextBox 7"/>
          <p:cNvSpPr txBox="1"/>
          <p:nvPr/>
        </p:nvSpPr>
        <p:spPr>
          <a:xfrm>
            <a:off x="9357413" y="3892218"/>
            <a:ext cx="1274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EFABC"/>
                </a:solidFill>
                <a:effectLst/>
                <a:uLnTx/>
                <a:uFillTx/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Step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EFABC"/>
                </a:solidFill>
                <a:effectLst/>
                <a:uLnTx/>
                <a:uFillTx/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Four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FEFABC"/>
              </a:solidFill>
              <a:effectLst/>
              <a:uLnTx/>
              <a:uFillTx/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7" name="AutoShape 112"/>
          <p:cNvSpPr>
            <a:spLocks/>
          </p:cNvSpPr>
          <p:nvPr/>
        </p:nvSpPr>
        <p:spPr bwMode="auto">
          <a:xfrm>
            <a:off x="8918126" y="4939454"/>
            <a:ext cx="669693" cy="670838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537285"/>
          </a:solidFill>
          <a:ln>
            <a:noFill/>
          </a:ln>
          <a:effectLst>
            <a:reflection blurRad="152400" stA="70000" endPos="54000" dist="88900" dir="5400000" sy="-100000" algn="bl" rotWithShape="0"/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grpSp>
        <p:nvGrpSpPr>
          <p:cNvPr id="18" name="Group 9"/>
          <p:cNvGrpSpPr/>
          <p:nvPr/>
        </p:nvGrpSpPr>
        <p:grpSpPr>
          <a:xfrm>
            <a:off x="3676588" y="4939454"/>
            <a:ext cx="460200" cy="670838"/>
            <a:chOff x="3582988" y="3510757"/>
            <a:chExt cx="319088" cy="465138"/>
          </a:xfrm>
          <a:solidFill>
            <a:srgbClr val="537285"/>
          </a:solidFill>
        </p:grpSpPr>
        <p:sp>
          <p:nvSpPr>
            <p:cNvPr id="19" name="AutoShape 113"/>
            <p:cNvSpPr>
              <a:spLocks/>
            </p:cNvSpPr>
            <p:nvPr/>
          </p:nvSpPr>
          <p:spPr bwMode="auto">
            <a:xfrm>
              <a:off x="3582988" y="3510757"/>
              <a:ext cx="319088" cy="4651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>
              <a:reflection blurRad="152400" stA="70000" endPos="54000" dist="88900" dir="5400000" sy="-100000" algn="bl" rotWithShape="0"/>
            </a:effectLst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20" name="AutoShape 114"/>
            <p:cNvSpPr>
              <a:spLocks/>
            </p:cNvSpPr>
            <p:nvPr/>
          </p:nvSpPr>
          <p:spPr bwMode="auto">
            <a:xfrm>
              <a:off x="3655219" y="3583782"/>
              <a:ext cx="94456" cy="9445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>
              <a:reflection blurRad="152400" stA="70000" endPos="54000" dist="88900" dir="5400000" sy="-100000" algn="bl" rotWithShape="0"/>
            </a:effectLst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  <p:sp>
        <p:nvSpPr>
          <p:cNvPr id="21" name="AutoShape 117"/>
          <p:cNvSpPr>
            <a:spLocks/>
          </p:cNvSpPr>
          <p:nvPr/>
        </p:nvSpPr>
        <p:spPr bwMode="auto">
          <a:xfrm>
            <a:off x="1047684" y="2765086"/>
            <a:ext cx="669693" cy="502555"/>
          </a:xfrm>
          <a:custGeom>
            <a:avLst/>
            <a:gdLst>
              <a:gd name="T0" fmla="+- 0 10799 1"/>
              <a:gd name="T1" fmla="*/ T0 w 21596"/>
              <a:gd name="T2" fmla="*/ 10800 h 21600"/>
              <a:gd name="T3" fmla="+- 0 10799 1"/>
              <a:gd name="T4" fmla="*/ T3 w 21596"/>
              <a:gd name="T5" fmla="*/ 10800 h 21600"/>
              <a:gd name="T6" fmla="+- 0 10799 1"/>
              <a:gd name="T7" fmla="*/ T6 w 21596"/>
              <a:gd name="T8" fmla="*/ 10800 h 21600"/>
              <a:gd name="T9" fmla="+- 0 10799 1"/>
              <a:gd name="T10" fmla="*/ T9 w 21596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96" h="21600">
                <a:moveTo>
                  <a:pt x="4511" y="2151"/>
                </a:moveTo>
                <a:lnTo>
                  <a:pt x="6064" y="3877"/>
                </a:lnTo>
                <a:lnTo>
                  <a:pt x="4246" y="6302"/>
                </a:lnTo>
                <a:lnTo>
                  <a:pt x="1353" y="6302"/>
                </a:lnTo>
                <a:cubicBezTo>
                  <a:pt x="1353" y="6302"/>
                  <a:pt x="4511" y="2151"/>
                  <a:pt x="4511" y="2151"/>
                </a:cubicBezTo>
                <a:close/>
                <a:moveTo>
                  <a:pt x="17348" y="6302"/>
                </a:moveTo>
                <a:lnTo>
                  <a:pt x="15531" y="3877"/>
                </a:lnTo>
                <a:lnTo>
                  <a:pt x="17082" y="2153"/>
                </a:lnTo>
                <a:lnTo>
                  <a:pt x="20191" y="6302"/>
                </a:lnTo>
                <a:cubicBezTo>
                  <a:pt x="20191" y="6302"/>
                  <a:pt x="17348" y="6302"/>
                  <a:pt x="17348" y="6302"/>
                </a:cubicBezTo>
                <a:close/>
                <a:moveTo>
                  <a:pt x="17264" y="7202"/>
                </a:moveTo>
                <a:lnTo>
                  <a:pt x="19663" y="7202"/>
                </a:lnTo>
                <a:lnTo>
                  <a:pt x="13021" y="16638"/>
                </a:lnTo>
                <a:cubicBezTo>
                  <a:pt x="13021" y="16638"/>
                  <a:pt x="17264" y="7202"/>
                  <a:pt x="17264" y="7202"/>
                </a:cubicBezTo>
                <a:close/>
                <a:moveTo>
                  <a:pt x="8574" y="16637"/>
                </a:moveTo>
                <a:lnTo>
                  <a:pt x="1933" y="7202"/>
                </a:lnTo>
                <a:lnTo>
                  <a:pt x="4330" y="7202"/>
                </a:lnTo>
                <a:cubicBezTo>
                  <a:pt x="4330" y="7202"/>
                  <a:pt x="8574" y="16637"/>
                  <a:pt x="8574" y="16637"/>
                </a:cubicBezTo>
                <a:close/>
                <a:moveTo>
                  <a:pt x="8429" y="7202"/>
                </a:moveTo>
                <a:lnTo>
                  <a:pt x="10084" y="18249"/>
                </a:lnTo>
                <a:lnTo>
                  <a:pt x="5117" y="7202"/>
                </a:lnTo>
                <a:cubicBezTo>
                  <a:pt x="5117" y="7202"/>
                  <a:pt x="8429" y="7202"/>
                  <a:pt x="8429" y="7202"/>
                </a:cubicBezTo>
                <a:close/>
                <a:moveTo>
                  <a:pt x="6584" y="4456"/>
                </a:moveTo>
                <a:lnTo>
                  <a:pt x="8246" y="6302"/>
                </a:lnTo>
                <a:lnTo>
                  <a:pt x="5200" y="6302"/>
                </a:lnTo>
                <a:cubicBezTo>
                  <a:pt x="5200" y="6302"/>
                  <a:pt x="6584" y="4456"/>
                  <a:pt x="6584" y="4456"/>
                </a:cubicBezTo>
                <a:close/>
                <a:moveTo>
                  <a:pt x="6543" y="3238"/>
                </a:moveTo>
                <a:lnTo>
                  <a:pt x="5250" y="1800"/>
                </a:lnTo>
                <a:lnTo>
                  <a:pt x="7621" y="1800"/>
                </a:lnTo>
                <a:cubicBezTo>
                  <a:pt x="7621" y="1800"/>
                  <a:pt x="6543" y="3238"/>
                  <a:pt x="6543" y="3238"/>
                </a:cubicBezTo>
                <a:close/>
                <a:moveTo>
                  <a:pt x="10797" y="3466"/>
                </a:moveTo>
                <a:lnTo>
                  <a:pt x="9299" y="1800"/>
                </a:lnTo>
                <a:lnTo>
                  <a:pt x="12296" y="1800"/>
                </a:lnTo>
                <a:cubicBezTo>
                  <a:pt x="12296" y="1800"/>
                  <a:pt x="10797" y="3466"/>
                  <a:pt x="10797" y="3466"/>
                </a:cubicBezTo>
                <a:close/>
                <a:moveTo>
                  <a:pt x="13974" y="1800"/>
                </a:moveTo>
                <a:lnTo>
                  <a:pt x="16345" y="1800"/>
                </a:lnTo>
                <a:lnTo>
                  <a:pt x="15052" y="3238"/>
                </a:lnTo>
                <a:cubicBezTo>
                  <a:pt x="15052" y="3238"/>
                  <a:pt x="13974" y="1800"/>
                  <a:pt x="13974" y="1800"/>
                </a:cubicBezTo>
                <a:close/>
                <a:moveTo>
                  <a:pt x="13349" y="6302"/>
                </a:moveTo>
                <a:lnTo>
                  <a:pt x="15011" y="4456"/>
                </a:lnTo>
                <a:lnTo>
                  <a:pt x="16394" y="6302"/>
                </a:lnTo>
                <a:cubicBezTo>
                  <a:pt x="16394" y="6302"/>
                  <a:pt x="13349" y="6302"/>
                  <a:pt x="13349" y="6302"/>
                </a:cubicBezTo>
                <a:close/>
                <a:moveTo>
                  <a:pt x="13166" y="7202"/>
                </a:moveTo>
                <a:lnTo>
                  <a:pt x="16478" y="7202"/>
                </a:lnTo>
                <a:lnTo>
                  <a:pt x="11511" y="18249"/>
                </a:lnTo>
                <a:cubicBezTo>
                  <a:pt x="11511" y="18249"/>
                  <a:pt x="13166" y="7202"/>
                  <a:pt x="13166" y="7202"/>
                </a:cubicBezTo>
                <a:close/>
                <a:moveTo>
                  <a:pt x="12478" y="7202"/>
                </a:moveTo>
                <a:lnTo>
                  <a:pt x="10797" y="18414"/>
                </a:lnTo>
                <a:lnTo>
                  <a:pt x="9117" y="7202"/>
                </a:lnTo>
                <a:cubicBezTo>
                  <a:pt x="9117" y="7202"/>
                  <a:pt x="12478" y="7202"/>
                  <a:pt x="12478" y="7202"/>
                </a:cubicBezTo>
                <a:close/>
                <a:moveTo>
                  <a:pt x="8773" y="5716"/>
                </a:moveTo>
                <a:lnTo>
                  <a:pt x="7064" y="3817"/>
                </a:lnTo>
                <a:lnTo>
                  <a:pt x="8426" y="2000"/>
                </a:lnTo>
                <a:lnTo>
                  <a:pt x="10270" y="4051"/>
                </a:lnTo>
                <a:cubicBezTo>
                  <a:pt x="10270" y="4051"/>
                  <a:pt x="8773" y="5716"/>
                  <a:pt x="8773" y="5716"/>
                </a:cubicBezTo>
                <a:close/>
                <a:moveTo>
                  <a:pt x="11325" y="4051"/>
                </a:moveTo>
                <a:lnTo>
                  <a:pt x="13169" y="2000"/>
                </a:lnTo>
                <a:lnTo>
                  <a:pt x="14531" y="3817"/>
                </a:lnTo>
                <a:lnTo>
                  <a:pt x="12822" y="5716"/>
                </a:lnTo>
                <a:cubicBezTo>
                  <a:pt x="12822" y="5716"/>
                  <a:pt x="11325" y="4051"/>
                  <a:pt x="11325" y="4051"/>
                </a:cubicBezTo>
                <a:close/>
                <a:moveTo>
                  <a:pt x="12296" y="6302"/>
                </a:moveTo>
                <a:lnTo>
                  <a:pt x="9299" y="6302"/>
                </a:lnTo>
                <a:lnTo>
                  <a:pt x="10797" y="4638"/>
                </a:lnTo>
                <a:cubicBezTo>
                  <a:pt x="10797" y="4638"/>
                  <a:pt x="12296" y="6302"/>
                  <a:pt x="12296" y="6302"/>
                </a:cubicBezTo>
                <a:close/>
                <a:moveTo>
                  <a:pt x="21200" y="5102"/>
                </a:moveTo>
                <a:lnTo>
                  <a:pt x="17771" y="527"/>
                </a:lnTo>
                <a:cubicBezTo>
                  <a:pt x="17518" y="189"/>
                  <a:pt x="17176" y="0"/>
                  <a:pt x="16817" y="0"/>
                </a:cubicBezTo>
                <a:lnTo>
                  <a:pt x="4779" y="0"/>
                </a:lnTo>
                <a:cubicBezTo>
                  <a:pt x="4420" y="0"/>
                  <a:pt x="4077" y="189"/>
                  <a:pt x="3824" y="527"/>
                </a:cubicBezTo>
                <a:lnTo>
                  <a:pt x="395" y="5102"/>
                </a:lnTo>
                <a:cubicBezTo>
                  <a:pt x="131" y="5455"/>
                  <a:pt x="-1" y="5921"/>
                  <a:pt x="-1" y="6387"/>
                </a:cubicBezTo>
                <a:cubicBezTo>
                  <a:pt x="1" y="6810"/>
                  <a:pt x="114" y="7233"/>
                  <a:pt x="341" y="7573"/>
                </a:cubicBezTo>
                <a:lnTo>
                  <a:pt x="9788" y="20995"/>
                </a:lnTo>
                <a:cubicBezTo>
                  <a:pt x="10045" y="21379"/>
                  <a:pt x="10412" y="21599"/>
                  <a:pt x="10797" y="21599"/>
                </a:cubicBezTo>
                <a:cubicBezTo>
                  <a:pt x="11183" y="21599"/>
                  <a:pt x="11550" y="21379"/>
                  <a:pt x="11807" y="20995"/>
                </a:cubicBezTo>
                <a:lnTo>
                  <a:pt x="21255" y="7573"/>
                </a:lnTo>
                <a:cubicBezTo>
                  <a:pt x="21485" y="7226"/>
                  <a:pt x="21598" y="6791"/>
                  <a:pt x="21595" y="6359"/>
                </a:cubicBezTo>
                <a:cubicBezTo>
                  <a:pt x="21593" y="5902"/>
                  <a:pt x="21459" y="5449"/>
                  <a:pt x="21200" y="5102"/>
                </a:cubicBezTo>
              </a:path>
            </a:pathLst>
          </a:custGeom>
          <a:solidFill>
            <a:srgbClr val="124062"/>
          </a:solidFill>
          <a:ln>
            <a:noFill/>
          </a:ln>
          <a:effectLst>
            <a:reflection blurRad="152400" stA="70000" endPos="54000" dist="88900" dir="5400000" sy="-100000" algn="bl" rotWithShape="0"/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grpSp>
        <p:nvGrpSpPr>
          <p:cNvPr id="22" name="Group 13"/>
          <p:cNvGrpSpPr/>
          <p:nvPr/>
        </p:nvGrpSpPr>
        <p:grpSpPr>
          <a:xfrm>
            <a:off x="6281095" y="2680944"/>
            <a:ext cx="669693" cy="669693"/>
            <a:chOff x="3498967" y="3049909"/>
            <a:chExt cx="464344" cy="464344"/>
          </a:xfrm>
          <a:solidFill>
            <a:srgbClr val="124062"/>
          </a:solidFill>
        </p:grpSpPr>
        <p:sp>
          <p:nvSpPr>
            <p:cNvPr id="25" name="AutoShape 126"/>
            <p:cNvSpPr>
              <a:spLocks/>
            </p:cNvSpPr>
            <p:nvPr/>
          </p:nvSpPr>
          <p:spPr bwMode="auto">
            <a:xfrm>
              <a:off x="3498967" y="3049909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>
              <a:reflection blurRad="152400" stA="70000" endPos="54000" dist="88900" dir="5400000" sy="-100000" algn="bl" rotWithShape="0"/>
            </a:effectLst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26" name="AutoShape 127"/>
            <p:cNvSpPr>
              <a:spLocks/>
            </p:cNvSpPr>
            <p:nvPr/>
          </p:nvSpPr>
          <p:spPr bwMode="auto">
            <a:xfrm>
              <a:off x="3687085" y="3122140"/>
              <a:ext cx="109538" cy="1087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>
              <a:reflection blurRad="152400" stA="70000" endPos="54000" dist="88900" dir="5400000" sy="-100000" algn="bl" rotWithShape="0"/>
            </a:effectLst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  <p:sp>
        <p:nvSpPr>
          <p:cNvPr id="30" name="TextBox 16"/>
          <p:cNvSpPr txBox="1"/>
          <p:nvPr/>
        </p:nvSpPr>
        <p:spPr>
          <a:xfrm>
            <a:off x="1816151" y="276508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1600" b="1" dirty="0" smtClean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创建前后</a:t>
            </a:r>
            <a:endParaRPr lang="zh-CN" altLang="en-US" sz="1600" b="1" dirty="0">
              <a:solidFill>
                <a:srgbClr val="124062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1" name="TextBox 17"/>
          <p:cNvSpPr txBox="1"/>
          <p:nvPr/>
        </p:nvSpPr>
        <p:spPr>
          <a:xfrm>
            <a:off x="7071865" y="276508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1600" b="1" dirty="0" smtClean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更新前后</a:t>
            </a:r>
            <a:endParaRPr lang="zh-CN" altLang="en-US" sz="1600" b="1" dirty="0">
              <a:solidFill>
                <a:srgbClr val="124062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2" name="TextBox 18"/>
          <p:cNvSpPr txBox="1"/>
          <p:nvPr/>
        </p:nvSpPr>
        <p:spPr>
          <a:xfrm>
            <a:off x="4272328" y="504477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1600" b="1" dirty="0" smtClean="0">
                <a:solidFill>
                  <a:srgbClr val="537285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挂载前后</a:t>
            </a:r>
            <a:endParaRPr lang="zh-CN" altLang="en-US" sz="1600" b="1" dirty="0">
              <a:solidFill>
                <a:srgbClr val="537285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3" name="TextBox 19"/>
          <p:cNvSpPr txBox="1"/>
          <p:nvPr/>
        </p:nvSpPr>
        <p:spPr>
          <a:xfrm>
            <a:off x="9760299" y="504477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1600" b="1" dirty="0" smtClean="0">
                <a:solidFill>
                  <a:srgbClr val="537285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销毁前后</a:t>
            </a:r>
            <a:endParaRPr lang="zh-CN" altLang="en-US" sz="1600" b="1" dirty="0">
              <a:solidFill>
                <a:srgbClr val="537285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4" name="Rectangle 20"/>
          <p:cNvSpPr/>
          <p:nvPr/>
        </p:nvSpPr>
        <p:spPr>
          <a:xfrm>
            <a:off x="3275014" y="2500824"/>
            <a:ext cx="26417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  <a:sym typeface="Bebas" pitchFamily="2" charset="0"/>
              </a:rPr>
              <a:t>beforeCreate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  <a:sym typeface="Bebas" pitchFamily="2" charset="0"/>
              </a:rPr>
              <a:t>():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</a:rPr>
              <a:t>在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</a:rPr>
              <a:t>实例初始化之后，数据观测 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</a:rPr>
              <a:t>和 事件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</a:rPr>
              <a:t>配置之前被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</a:rPr>
              <a:t>调用。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itchFamily="34" charset="-122"/>
              <a:cs typeface="华文黑体" pitchFamily="2" charset="-122"/>
            </a:endParaRPr>
          </a:p>
          <a:p>
            <a:pPr algn="ctr">
              <a:lnSpc>
                <a:spcPts val="1800"/>
              </a:lnSpc>
            </a:pP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  <a:sym typeface="Bebas" pitchFamily="2" charset="0"/>
              </a:rPr>
              <a:t>created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  <a:sym typeface="Bebas" pitchFamily="2" charset="0"/>
              </a:rPr>
              <a:t>():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</a:rPr>
              <a:t>可以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</a:rPr>
              <a:t>调用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</a:rPr>
              <a:t>methods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</a:rPr>
              <a:t>中的方法、改变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</a:rPr>
              <a:t>data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</a:rPr>
              <a:t>中的数据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itchFamily="34" charset="-122"/>
              <a:cs typeface="华文黑体" pitchFamily="2" charset="-122"/>
              <a:sym typeface="Bebas" pitchFamily="2" charset="0"/>
            </a:endParaRPr>
          </a:p>
        </p:txBody>
      </p:sp>
      <p:sp>
        <p:nvSpPr>
          <p:cNvPr id="35" name="Rectangle 21"/>
          <p:cNvSpPr/>
          <p:nvPr/>
        </p:nvSpPr>
        <p:spPr>
          <a:xfrm>
            <a:off x="7964466" y="2500824"/>
            <a:ext cx="42238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800"/>
              </a:lnSpc>
            </a:pPr>
            <a:r>
              <a:rPr lang="en-US" altLang="zh-CN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  <a:sym typeface="Bebas" pitchFamily="2" charset="0"/>
              </a:rPr>
              <a:t>beforeUpdate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  <a:sym typeface="Bebas" pitchFamily="2" charset="0"/>
              </a:rPr>
              <a:t>():</a:t>
            </a:r>
            <a:r>
              <a:rPr lang="zh-CN" altLang="en-US" sz="1000" dirty="0" smtClean="0"/>
              <a:t>数据</a:t>
            </a:r>
            <a:r>
              <a:rPr lang="zh-CN" altLang="en-US" sz="1000" dirty="0"/>
              <a:t>更新时调用，发生在虚拟 </a:t>
            </a:r>
            <a:r>
              <a:rPr lang="en-US" altLang="zh-CN" sz="1000" dirty="0"/>
              <a:t>DOM </a:t>
            </a:r>
            <a:r>
              <a:rPr lang="zh-CN" altLang="en-US" sz="1000" dirty="0"/>
              <a:t>重新渲染和打补丁之前</a:t>
            </a:r>
            <a:r>
              <a:rPr lang="zh-CN" altLang="en-US" sz="1000" dirty="0" smtClean="0"/>
              <a:t>。</a:t>
            </a:r>
            <a:r>
              <a:rPr lang="zh-CN" altLang="en-US" sz="1000" dirty="0" smtClean="0">
                <a:solidFill>
                  <a:srgbClr val="FF0000"/>
                </a:solidFill>
              </a:rPr>
              <a:t>此处</a:t>
            </a:r>
            <a:r>
              <a:rPr lang="zh-CN" altLang="en-US" sz="1000" dirty="0">
                <a:solidFill>
                  <a:srgbClr val="FF0000"/>
                </a:solidFill>
              </a:rPr>
              <a:t>获取的数据是更新后的数据，但是获取页面中的</a:t>
            </a:r>
            <a:r>
              <a:rPr lang="en-US" altLang="zh-CN" sz="1000" dirty="0">
                <a:solidFill>
                  <a:srgbClr val="FF0000"/>
                </a:solidFill>
              </a:rPr>
              <a:t>DOM</a:t>
            </a:r>
            <a:r>
              <a:rPr lang="zh-CN" altLang="en-US" sz="1000" dirty="0">
                <a:solidFill>
                  <a:srgbClr val="FF0000"/>
                </a:solidFill>
              </a:rPr>
              <a:t>元素是更新之前的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pPr lvl="0" algn="ctr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updated():</a:t>
            </a:r>
            <a:r>
              <a:rPr lang="zh-CN" altLang="en-US" sz="1000" dirty="0" smtClean="0"/>
              <a:t>组件 </a:t>
            </a:r>
            <a:r>
              <a:rPr lang="en-US" altLang="zh-CN" sz="1000" dirty="0"/>
              <a:t>DOM </a:t>
            </a:r>
            <a:r>
              <a:rPr lang="zh-CN" altLang="en-US" sz="1000" dirty="0"/>
              <a:t>已经更新，所以你现在可以执行依赖于 </a:t>
            </a:r>
            <a:r>
              <a:rPr lang="en-US" altLang="zh-CN" sz="1000" dirty="0"/>
              <a:t>DOM </a:t>
            </a:r>
            <a:r>
              <a:rPr lang="zh-CN" altLang="en-US" sz="1000" dirty="0"/>
              <a:t>的操作。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6" name="Rectangle 22"/>
          <p:cNvSpPr/>
          <p:nvPr/>
        </p:nvSpPr>
        <p:spPr>
          <a:xfrm>
            <a:off x="712621" y="4937865"/>
            <a:ext cx="256239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800"/>
              </a:lnSpc>
            </a:pPr>
            <a:r>
              <a:rPr lang="en-US" altLang="zh-CN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  <a:sym typeface="Bebas" pitchFamily="2" charset="0"/>
              </a:rPr>
              <a:t>beforeMounte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  <a:sym typeface="Bebas" pitchFamily="2" charset="0"/>
              </a:rPr>
              <a:t>():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</a:rPr>
              <a:t>在挂载开始之前被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</a:rPr>
              <a:t>调用。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itchFamily="34" charset="-122"/>
              <a:cs typeface="华文黑体" pitchFamily="2" charset="-122"/>
            </a:endParaRPr>
          </a:p>
          <a:p>
            <a:pPr lvl="0" algn="ctr">
              <a:lnSpc>
                <a:spcPts val="1800"/>
              </a:lnSpc>
            </a:pP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  <a:sym typeface="Bebas" pitchFamily="2" charset="0"/>
              </a:rPr>
              <a:t>mounted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  <a:sym typeface="Bebas" pitchFamily="2" charset="0"/>
              </a:rPr>
              <a:t>():</a:t>
            </a:r>
            <a:r>
              <a:rPr lang="en-US" altLang="zh-CN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</a:rPr>
              <a:t>vue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</a:rPr>
              <a:t>实例已经挂载到页面中，可以获取到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</a:rPr>
              <a:t>el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</a:rPr>
              <a:t>中的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</a:rPr>
              <a:t>DOM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</a:rPr>
              <a:t>元素，进行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</a:rPr>
              <a:t>DOM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</a:rPr>
              <a:t>操作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itchFamily="34" charset="-122"/>
              <a:cs typeface="华文黑体" pitchFamily="2" charset="-122"/>
              <a:sym typeface="Bebas" pitchFamily="2" charset="0"/>
            </a:endParaRPr>
          </a:p>
        </p:txBody>
      </p:sp>
      <p:sp>
        <p:nvSpPr>
          <p:cNvPr id="37" name="Rectangle 23"/>
          <p:cNvSpPr/>
          <p:nvPr/>
        </p:nvSpPr>
        <p:spPr>
          <a:xfrm>
            <a:off x="5422301" y="4774340"/>
            <a:ext cx="329543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800"/>
              </a:lnSpc>
            </a:pPr>
            <a:r>
              <a:rPr lang="en-US" altLang="zh-CN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  <a:sym typeface="Bebas" pitchFamily="2" charset="0"/>
              </a:rPr>
              <a:t>beforeDestroy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  <a:sym typeface="Bebas" pitchFamily="2" charset="0"/>
              </a:rPr>
              <a:t>():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</a:rPr>
              <a:t>实例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</a:rPr>
              <a:t>销毁之前调用。在这一步，实例仍然完全可用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</a:rPr>
              <a:t>。实例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</a:rPr>
              <a:t>销毁之前，执行清理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</a:rPr>
              <a:t>任务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</a:rPr>
              <a:t>.</a:t>
            </a:r>
          </a:p>
          <a:p>
            <a:pPr lvl="0" algn="ctr">
              <a:lnSpc>
                <a:spcPts val="1800"/>
              </a:lnSpc>
            </a:pP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  <a:sym typeface="Bebas" pitchFamily="2" charset="0"/>
              </a:rPr>
              <a:t>destroyed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  <a:sym typeface="Bebas" pitchFamily="2" charset="0"/>
              </a:rPr>
              <a:t>():</a:t>
            </a:r>
            <a:r>
              <a:rPr lang="en-US" altLang="zh-CN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</a:rPr>
              <a:t>Vue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</a:rPr>
              <a:t> 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</a:rPr>
              <a:t>实例销毁后调用。调用后，</a:t>
            </a:r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</a:rPr>
              <a:t>Vue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</a:rPr>
              <a:t> 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</a:rPr>
              <a:t>实例指示的所有东西都会解绑定，所有的事件监听器会被移除，所有的子实例也会被销毁。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itchFamily="34" charset="-122"/>
              <a:cs typeface="华文黑体" pitchFamily="2" charset="-122"/>
              <a:sym typeface="Bebas" pitchFamily="2" charset="0"/>
            </a:endParaRPr>
          </a:p>
        </p:txBody>
      </p:sp>
      <p:cxnSp>
        <p:nvCxnSpPr>
          <p:cNvPr id="38" name="Straight Connector 24"/>
          <p:cNvCxnSpPr/>
          <p:nvPr/>
        </p:nvCxnSpPr>
        <p:spPr>
          <a:xfrm flipV="1">
            <a:off x="2130496" y="1975090"/>
            <a:ext cx="0" cy="705852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oval"/>
          </a:ln>
          <a:effectLst/>
        </p:spPr>
      </p:cxnSp>
      <p:cxnSp>
        <p:nvCxnSpPr>
          <p:cNvPr id="39" name="Straight Connector 25"/>
          <p:cNvCxnSpPr/>
          <p:nvPr/>
        </p:nvCxnSpPr>
        <p:spPr>
          <a:xfrm>
            <a:off x="2130496" y="1977419"/>
            <a:ext cx="255265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</p:cxnSp>
      <p:cxnSp>
        <p:nvCxnSpPr>
          <p:cNvPr id="40" name="Straight Connector 26"/>
          <p:cNvCxnSpPr/>
          <p:nvPr/>
        </p:nvCxnSpPr>
        <p:spPr>
          <a:xfrm>
            <a:off x="4683152" y="1975092"/>
            <a:ext cx="0" cy="355255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tailEnd type="oval"/>
          </a:ln>
          <a:effectLst/>
        </p:spPr>
      </p:cxnSp>
      <p:cxnSp>
        <p:nvCxnSpPr>
          <p:cNvPr id="41" name="Straight Connector 27"/>
          <p:cNvCxnSpPr/>
          <p:nvPr/>
        </p:nvCxnSpPr>
        <p:spPr>
          <a:xfrm flipV="1">
            <a:off x="7368031" y="1975090"/>
            <a:ext cx="0" cy="705852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oval"/>
          </a:ln>
          <a:effectLst/>
        </p:spPr>
      </p:cxnSp>
      <p:cxnSp>
        <p:nvCxnSpPr>
          <p:cNvPr id="42" name="Straight Connector 28"/>
          <p:cNvCxnSpPr/>
          <p:nvPr/>
        </p:nvCxnSpPr>
        <p:spPr>
          <a:xfrm>
            <a:off x="7368031" y="1977419"/>
            <a:ext cx="255265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</p:cxnSp>
      <p:cxnSp>
        <p:nvCxnSpPr>
          <p:cNvPr id="45" name="Straight Connector 29"/>
          <p:cNvCxnSpPr/>
          <p:nvPr/>
        </p:nvCxnSpPr>
        <p:spPr>
          <a:xfrm>
            <a:off x="9920687" y="1975092"/>
            <a:ext cx="0" cy="355255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tailEnd type="oval"/>
          </a:ln>
          <a:effectLst/>
        </p:spPr>
      </p:cxnSp>
      <p:cxnSp>
        <p:nvCxnSpPr>
          <p:cNvPr id="46" name="Straight Connector 30"/>
          <p:cNvCxnSpPr/>
          <p:nvPr/>
        </p:nvCxnSpPr>
        <p:spPr>
          <a:xfrm rot="10800000" flipV="1">
            <a:off x="4837463" y="5649484"/>
            <a:ext cx="0" cy="705852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oval"/>
          </a:ln>
          <a:effectLst/>
        </p:spPr>
      </p:cxnSp>
      <p:cxnSp>
        <p:nvCxnSpPr>
          <p:cNvPr id="47" name="Straight Connector 31"/>
          <p:cNvCxnSpPr/>
          <p:nvPr/>
        </p:nvCxnSpPr>
        <p:spPr>
          <a:xfrm rot="10800000">
            <a:off x="2284807" y="6353007"/>
            <a:ext cx="255265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</p:cxnSp>
      <p:cxnSp>
        <p:nvCxnSpPr>
          <p:cNvPr id="48" name="Straight Connector 32"/>
          <p:cNvCxnSpPr/>
          <p:nvPr/>
        </p:nvCxnSpPr>
        <p:spPr>
          <a:xfrm rot="10800000">
            <a:off x="2284807" y="6000083"/>
            <a:ext cx="0" cy="355255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tailEnd type="oval"/>
          </a:ln>
          <a:effectLst/>
        </p:spPr>
      </p:cxnSp>
      <p:cxnSp>
        <p:nvCxnSpPr>
          <p:cNvPr id="49" name="Straight Connector 33"/>
          <p:cNvCxnSpPr/>
          <p:nvPr/>
        </p:nvCxnSpPr>
        <p:spPr>
          <a:xfrm rot="10800000" flipV="1">
            <a:off x="10093775" y="5649484"/>
            <a:ext cx="0" cy="705852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oval"/>
          </a:ln>
          <a:effectLst/>
        </p:spPr>
      </p:cxnSp>
      <p:cxnSp>
        <p:nvCxnSpPr>
          <p:cNvPr id="50" name="Straight Connector 34"/>
          <p:cNvCxnSpPr/>
          <p:nvPr/>
        </p:nvCxnSpPr>
        <p:spPr>
          <a:xfrm rot="10800000">
            <a:off x="7541119" y="6353007"/>
            <a:ext cx="255265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</p:cxnSp>
      <p:cxnSp>
        <p:nvCxnSpPr>
          <p:cNvPr id="51" name="Straight Connector 35"/>
          <p:cNvCxnSpPr/>
          <p:nvPr/>
        </p:nvCxnSpPr>
        <p:spPr>
          <a:xfrm rot="10800000">
            <a:off x="7541119" y="6000083"/>
            <a:ext cx="0" cy="355255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tailEnd type="oval"/>
          </a:ln>
          <a:effectLst/>
        </p:spPr>
      </p:cxnSp>
      <p:sp>
        <p:nvSpPr>
          <p:cNvPr id="52" name="任意多边形 51"/>
          <p:cNvSpPr/>
          <p:nvPr/>
        </p:nvSpPr>
        <p:spPr>
          <a:xfrm>
            <a:off x="6079737" y="3705958"/>
            <a:ext cx="2838387" cy="834191"/>
          </a:xfrm>
          <a:custGeom>
            <a:avLst/>
            <a:gdLst>
              <a:gd name="connsiteX0" fmla="*/ 0 w 2838386"/>
              <a:gd name="connsiteY0" fmla="*/ 0 h 834191"/>
              <a:gd name="connsiteX1" fmla="*/ 2637031 w 2838386"/>
              <a:gd name="connsiteY1" fmla="*/ 0 h 834191"/>
              <a:gd name="connsiteX2" fmla="*/ 2637031 w 2838386"/>
              <a:gd name="connsiteY2" fmla="*/ 300312 h 834191"/>
              <a:gd name="connsiteX3" fmla="*/ 2838386 w 2838386"/>
              <a:gd name="connsiteY3" fmla="*/ 417099 h 834191"/>
              <a:gd name="connsiteX4" fmla="*/ 2637031 w 2838386"/>
              <a:gd name="connsiteY4" fmla="*/ 533884 h 834191"/>
              <a:gd name="connsiteX5" fmla="*/ 2637031 w 2838386"/>
              <a:gd name="connsiteY5" fmla="*/ 834191 h 834191"/>
              <a:gd name="connsiteX6" fmla="*/ 0 w 2838386"/>
              <a:gd name="connsiteY6" fmla="*/ 834191 h 83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38386" h="834191">
                <a:moveTo>
                  <a:pt x="0" y="0"/>
                </a:moveTo>
                <a:lnTo>
                  <a:pt x="2637031" y="0"/>
                </a:lnTo>
                <a:lnTo>
                  <a:pt x="2637031" y="300312"/>
                </a:lnTo>
                <a:lnTo>
                  <a:pt x="2838386" y="417099"/>
                </a:lnTo>
                <a:lnTo>
                  <a:pt x="2637031" y="533884"/>
                </a:lnTo>
                <a:lnTo>
                  <a:pt x="2637031" y="834191"/>
                </a:lnTo>
                <a:lnTo>
                  <a:pt x="0" y="834191"/>
                </a:lnTo>
                <a:close/>
              </a:path>
            </a:pathLst>
          </a:custGeom>
          <a:solidFill>
            <a:srgbClr val="124062"/>
          </a:solidFill>
          <a:ln w="25400">
            <a:solidFill>
              <a:schemeClr val="bg1"/>
            </a:solidFill>
          </a:ln>
          <a:effectLst>
            <a:outerShdw blurRad="254000" dist="1143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53" name="TextBox 39"/>
          <p:cNvSpPr txBox="1"/>
          <p:nvPr/>
        </p:nvSpPr>
        <p:spPr>
          <a:xfrm>
            <a:off x="6722829" y="3892218"/>
            <a:ext cx="1388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EFABC"/>
                </a:solidFill>
                <a:effectLst/>
                <a:uLnTx/>
                <a:uFillTx/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Step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EFABC"/>
                </a:solidFill>
                <a:effectLst/>
                <a:uLnTx/>
                <a:uFillTx/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Three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FEFABC"/>
              </a:solidFill>
              <a:effectLst/>
              <a:uLnTx/>
              <a:uFillTx/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54" name="任意多边形 53"/>
          <p:cNvSpPr/>
          <p:nvPr/>
        </p:nvSpPr>
        <p:spPr>
          <a:xfrm>
            <a:off x="3475231" y="3705958"/>
            <a:ext cx="2805863" cy="834191"/>
          </a:xfrm>
          <a:custGeom>
            <a:avLst/>
            <a:gdLst>
              <a:gd name="connsiteX0" fmla="*/ 0 w 2805862"/>
              <a:gd name="connsiteY0" fmla="*/ 0 h 834191"/>
              <a:gd name="connsiteX1" fmla="*/ 2637031 w 2805862"/>
              <a:gd name="connsiteY1" fmla="*/ 0 h 834191"/>
              <a:gd name="connsiteX2" fmla="*/ 2637031 w 2805862"/>
              <a:gd name="connsiteY2" fmla="*/ 319176 h 834191"/>
              <a:gd name="connsiteX3" fmla="*/ 2805862 w 2805862"/>
              <a:gd name="connsiteY3" fmla="*/ 417098 h 834191"/>
              <a:gd name="connsiteX4" fmla="*/ 2637031 w 2805862"/>
              <a:gd name="connsiteY4" fmla="*/ 515019 h 834191"/>
              <a:gd name="connsiteX5" fmla="*/ 2637031 w 2805862"/>
              <a:gd name="connsiteY5" fmla="*/ 834191 h 834191"/>
              <a:gd name="connsiteX6" fmla="*/ 0 w 2805862"/>
              <a:gd name="connsiteY6" fmla="*/ 834191 h 83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05862" h="834191">
                <a:moveTo>
                  <a:pt x="0" y="0"/>
                </a:moveTo>
                <a:lnTo>
                  <a:pt x="2637031" y="0"/>
                </a:lnTo>
                <a:lnTo>
                  <a:pt x="2637031" y="319176"/>
                </a:lnTo>
                <a:lnTo>
                  <a:pt x="2805862" y="417098"/>
                </a:lnTo>
                <a:lnTo>
                  <a:pt x="2637031" y="515019"/>
                </a:lnTo>
                <a:lnTo>
                  <a:pt x="2637031" y="834191"/>
                </a:lnTo>
                <a:lnTo>
                  <a:pt x="0" y="834191"/>
                </a:lnTo>
                <a:close/>
              </a:path>
            </a:pathLst>
          </a:custGeom>
          <a:solidFill>
            <a:srgbClr val="537285"/>
          </a:solidFill>
          <a:ln w="25400">
            <a:solidFill>
              <a:schemeClr val="bg1"/>
            </a:solidFill>
          </a:ln>
          <a:effectLst>
            <a:outerShdw blurRad="254000" dist="1143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55" name="TextBox 43"/>
          <p:cNvSpPr txBox="1"/>
          <p:nvPr/>
        </p:nvSpPr>
        <p:spPr>
          <a:xfrm>
            <a:off x="4141356" y="3892218"/>
            <a:ext cx="1218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EFABC"/>
                </a:solidFill>
                <a:effectLst/>
                <a:uLnTx/>
                <a:uFillTx/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Step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EFABC"/>
                </a:solidFill>
                <a:effectLst/>
                <a:uLnTx/>
                <a:uFillTx/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Two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FEFABC"/>
              </a:solidFill>
              <a:effectLst/>
              <a:uLnTx/>
              <a:uFillTx/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56" name="任意多边形 55"/>
          <p:cNvSpPr/>
          <p:nvPr/>
        </p:nvSpPr>
        <p:spPr>
          <a:xfrm rot="5400000">
            <a:off x="1840300" y="2703859"/>
            <a:ext cx="834190" cy="2838387"/>
          </a:xfrm>
          <a:custGeom>
            <a:avLst/>
            <a:gdLst>
              <a:gd name="connsiteX0" fmla="*/ 0 w 834190"/>
              <a:gd name="connsiteY0" fmla="*/ 2699353 h 2838387"/>
              <a:gd name="connsiteX1" fmla="*/ 0 w 834190"/>
              <a:gd name="connsiteY1" fmla="*/ 201356 h 2838387"/>
              <a:gd name="connsiteX2" fmla="*/ 300309 w 834190"/>
              <a:gd name="connsiteY2" fmla="*/ 201356 h 2838387"/>
              <a:gd name="connsiteX3" fmla="*/ 417096 w 834190"/>
              <a:gd name="connsiteY3" fmla="*/ 0 h 2838387"/>
              <a:gd name="connsiteX4" fmla="*/ 533882 w 834190"/>
              <a:gd name="connsiteY4" fmla="*/ 201356 h 2838387"/>
              <a:gd name="connsiteX5" fmla="*/ 834190 w 834190"/>
              <a:gd name="connsiteY5" fmla="*/ 201356 h 2838387"/>
              <a:gd name="connsiteX6" fmla="*/ 834190 w 834190"/>
              <a:gd name="connsiteY6" fmla="*/ 2699353 h 2838387"/>
              <a:gd name="connsiteX7" fmla="*/ 695156 w 834190"/>
              <a:gd name="connsiteY7" fmla="*/ 2838387 h 2838387"/>
              <a:gd name="connsiteX8" fmla="*/ 139034 w 834190"/>
              <a:gd name="connsiteY8" fmla="*/ 2838387 h 2838387"/>
              <a:gd name="connsiteX9" fmla="*/ 0 w 834190"/>
              <a:gd name="connsiteY9" fmla="*/ 2699353 h 2838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34190" h="2838387">
                <a:moveTo>
                  <a:pt x="0" y="2699353"/>
                </a:moveTo>
                <a:lnTo>
                  <a:pt x="0" y="201356"/>
                </a:lnTo>
                <a:lnTo>
                  <a:pt x="300309" y="201356"/>
                </a:lnTo>
                <a:lnTo>
                  <a:pt x="417096" y="0"/>
                </a:lnTo>
                <a:lnTo>
                  <a:pt x="533882" y="201356"/>
                </a:lnTo>
                <a:lnTo>
                  <a:pt x="834190" y="201356"/>
                </a:lnTo>
                <a:lnTo>
                  <a:pt x="834190" y="2699353"/>
                </a:lnTo>
                <a:cubicBezTo>
                  <a:pt x="834190" y="2776139"/>
                  <a:pt x="771942" y="2838387"/>
                  <a:pt x="695156" y="2838387"/>
                </a:cubicBezTo>
                <a:lnTo>
                  <a:pt x="139034" y="2838387"/>
                </a:lnTo>
                <a:cubicBezTo>
                  <a:pt x="62248" y="2838387"/>
                  <a:pt x="0" y="2776139"/>
                  <a:pt x="0" y="2699353"/>
                </a:cubicBezTo>
                <a:close/>
              </a:path>
            </a:pathLst>
          </a:custGeom>
          <a:solidFill>
            <a:srgbClr val="124062"/>
          </a:solidFill>
          <a:ln w="25400">
            <a:solidFill>
              <a:schemeClr val="bg1"/>
            </a:solidFill>
          </a:ln>
          <a:effectLst>
            <a:outerShdw blurRad="254000" dist="1143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57" name="TextBox 47"/>
          <p:cNvSpPr txBox="1"/>
          <p:nvPr/>
        </p:nvSpPr>
        <p:spPr>
          <a:xfrm>
            <a:off x="1578910" y="3892218"/>
            <a:ext cx="118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EFABC"/>
                </a:solidFill>
                <a:effectLst/>
                <a:uLnTx/>
                <a:uFillTx/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Step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EFABC"/>
                </a:solidFill>
                <a:effectLst/>
                <a:uLnTx/>
                <a:uFillTx/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One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FEFABC"/>
              </a:solidFill>
              <a:effectLst/>
              <a:uLnTx/>
              <a:uFillTx/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4282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000"/>
                            </p:stCondLst>
                            <p:childTnLst>
                              <p:par>
                                <p:cTn id="9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0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2500"/>
                            </p:stCondLst>
                            <p:childTnLst>
                              <p:par>
                                <p:cTn id="1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3000"/>
                            </p:stCondLst>
                            <p:childTnLst>
                              <p:par>
                                <p:cTn id="1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350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 animBg="1"/>
      <p:bldP spid="21" grpId="0" animBg="1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52" grpId="0" animBg="1"/>
      <p:bldP spid="53" grpId="0"/>
      <p:bldP spid="54" grpId="0" animBg="1"/>
      <p:bldP spid="55" grpId="0"/>
      <p:bldP spid="56" grpId="0" animBg="1"/>
      <p:bldP spid="5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70671" y="1406771"/>
            <a:ext cx="647115" cy="956603"/>
          </a:xfrm>
          <a:prstGeom prst="rect">
            <a:avLst/>
          </a:prstGeom>
          <a:solidFill>
            <a:srgbClr val="124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970671" y="2363374"/>
            <a:ext cx="647115" cy="956603"/>
          </a:xfrm>
          <a:prstGeom prst="rect">
            <a:avLst/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2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4" y="216169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8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89" y="249847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自定义指令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11" name="Freeform 46"/>
          <p:cNvSpPr>
            <a:spLocks/>
          </p:cNvSpPr>
          <p:nvPr/>
        </p:nvSpPr>
        <p:spPr bwMode="auto">
          <a:xfrm>
            <a:off x="1126033" y="1720461"/>
            <a:ext cx="4756392" cy="4868266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rgbClr val="537285"/>
            </a:solidFill>
          </a:ln>
          <a:effectLst>
            <a:outerShdw blurRad="76200" dist="76200" dir="2700000" algn="tl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2" name="Freeform 46"/>
          <p:cNvSpPr>
            <a:spLocks/>
          </p:cNvSpPr>
          <p:nvPr/>
        </p:nvSpPr>
        <p:spPr bwMode="auto">
          <a:xfrm>
            <a:off x="6121687" y="1758039"/>
            <a:ext cx="4756391" cy="4868266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rgbClr val="537285"/>
            </a:solidFill>
          </a:ln>
          <a:effectLst>
            <a:outerShdw blurRad="76200" dist="76200" dir="2700000" algn="tl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3" name="Freeform 5"/>
          <p:cNvSpPr>
            <a:spLocks/>
          </p:cNvSpPr>
          <p:nvPr/>
        </p:nvSpPr>
        <p:spPr bwMode="auto">
          <a:xfrm>
            <a:off x="89150" y="3332756"/>
            <a:ext cx="1933903" cy="1718832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 smtClean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全局指令</a:t>
            </a:r>
            <a:endParaRPr lang="zh-CN" altLang="en-US" sz="1600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4" name="Freeform 5"/>
          <p:cNvSpPr>
            <a:spLocks/>
          </p:cNvSpPr>
          <p:nvPr/>
        </p:nvSpPr>
        <p:spPr bwMode="auto">
          <a:xfrm>
            <a:off x="4849293" y="3117511"/>
            <a:ext cx="2418259" cy="2149322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25400">
            <a:solidFill>
              <a:schemeClr val="bg1"/>
            </a:solidFill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 sz="2000">
              <a:solidFill>
                <a:prstClr val="white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5" name="Freeform 5"/>
          <p:cNvSpPr>
            <a:spLocks/>
          </p:cNvSpPr>
          <p:nvPr/>
        </p:nvSpPr>
        <p:spPr bwMode="auto">
          <a:xfrm>
            <a:off x="10194000" y="3332756"/>
            <a:ext cx="1933903" cy="1718832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 smtClean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局部指令</a:t>
            </a:r>
            <a:endParaRPr lang="zh-CN" altLang="en-US" sz="1600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6" name="Line 5"/>
          <p:cNvSpPr>
            <a:spLocks noChangeShapeType="1"/>
          </p:cNvSpPr>
          <p:nvPr/>
        </p:nvSpPr>
        <p:spPr bwMode="auto">
          <a:xfrm flipH="1">
            <a:off x="2154475" y="4185301"/>
            <a:ext cx="2314133" cy="0"/>
          </a:xfrm>
          <a:prstGeom prst="line">
            <a:avLst/>
          </a:prstGeom>
          <a:noFill/>
          <a:ln w="19050" cmpd="sng">
            <a:solidFill>
              <a:srgbClr val="B1E58E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>
            <a:off x="7538824" y="4185301"/>
            <a:ext cx="2402279" cy="0"/>
          </a:xfrm>
          <a:prstGeom prst="line">
            <a:avLst/>
          </a:prstGeom>
          <a:noFill/>
          <a:ln w="19050" cmpd="sng">
            <a:solidFill>
              <a:srgbClr val="B1E58E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2262315" y="2523307"/>
            <a:ext cx="2445555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第一个参数：指令名称，第二个参数：配置对象，指令指定的钩子函数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bind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 中只能对元素自身进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dom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行操作，无法对父级元素操作。只调用一次指令，第一次绑定到元素时调用，可以进行一次性的初始化设置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inserted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 这个钩子函数调用的时候，当前元素已经插入页面中了，此时可以获取到父级节点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update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dom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重新渲染前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componentUpdated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dom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重新渲染后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unbind 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只调用一次，指令与元素解绑时调用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6875586" y="2494989"/>
            <a:ext cx="3790164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Vue.directive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(‘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directiveName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’, {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	bind(el, binding,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vnode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){},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	inserted(el, binding,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vnode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){},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	update(el, binding,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vnode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,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oldVnode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){},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	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componentUpdated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(el, binding,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vnode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,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oldVnode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){},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	unbind(el){},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})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7791374" y="4581995"/>
            <a:ext cx="1958587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var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vm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 = new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Vue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({</a:t>
            </a:r>
          </a:p>
          <a:p>
            <a:r>
              <a:rPr lang="es-ES_tradnl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  el : "#app",</a:t>
            </a:r>
          </a:p>
          <a:p>
            <a:r>
              <a:rPr lang="es-ES_tradnl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  </a:t>
            </a:r>
            <a:r>
              <a:rPr lang="es-ES_tradnl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directives</a:t>
            </a:r>
            <a:r>
              <a:rPr lang="es-ES_tradnl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: {</a:t>
            </a:r>
          </a:p>
          <a:p>
            <a:r>
              <a:rPr lang="es-ES_tradnl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    </a:t>
            </a:r>
            <a:r>
              <a:rPr lang="es-ES_tradnl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directiveName</a:t>
            </a:r>
            <a:r>
              <a:rPr lang="es-ES_tradnl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: { }</a:t>
            </a:r>
          </a:p>
          <a:p>
            <a:r>
              <a:rPr lang="mr-IN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  }</a:t>
            </a:r>
          </a:p>
          <a:p>
            <a:r>
              <a:rPr lang="mr-IN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})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anose="020B0503020204020204" pitchFamily="34" charset="-122"/>
            </a:endParaRPr>
          </a:p>
          <a:p>
            <a:pPr lvl="0" algn="ctr">
              <a:lnSpc>
                <a:spcPct val="150000"/>
              </a:lnSpc>
              <a:defRPr/>
            </a:pPr>
            <a:endParaRPr lang="zh-CN" altLang="en-US" sz="1400" kern="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2990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0.03981 L 2.08333E-6 0.14815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08333E-6 -0.03981 L 2.08333E-6 -2.96296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4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03889 L 5E-6 -0.14814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5E-6 0.03843 L 5E-6 -3.7037E-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4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03889 L 5E-6 -0.14814 " pathEditMode="relative" rAng="0" ptsTypes="AA">
                                      <p:cBhvr>
                                        <p:cTn id="23" dur="75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4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5E-6 0.03843 L 5E-6 -3.7037E-6 " pathEditMode="relative" rAng="0" ptsTypes="AA">
                                      <p:cBhvr>
                                        <p:cTn id="2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7" grpId="0" animBg="1"/>
      <p:bldP spid="18" grpId="0"/>
      <p:bldP spid="20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5177377" y="881170"/>
            <a:ext cx="1837249" cy="2187019"/>
            <a:chOff x="1053298" y="1163255"/>
            <a:chExt cx="2210766" cy="2631644"/>
          </a:xfrm>
        </p:grpSpPr>
        <p:sp>
          <p:nvSpPr>
            <p:cNvPr id="24" name="任意多边形 23"/>
            <p:cNvSpPr/>
            <p:nvPr/>
          </p:nvSpPr>
          <p:spPr>
            <a:xfrm>
              <a:off x="1053299" y="1186406"/>
              <a:ext cx="2210765" cy="260849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5715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1053298" y="1163255"/>
              <a:ext cx="2210765" cy="260849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5715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</p:grpSp>
      <p:cxnSp>
        <p:nvCxnSpPr>
          <p:cNvPr id="43" name="直接连接符 42"/>
          <p:cNvCxnSpPr/>
          <p:nvPr/>
        </p:nvCxnSpPr>
        <p:spPr>
          <a:xfrm flipV="1">
            <a:off x="5904869" y="2485313"/>
            <a:ext cx="1671553" cy="862597"/>
          </a:xfrm>
          <a:prstGeom prst="line">
            <a:avLst/>
          </a:prstGeom>
          <a:ln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V="1">
            <a:off x="5498301" y="2909541"/>
            <a:ext cx="1671553" cy="862597"/>
          </a:xfrm>
          <a:prstGeom prst="line">
            <a:avLst/>
          </a:prstGeom>
          <a:ln w="3175"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V="1">
            <a:off x="5177376" y="300671"/>
            <a:ext cx="1671552" cy="862597"/>
          </a:xfrm>
          <a:prstGeom prst="line">
            <a:avLst/>
          </a:prstGeom>
          <a:ln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V="1">
            <a:off x="5423167" y="0"/>
            <a:ext cx="1671552" cy="862597"/>
          </a:xfrm>
          <a:prstGeom prst="line">
            <a:avLst/>
          </a:prstGeom>
          <a:ln w="3175"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KSO_Shape"/>
          <p:cNvSpPr>
            <a:spLocks/>
          </p:cNvSpPr>
          <p:nvPr/>
        </p:nvSpPr>
        <p:spPr bwMode="auto">
          <a:xfrm>
            <a:off x="5553718" y="1448999"/>
            <a:ext cx="1102715" cy="1091683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rgbClr val="124062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21" name="TextBox 1"/>
          <p:cNvSpPr txBox="1"/>
          <p:nvPr/>
        </p:nvSpPr>
        <p:spPr>
          <a:xfrm>
            <a:off x="4440639" y="3835639"/>
            <a:ext cx="32752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6000" b="1" dirty="0" smtClean="0">
                <a:solidFill>
                  <a:srgbClr val="124062"/>
                </a:solidFill>
                <a:latin typeface="微软雅黑 Light" panose="020B0502040204020203" pitchFamily="34" charset="-122"/>
                <a:ea typeface="创艺简细圆" pitchFamily="2" charset="-122"/>
              </a:rPr>
              <a:t>产品运营</a:t>
            </a:r>
            <a:endParaRPr lang="zh-CN" altLang="en-US" sz="6000" b="1" dirty="0">
              <a:solidFill>
                <a:srgbClr val="124062"/>
              </a:solidFill>
              <a:latin typeface="微软雅黑 Light" panose="020B0502040204020203" pitchFamily="34" charset="-122"/>
              <a:ea typeface="创艺简细圆" pitchFamily="2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255206" y="5050821"/>
            <a:ext cx="2677255" cy="1604722"/>
            <a:chOff x="5940680" y="3199847"/>
            <a:chExt cx="2677254" cy="1604722"/>
          </a:xfrm>
        </p:grpSpPr>
        <p:sp>
          <p:nvSpPr>
            <p:cNvPr id="25" name="文本框 9"/>
            <p:cNvSpPr txBox="1"/>
            <p:nvPr/>
          </p:nvSpPr>
          <p:spPr>
            <a:xfrm>
              <a:off x="5940681" y="3199847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Font typeface="Wingdings" pitchFamily="2" charset="2"/>
                <a:buChar char="l"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项目来源</a:t>
              </a:r>
            </a:p>
          </p:txBody>
        </p:sp>
        <p:sp>
          <p:nvSpPr>
            <p:cNvPr id="26" name="文本框 9"/>
            <p:cNvSpPr txBox="1"/>
            <p:nvPr/>
          </p:nvSpPr>
          <p:spPr>
            <a:xfrm>
              <a:off x="5940680" y="3633767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Font typeface="Wingdings" pitchFamily="2" charset="2"/>
                <a:buChar char="l"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需求分析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940681" y="4068287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Font typeface="Wingdings" pitchFamily="2" charset="2"/>
                <a:buChar char="l"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需要解决问题</a:t>
              </a:r>
            </a:p>
          </p:txBody>
        </p:sp>
        <p:sp>
          <p:nvSpPr>
            <p:cNvPr id="28" name="文本框 9"/>
            <p:cNvSpPr txBox="1"/>
            <p:nvPr/>
          </p:nvSpPr>
          <p:spPr>
            <a:xfrm>
              <a:off x="5940680" y="4496792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Font typeface="Wingdings" pitchFamily="2" charset="2"/>
                <a:buChar char="l"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行业前景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526162" y="5055165"/>
            <a:ext cx="2677255" cy="1170802"/>
            <a:chOff x="8211636" y="3204191"/>
            <a:chExt cx="2677254" cy="1170802"/>
          </a:xfrm>
        </p:grpSpPr>
        <p:sp>
          <p:nvSpPr>
            <p:cNvPr id="36" name="文本框 9"/>
            <p:cNvSpPr txBox="1"/>
            <p:nvPr/>
          </p:nvSpPr>
          <p:spPr>
            <a:xfrm>
              <a:off x="8211636" y="3204191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Font typeface="Wingdings" pitchFamily="2" charset="2"/>
                <a:buChar char="l"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竞争对手分析</a:t>
              </a:r>
            </a:p>
          </p:txBody>
        </p:sp>
        <p:sp>
          <p:nvSpPr>
            <p:cNvPr id="44" name="文本框 9"/>
            <p:cNvSpPr txBox="1"/>
            <p:nvPr/>
          </p:nvSpPr>
          <p:spPr>
            <a:xfrm>
              <a:off x="8211637" y="3638711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Font typeface="Wingdings" pitchFamily="2" charset="2"/>
                <a:buChar char="l"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我们的优势</a:t>
              </a:r>
            </a:p>
          </p:txBody>
        </p:sp>
        <p:sp>
          <p:nvSpPr>
            <p:cNvPr id="45" name="文本框 9"/>
            <p:cNvSpPr txBox="1"/>
            <p:nvPr/>
          </p:nvSpPr>
          <p:spPr>
            <a:xfrm>
              <a:off x="8211636" y="4067216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Font typeface="Wingdings" pitchFamily="2" charset="2"/>
                <a:buChar char="l"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可行性分析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420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2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4" y="216169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8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3" y="372958"/>
            <a:ext cx="105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201X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89" y="249847"/>
            <a:ext cx="4515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请在此输入标题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pic>
        <p:nvPicPr>
          <p:cNvPr id="11" name="Picture 20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076765" y="4195265"/>
            <a:ext cx="1944584" cy="19445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contourClr>
              <a:srgbClr val="FFFFFF"/>
            </a:contourClr>
          </a:sp3d>
          <a:extLst/>
        </p:spPr>
      </p:pic>
      <p:pic>
        <p:nvPicPr>
          <p:cNvPr id="12" name="Picture 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127967" y="2250654"/>
            <a:ext cx="1940412" cy="19404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contourClr>
              <a:srgbClr val="FFFFFF"/>
            </a:contourClr>
          </a:sp3d>
          <a:extLst/>
        </p:spPr>
      </p:pic>
      <p:pic>
        <p:nvPicPr>
          <p:cNvPr id="13" name="Picture 18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179177" y="4199444"/>
            <a:ext cx="1940412" cy="19404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contourClr>
              <a:srgbClr val="FFFFFF"/>
            </a:contourClr>
          </a:sp3d>
          <a:extLst/>
        </p:spPr>
      </p:pic>
      <p:pic>
        <p:nvPicPr>
          <p:cNvPr id="14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230387" y="2250654"/>
            <a:ext cx="1940412" cy="19404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contourClr>
              <a:srgbClr val="FFFFFF"/>
            </a:contourClr>
          </a:sp3d>
          <a:extLst/>
        </p:spPr>
      </p:pic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281598" y="4199445"/>
            <a:ext cx="1940412" cy="19404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contourClr>
              <a:srgbClr val="FFFFFF"/>
            </a:contourClr>
          </a:sp3d>
          <a:extLst/>
        </p:spPr>
      </p:pic>
      <p:sp>
        <p:nvSpPr>
          <p:cNvPr id="16" name="Freeform 12"/>
          <p:cNvSpPr>
            <a:spLocks/>
          </p:cNvSpPr>
          <p:nvPr/>
        </p:nvSpPr>
        <p:spPr bwMode="auto">
          <a:xfrm>
            <a:off x="5174987" y="2246465"/>
            <a:ext cx="1948791" cy="2147020"/>
          </a:xfrm>
          <a:custGeom>
            <a:avLst/>
            <a:gdLst>
              <a:gd name="T0" fmla="*/ 0 w 1396"/>
              <a:gd name="T1" fmla="*/ 0 h 1538"/>
              <a:gd name="T2" fmla="*/ 1396 w 1396"/>
              <a:gd name="T3" fmla="*/ 0 h 1538"/>
              <a:gd name="T4" fmla="*/ 1396 w 1396"/>
              <a:gd name="T5" fmla="*/ 1396 h 1538"/>
              <a:gd name="T6" fmla="*/ 784 w 1396"/>
              <a:gd name="T7" fmla="*/ 1396 h 1538"/>
              <a:gd name="T8" fmla="*/ 699 w 1396"/>
              <a:gd name="T9" fmla="*/ 1538 h 1538"/>
              <a:gd name="T10" fmla="*/ 612 w 1396"/>
              <a:gd name="T11" fmla="*/ 1396 h 1538"/>
              <a:gd name="T12" fmla="*/ 0 w 1396"/>
              <a:gd name="T13" fmla="*/ 1396 h 1538"/>
              <a:gd name="T14" fmla="*/ 0 w 1396"/>
              <a:gd name="T15" fmla="*/ 0 h 1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96" h="1538">
                <a:moveTo>
                  <a:pt x="0" y="0"/>
                </a:moveTo>
                <a:lnTo>
                  <a:pt x="1396" y="0"/>
                </a:lnTo>
                <a:lnTo>
                  <a:pt x="1396" y="1396"/>
                </a:lnTo>
                <a:lnTo>
                  <a:pt x="784" y="1396"/>
                </a:lnTo>
                <a:lnTo>
                  <a:pt x="699" y="1538"/>
                </a:lnTo>
                <a:lnTo>
                  <a:pt x="612" y="1396"/>
                </a:lnTo>
                <a:lnTo>
                  <a:pt x="0" y="1396"/>
                </a:lnTo>
                <a:lnTo>
                  <a:pt x="0" y="0"/>
                </a:lnTo>
                <a:close/>
              </a:path>
            </a:pathLst>
          </a:custGeom>
          <a:solidFill>
            <a:srgbClr val="124062"/>
          </a:solidFill>
          <a:ln w="25400">
            <a:noFill/>
          </a:ln>
          <a:effectLst>
            <a:outerShdw blurRad="304800" dist="1016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7" name="Freeform 13"/>
          <p:cNvSpPr>
            <a:spLocks/>
          </p:cNvSpPr>
          <p:nvPr/>
        </p:nvSpPr>
        <p:spPr bwMode="auto">
          <a:xfrm>
            <a:off x="9072567" y="2246465"/>
            <a:ext cx="1952979" cy="2147020"/>
          </a:xfrm>
          <a:custGeom>
            <a:avLst/>
            <a:gdLst>
              <a:gd name="T0" fmla="*/ 0 w 1399"/>
              <a:gd name="T1" fmla="*/ 0 h 1538"/>
              <a:gd name="T2" fmla="*/ 1399 w 1399"/>
              <a:gd name="T3" fmla="*/ 0 h 1538"/>
              <a:gd name="T4" fmla="*/ 1399 w 1399"/>
              <a:gd name="T5" fmla="*/ 1396 h 1538"/>
              <a:gd name="T6" fmla="*/ 787 w 1399"/>
              <a:gd name="T7" fmla="*/ 1396 h 1538"/>
              <a:gd name="T8" fmla="*/ 700 w 1399"/>
              <a:gd name="T9" fmla="*/ 1538 h 1538"/>
              <a:gd name="T10" fmla="*/ 612 w 1399"/>
              <a:gd name="T11" fmla="*/ 1396 h 1538"/>
              <a:gd name="T12" fmla="*/ 0 w 1399"/>
              <a:gd name="T13" fmla="*/ 1396 h 1538"/>
              <a:gd name="T14" fmla="*/ 0 w 1399"/>
              <a:gd name="T15" fmla="*/ 0 h 1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99" h="1538">
                <a:moveTo>
                  <a:pt x="0" y="0"/>
                </a:moveTo>
                <a:lnTo>
                  <a:pt x="1399" y="0"/>
                </a:lnTo>
                <a:lnTo>
                  <a:pt x="1399" y="1396"/>
                </a:lnTo>
                <a:lnTo>
                  <a:pt x="787" y="1396"/>
                </a:lnTo>
                <a:lnTo>
                  <a:pt x="700" y="1538"/>
                </a:lnTo>
                <a:lnTo>
                  <a:pt x="612" y="1396"/>
                </a:lnTo>
                <a:lnTo>
                  <a:pt x="0" y="1396"/>
                </a:lnTo>
                <a:lnTo>
                  <a:pt x="0" y="0"/>
                </a:lnTo>
                <a:close/>
              </a:path>
            </a:pathLst>
          </a:custGeom>
          <a:solidFill>
            <a:srgbClr val="124062"/>
          </a:solidFill>
          <a:ln w="25400">
            <a:noFill/>
          </a:ln>
          <a:effectLst>
            <a:outerShdw blurRad="304800" dist="1016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8" name="Freeform 14"/>
          <p:cNvSpPr>
            <a:spLocks/>
          </p:cNvSpPr>
          <p:nvPr/>
        </p:nvSpPr>
        <p:spPr bwMode="auto">
          <a:xfrm>
            <a:off x="3226198" y="3998423"/>
            <a:ext cx="1948791" cy="2145624"/>
          </a:xfrm>
          <a:custGeom>
            <a:avLst/>
            <a:gdLst>
              <a:gd name="T0" fmla="*/ 0 w 1396"/>
              <a:gd name="T1" fmla="*/ 1537 h 1537"/>
              <a:gd name="T2" fmla="*/ 1396 w 1396"/>
              <a:gd name="T3" fmla="*/ 1537 h 1537"/>
              <a:gd name="T4" fmla="*/ 1396 w 1396"/>
              <a:gd name="T5" fmla="*/ 141 h 1537"/>
              <a:gd name="T6" fmla="*/ 784 w 1396"/>
              <a:gd name="T7" fmla="*/ 141 h 1537"/>
              <a:gd name="T8" fmla="*/ 699 w 1396"/>
              <a:gd name="T9" fmla="*/ 0 h 1537"/>
              <a:gd name="T10" fmla="*/ 612 w 1396"/>
              <a:gd name="T11" fmla="*/ 141 h 1537"/>
              <a:gd name="T12" fmla="*/ 0 w 1396"/>
              <a:gd name="T13" fmla="*/ 141 h 1537"/>
              <a:gd name="T14" fmla="*/ 0 w 1396"/>
              <a:gd name="T15" fmla="*/ 1537 h 1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96" h="1537">
                <a:moveTo>
                  <a:pt x="0" y="1537"/>
                </a:moveTo>
                <a:lnTo>
                  <a:pt x="1396" y="1537"/>
                </a:lnTo>
                <a:lnTo>
                  <a:pt x="1396" y="141"/>
                </a:lnTo>
                <a:lnTo>
                  <a:pt x="784" y="141"/>
                </a:lnTo>
                <a:lnTo>
                  <a:pt x="699" y="0"/>
                </a:lnTo>
                <a:lnTo>
                  <a:pt x="612" y="141"/>
                </a:lnTo>
                <a:lnTo>
                  <a:pt x="0" y="141"/>
                </a:lnTo>
                <a:lnTo>
                  <a:pt x="0" y="1537"/>
                </a:lnTo>
                <a:close/>
              </a:path>
            </a:pathLst>
          </a:custGeom>
          <a:solidFill>
            <a:srgbClr val="537285"/>
          </a:solidFill>
          <a:ln w="25400">
            <a:noFill/>
          </a:ln>
          <a:effectLst>
            <a:outerShdw blurRad="304800" dist="1016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9" name="Freeform 15"/>
          <p:cNvSpPr>
            <a:spLocks/>
          </p:cNvSpPr>
          <p:nvPr/>
        </p:nvSpPr>
        <p:spPr bwMode="auto">
          <a:xfrm>
            <a:off x="7123778" y="3998423"/>
            <a:ext cx="1948791" cy="2145624"/>
          </a:xfrm>
          <a:custGeom>
            <a:avLst/>
            <a:gdLst>
              <a:gd name="T0" fmla="*/ 0 w 1396"/>
              <a:gd name="T1" fmla="*/ 1537 h 1537"/>
              <a:gd name="T2" fmla="*/ 1396 w 1396"/>
              <a:gd name="T3" fmla="*/ 1537 h 1537"/>
              <a:gd name="T4" fmla="*/ 1396 w 1396"/>
              <a:gd name="T5" fmla="*/ 141 h 1537"/>
              <a:gd name="T6" fmla="*/ 787 w 1396"/>
              <a:gd name="T7" fmla="*/ 141 h 1537"/>
              <a:gd name="T8" fmla="*/ 700 w 1396"/>
              <a:gd name="T9" fmla="*/ 0 h 1537"/>
              <a:gd name="T10" fmla="*/ 612 w 1396"/>
              <a:gd name="T11" fmla="*/ 141 h 1537"/>
              <a:gd name="T12" fmla="*/ 0 w 1396"/>
              <a:gd name="T13" fmla="*/ 141 h 1537"/>
              <a:gd name="T14" fmla="*/ 0 w 1396"/>
              <a:gd name="T15" fmla="*/ 1537 h 1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96" h="1537">
                <a:moveTo>
                  <a:pt x="0" y="1537"/>
                </a:moveTo>
                <a:lnTo>
                  <a:pt x="1396" y="1537"/>
                </a:lnTo>
                <a:lnTo>
                  <a:pt x="1396" y="141"/>
                </a:lnTo>
                <a:lnTo>
                  <a:pt x="787" y="141"/>
                </a:lnTo>
                <a:lnTo>
                  <a:pt x="700" y="0"/>
                </a:lnTo>
                <a:lnTo>
                  <a:pt x="612" y="141"/>
                </a:lnTo>
                <a:lnTo>
                  <a:pt x="0" y="141"/>
                </a:lnTo>
                <a:lnTo>
                  <a:pt x="0" y="1537"/>
                </a:lnTo>
                <a:close/>
              </a:path>
            </a:pathLst>
          </a:custGeom>
          <a:solidFill>
            <a:srgbClr val="537285"/>
          </a:solidFill>
          <a:ln w="25400">
            <a:noFill/>
          </a:ln>
          <a:effectLst>
            <a:outerShdw blurRad="304800" dist="1016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0" name="Freeform 6"/>
          <p:cNvSpPr>
            <a:spLocks/>
          </p:cNvSpPr>
          <p:nvPr/>
        </p:nvSpPr>
        <p:spPr bwMode="auto">
          <a:xfrm>
            <a:off x="1277409" y="2246465"/>
            <a:ext cx="1948791" cy="2147020"/>
          </a:xfrm>
          <a:custGeom>
            <a:avLst/>
            <a:gdLst>
              <a:gd name="T0" fmla="*/ 0 w 1396"/>
              <a:gd name="T1" fmla="*/ 0 h 1538"/>
              <a:gd name="T2" fmla="*/ 1396 w 1396"/>
              <a:gd name="T3" fmla="*/ 0 h 1538"/>
              <a:gd name="T4" fmla="*/ 1396 w 1396"/>
              <a:gd name="T5" fmla="*/ 1396 h 1538"/>
              <a:gd name="T6" fmla="*/ 784 w 1396"/>
              <a:gd name="T7" fmla="*/ 1396 h 1538"/>
              <a:gd name="T8" fmla="*/ 697 w 1396"/>
              <a:gd name="T9" fmla="*/ 1538 h 1538"/>
              <a:gd name="T10" fmla="*/ 612 w 1396"/>
              <a:gd name="T11" fmla="*/ 1396 h 1538"/>
              <a:gd name="T12" fmla="*/ 0 w 1396"/>
              <a:gd name="T13" fmla="*/ 1396 h 1538"/>
              <a:gd name="T14" fmla="*/ 0 w 1396"/>
              <a:gd name="T15" fmla="*/ 0 h 1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96" h="1538">
                <a:moveTo>
                  <a:pt x="0" y="0"/>
                </a:moveTo>
                <a:lnTo>
                  <a:pt x="1396" y="0"/>
                </a:lnTo>
                <a:lnTo>
                  <a:pt x="1396" y="1396"/>
                </a:lnTo>
                <a:lnTo>
                  <a:pt x="784" y="1396"/>
                </a:lnTo>
                <a:lnTo>
                  <a:pt x="697" y="1538"/>
                </a:lnTo>
                <a:lnTo>
                  <a:pt x="612" y="1396"/>
                </a:lnTo>
                <a:lnTo>
                  <a:pt x="0" y="1396"/>
                </a:lnTo>
                <a:lnTo>
                  <a:pt x="0" y="0"/>
                </a:lnTo>
                <a:close/>
              </a:path>
            </a:pathLst>
          </a:custGeom>
          <a:solidFill>
            <a:srgbClr val="124062"/>
          </a:solidFill>
          <a:ln w="25400">
            <a:noFill/>
          </a:ln>
          <a:effectLst>
            <a:outerShdw blurRad="304800" dist="1016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1" name="TextBox 55"/>
          <p:cNvSpPr txBox="1"/>
          <p:nvPr/>
        </p:nvSpPr>
        <p:spPr>
          <a:xfrm>
            <a:off x="1592489" y="2624839"/>
            <a:ext cx="1318631" cy="323165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  <a:endParaRPr lang="zh-CN" altLang="en-US" sz="1400" b="1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cs typeface="华文黑体" pitchFamily="2" charset="-122"/>
              <a:sym typeface="Bebas" pitchFamily="2" charset="0"/>
            </a:endParaRPr>
          </a:p>
        </p:txBody>
      </p:sp>
      <p:sp>
        <p:nvSpPr>
          <p:cNvPr id="22" name="TextBox 56"/>
          <p:cNvSpPr txBox="1"/>
          <p:nvPr/>
        </p:nvSpPr>
        <p:spPr>
          <a:xfrm>
            <a:off x="1416380" y="2939833"/>
            <a:ext cx="167084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5" name="TextBox 57"/>
          <p:cNvSpPr txBox="1"/>
          <p:nvPr/>
        </p:nvSpPr>
        <p:spPr>
          <a:xfrm>
            <a:off x="5490067" y="2624839"/>
            <a:ext cx="1318631" cy="323165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  <a:endParaRPr lang="zh-CN" altLang="en-US" sz="1400" b="1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cs typeface="华文黑体" pitchFamily="2" charset="-122"/>
              <a:sym typeface="Bebas" pitchFamily="2" charset="0"/>
            </a:endParaRPr>
          </a:p>
        </p:txBody>
      </p:sp>
      <p:sp>
        <p:nvSpPr>
          <p:cNvPr id="26" name="TextBox 58"/>
          <p:cNvSpPr txBox="1"/>
          <p:nvPr/>
        </p:nvSpPr>
        <p:spPr>
          <a:xfrm>
            <a:off x="5313958" y="2939833"/>
            <a:ext cx="167084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30" name="TextBox 59"/>
          <p:cNvSpPr txBox="1"/>
          <p:nvPr/>
        </p:nvSpPr>
        <p:spPr>
          <a:xfrm>
            <a:off x="9389742" y="2624839"/>
            <a:ext cx="1318631" cy="323165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  <a:endParaRPr lang="zh-CN" altLang="en-US" sz="1400" b="1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cs typeface="华文黑体" pitchFamily="2" charset="-122"/>
              <a:sym typeface="Bebas" pitchFamily="2" charset="0"/>
            </a:endParaRPr>
          </a:p>
        </p:txBody>
      </p:sp>
      <p:sp>
        <p:nvSpPr>
          <p:cNvPr id="31" name="TextBox 60"/>
          <p:cNvSpPr txBox="1"/>
          <p:nvPr/>
        </p:nvSpPr>
        <p:spPr>
          <a:xfrm>
            <a:off x="9213633" y="2939833"/>
            <a:ext cx="167084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32" name="TextBox 61"/>
          <p:cNvSpPr txBox="1"/>
          <p:nvPr/>
        </p:nvSpPr>
        <p:spPr>
          <a:xfrm>
            <a:off x="3541278" y="4602252"/>
            <a:ext cx="1318631" cy="323165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  <a:endParaRPr lang="zh-CN" altLang="en-US" sz="1400" b="1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cs typeface="华文黑体" pitchFamily="2" charset="-122"/>
              <a:sym typeface="Bebas" pitchFamily="2" charset="0"/>
            </a:endParaRPr>
          </a:p>
        </p:txBody>
      </p:sp>
      <p:sp>
        <p:nvSpPr>
          <p:cNvPr id="33" name="TextBox 62"/>
          <p:cNvSpPr txBox="1"/>
          <p:nvPr/>
        </p:nvSpPr>
        <p:spPr>
          <a:xfrm>
            <a:off x="3365169" y="4917246"/>
            <a:ext cx="167084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34" name="TextBox 63"/>
          <p:cNvSpPr txBox="1"/>
          <p:nvPr/>
        </p:nvSpPr>
        <p:spPr>
          <a:xfrm>
            <a:off x="7438858" y="4602252"/>
            <a:ext cx="1318631" cy="323165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  <a:endParaRPr lang="zh-CN" altLang="en-US" sz="1400" b="1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cs typeface="华文黑体" pitchFamily="2" charset="-122"/>
              <a:sym typeface="Bebas" pitchFamily="2" charset="0"/>
            </a:endParaRPr>
          </a:p>
        </p:txBody>
      </p:sp>
      <p:sp>
        <p:nvSpPr>
          <p:cNvPr id="35" name="TextBox 64"/>
          <p:cNvSpPr txBox="1"/>
          <p:nvPr/>
        </p:nvSpPr>
        <p:spPr>
          <a:xfrm>
            <a:off x="7262749" y="4917246"/>
            <a:ext cx="167084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</p:spTree>
    <p:extLst>
      <p:ext uri="{BB962C8B-B14F-4D97-AF65-F5344CB8AC3E}">
        <p14:creationId xmlns:p14="http://schemas.microsoft.com/office/powerpoint/2010/main" val="28790875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3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3" presetClass="entr" presetSubtype="52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3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1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3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1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6" presetClass="emp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3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1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6" presetClass="emph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3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1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3" presetClass="entr" presetSubtype="52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6" presetClass="emp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3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1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3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1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23" presetClass="entr" presetSubtype="52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3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1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3" presetClass="entr" presetSubtype="52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6" presetClass="emph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3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1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23" presetClass="entr" presetSubtype="52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6" presetClass="emph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3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4" dur="1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/>
      <p:bldP spid="22" grpId="0"/>
      <p:bldP spid="25" grpId="0"/>
      <p:bldP spid="26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2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4" y="216169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8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3" y="372958"/>
            <a:ext cx="105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201X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89" y="249847"/>
            <a:ext cx="4515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请在此输入标题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11" name="Rounded Rectangle 6"/>
          <p:cNvSpPr/>
          <p:nvPr/>
        </p:nvSpPr>
        <p:spPr>
          <a:xfrm>
            <a:off x="6123043" y="3836260"/>
            <a:ext cx="1553972" cy="488138"/>
          </a:xfrm>
          <a:prstGeom prst="roundRect">
            <a:avLst>
              <a:gd name="adj" fmla="val 50000"/>
            </a:avLst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2" name="Rounded Rectangle 7"/>
          <p:cNvSpPr/>
          <p:nvPr/>
        </p:nvSpPr>
        <p:spPr>
          <a:xfrm rot="5400000">
            <a:off x="6656152" y="4368985"/>
            <a:ext cx="1553587" cy="488139"/>
          </a:xfrm>
          <a:prstGeom prst="roundRect">
            <a:avLst>
              <a:gd name="adj" fmla="val 50000"/>
            </a:avLst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102788" y="3889073"/>
            <a:ext cx="2912459" cy="1270706"/>
            <a:chOff x="5164571" y="3319150"/>
            <a:chExt cx="2912458" cy="1270706"/>
          </a:xfrm>
        </p:grpSpPr>
        <p:sp>
          <p:nvSpPr>
            <p:cNvPr id="14" name="Rounded Rectangle 8"/>
            <p:cNvSpPr/>
            <p:nvPr/>
          </p:nvSpPr>
          <p:spPr>
            <a:xfrm rot="8183085">
              <a:off x="5164571" y="4101718"/>
              <a:ext cx="2912458" cy="488138"/>
            </a:xfrm>
            <a:prstGeom prst="roundRect">
              <a:avLst>
                <a:gd name="adj" fmla="val 50000"/>
              </a:avLst>
            </a:prstGeom>
            <a:solidFill>
              <a:srgbClr val="12406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15" name="Oval 9"/>
            <p:cNvSpPr/>
            <p:nvPr/>
          </p:nvSpPr>
          <p:spPr>
            <a:xfrm>
              <a:off x="7298703" y="3319150"/>
              <a:ext cx="392048" cy="39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Bebas" pitchFamily="2" charset="0"/>
                  <a:ea typeface="微软雅黑" panose="020B0503020204020204" pitchFamily="34" charset="-122"/>
                  <a:sym typeface="Bebas" pitchFamily="2" charset="0"/>
                </a:rPr>
                <a:t>A</a:t>
              </a:r>
            </a:p>
          </p:txBody>
        </p:sp>
      </p:grpSp>
      <p:sp>
        <p:nvSpPr>
          <p:cNvPr id="16" name="Rounded Rectangle 18"/>
          <p:cNvSpPr/>
          <p:nvPr/>
        </p:nvSpPr>
        <p:spPr>
          <a:xfrm>
            <a:off x="7875727" y="3231827"/>
            <a:ext cx="1553972" cy="488138"/>
          </a:xfrm>
          <a:prstGeom prst="roundRect">
            <a:avLst>
              <a:gd name="adj" fmla="val 50000"/>
            </a:avLst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7" name="Rounded Rectangle 19"/>
          <p:cNvSpPr/>
          <p:nvPr/>
        </p:nvSpPr>
        <p:spPr>
          <a:xfrm rot="5400000">
            <a:off x="8408837" y="3764552"/>
            <a:ext cx="1553587" cy="488139"/>
          </a:xfrm>
          <a:prstGeom prst="roundRect">
            <a:avLst>
              <a:gd name="adj" fmla="val 50000"/>
            </a:avLst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6855473" y="3284642"/>
            <a:ext cx="2912459" cy="1270707"/>
            <a:chOff x="6917256" y="2714717"/>
            <a:chExt cx="2912458" cy="1270707"/>
          </a:xfrm>
        </p:grpSpPr>
        <p:sp>
          <p:nvSpPr>
            <p:cNvPr id="19" name="Rounded Rectangle 20"/>
            <p:cNvSpPr/>
            <p:nvPr/>
          </p:nvSpPr>
          <p:spPr>
            <a:xfrm rot="8183085">
              <a:off x="6917256" y="3497286"/>
              <a:ext cx="2912458" cy="488138"/>
            </a:xfrm>
            <a:prstGeom prst="roundRect">
              <a:avLst>
                <a:gd name="adj" fmla="val 50000"/>
              </a:avLst>
            </a:prstGeom>
            <a:solidFill>
              <a:srgbClr val="12406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20" name="Oval 21"/>
            <p:cNvSpPr/>
            <p:nvPr/>
          </p:nvSpPr>
          <p:spPr>
            <a:xfrm>
              <a:off x="9051388" y="2714717"/>
              <a:ext cx="392048" cy="39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Bebas" pitchFamily="2" charset="0"/>
                  <a:ea typeface="微软雅黑" panose="020B0503020204020204" pitchFamily="34" charset="-122"/>
                  <a:sym typeface="Bebas" pitchFamily="2" charset="0"/>
                </a:rPr>
                <a:t>B</a:t>
              </a:r>
            </a:p>
          </p:txBody>
        </p:sp>
      </p:grpSp>
      <p:sp>
        <p:nvSpPr>
          <p:cNvPr id="21" name="Rounded Rectangle 26"/>
          <p:cNvSpPr/>
          <p:nvPr/>
        </p:nvSpPr>
        <p:spPr>
          <a:xfrm>
            <a:off x="9628413" y="2627395"/>
            <a:ext cx="1553972" cy="488138"/>
          </a:xfrm>
          <a:prstGeom prst="roundRect">
            <a:avLst>
              <a:gd name="adj" fmla="val 50000"/>
            </a:avLst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2" name="Rounded Rectangle 27"/>
          <p:cNvSpPr/>
          <p:nvPr/>
        </p:nvSpPr>
        <p:spPr>
          <a:xfrm rot="5400000">
            <a:off x="10161523" y="3160120"/>
            <a:ext cx="1553587" cy="488139"/>
          </a:xfrm>
          <a:prstGeom prst="roundRect">
            <a:avLst>
              <a:gd name="adj" fmla="val 50000"/>
            </a:avLst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8608159" y="2680208"/>
            <a:ext cx="2912459" cy="1270706"/>
            <a:chOff x="8669942" y="2110285"/>
            <a:chExt cx="2912458" cy="1270706"/>
          </a:xfrm>
        </p:grpSpPr>
        <p:sp>
          <p:nvSpPr>
            <p:cNvPr id="26" name="Rounded Rectangle 28"/>
            <p:cNvSpPr/>
            <p:nvPr/>
          </p:nvSpPr>
          <p:spPr>
            <a:xfrm rot="8183085">
              <a:off x="8669942" y="2892853"/>
              <a:ext cx="2912458" cy="488138"/>
            </a:xfrm>
            <a:prstGeom prst="roundRect">
              <a:avLst>
                <a:gd name="adj" fmla="val 50000"/>
              </a:avLst>
            </a:prstGeom>
            <a:solidFill>
              <a:srgbClr val="12406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10804074" y="2110285"/>
              <a:ext cx="392048" cy="39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Bebas" pitchFamily="2" charset="0"/>
                  <a:ea typeface="微软雅黑" panose="020B0503020204020204" pitchFamily="34" charset="-122"/>
                  <a:sym typeface="Bebas" pitchFamily="2" charset="0"/>
                </a:rPr>
                <a:t>C</a:t>
              </a:r>
            </a:p>
          </p:txBody>
        </p:sp>
      </p:grpSp>
      <p:sp>
        <p:nvSpPr>
          <p:cNvPr id="31" name="TextBox 32"/>
          <p:cNvSpPr txBox="1"/>
          <p:nvPr/>
        </p:nvSpPr>
        <p:spPr>
          <a:xfrm rot="18958774">
            <a:off x="5898760" y="487145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cs typeface="Open Sans" panose="020B0606030504020204" pitchFamily="34" charset="0"/>
                <a:sym typeface="Bebas" pitchFamily="2" charset="0"/>
              </a:rPr>
              <a:t>填写小标题</a:t>
            </a:r>
            <a:endParaRPr lang="en-US" sz="1400">
              <a:solidFill>
                <a:schemeClr val="bg1"/>
              </a:solidFill>
              <a:latin typeface="Bebas" pitchFamily="2" charset="0"/>
              <a:ea typeface="微软雅黑" panose="020B0503020204020204" pitchFamily="34" charset="-122"/>
              <a:cs typeface="Open Sans" panose="020B0606030504020204" pitchFamily="34" charset="0"/>
              <a:sym typeface="Bebas" pitchFamily="2" charset="0"/>
            </a:endParaRPr>
          </a:p>
        </p:txBody>
      </p:sp>
      <p:sp>
        <p:nvSpPr>
          <p:cNvPr id="32" name="TextBox 33"/>
          <p:cNvSpPr txBox="1"/>
          <p:nvPr/>
        </p:nvSpPr>
        <p:spPr>
          <a:xfrm rot="18958774">
            <a:off x="7663614" y="423806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cs typeface="Open Sans" panose="020B0606030504020204" pitchFamily="34" charset="0"/>
                <a:sym typeface="Bebas" pitchFamily="2" charset="0"/>
              </a:rPr>
              <a:t>填写小标题</a:t>
            </a:r>
            <a:endParaRPr lang="en-US" altLang="zh-CN" sz="1400">
              <a:solidFill>
                <a:schemeClr val="bg1"/>
              </a:solidFill>
              <a:latin typeface="Bebas" pitchFamily="2" charset="0"/>
              <a:ea typeface="微软雅黑" panose="020B0503020204020204" pitchFamily="34" charset="-122"/>
              <a:cs typeface="Open Sans" panose="020B0606030504020204" pitchFamily="34" charset="0"/>
              <a:sym typeface="Bebas" pitchFamily="2" charset="0"/>
            </a:endParaRPr>
          </a:p>
        </p:txBody>
      </p:sp>
      <p:sp>
        <p:nvSpPr>
          <p:cNvPr id="33" name="TextBox 34"/>
          <p:cNvSpPr txBox="1"/>
          <p:nvPr/>
        </p:nvSpPr>
        <p:spPr>
          <a:xfrm rot="18958774">
            <a:off x="9451903" y="359712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cs typeface="Open Sans" panose="020B0606030504020204" pitchFamily="34" charset="0"/>
                <a:sym typeface="Bebas" pitchFamily="2" charset="0"/>
              </a:rPr>
              <a:t>填写小标题</a:t>
            </a:r>
            <a:endParaRPr lang="en-US" altLang="zh-CN" sz="1400">
              <a:solidFill>
                <a:schemeClr val="bg1"/>
              </a:solidFill>
              <a:latin typeface="Bebas" pitchFamily="2" charset="0"/>
              <a:ea typeface="微软雅黑" panose="020B0503020204020204" pitchFamily="34" charset="-122"/>
              <a:cs typeface="Open Sans" panose="020B0606030504020204" pitchFamily="34" charset="0"/>
              <a:sym typeface="Bebas" pitchFamily="2" charset="0"/>
            </a:endParaRPr>
          </a:p>
        </p:txBody>
      </p:sp>
      <p:sp>
        <p:nvSpPr>
          <p:cNvPr id="34" name="Oval 36"/>
          <p:cNvSpPr/>
          <p:nvPr/>
        </p:nvSpPr>
        <p:spPr>
          <a:xfrm>
            <a:off x="1506184" y="4056605"/>
            <a:ext cx="392048" cy="392048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762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A</a:t>
            </a:r>
          </a:p>
        </p:txBody>
      </p:sp>
      <p:sp>
        <p:nvSpPr>
          <p:cNvPr id="35" name="Oval 37"/>
          <p:cNvSpPr/>
          <p:nvPr/>
        </p:nvSpPr>
        <p:spPr>
          <a:xfrm>
            <a:off x="1506184" y="4907797"/>
            <a:ext cx="392048" cy="392048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762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B</a:t>
            </a:r>
          </a:p>
        </p:txBody>
      </p:sp>
      <p:sp>
        <p:nvSpPr>
          <p:cNvPr id="36" name="Oval 38"/>
          <p:cNvSpPr/>
          <p:nvPr/>
        </p:nvSpPr>
        <p:spPr>
          <a:xfrm>
            <a:off x="1506184" y="5758988"/>
            <a:ext cx="392048" cy="392048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762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C</a:t>
            </a:r>
          </a:p>
        </p:txBody>
      </p:sp>
      <p:sp>
        <p:nvSpPr>
          <p:cNvPr id="37" name="Text Placeholder 5"/>
          <p:cNvSpPr txBox="1">
            <a:spLocks/>
          </p:cNvSpPr>
          <p:nvPr/>
        </p:nvSpPr>
        <p:spPr>
          <a:xfrm>
            <a:off x="834667" y="2363373"/>
            <a:ext cx="4583993" cy="1087477"/>
          </a:xfrm>
          <a:prstGeom prst="rect">
            <a:avLst/>
          </a:prstGeom>
        </p:spPr>
        <p:txBody>
          <a:bodyPr tIns="91440" anchor="t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24062"/>
                </a:solidFill>
                <a:effectLst/>
                <a:uLnTx/>
                <a:uFillTx/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填写段落概括标题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24062"/>
                </a:solidFill>
                <a:effectLst/>
                <a:uLnTx/>
                <a:uFillTx/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 </a:t>
            </a:r>
          </a:p>
          <a:p>
            <a:pPr lvl="0" algn="just">
              <a:lnSpc>
                <a:spcPts val="1600"/>
              </a:lnSpc>
              <a:spcBef>
                <a:spcPts val="1000"/>
              </a:spcBef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8" name="TextBox 18"/>
          <p:cNvSpPr txBox="1"/>
          <p:nvPr/>
        </p:nvSpPr>
        <p:spPr>
          <a:xfrm>
            <a:off x="2026687" y="3973566"/>
            <a:ext cx="2962340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700"/>
              </a:lnSpc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39" name="TextBox 18"/>
          <p:cNvSpPr txBox="1"/>
          <p:nvPr/>
        </p:nvSpPr>
        <p:spPr>
          <a:xfrm>
            <a:off x="2026687" y="4842307"/>
            <a:ext cx="2962340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700"/>
              </a:lnSpc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40" name="TextBox 18"/>
          <p:cNvSpPr txBox="1"/>
          <p:nvPr/>
        </p:nvSpPr>
        <p:spPr>
          <a:xfrm>
            <a:off x="2026687" y="5693498"/>
            <a:ext cx="2962340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700"/>
              </a:lnSpc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</p:spTree>
    <p:extLst>
      <p:ext uri="{BB962C8B-B14F-4D97-AF65-F5344CB8AC3E}">
        <p14:creationId xmlns:p14="http://schemas.microsoft.com/office/powerpoint/2010/main" val="19289932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750"/>
                            </p:stCondLst>
                            <p:childTnLst>
                              <p:par>
                                <p:cTn id="11" presetID="2" presetClass="entr" presetSubtype="1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75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250"/>
                            </p:stCondLst>
                            <p:childTnLst>
                              <p:par>
                                <p:cTn id="30" presetID="2" presetClass="entr" presetSubtype="1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25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750"/>
                            </p:stCondLst>
                            <p:childTnLst>
                              <p:par>
                                <p:cTn id="49" presetID="2" presetClass="entr" presetSubtype="1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75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9250"/>
                            </p:stCondLst>
                            <p:childTnLst>
                              <p:par>
                                <p:cTn id="6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 animBg="1"/>
      <p:bldP spid="17" grpId="0" animBg="1"/>
      <p:bldP spid="21" grpId="0" animBg="1"/>
      <p:bldP spid="22" grpId="0" animBg="1"/>
      <p:bldP spid="31" grpId="0"/>
      <p:bldP spid="32" grpId="0"/>
      <p:bldP spid="33" grpId="0"/>
      <p:bldP spid="34" grpId="0" animBg="1"/>
      <p:bldP spid="35" grpId="0" animBg="1"/>
      <p:bldP spid="36" grpId="0" animBg="1"/>
      <p:bldP spid="37" grpId="0"/>
      <p:bldP spid="38" grpId="0"/>
      <p:bldP spid="39" grpId="0"/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1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169231" y="450796"/>
            <a:ext cx="3345605" cy="74898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defTabSz="68578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267" dirty="0" smtClean="0">
                <a:solidFill>
                  <a:srgbClr val="124062"/>
                </a:solidFill>
                <a:latin typeface="+mj-lt"/>
                <a:ea typeface="+mn-ea"/>
                <a:sym typeface="Calibri" panose="020F0502020204030204" pitchFamily="34" charset="0"/>
              </a:rPr>
              <a:t>内容</a:t>
            </a:r>
            <a:endParaRPr lang="en-US" altLang="zh-CN" sz="3733" dirty="0">
              <a:solidFill>
                <a:srgbClr val="124062"/>
              </a:solidFill>
              <a:latin typeface="+mj-lt"/>
              <a:ea typeface="+mn-ea"/>
              <a:sym typeface="Calibri" panose="020F0502020204030204" pitchFamily="34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325866" y="1219345"/>
            <a:ext cx="421359" cy="0"/>
          </a:xfrm>
          <a:prstGeom prst="line">
            <a:avLst/>
          </a:prstGeom>
          <a:ln w="28575"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 descr="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"/>
          <p:cNvSpPr/>
          <p:nvPr/>
        </p:nvSpPr>
        <p:spPr>
          <a:xfrm>
            <a:off x="210157" y="1218152"/>
            <a:ext cx="42133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Calibri" panose="020F0502020204030204" pitchFamily="34" charset="0"/>
              </a:rPr>
              <a:t>此次分享内容：源码原理介绍、一些常用 </a:t>
            </a:r>
            <a:r>
              <a:rPr lang="en-US" altLang="zh-CN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Calibri" panose="020F0502020204030204" pitchFamily="34" charset="0"/>
              </a:rPr>
              <a:t>api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Calibri" panose="020F0502020204030204" pitchFamily="34" charset="0"/>
              </a:rPr>
              <a:t> 介绍、相关技术栈简单介绍</a:t>
            </a:r>
            <a:endParaRPr lang="zh-CN" altLang="en-US" sz="1467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521039" y="2206761"/>
            <a:ext cx="624189" cy="736484"/>
            <a:chOff x="2521038" y="2206761"/>
            <a:chExt cx="624189" cy="736484"/>
          </a:xfrm>
        </p:grpSpPr>
        <p:sp>
          <p:nvSpPr>
            <p:cNvPr id="21" name="任意多边形 20"/>
            <p:cNvSpPr/>
            <p:nvPr/>
          </p:nvSpPr>
          <p:spPr>
            <a:xfrm>
              <a:off x="2521038" y="2206761"/>
              <a:ext cx="624189" cy="736484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28575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  <p:sp>
          <p:nvSpPr>
            <p:cNvPr id="22" name="矩形 21"/>
            <p:cNvSpPr/>
            <p:nvPr/>
          </p:nvSpPr>
          <p:spPr>
            <a:xfrm>
              <a:off x="2548803" y="2342077"/>
              <a:ext cx="566181" cy="5027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667" b="1" dirty="0">
                  <a:solidFill>
                    <a:srgbClr val="124062"/>
                  </a:solidFill>
                  <a:latin typeface="Arial" panose="020B0604020202020204"/>
                  <a:ea typeface="微软雅黑" panose="020B0503020204020204" charset="-122"/>
                  <a:sym typeface="Calibri" panose="020F0502020204030204" pitchFamily="34" charset="0"/>
                </a:rPr>
                <a:t>01</a:t>
              </a:r>
              <a:endParaRPr lang="zh-CN" altLang="en-US" sz="2400" b="1" dirty="0">
                <a:solidFill>
                  <a:srgbClr val="124062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503753" y="5406695"/>
            <a:ext cx="624189" cy="736484"/>
            <a:chOff x="2503751" y="5406695"/>
            <a:chExt cx="624189" cy="736484"/>
          </a:xfrm>
        </p:grpSpPr>
        <p:sp>
          <p:nvSpPr>
            <p:cNvPr id="24" name="任意多边形 23"/>
            <p:cNvSpPr/>
            <p:nvPr/>
          </p:nvSpPr>
          <p:spPr>
            <a:xfrm>
              <a:off x="2503751" y="5406695"/>
              <a:ext cx="624189" cy="736484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28575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  <p:sp>
          <p:nvSpPr>
            <p:cNvPr id="25" name="矩形 24"/>
            <p:cNvSpPr/>
            <p:nvPr/>
          </p:nvSpPr>
          <p:spPr>
            <a:xfrm>
              <a:off x="2531516" y="5542011"/>
              <a:ext cx="566181" cy="5027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667" b="1" dirty="0" smtClean="0">
                  <a:solidFill>
                    <a:srgbClr val="124062"/>
                  </a:solidFill>
                  <a:latin typeface="Arial" panose="020B0604020202020204"/>
                  <a:ea typeface="微软雅黑" panose="020B0503020204020204" charset="-122"/>
                  <a:sym typeface="Calibri" panose="020F0502020204030204" pitchFamily="34" charset="0"/>
                </a:rPr>
                <a:t>03</a:t>
              </a:r>
              <a:endParaRPr lang="zh-CN" altLang="en-US" sz="2400" b="1" dirty="0">
                <a:solidFill>
                  <a:srgbClr val="124062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521039" y="3806728"/>
            <a:ext cx="624189" cy="736484"/>
            <a:chOff x="2521038" y="3806728"/>
            <a:chExt cx="624189" cy="736484"/>
          </a:xfrm>
        </p:grpSpPr>
        <p:sp>
          <p:nvSpPr>
            <p:cNvPr id="27" name="任意多边形 26"/>
            <p:cNvSpPr/>
            <p:nvPr/>
          </p:nvSpPr>
          <p:spPr>
            <a:xfrm>
              <a:off x="2521038" y="3806728"/>
              <a:ext cx="624189" cy="736484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28575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  <p:sp>
          <p:nvSpPr>
            <p:cNvPr id="29" name="矩形 28"/>
            <p:cNvSpPr/>
            <p:nvPr/>
          </p:nvSpPr>
          <p:spPr>
            <a:xfrm>
              <a:off x="2548803" y="3942044"/>
              <a:ext cx="566181" cy="5027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667" b="1" dirty="0" smtClean="0">
                  <a:solidFill>
                    <a:srgbClr val="124062"/>
                  </a:solidFill>
                  <a:latin typeface="Arial" panose="020B0604020202020204"/>
                  <a:ea typeface="微软雅黑" panose="020B0503020204020204" charset="-122"/>
                  <a:sym typeface="Calibri" panose="020F0502020204030204" pitchFamily="34" charset="0"/>
                </a:rPr>
                <a:t>02</a:t>
              </a:r>
              <a:endParaRPr lang="zh-CN" altLang="en-US" sz="2400" b="1" dirty="0">
                <a:solidFill>
                  <a:srgbClr val="124062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854648" y="2984810"/>
            <a:ext cx="624189" cy="736484"/>
            <a:chOff x="6854649" y="2984810"/>
            <a:chExt cx="624189" cy="736484"/>
          </a:xfrm>
        </p:grpSpPr>
        <p:sp>
          <p:nvSpPr>
            <p:cNvPr id="31" name="任意多边形 30"/>
            <p:cNvSpPr/>
            <p:nvPr/>
          </p:nvSpPr>
          <p:spPr>
            <a:xfrm>
              <a:off x="6854649" y="2984810"/>
              <a:ext cx="624189" cy="736484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28575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  <p:sp>
          <p:nvSpPr>
            <p:cNvPr id="32" name="矩形 31"/>
            <p:cNvSpPr/>
            <p:nvPr/>
          </p:nvSpPr>
          <p:spPr>
            <a:xfrm>
              <a:off x="6882414" y="3120126"/>
              <a:ext cx="566181" cy="5027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667" b="1" dirty="0">
                  <a:solidFill>
                    <a:srgbClr val="124062"/>
                  </a:solidFill>
                  <a:latin typeface="Arial" panose="020B0604020202020204"/>
                  <a:ea typeface="微软雅黑" panose="020B0503020204020204" charset="-122"/>
                  <a:sym typeface="Calibri" panose="020F0502020204030204" pitchFamily="34" charset="0"/>
                </a:rPr>
                <a:t>04</a:t>
              </a:r>
              <a:endParaRPr lang="zh-CN" altLang="en-US" sz="2400" b="1" dirty="0">
                <a:solidFill>
                  <a:srgbClr val="124062"/>
                </a:solidFill>
              </a:endParaRPr>
            </a:p>
          </p:txBody>
        </p:sp>
      </p:grpSp>
      <p:cxnSp>
        <p:nvCxnSpPr>
          <p:cNvPr id="41" name="直接连接符 40"/>
          <p:cNvCxnSpPr/>
          <p:nvPr/>
        </p:nvCxnSpPr>
        <p:spPr>
          <a:xfrm flipV="1">
            <a:off x="8663296" y="547216"/>
            <a:ext cx="2699901" cy="1393271"/>
          </a:xfrm>
          <a:prstGeom prst="line">
            <a:avLst/>
          </a:prstGeom>
          <a:ln>
            <a:solidFill>
              <a:srgbClr val="124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9060300" y="61572"/>
            <a:ext cx="2699901" cy="1393271"/>
          </a:xfrm>
          <a:prstGeom prst="line">
            <a:avLst/>
          </a:prstGeom>
          <a:ln w="3175">
            <a:solidFill>
              <a:srgbClr val="124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10226984" y="239377"/>
            <a:ext cx="2699901" cy="1393271"/>
          </a:xfrm>
          <a:prstGeom prst="line">
            <a:avLst/>
          </a:prstGeom>
          <a:ln>
            <a:solidFill>
              <a:srgbClr val="124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10623988" y="-246268"/>
            <a:ext cx="2699901" cy="1393271"/>
          </a:xfrm>
          <a:prstGeom prst="line">
            <a:avLst/>
          </a:prstGeom>
          <a:ln w="3175">
            <a:gradFill>
              <a:gsLst>
                <a:gs pos="0">
                  <a:srgbClr val="FCF873">
                    <a:alpha val="50000"/>
                  </a:srgbClr>
                </a:gs>
                <a:gs pos="100000">
                  <a:srgbClr val="DCAA1F">
                    <a:alpha val="50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6854648" y="4584777"/>
            <a:ext cx="624189" cy="736484"/>
            <a:chOff x="6854649" y="4584777"/>
            <a:chExt cx="624189" cy="736484"/>
          </a:xfrm>
        </p:grpSpPr>
        <p:sp>
          <p:nvSpPr>
            <p:cNvPr id="45" name="任意多边形 44"/>
            <p:cNvSpPr/>
            <p:nvPr/>
          </p:nvSpPr>
          <p:spPr>
            <a:xfrm>
              <a:off x="6854649" y="4584777"/>
              <a:ext cx="624189" cy="736484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28575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  <p:sp>
          <p:nvSpPr>
            <p:cNvPr id="46" name="矩形 45"/>
            <p:cNvSpPr/>
            <p:nvPr/>
          </p:nvSpPr>
          <p:spPr>
            <a:xfrm>
              <a:off x="6882414" y="4720093"/>
              <a:ext cx="566181" cy="5027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667" b="1" dirty="0" smtClean="0">
                  <a:solidFill>
                    <a:srgbClr val="124062"/>
                  </a:solidFill>
                  <a:latin typeface="Arial" panose="020B0604020202020204"/>
                  <a:ea typeface="微软雅黑" panose="020B0503020204020204" charset="-122"/>
                  <a:sym typeface="Calibri" panose="020F0502020204030204" pitchFamily="34" charset="0"/>
                </a:rPr>
                <a:t>05</a:t>
              </a:r>
              <a:endParaRPr lang="zh-CN" altLang="en-US" sz="2400" b="1" dirty="0">
                <a:solidFill>
                  <a:srgbClr val="124062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592886" y="2206762"/>
            <a:ext cx="2388509" cy="795222"/>
            <a:chOff x="3592885" y="2206761"/>
            <a:chExt cx="2388509" cy="795222"/>
          </a:xfrm>
        </p:grpSpPr>
        <p:sp>
          <p:nvSpPr>
            <p:cNvPr id="47" name="TextBox 6"/>
            <p:cNvSpPr txBox="1">
              <a:spLocks noChangeArrowheads="1"/>
            </p:cNvSpPr>
            <p:nvPr/>
          </p:nvSpPr>
          <p:spPr bwMode="auto">
            <a:xfrm>
              <a:off x="3592885" y="2206761"/>
              <a:ext cx="2388509" cy="50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/>
              <a:r>
                <a:rPr lang="zh-CN" altLang="en-US" sz="2667" dirty="0" smtClean="0">
                  <a:solidFill>
                    <a:srgbClr val="124062"/>
                  </a:solidFill>
                  <a:latin typeface="微软雅黑" pitchFamily="34" charset="-122"/>
                  <a:ea typeface="微软雅黑" pitchFamily="34" charset="-122"/>
                </a:rPr>
                <a:t>小示例</a:t>
              </a:r>
              <a:endParaRPr lang="zh-CN" altLang="en-US" sz="2667" dirty="0">
                <a:solidFill>
                  <a:srgbClr val="12406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TextBox 7"/>
            <p:cNvSpPr txBox="1"/>
            <p:nvPr/>
          </p:nvSpPr>
          <p:spPr>
            <a:xfrm>
              <a:off x="3592885" y="2663429"/>
              <a:ext cx="2236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zh-CN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功能效果、引入知识点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592886" y="3777152"/>
            <a:ext cx="2388509" cy="807827"/>
            <a:chOff x="3592885" y="3777150"/>
            <a:chExt cx="2388509" cy="807827"/>
          </a:xfrm>
        </p:grpSpPr>
        <p:sp>
          <p:nvSpPr>
            <p:cNvPr id="49" name="TextBox 6"/>
            <p:cNvSpPr txBox="1">
              <a:spLocks noChangeArrowheads="1"/>
            </p:cNvSpPr>
            <p:nvPr/>
          </p:nvSpPr>
          <p:spPr bwMode="auto">
            <a:xfrm>
              <a:off x="3592885" y="3777150"/>
              <a:ext cx="2388509" cy="50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/>
              <a:r>
                <a:rPr lang="zh-CN" altLang="en-US" sz="2667" dirty="0" smtClean="0">
                  <a:solidFill>
                    <a:srgbClr val="124062"/>
                  </a:solidFill>
                  <a:latin typeface="微软雅黑" pitchFamily="34" charset="-122"/>
                  <a:ea typeface="微软雅黑" pitchFamily="34" charset="-122"/>
                </a:rPr>
                <a:t>知识点介绍</a:t>
              </a:r>
              <a:endParaRPr lang="zh-CN" altLang="en-US" sz="2667" dirty="0">
                <a:solidFill>
                  <a:srgbClr val="12406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TextBox 8"/>
            <p:cNvSpPr txBox="1"/>
            <p:nvPr/>
          </p:nvSpPr>
          <p:spPr>
            <a:xfrm>
              <a:off x="3592885" y="424642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zh-CN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用法展示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592886" y="5406696"/>
            <a:ext cx="2388509" cy="807358"/>
            <a:chOff x="3592885" y="5406695"/>
            <a:chExt cx="2388509" cy="807358"/>
          </a:xfrm>
        </p:grpSpPr>
        <p:sp>
          <p:nvSpPr>
            <p:cNvPr id="51" name="TextBox 6"/>
            <p:cNvSpPr txBox="1">
              <a:spLocks noChangeArrowheads="1"/>
            </p:cNvSpPr>
            <p:nvPr/>
          </p:nvSpPr>
          <p:spPr bwMode="auto">
            <a:xfrm>
              <a:off x="3592885" y="5406695"/>
              <a:ext cx="2388509" cy="50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/>
              <a:r>
                <a:rPr lang="zh-CN" altLang="en-US" sz="2667" dirty="0" smtClean="0">
                  <a:solidFill>
                    <a:srgbClr val="124062"/>
                  </a:solidFill>
                  <a:latin typeface="微软雅黑" pitchFamily="34" charset="-122"/>
                  <a:ea typeface="微软雅黑" pitchFamily="34" charset="-122"/>
                </a:rPr>
                <a:t>追溯源码</a:t>
              </a:r>
              <a:endParaRPr lang="zh-CN" altLang="en-US" sz="2667" dirty="0">
                <a:solidFill>
                  <a:srgbClr val="12406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TextBox 9"/>
            <p:cNvSpPr txBox="1"/>
            <p:nvPr/>
          </p:nvSpPr>
          <p:spPr>
            <a:xfrm>
              <a:off x="3592885" y="5875499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zh-CN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实现原理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935320" y="3001985"/>
            <a:ext cx="2388509" cy="776023"/>
            <a:chOff x="7935319" y="3001983"/>
            <a:chExt cx="2388509" cy="776023"/>
          </a:xfrm>
        </p:grpSpPr>
        <p:sp>
          <p:nvSpPr>
            <p:cNvPr id="53" name="TextBox 40"/>
            <p:cNvSpPr txBox="1">
              <a:spLocks noChangeArrowheads="1"/>
            </p:cNvSpPr>
            <p:nvPr/>
          </p:nvSpPr>
          <p:spPr bwMode="auto">
            <a:xfrm>
              <a:off x="7935319" y="3001983"/>
              <a:ext cx="2388509" cy="50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/>
              <a:r>
                <a:rPr lang="zh-CN" altLang="en-US" sz="2667" dirty="0" smtClean="0">
                  <a:solidFill>
                    <a:srgbClr val="124062"/>
                  </a:solidFill>
                  <a:latin typeface="微软雅黑" pitchFamily="34" charset="-122"/>
                  <a:ea typeface="微软雅黑" pitchFamily="34" charset="-122"/>
                </a:rPr>
                <a:t>相关技术栈</a:t>
              </a:r>
              <a:endParaRPr lang="zh-CN" altLang="en-US" sz="2667" dirty="0">
                <a:solidFill>
                  <a:srgbClr val="12406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TextBox 41"/>
            <p:cNvSpPr txBox="1"/>
            <p:nvPr/>
          </p:nvSpPr>
          <p:spPr>
            <a:xfrm>
              <a:off x="7935319" y="3439452"/>
              <a:ext cx="20313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zh-CN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视项目需要合理搭配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935320" y="4618509"/>
            <a:ext cx="2388509" cy="787459"/>
            <a:chOff x="7935319" y="4618507"/>
            <a:chExt cx="2388509" cy="787459"/>
          </a:xfrm>
        </p:grpSpPr>
        <p:sp>
          <p:nvSpPr>
            <p:cNvPr id="55" name="TextBox 6"/>
            <p:cNvSpPr txBox="1">
              <a:spLocks noChangeArrowheads="1"/>
            </p:cNvSpPr>
            <p:nvPr/>
          </p:nvSpPr>
          <p:spPr bwMode="auto">
            <a:xfrm>
              <a:off x="7935319" y="4618507"/>
              <a:ext cx="2388509" cy="50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2667" dirty="0" smtClean="0">
                  <a:solidFill>
                    <a:srgbClr val="124062"/>
                  </a:solidFill>
                  <a:latin typeface="微软雅黑" pitchFamily="34" charset="-122"/>
                  <a:ea typeface="微软雅黑" pitchFamily="34" charset="-122"/>
                </a:rPr>
                <a:t>讨论选型</a:t>
              </a:r>
              <a:endParaRPr lang="zh-CN" altLang="en-US" sz="2667" dirty="0">
                <a:solidFill>
                  <a:srgbClr val="12406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TextBox 10"/>
            <p:cNvSpPr txBox="1"/>
            <p:nvPr/>
          </p:nvSpPr>
          <p:spPr>
            <a:xfrm>
              <a:off x="7935319" y="5067412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zh-CN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选出合适的库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68519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5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5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500"/>
                            </p:stCondLst>
                            <p:childTnLst>
                              <p:par>
                                <p:cTn id="82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0" presetClass="entr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0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0" presetClass="entr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0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2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4" y="216169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8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3" y="372958"/>
            <a:ext cx="105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201X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89" y="249847"/>
            <a:ext cx="4515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请在此输入标题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166593" y="2011501"/>
            <a:ext cx="4941888" cy="20066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6108481" y="2011501"/>
            <a:ext cx="4941888" cy="20066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5122643" y="2011501"/>
            <a:ext cx="2006600" cy="2006600"/>
          </a:xfrm>
          <a:prstGeom prst="rect">
            <a:avLst/>
          </a:pr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21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在此输入主标题概述文字在此输入主标题概述文字</a:t>
            </a: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1233269" y="4420433"/>
            <a:ext cx="723900" cy="723900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139700" dist="38100" dir="5400000" sx="90000" sy="-19000" rotWithShape="0">
              <a:schemeClr val="tx1">
                <a:alpha val="10000"/>
              </a:scheme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6232305" y="4420433"/>
            <a:ext cx="719139" cy="723900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1397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6" name="Oval 11"/>
          <p:cNvSpPr>
            <a:spLocks noChangeArrowheads="1"/>
          </p:cNvSpPr>
          <p:nvPr/>
        </p:nvSpPr>
        <p:spPr bwMode="auto">
          <a:xfrm>
            <a:off x="1233269" y="5590421"/>
            <a:ext cx="723900" cy="723900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139700" dist="38100" dir="5400000" sx="90000" sy="-19000" rotWithShape="0">
              <a:schemeClr val="tx1">
                <a:alpha val="10000"/>
              </a:scheme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7" name="Oval 12"/>
          <p:cNvSpPr>
            <a:spLocks noChangeArrowheads="1"/>
          </p:cNvSpPr>
          <p:nvPr/>
        </p:nvSpPr>
        <p:spPr bwMode="auto">
          <a:xfrm>
            <a:off x="6232305" y="5590421"/>
            <a:ext cx="719139" cy="723900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1397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8" name="TextBox 39"/>
          <p:cNvSpPr txBox="1"/>
          <p:nvPr/>
        </p:nvSpPr>
        <p:spPr>
          <a:xfrm>
            <a:off x="2077760" y="4420435"/>
            <a:ext cx="1261884" cy="323165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19" name="TextBox 40"/>
          <p:cNvSpPr txBox="1"/>
          <p:nvPr/>
        </p:nvSpPr>
        <p:spPr>
          <a:xfrm>
            <a:off x="2077760" y="4715866"/>
            <a:ext cx="374348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您的内容打在这里，或者通过复制您的文本后，在此框中选择粘贴，并选择只保留文字。您的内容打在这里，或者通过通过复制您的文本。</a:t>
            </a:r>
          </a:p>
        </p:txBody>
      </p:sp>
      <p:sp>
        <p:nvSpPr>
          <p:cNvPr id="20" name="TextBox 41"/>
          <p:cNvSpPr txBox="1"/>
          <p:nvPr/>
        </p:nvSpPr>
        <p:spPr>
          <a:xfrm>
            <a:off x="2077760" y="5583438"/>
            <a:ext cx="1261884" cy="323165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537285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21" name="TextBox 42"/>
          <p:cNvSpPr txBox="1"/>
          <p:nvPr/>
        </p:nvSpPr>
        <p:spPr>
          <a:xfrm>
            <a:off x="2077760" y="5878868"/>
            <a:ext cx="374348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2" name="TextBox 43"/>
          <p:cNvSpPr txBox="1"/>
          <p:nvPr/>
        </p:nvSpPr>
        <p:spPr>
          <a:xfrm>
            <a:off x="7098892" y="4420435"/>
            <a:ext cx="1261884" cy="323165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537285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25" name="TextBox 44"/>
          <p:cNvSpPr txBox="1"/>
          <p:nvPr/>
        </p:nvSpPr>
        <p:spPr>
          <a:xfrm>
            <a:off x="7098892" y="4715865"/>
            <a:ext cx="374348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您的内容打在这里，或者通过复制您的文本后，在此框中选择粘贴，并选择只保留文字。您的内容打在这里。</a:t>
            </a:r>
          </a:p>
        </p:txBody>
      </p:sp>
      <p:sp>
        <p:nvSpPr>
          <p:cNvPr id="26" name="TextBox 45"/>
          <p:cNvSpPr txBox="1"/>
          <p:nvPr/>
        </p:nvSpPr>
        <p:spPr>
          <a:xfrm>
            <a:off x="7098892" y="5583438"/>
            <a:ext cx="1261884" cy="323165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30" name="TextBox 46"/>
          <p:cNvSpPr txBox="1"/>
          <p:nvPr/>
        </p:nvSpPr>
        <p:spPr>
          <a:xfrm>
            <a:off x="7098892" y="5878868"/>
            <a:ext cx="374348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您的内容打在这里，或者通过复制您的文本后，在此框中选择粘贴，并选择只保留文字。通过通过复制您的文本。</a:t>
            </a:r>
          </a:p>
        </p:txBody>
      </p:sp>
      <p:sp>
        <p:nvSpPr>
          <p:cNvPr id="31" name="Freeform 7"/>
          <p:cNvSpPr>
            <a:spLocks noEditPoints="1"/>
          </p:cNvSpPr>
          <p:nvPr/>
        </p:nvSpPr>
        <p:spPr bwMode="auto">
          <a:xfrm>
            <a:off x="1412217" y="5795906"/>
            <a:ext cx="366007" cy="312930"/>
          </a:xfrm>
          <a:custGeom>
            <a:avLst/>
            <a:gdLst>
              <a:gd name="T0" fmla="*/ 0 w 140"/>
              <a:gd name="T1" fmla="*/ 113 h 120"/>
              <a:gd name="T2" fmla="*/ 15 w 140"/>
              <a:gd name="T3" fmla="*/ 99 h 120"/>
              <a:gd name="T4" fmla="*/ 27 w 140"/>
              <a:gd name="T5" fmla="*/ 0 h 120"/>
              <a:gd name="T6" fmla="*/ 42 w 140"/>
              <a:gd name="T7" fmla="*/ 0 h 120"/>
              <a:gd name="T8" fmla="*/ 42 w 140"/>
              <a:gd name="T9" fmla="*/ 0 h 120"/>
              <a:gd name="T10" fmla="*/ 67 w 140"/>
              <a:gd name="T11" fmla="*/ 99 h 120"/>
              <a:gd name="T12" fmla="*/ 73 w 140"/>
              <a:gd name="T13" fmla="*/ 99 h 120"/>
              <a:gd name="T14" fmla="*/ 97 w 140"/>
              <a:gd name="T15" fmla="*/ 99 h 120"/>
              <a:gd name="T16" fmla="*/ 107 w 140"/>
              <a:gd name="T17" fmla="*/ 0 h 120"/>
              <a:gd name="T18" fmla="*/ 107 w 140"/>
              <a:gd name="T19" fmla="*/ 0 h 120"/>
              <a:gd name="T20" fmla="*/ 119 w 140"/>
              <a:gd name="T21" fmla="*/ 99 h 120"/>
              <a:gd name="T22" fmla="*/ 128 w 140"/>
              <a:gd name="T23" fmla="*/ 0 h 120"/>
              <a:gd name="T24" fmla="*/ 135 w 140"/>
              <a:gd name="T25" fmla="*/ 113 h 120"/>
              <a:gd name="T26" fmla="*/ 51 w 140"/>
              <a:gd name="T27" fmla="*/ 0 h 120"/>
              <a:gd name="T28" fmla="*/ 51 w 140"/>
              <a:gd name="T29" fmla="*/ 0 h 120"/>
              <a:gd name="T30" fmla="*/ 28 w 140"/>
              <a:gd name="T31" fmla="*/ 118 h 120"/>
              <a:gd name="T32" fmla="*/ 14 w 140"/>
              <a:gd name="T33" fmla="*/ 120 h 120"/>
              <a:gd name="T34" fmla="*/ 27 w 140"/>
              <a:gd name="T35" fmla="*/ 105 h 120"/>
              <a:gd name="T36" fmla="*/ 28 w 140"/>
              <a:gd name="T37" fmla="*/ 113 h 120"/>
              <a:gd name="T38" fmla="*/ 23 w 140"/>
              <a:gd name="T39" fmla="*/ 109 h 120"/>
              <a:gd name="T40" fmla="*/ 19 w 140"/>
              <a:gd name="T41" fmla="*/ 110 h 120"/>
              <a:gd name="T42" fmla="*/ 19 w 140"/>
              <a:gd name="T43" fmla="*/ 113 h 120"/>
              <a:gd name="T44" fmla="*/ 24 w 140"/>
              <a:gd name="T45" fmla="*/ 115 h 120"/>
              <a:gd name="T46" fmla="*/ 40 w 140"/>
              <a:gd name="T47" fmla="*/ 118 h 120"/>
              <a:gd name="T48" fmla="*/ 34 w 140"/>
              <a:gd name="T49" fmla="*/ 120 h 120"/>
              <a:gd name="T50" fmla="*/ 40 w 140"/>
              <a:gd name="T51" fmla="*/ 104 h 120"/>
              <a:gd name="T52" fmla="*/ 36 w 140"/>
              <a:gd name="T53" fmla="*/ 114 h 120"/>
              <a:gd name="T54" fmla="*/ 57 w 140"/>
              <a:gd name="T55" fmla="*/ 120 h 120"/>
              <a:gd name="T56" fmla="*/ 53 w 140"/>
              <a:gd name="T57" fmla="*/ 113 h 120"/>
              <a:gd name="T58" fmla="*/ 47 w 140"/>
              <a:gd name="T59" fmla="*/ 120 h 120"/>
              <a:gd name="T60" fmla="*/ 59 w 140"/>
              <a:gd name="T61" fmla="*/ 105 h 120"/>
              <a:gd name="T62" fmla="*/ 59 w 140"/>
              <a:gd name="T63" fmla="*/ 112 h 120"/>
              <a:gd name="T64" fmla="*/ 60 w 140"/>
              <a:gd name="T65" fmla="*/ 115 h 120"/>
              <a:gd name="T66" fmla="*/ 54 w 140"/>
              <a:gd name="T67" fmla="*/ 107 h 120"/>
              <a:gd name="T68" fmla="*/ 55 w 140"/>
              <a:gd name="T69" fmla="*/ 110 h 120"/>
              <a:gd name="T70" fmla="*/ 71 w 140"/>
              <a:gd name="T71" fmla="*/ 116 h 120"/>
              <a:gd name="T72" fmla="*/ 71 w 140"/>
              <a:gd name="T73" fmla="*/ 108 h 120"/>
              <a:gd name="T74" fmla="*/ 78 w 140"/>
              <a:gd name="T75" fmla="*/ 109 h 120"/>
              <a:gd name="T76" fmla="*/ 63 w 140"/>
              <a:gd name="T77" fmla="*/ 112 h 120"/>
              <a:gd name="T78" fmla="*/ 71 w 140"/>
              <a:gd name="T79" fmla="*/ 120 h 120"/>
              <a:gd name="T80" fmla="*/ 78 w 140"/>
              <a:gd name="T81" fmla="*/ 115 h 120"/>
              <a:gd name="T82" fmla="*/ 96 w 140"/>
              <a:gd name="T83" fmla="*/ 112 h 120"/>
              <a:gd name="T84" fmla="*/ 88 w 140"/>
              <a:gd name="T85" fmla="*/ 120 h 120"/>
              <a:gd name="T86" fmla="*/ 80 w 140"/>
              <a:gd name="T87" fmla="*/ 112 h 120"/>
              <a:gd name="T88" fmla="*/ 91 w 140"/>
              <a:gd name="T89" fmla="*/ 112 h 120"/>
              <a:gd name="T90" fmla="*/ 84 w 140"/>
              <a:gd name="T91" fmla="*/ 112 h 120"/>
              <a:gd name="T92" fmla="*/ 91 w 140"/>
              <a:gd name="T93" fmla="*/ 112 h 120"/>
              <a:gd name="T94" fmla="*/ 110 w 140"/>
              <a:gd name="T95" fmla="*/ 118 h 120"/>
              <a:gd name="T96" fmla="*/ 98 w 140"/>
              <a:gd name="T97" fmla="*/ 120 h 120"/>
              <a:gd name="T98" fmla="*/ 109 w 140"/>
              <a:gd name="T99" fmla="*/ 105 h 120"/>
              <a:gd name="T100" fmla="*/ 107 w 140"/>
              <a:gd name="T101" fmla="*/ 109 h 120"/>
              <a:gd name="T102" fmla="*/ 104 w 140"/>
              <a:gd name="T103" fmla="*/ 116 h 120"/>
              <a:gd name="T104" fmla="*/ 120 w 140"/>
              <a:gd name="T105" fmla="*/ 113 h 120"/>
              <a:gd name="T106" fmla="*/ 120 w 140"/>
              <a:gd name="T107" fmla="*/ 108 h 120"/>
              <a:gd name="T108" fmla="*/ 115 w 140"/>
              <a:gd name="T109" fmla="*/ 118 h 120"/>
              <a:gd name="T110" fmla="*/ 128 w 140"/>
              <a:gd name="T111" fmla="*/ 116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40" h="120">
                <a:moveTo>
                  <a:pt x="0" y="0"/>
                </a:moveTo>
                <a:cubicBezTo>
                  <a:pt x="7" y="0"/>
                  <a:pt x="7" y="0"/>
                  <a:pt x="7" y="0"/>
                </a:cubicBezTo>
                <a:cubicBezTo>
                  <a:pt x="7" y="113"/>
                  <a:pt x="7" y="113"/>
                  <a:pt x="7" y="113"/>
                </a:cubicBezTo>
                <a:cubicBezTo>
                  <a:pt x="0" y="113"/>
                  <a:pt x="0" y="113"/>
                  <a:pt x="0" y="113"/>
                </a:cubicBezTo>
                <a:lnTo>
                  <a:pt x="0" y="0"/>
                </a:lnTo>
                <a:close/>
                <a:moveTo>
                  <a:pt x="21" y="0"/>
                </a:moveTo>
                <a:cubicBezTo>
                  <a:pt x="15" y="0"/>
                  <a:pt x="15" y="0"/>
                  <a:pt x="15" y="0"/>
                </a:cubicBezTo>
                <a:cubicBezTo>
                  <a:pt x="15" y="99"/>
                  <a:pt x="15" y="99"/>
                  <a:pt x="15" y="99"/>
                </a:cubicBezTo>
                <a:cubicBezTo>
                  <a:pt x="21" y="99"/>
                  <a:pt x="21" y="99"/>
                  <a:pt x="21" y="99"/>
                </a:cubicBezTo>
                <a:lnTo>
                  <a:pt x="21" y="0"/>
                </a:lnTo>
                <a:close/>
                <a:moveTo>
                  <a:pt x="31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99"/>
                  <a:pt x="27" y="99"/>
                  <a:pt x="27" y="99"/>
                </a:cubicBezTo>
                <a:cubicBezTo>
                  <a:pt x="31" y="99"/>
                  <a:pt x="31" y="99"/>
                  <a:pt x="31" y="99"/>
                </a:cubicBezTo>
                <a:lnTo>
                  <a:pt x="31" y="0"/>
                </a:lnTo>
                <a:close/>
                <a:moveTo>
                  <a:pt x="42" y="0"/>
                </a:moveTo>
                <a:cubicBezTo>
                  <a:pt x="37" y="0"/>
                  <a:pt x="37" y="0"/>
                  <a:pt x="37" y="0"/>
                </a:cubicBezTo>
                <a:cubicBezTo>
                  <a:pt x="37" y="99"/>
                  <a:pt x="37" y="99"/>
                  <a:pt x="37" y="99"/>
                </a:cubicBezTo>
                <a:cubicBezTo>
                  <a:pt x="42" y="99"/>
                  <a:pt x="42" y="99"/>
                  <a:pt x="42" y="99"/>
                </a:cubicBezTo>
                <a:lnTo>
                  <a:pt x="42" y="0"/>
                </a:lnTo>
                <a:close/>
                <a:moveTo>
                  <a:pt x="67" y="0"/>
                </a:moveTo>
                <a:cubicBezTo>
                  <a:pt x="61" y="0"/>
                  <a:pt x="61" y="0"/>
                  <a:pt x="61" y="0"/>
                </a:cubicBezTo>
                <a:cubicBezTo>
                  <a:pt x="61" y="99"/>
                  <a:pt x="61" y="99"/>
                  <a:pt x="61" y="99"/>
                </a:cubicBezTo>
                <a:cubicBezTo>
                  <a:pt x="67" y="99"/>
                  <a:pt x="67" y="99"/>
                  <a:pt x="67" y="99"/>
                </a:cubicBezTo>
                <a:lnTo>
                  <a:pt x="67" y="0"/>
                </a:lnTo>
                <a:close/>
                <a:moveTo>
                  <a:pt x="77" y="0"/>
                </a:moveTo>
                <a:cubicBezTo>
                  <a:pt x="73" y="0"/>
                  <a:pt x="73" y="0"/>
                  <a:pt x="73" y="0"/>
                </a:cubicBezTo>
                <a:cubicBezTo>
                  <a:pt x="73" y="99"/>
                  <a:pt x="73" y="99"/>
                  <a:pt x="73" y="99"/>
                </a:cubicBezTo>
                <a:cubicBezTo>
                  <a:pt x="77" y="99"/>
                  <a:pt x="77" y="99"/>
                  <a:pt x="77" y="99"/>
                </a:cubicBezTo>
                <a:lnTo>
                  <a:pt x="77" y="0"/>
                </a:lnTo>
                <a:close/>
                <a:moveTo>
                  <a:pt x="88" y="99"/>
                </a:moveTo>
                <a:cubicBezTo>
                  <a:pt x="97" y="99"/>
                  <a:pt x="97" y="99"/>
                  <a:pt x="97" y="99"/>
                </a:cubicBezTo>
                <a:cubicBezTo>
                  <a:pt x="97" y="0"/>
                  <a:pt x="97" y="0"/>
                  <a:pt x="97" y="0"/>
                </a:cubicBezTo>
                <a:cubicBezTo>
                  <a:pt x="88" y="0"/>
                  <a:pt x="88" y="0"/>
                  <a:pt x="88" y="0"/>
                </a:cubicBezTo>
                <a:lnTo>
                  <a:pt x="88" y="99"/>
                </a:lnTo>
                <a:close/>
                <a:moveTo>
                  <a:pt x="107" y="0"/>
                </a:moveTo>
                <a:cubicBezTo>
                  <a:pt x="105" y="0"/>
                  <a:pt x="105" y="0"/>
                  <a:pt x="105" y="0"/>
                </a:cubicBezTo>
                <a:cubicBezTo>
                  <a:pt x="105" y="99"/>
                  <a:pt x="105" y="99"/>
                  <a:pt x="105" y="99"/>
                </a:cubicBezTo>
                <a:cubicBezTo>
                  <a:pt x="107" y="99"/>
                  <a:pt x="107" y="99"/>
                  <a:pt x="107" y="99"/>
                </a:cubicBezTo>
                <a:lnTo>
                  <a:pt x="107" y="0"/>
                </a:lnTo>
                <a:close/>
                <a:moveTo>
                  <a:pt x="119" y="0"/>
                </a:moveTo>
                <a:cubicBezTo>
                  <a:pt x="112" y="0"/>
                  <a:pt x="112" y="0"/>
                  <a:pt x="112" y="0"/>
                </a:cubicBezTo>
                <a:cubicBezTo>
                  <a:pt x="112" y="99"/>
                  <a:pt x="112" y="99"/>
                  <a:pt x="112" y="99"/>
                </a:cubicBezTo>
                <a:cubicBezTo>
                  <a:pt x="119" y="99"/>
                  <a:pt x="119" y="99"/>
                  <a:pt x="119" y="99"/>
                </a:cubicBezTo>
                <a:lnTo>
                  <a:pt x="119" y="0"/>
                </a:lnTo>
                <a:close/>
                <a:moveTo>
                  <a:pt x="124" y="99"/>
                </a:moveTo>
                <a:cubicBezTo>
                  <a:pt x="128" y="99"/>
                  <a:pt x="128" y="99"/>
                  <a:pt x="128" y="99"/>
                </a:cubicBezTo>
                <a:cubicBezTo>
                  <a:pt x="128" y="0"/>
                  <a:pt x="128" y="0"/>
                  <a:pt x="128" y="0"/>
                </a:cubicBezTo>
                <a:cubicBezTo>
                  <a:pt x="124" y="0"/>
                  <a:pt x="124" y="0"/>
                  <a:pt x="124" y="0"/>
                </a:cubicBezTo>
                <a:lnTo>
                  <a:pt x="124" y="99"/>
                </a:lnTo>
                <a:close/>
                <a:moveTo>
                  <a:pt x="135" y="0"/>
                </a:moveTo>
                <a:cubicBezTo>
                  <a:pt x="135" y="113"/>
                  <a:pt x="135" y="113"/>
                  <a:pt x="135" y="113"/>
                </a:cubicBezTo>
                <a:cubicBezTo>
                  <a:pt x="140" y="113"/>
                  <a:pt x="140" y="113"/>
                  <a:pt x="140" y="113"/>
                </a:cubicBezTo>
                <a:cubicBezTo>
                  <a:pt x="140" y="0"/>
                  <a:pt x="140" y="0"/>
                  <a:pt x="140" y="0"/>
                </a:cubicBezTo>
                <a:lnTo>
                  <a:pt x="135" y="0"/>
                </a:lnTo>
                <a:close/>
                <a:moveTo>
                  <a:pt x="51" y="0"/>
                </a:moveTo>
                <a:cubicBezTo>
                  <a:pt x="49" y="0"/>
                  <a:pt x="49" y="0"/>
                  <a:pt x="49" y="0"/>
                </a:cubicBezTo>
                <a:cubicBezTo>
                  <a:pt x="49" y="99"/>
                  <a:pt x="49" y="99"/>
                  <a:pt x="49" y="99"/>
                </a:cubicBezTo>
                <a:cubicBezTo>
                  <a:pt x="51" y="99"/>
                  <a:pt x="51" y="99"/>
                  <a:pt x="51" y="99"/>
                </a:cubicBezTo>
                <a:lnTo>
                  <a:pt x="51" y="0"/>
                </a:lnTo>
                <a:close/>
                <a:moveTo>
                  <a:pt x="28" y="113"/>
                </a:moveTo>
                <a:cubicBezTo>
                  <a:pt x="28" y="113"/>
                  <a:pt x="28" y="114"/>
                  <a:pt x="28" y="115"/>
                </a:cubicBezTo>
                <a:cubicBezTo>
                  <a:pt x="28" y="116"/>
                  <a:pt x="28" y="117"/>
                  <a:pt x="28" y="117"/>
                </a:cubicBezTo>
                <a:cubicBezTo>
                  <a:pt x="28" y="118"/>
                  <a:pt x="28" y="118"/>
                  <a:pt x="28" y="118"/>
                </a:cubicBezTo>
                <a:cubicBezTo>
                  <a:pt x="27" y="118"/>
                  <a:pt x="27" y="119"/>
                  <a:pt x="26" y="119"/>
                </a:cubicBezTo>
                <a:cubicBezTo>
                  <a:pt x="26" y="119"/>
                  <a:pt x="25" y="119"/>
                  <a:pt x="25" y="119"/>
                </a:cubicBezTo>
                <a:cubicBezTo>
                  <a:pt x="24" y="120"/>
                  <a:pt x="23" y="120"/>
                  <a:pt x="22" y="120"/>
                </a:cubicBezTo>
                <a:cubicBezTo>
                  <a:pt x="14" y="120"/>
                  <a:pt x="14" y="120"/>
                  <a:pt x="14" y="120"/>
                </a:cubicBezTo>
                <a:cubicBezTo>
                  <a:pt x="14" y="118"/>
                  <a:pt x="14" y="118"/>
                  <a:pt x="14" y="118"/>
                </a:cubicBezTo>
                <a:cubicBezTo>
                  <a:pt x="14" y="104"/>
                  <a:pt x="14" y="104"/>
                  <a:pt x="14" y="104"/>
                </a:cubicBezTo>
                <a:cubicBezTo>
                  <a:pt x="23" y="104"/>
                  <a:pt x="23" y="104"/>
                  <a:pt x="23" y="104"/>
                </a:cubicBezTo>
                <a:cubicBezTo>
                  <a:pt x="25" y="104"/>
                  <a:pt x="26" y="105"/>
                  <a:pt x="27" y="105"/>
                </a:cubicBezTo>
                <a:cubicBezTo>
                  <a:pt x="27" y="106"/>
                  <a:pt x="28" y="107"/>
                  <a:pt x="28" y="108"/>
                </a:cubicBezTo>
                <a:cubicBezTo>
                  <a:pt x="28" y="109"/>
                  <a:pt x="27" y="110"/>
                  <a:pt x="27" y="110"/>
                </a:cubicBezTo>
                <a:cubicBezTo>
                  <a:pt x="27" y="111"/>
                  <a:pt x="26" y="111"/>
                  <a:pt x="25" y="111"/>
                </a:cubicBezTo>
                <a:cubicBezTo>
                  <a:pt x="26" y="112"/>
                  <a:pt x="27" y="112"/>
                  <a:pt x="28" y="113"/>
                </a:cubicBezTo>
                <a:close/>
                <a:moveTo>
                  <a:pt x="19" y="110"/>
                </a:moveTo>
                <a:cubicBezTo>
                  <a:pt x="21" y="110"/>
                  <a:pt x="21" y="110"/>
                  <a:pt x="21" y="110"/>
                </a:cubicBezTo>
                <a:cubicBezTo>
                  <a:pt x="22" y="110"/>
                  <a:pt x="22" y="110"/>
                  <a:pt x="23" y="110"/>
                </a:cubicBezTo>
                <a:cubicBezTo>
                  <a:pt x="23" y="110"/>
                  <a:pt x="23" y="109"/>
                  <a:pt x="23" y="109"/>
                </a:cubicBezTo>
                <a:cubicBezTo>
                  <a:pt x="23" y="108"/>
                  <a:pt x="23" y="108"/>
                  <a:pt x="23" y="108"/>
                </a:cubicBezTo>
                <a:cubicBezTo>
                  <a:pt x="22" y="107"/>
                  <a:pt x="22" y="107"/>
                  <a:pt x="21" y="107"/>
                </a:cubicBezTo>
                <a:cubicBezTo>
                  <a:pt x="19" y="107"/>
                  <a:pt x="19" y="107"/>
                  <a:pt x="19" y="107"/>
                </a:cubicBezTo>
                <a:lnTo>
                  <a:pt x="19" y="110"/>
                </a:lnTo>
                <a:close/>
                <a:moveTo>
                  <a:pt x="24" y="115"/>
                </a:moveTo>
                <a:cubicBezTo>
                  <a:pt x="24" y="114"/>
                  <a:pt x="24" y="114"/>
                  <a:pt x="23" y="114"/>
                </a:cubicBezTo>
                <a:cubicBezTo>
                  <a:pt x="23" y="113"/>
                  <a:pt x="22" y="113"/>
                  <a:pt x="21" y="113"/>
                </a:cubicBezTo>
                <a:cubicBezTo>
                  <a:pt x="19" y="113"/>
                  <a:pt x="19" y="113"/>
                  <a:pt x="19" y="113"/>
                </a:cubicBezTo>
                <a:cubicBezTo>
                  <a:pt x="19" y="116"/>
                  <a:pt x="19" y="116"/>
                  <a:pt x="19" y="116"/>
                </a:cubicBezTo>
                <a:cubicBezTo>
                  <a:pt x="21" y="116"/>
                  <a:pt x="21" y="116"/>
                  <a:pt x="21" y="116"/>
                </a:cubicBezTo>
                <a:cubicBezTo>
                  <a:pt x="22" y="116"/>
                  <a:pt x="23" y="116"/>
                  <a:pt x="23" y="116"/>
                </a:cubicBezTo>
                <a:cubicBezTo>
                  <a:pt x="24" y="116"/>
                  <a:pt x="24" y="115"/>
                  <a:pt x="24" y="115"/>
                </a:cubicBezTo>
                <a:close/>
                <a:moveTo>
                  <a:pt x="45" y="118"/>
                </a:moveTo>
                <a:cubicBezTo>
                  <a:pt x="46" y="120"/>
                  <a:pt x="46" y="120"/>
                  <a:pt x="46" y="120"/>
                </a:cubicBezTo>
                <a:cubicBezTo>
                  <a:pt x="41" y="120"/>
                  <a:pt x="41" y="120"/>
                  <a:pt x="41" y="120"/>
                </a:cubicBezTo>
                <a:cubicBezTo>
                  <a:pt x="40" y="118"/>
                  <a:pt x="40" y="118"/>
                  <a:pt x="40" y="118"/>
                </a:cubicBezTo>
                <a:cubicBezTo>
                  <a:pt x="40" y="117"/>
                  <a:pt x="40" y="117"/>
                  <a:pt x="40" y="117"/>
                </a:cubicBezTo>
                <a:cubicBezTo>
                  <a:pt x="35" y="117"/>
                  <a:pt x="35" y="117"/>
                  <a:pt x="35" y="117"/>
                </a:cubicBezTo>
                <a:cubicBezTo>
                  <a:pt x="34" y="118"/>
                  <a:pt x="34" y="118"/>
                  <a:pt x="34" y="118"/>
                </a:cubicBezTo>
                <a:cubicBezTo>
                  <a:pt x="34" y="120"/>
                  <a:pt x="34" y="120"/>
                  <a:pt x="34" y="120"/>
                </a:cubicBezTo>
                <a:cubicBezTo>
                  <a:pt x="29" y="120"/>
                  <a:pt x="29" y="120"/>
                  <a:pt x="29" y="120"/>
                </a:cubicBezTo>
                <a:cubicBezTo>
                  <a:pt x="30" y="118"/>
                  <a:pt x="30" y="118"/>
                  <a:pt x="30" y="118"/>
                </a:cubicBezTo>
                <a:cubicBezTo>
                  <a:pt x="35" y="104"/>
                  <a:pt x="35" y="104"/>
                  <a:pt x="35" y="104"/>
                </a:cubicBezTo>
                <a:cubicBezTo>
                  <a:pt x="40" y="104"/>
                  <a:pt x="40" y="104"/>
                  <a:pt x="40" y="104"/>
                </a:cubicBezTo>
                <a:lnTo>
                  <a:pt x="45" y="118"/>
                </a:lnTo>
                <a:close/>
                <a:moveTo>
                  <a:pt x="39" y="114"/>
                </a:moveTo>
                <a:cubicBezTo>
                  <a:pt x="37" y="108"/>
                  <a:pt x="37" y="108"/>
                  <a:pt x="37" y="108"/>
                </a:cubicBezTo>
                <a:cubicBezTo>
                  <a:pt x="36" y="114"/>
                  <a:pt x="36" y="114"/>
                  <a:pt x="36" y="114"/>
                </a:cubicBezTo>
                <a:lnTo>
                  <a:pt x="39" y="114"/>
                </a:lnTo>
                <a:close/>
                <a:moveTo>
                  <a:pt x="62" y="118"/>
                </a:moveTo>
                <a:cubicBezTo>
                  <a:pt x="62" y="120"/>
                  <a:pt x="62" y="120"/>
                  <a:pt x="62" y="120"/>
                </a:cubicBezTo>
                <a:cubicBezTo>
                  <a:pt x="57" y="120"/>
                  <a:pt x="57" y="120"/>
                  <a:pt x="57" y="120"/>
                </a:cubicBezTo>
                <a:cubicBezTo>
                  <a:pt x="56" y="118"/>
                  <a:pt x="56" y="118"/>
                  <a:pt x="56" y="118"/>
                </a:cubicBezTo>
                <a:cubicBezTo>
                  <a:pt x="55" y="115"/>
                  <a:pt x="55" y="115"/>
                  <a:pt x="55" y="115"/>
                </a:cubicBezTo>
                <a:cubicBezTo>
                  <a:pt x="54" y="114"/>
                  <a:pt x="54" y="114"/>
                  <a:pt x="54" y="114"/>
                </a:cubicBezTo>
                <a:cubicBezTo>
                  <a:pt x="53" y="114"/>
                  <a:pt x="53" y="113"/>
                  <a:pt x="53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52" y="118"/>
                  <a:pt x="52" y="118"/>
                  <a:pt x="52" y="118"/>
                </a:cubicBezTo>
                <a:cubicBezTo>
                  <a:pt x="52" y="120"/>
                  <a:pt x="52" y="120"/>
                  <a:pt x="52" y="120"/>
                </a:cubicBezTo>
                <a:cubicBezTo>
                  <a:pt x="47" y="120"/>
                  <a:pt x="47" y="120"/>
                  <a:pt x="47" y="120"/>
                </a:cubicBezTo>
                <a:cubicBezTo>
                  <a:pt x="47" y="118"/>
                  <a:pt x="47" y="118"/>
                  <a:pt x="47" y="118"/>
                </a:cubicBezTo>
                <a:cubicBezTo>
                  <a:pt x="47" y="104"/>
                  <a:pt x="47" y="104"/>
                  <a:pt x="47" y="104"/>
                </a:cubicBezTo>
                <a:cubicBezTo>
                  <a:pt x="55" y="104"/>
                  <a:pt x="55" y="104"/>
                  <a:pt x="55" y="104"/>
                </a:cubicBezTo>
                <a:cubicBezTo>
                  <a:pt x="57" y="104"/>
                  <a:pt x="58" y="104"/>
                  <a:pt x="59" y="105"/>
                </a:cubicBezTo>
                <a:cubicBezTo>
                  <a:pt x="59" y="105"/>
                  <a:pt x="60" y="105"/>
                  <a:pt x="61" y="106"/>
                </a:cubicBezTo>
                <a:cubicBezTo>
                  <a:pt x="61" y="107"/>
                  <a:pt x="61" y="108"/>
                  <a:pt x="61" y="109"/>
                </a:cubicBezTo>
                <a:cubicBezTo>
                  <a:pt x="61" y="109"/>
                  <a:pt x="61" y="110"/>
                  <a:pt x="61" y="111"/>
                </a:cubicBezTo>
                <a:cubicBezTo>
                  <a:pt x="60" y="111"/>
                  <a:pt x="60" y="112"/>
                  <a:pt x="59" y="112"/>
                </a:cubicBezTo>
                <a:cubicBezTo>
                  <a:pt x="59" y="112"/>
                  <a:pt x="58" y="113"/>
                  <a:pt x="57" y="113"/>
                </a:cubicBezTo>
                <a:cubicBezTo>
                  <a:pt x="58" y="113"/>
                  <a:pt x="58" y="113"/>
                  <a:pt x="59" y="113"/>
                </a:cubicBezTo>
                <a:cubicBezTo>
                  <a:pt x="59" y="114"/>
                  <a:pt x="59" y="114"/>
                  <a:pt x="59" y="114"/>
                </a:cubicBezTo>
                <a:cubicBezTo>
                  <a:pt x="60" y="115"/>
                  <a:pt x="60" y="115"/>
                  <a:pt x="60" y="115"/>
                </a:cubicBezTo>
                <a:lnTo>
                  <a:pt x="62" y="118"/>
                </a:lnTo>
                <a:close/>
                <a:moveTo>
                  <a:pt x="56" y="109"/>
                </a:moveTo>
                <a:cubicBezTo>
                  <a:pt x="56" y="108"/>
                  <a:pt x="56" y="108"/>
                  <a:pt x="56" y="108"/>
                </a:cubicBezTo>
                <a:cubicBezTo>
                  <a:pt x="56" y="108"/>
                  <a:pt x="55" y="107"/>
                  <a:pt x="54" y="107"/>
                </a:cubicBezTo>
                <a:cubicBezTo>
                  <a:pt x="52" y="107"/>
                  <a:pt x="52" y="107"/>
                  <a:pt x="52" y="107"/>
                </a:cubicBezTo>
                <a:cubicBezTo>
                  <a:pt x="52" y="110"/>
                  <a:pt x="52" y="110"/>
                  <a:pt x="52" y="110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10"/>
                  <a:pt x="55" y="110"/>
                  <a:pt x="55" y="110"/>
                </a:cubicBezTo>
                <a:cubicBezTo>
                  <a:pt x="56" y="110"/>
                  <a:pt x="56" y="110"/>
                  <a:pt x="56" y="110"/>
                </a:cubicBezTo>
                <a:cubicBezTo>
                  <a:pt x="56" y="110"/>
                  <a:pt x="56" y="109"/>
                  <a:pt x="56" y="109"/>
                </a:cubicBezTo>
                <a:close/>
                <a:moveTo>
                  <a:pt x="73" y="116"/>
                </a:moveTo>
                <a:cubicBezTo>
                  <a:pt x="72" y="116"/>
                  <a:pt x="72" y="116"/>
                  <a:pt x="71" y="116"/>
                </a:cubicBezTo>
                <a:cubicBezTo>
                  <a:pt x="70" y="116"/>
                  <a:pt x="69" y="116"/>
                  <a:pt x="69" y="115"/>
                </a:cubicBezTo>
                <a:cubicBezTo>
                  <a:pt x="68" y="115"/>
                  <a:pt x="68" y="114"/>
                  <a:pt x="68" y="112"/>
                </a:cubicBezTo>
                <a:cubicBezTo>
                  <a:pt x="68" y="111"/>
                  <a:pt x="68" y="109"/>
                  <a:pt x="68" y="109"/>
                </a:cubicBezTo>
                <a:cubicBezTo>
                  <a:pt x="69" y="108"/>
                  <a:pt x="70" y="108"/>
                  <a:pt x="71" y="108"/>
                </a:cubicBezTo>
                <a:cubicBezTo>
                  <a:pt x="71" y="108"/>
                  <a:pt x="72" y="108"/>
                  <a:pt x="72" y="108"/>
                </a:cubicBezTo>
                <a:cubicBezTo>
                  <a:pt x="73" y="108"/>
                  <a:pt x="73" y="108"/>
                  <a:pt x="73" y="109"/>
                </a:cubicBezTo>
                <a:cubicBezTo>
                  <a:pt x="73" y="109"/>
                  <a:pt x="74" y="109"/>
                  <a:pt x="74" y="110"/>
                </a:cubicBezTo>
                <a:cubicBezTo>
                  <a:pt x="78" y="109"/>
                  <a:pt x="78" y="109"/>
                  <a:pt x="78" y="109"/>
                </a:cubicBezTo>
                <a:cubicBezTo>
                  <a:pt x="77" y="107"/>
                  <a:pt x="77" y="106"/>
                  <a:pt x="75" y="105"/>
                </a:cubicBezTo>
                <a:cubicBezTo>
                  <a:pt x="74" y="104"/>
                  <a:pt x="73" y="104"/>
                  <a:pt x="71" y="104"/>
                </a:cubicBezTo>
                <a:cubicBezTo>
                  <a:pt x="68" y="104"/>
                  <a:pt x="66" y="105"/>
                  <a:pt x="65" y="106"/>
                </a:cubicBezTo>
                <a:cubicBezTo>
                  <a:pt x="64" y="107"/>
                  <a:pt x="63" y="109"/>
                  <a:pt x="63" y="112"/>
                </a:cubicBezTo>
                <a:cubicBezTo>
                  <a:pt x="63" y="114"/>
                  <a:pt x="63" y="115"/>
                  <a:pt x="64" y="117"/>
                </a:cubicBezTo>
                <a:cubicBezTo>
                  <a:pt x="64" y="117"/>
                  <a:pt x="65" y="117"/>
                  <a:pt x="65" y="118"/>
                </a:cubicBezTo>
                <a:cubicBezTo>
                  <a:pt x="66" y="118"/>
                  <a:pt x="66" y="119"/>
                  <a:pt x="67" y="119"/>
                </a:cubicBezTo>
                <a:cubicBezTo>
                  <a:pt x="68" y="120"/>
                  <a:pt x="69" y="120"/>
                  <a:pt x="71" y="120"/>
                </a:cubicBezTo>
                <a:cubicBezTo>
                  <a:pt x="72" y="120"/>
                  <a:pt x="74" y="120"/>
                  <a:pt x="74" y="119"/>
                </a:cubicBezTo>
                <a:cubicBezTo>
                  <a:pt x="75" y="119"/>
                  <a:pt x="76" y="118"/>
                  <a:pt x="76" y="118"/>
                </a:cubicBezTo>
                <a:cubicBezTo>
                  <a:pt x="77" y="118"/>
                  <a:pt x="77" y="118"/>
                  <a:pt x="77" y="118"/>
                </a:cubicBezTo>
                <a:cubicBezTo>
                  <a:pt x="77" y="117"/>
                  <a:pt x="78" y="116"/>
                  <a:pt x="78" y="115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74" y="114"/>
                  <a:pt x="73" y="115"/>
                  <a:pt x="73" y="116"/>
                </a:cubicBezTo>
                <a:close/>
                <a:moveTo>
                  <a:pt x="94" y="106"/>
                </a:moveTo>
                <a:cubicBezTo>
                  <a:pt x="95" y="107"/>
                  <a:pt x="96" y="109"/>
                  <a:pt x="96" y="112"/>
                </a:cubicBezTo>
                <a:cubicBezTo>
                  <a:pt x="96" y="114"/>
                  <a:pt x="95" y="115"/>
                  <a:pt x="95" y="116"/>
                </a:cubicBezTo>
                <a:cubicBezTo>
                  <a:pt x="94" y="117"/>
                  <a:pt x="94" y="117"/>
                  <a:pt x="94" y="118"/>
                </a:cubicBezTo>
                <a:cubicBezTo>
                  <a:pt x="93" y="118"/>
                  <a:pt x="93" y="119"/>
                  <a:pt x="92" y="119"/>
                </a:cubicBezTo>
                <a:cubicBezTo>
                  <a:pt x="91" y="120"/>
                  <a:pt x="90" y="120"/>
                  <a:pt x="88" y="120"/>
                </a:cubicBezTo>
                <a:cubicBezTo>
                  <a:pt x="86" y="120"/>
                  <a:pt x="85" y="120"/>
                  <a:pt x="84" y="119"/>
                </a:cubicBezTo>
                <a:cubicBezTo>
                  <a:pt x="83" y="119"/>
                  <a:pt x="82" y="118"/>
                  <a:pt x="82" y="118"/>
                </a:cubicBezTo>
                <a:cubicBezTo>
                  <a:pt x="81" y="117"/>
                  <a:pt x="81" y="117"/>
                  <a:pt x="81" y="116"/>
                </a:cubicBezTo>
                <a:cubicBezTo>
                  <a:pt x="80" y="115"/>
                  <a:pt x="80" y="114"/>
                  <a:pt x="80" y="112"/>
                </a:cubicBezTo>
                <a:cubicBezTo>
                  <a:pt x="80" y="109"/>
                  <a:pt x="80" y="107"/>
                  <a:pt x="82" y="106"/>
                </a:cubicBezTo>
                <a:cubicBezTo>
                  <a:pt x="83" y="105"/>
                  <a:pt x="85" y="104"/>
                  <a:pt x="88" y="104"/>
                </a:cubicBezTo>
                <a:cubicBezTo>
                  <a:pt x="90" y="104"/>
                  <a:pt x="92" y="105"/>
                  <a:pt x="94" y="106"/>
                </a:cubicBezTo>
                <a:close/>
                <a:moveTo>
                  <a:pt x="91" y="112"/>
                </a:moveTo>
                <a:cubicBezTo>
                  <a:pt x="91" y="110"/>
                  <a:pt x="91" y="109"/>
                  <a:pt x="90" y="109"/>
                </a:cubicBezTo>
                <a:cubicBezTo>
                  <a:pt x="89" y="108"/>
                  <a:pt x="89" y="108"/>
                  <a:pt x="88" y="108"/>
                </a:cubicBezTo>
                <a:cubicBezTo>
                  <a:pt x="87" y="108"/>
                  <a:pt x="86" y="108"/>
                  <a:pt x="85" y="109"/>
                </a:cubicBezTo>
                <a:cubicBezTo>
                  <a:pt x="85" y="109"/>
                  <a:pt x="84" y="110"/>
                  <a:pt x="84" y="112"/>
                </a:cubicBezTo>
                <a:cubicBezTo>
                  <a:pt x="84" y="114"/>
                  <a:pt x="85" y="115"/>
                  <a:pt x="85" y="115"/>
                </a:cubicBezTo>
                <a:cubicBezTo>
                  <a:pt x="86" y="116"/>
                  <a:pt x="87" y="116"/>
                  <a:pt x="88" y="116"/>
                </a:cubicBezTo>
                <a:cubicBezTo>
                  <a:pt x="89" y="116"/>
                  <a:pt x="89" y="116"/>
                  <a:pt x="90" y="115"/>
                </a:cubicBezTo>
                <a:cubicBezTo>
                  <a:pt x="91" y="115"/>
                  <a:pt x="91" y="113"/>
                  <a:pt x="91" y="112"/>
                </a:cubicBezTo>
                <a:close/>
                <a:moveTo>
                  <a:pt x="112" y="109"/>
                </a:moveTo>
                <a:cubicBezTo>
                  <a:pt x="112" y="110"/>
                  <a:pt x="112" y="111"/>
                  <a:pt x="112" y="112"/>
                </a:cubicBezTo>
                <a:cubicBezTo>
                  <a:pt x="112" y="114"/>
                  <a:pt x="112" y="115"/>
                  <a:pt x="112" y="116"/>
                </a:cubicBezTo>
                <a:cubicBezTo>
                  <a:pt x="112" y="117"/>
                  <a:pt x="111" y="117"/>
                  <a:pt x="110" y="118"/>
                </a:cubicBezTo>
                <a:cubicBezTo>
                  <a:pt x="110" y="118"/>
                  <a:pt x="110" y="118"/>
                  <a:pt x="110" y="118"/>
                </a:cubicBezTo>
                <a:cubicBezTo>
                  <a:pt x="110" y="119"/>
                  <a:pt x="109" y="119"/>
                  <a:pt x="108" y="119"/>
                </a:cubicBezTo>
                <a:cubicBezTo>
                  <a:pt x="107" y="119"/>
                  <a:pt x="106" y="120"/>
                  <a:pt x="105" y="120"/>
                </a:cubicBezTo>
                <a:cubicBezTo>
                  <a:pt x="98" y="120"/>
                  <a:pt x="98" y="120"/>
                  <a:pt x="98" y="120"/>
                </a:cubicBezTo>
                <a:cubicBezTo>
                  <a:pt x="98" y="118"/>
                  <a:pt x="98" y="118"/>
                  <a:pt x="98" y="118"/>
                </a:cubicBezTo>
                <a:cubicBezTo>
                  <a:pt x="98" y="104"/>
                  <a:pt x="98" y="104"/>
                  <a:pt x="98" y="104"/>
                </a:cubicBezTo>
                <a:cubicBezTo>
                  <a:pt x="105" y="104"/>
                  <a:pt x="105" y="104"/>
                  <a:pt x="105" y="104"/>
                </a:cubicBezTo>
                <a:cubicBezTo>
                  <a:pt x="107" y="104"/>
                  <a:pt x="108" y="104"/>
                  <a:pt x="109" y="105"/>
                </a:cubicBezTo>
                <a:cubicBezTo>
                  <a:pt x="110" y="105"/>
                  <a:pt x="110" y="106"/>
                  <a:pt x="111" y="106"/>
                </a:cubicBezTo>
                <a:cubicBezTo>
                  <a:pt x="111" y="107"/>
                  <a:pt x="112" y="108"/>
                  <a:pt x="112" y="109"/>
                </a:cubicBezTo>
                <a:close/>
                <a:moveTo>
                  <a:pt x="108" y="112"/>
                </a:moveTo>
                <a:cubicBezTo>
                  <a:pt x="108" y="110"/>
                  <a:pt x="107" y="109"/>
                  <a:pt x="107" y="109"/>
                </a:cubicBezTo>
                <a:cubicBezTo>
                  <a:pt x="106" y="108"/>
                  <a:pt x="105" y="108"/>
                  <a:pt x="104" y="108"/>
                </a:cubicBezTo>
                <a:cubicBezTo>
                  <a:pt x="103" y="108"/>
                  <a:pt x="103" y="108"/>
                  <a:pt x="103" y="108"/>
                </a:cubicBezTo>
                <a:cubicBezTo>
                  <a:pt x="103" y="116"/>
                  <a:pt x="103" y="116"/>
                  <a:pt x="103" y="116"/>
                </a:cubicBezTo>
                <a:cubicBezTo>
                  <a:pt x="104" y="116"/>
                  <a:pt x="104" y="116"/>
                  <a:pt x="104" y="116"/>
                </a:cubicBezTo>
                <a:cubicBezTo>
                  <a:pt x="105" y="116"/>
                  <a:pt x="106" y="116"/>
                  <a:pt x="106" y="116"/>
                </a:cubicBezTo>
                <a:cubicBezTo>
                  <a:pt x="107" y="116"/>
                  <a:pt x="107" y="115"/>
                  <a:pt x="107" y="115"/>
                </a:cubicBezTo>
                <a:cubicBezTo>
                  <a:pt x="108" y="114"/>
                  <a:pt x="108" y="113"/>
                  <a:pt x="108" y="112"/>
                </a:cubicBezTo>
                <a:close/>
                <a:moveTo>
                  <a:pt x="120" y="113"/>
                </a:moveTo>
                <a:cubicBezTo>
                  <a:pt x="127" y="113"/>
                  <a:pt x="127" y="113"/>
                  <a:pt x="127" y="113"/>
                </a:cubicBezTo>
                <a:cubicBezTo>
                  <a:pt x="127" y="110"/>
                  <a:pt x="127" y="110"/>
                  <a:pt x="127" y="110"/>
                </a:cubicBezTo>
                <a:cubicBezTo>
                  <a:pt x="120" y="110"/>
                  <a:pt x="120" y="110"/>
                  <a:pt x="120" y="110"/>
                </a:cubicBezTo>
                <a:cubicBezTo>
                  <a:pt x="120" y="108"/>
                  <a:pt x="120" y="108"/>
                  <a:pt x="120" y="108"/>
                </a:cubicBezTo>
                <a:cubicBezTo>
                  <a:pt x="128" y="108"/>
                  <a:pt x="128" y="108"/>
                  <a:pt x="128" y="108"/>
                </a:cubicBezTo>
                <a:cubicBezTo>
                  <a:pt x="128" y="104"/>
                  <a:pt x="128" y="104"/>
                  <a:pt x="128" y="104"/>
                </a:cubicBezTo>
                <a:cubicBezTo>
                  <a:pt x="115" y="104"/>
                  <a:pt x="115" y="104"/>
                  <a:pt x="115" y="104"/>
                </a:cubicBezTo>
                <a:cubicBezTo>
                  <a:pt x="115" y="118"/>
                  <a:pt x="115" y="118"/>
                  <a:pt x="115" y="118"/>
                </a:cubicBezTo>
                <a:cubicBezTo>
                  <a:pt x="115" y="120"/>
                  <a:pt x="115" y="120"/>
                  <a:pt x="115" y="120"/>
                </a:cubicBezTo>
                <a:cubicBezTo>
                  <a:pt x="128" y="120"/>
                  <a:pt x="128" y="120"/>
                  <a:pt x="128" y="120"/>
                </a:cubicBezTo>
                <a:cubicBezTo>
                  <a:pt x="128" y="118"/>
                  <a:pt x="128" y="118"/>
                  <a:pt x="128" y="118"/>
                </a:cubicBezTo>
                <a:cubicBezTo>
                  <a:pt x="128" y="116"/>
                  <a:pt x="128" y="116"/>
                  <a:pt x="128" y="116"/>
                </a:cubicBezTo>
                <a:cubicBezTo>
                  <a:pt x="120" y="116"/>
                  <a:pt x="120" y="116"/>
                  <a:pt x="120" y="116"/>
                </a:cubicBezTo>
                <a:lnTo>
                  <a:pt x="120" y="113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2" name="Freeform 9"/>
          <p:cNvSpPr>
            <a:spLocks noEditPoints="1"/>
          </p:cNvSpPr>
          <p:nvPr/>
        </p:nvSpPr>
        <p:spPr bwMode="auto">
          <a:xfrm>
            <a:off x="6416614" y="4599381"/>
            <a:ext cx="350524" cy="366006"/>
          </a:xfrm>
          <a:custGeom>
            <a:avLst/>
            <a:gdLst>
              <a:gd name="T0" fmla="*/ 86 w 134"/>
              <a:gd name="T1" fmla="*/ 115 h 140"/>
              <a:gd name="T2" fmla="*/ 82 w 134"/>
              <a:gd name="T3" fmla="*/ 118 h 140"/>
              <a:gd name="T4" fmla="*/ 10 w 134"/>
              <a:gd name="T5" fmla="*/ 115 h 140"/>
              <a:gd name="T6" fmla="*/ 14 w 134"/>
              <a:gd name="T7" fmla="*/ 11 h 140"/>
              <a:gd name="T8" fmla="*/ 86 w 134"/>
              <a:gd name="T9" fmla="*/ 15 h 140"/>
              <a:gd name="T10" fmla="*/ 96 w 134"/>
              <a:gd name="T11" fmla="*/ 16 h 140"/>
              <a:gd name="T12" fmla="*/ 82 w 134"/>
              <a:gd name="T13" fmla="*/ 0 h 140"/>
              <a:gd name="T14" fmla="*/ 0 w 134"/>
              <a:gd name="T15" fmla="*/ 14 h 140"/>
              <a:gd name="T16" fmla="*/ 14 w 134"/>
              <a:gd name="T17" fmla="*/ 140 h 140"/>
              <a:gd name="T18" fmla="*/ 96 w 134"/>
              <a:gd name="T19" fmla="*/ 126 h 140"/>
              <a:gd name="T20" fmla="*/ 96 w 134"/>
              <a:gd name="T21" fmla="*/ 125 h 140"/>
              <a:gd name="T22" fmla="*/ 86 w 134"/>
              <a:gd name="T23" fmla="*/ 87 h 140"/>
              <a:gd name="T24" fmla="*/ 55 w 134"/>
              <a:gd name="T25" fmla="*/ 4 h 140"/>
              <a:gd name="T26" fmla="*/ 55 w 134"/>
              <a:gd name="T27" fmla="*/ 7 h 140"/>
              <a:gd name="T28" fmla="*/ 40 w 134"/>
              <a:gd name="T29" fmla="*/ 5 h 140"/>
              <a:gd name="T30" fmla="*/ 48 w 134"/>
              <a:gd name="T31" fmla="*/ 135 h 140"/>
              <a:gd name="T32" fmla="*/ 48 w 134"/>
              <a:gd name="T33" fmla="*/ 123 h 140"/>
              <a:gd name="T34" fmla="*/ 48 w 134"/>
              <a:gd name="T35" fmla="*/ 135 h 140"/>
              <a:gd name="T36" fmla="*/ 96 w 134"/>
              <a:gd name="T37" fmla="*/ 22 h 140"/>
              <a:gd name="T38" fmla="*/ 62 w 134"/>
              <a:gd name="T39" fmla="*/ 22 h 140"/>
              <a:gd name="T40" fmla="*/ 51 w 134"/>
              <a:gd name="T41" fmla="*/ 70 h 140"/>
              <a:gd name="T42" fmla="*/ 66 w 134"/>
              <a:gd name="T43" fmla="*/ 81 h 140"/>
              <a:gd name="T44" fmla="*/ 83 w 134"/>
              <a:gd name="T45" fmla="*/ 81 h 140"/>
              <a:gd name="T46" fmla="*/ 96 w 134"/>
              <a:gd name="T47" fmla="*/ 81 h 140"/>
              <a:gd name="T48" fmla="*/ 134 w 134"/>
              <a:gd name="T49" fmla="*/ 70 h 140"/>
              <a:gd name="T50" fmla="*/ 124 w 134"/>
              <a:gd name="T51" fmla="*/ 22 h 140"/>
              <a:gd name="T52" fmla="*/ 124 w 134"/>
              <a:gd name="T53" fmla="*/ 74 h 140"/>
              <a:gd name="T54" fmla="*/ 86 w 134"/>
              <a:gd name="T55" fmla="*/ 74 h 140"/>
              <a:gd name="T56" fmla="*/ 58 w 134"/>
              <a:gd name="T57" fmla="*/ 70 h 140"/>
              <a:gd name="T58" fmla="*/ 62 w 134"/>
              <a:gd name="T59" fmla="*/ 29 h 140"/>
              <a:gd name="T60" fmla="*/ 96 w 134"/>
              <a:gd name="T61" fmla="*/ 29 h 140"/>
              <a:gd name="T62" fmla="*/ 127 w 134"/>
              <a:gd name="T63" fmla="*/ 33 h 140"/>
              <a:gd name="T64" fmla="*/ 82 w 134"/>
              <a:gd name="T65" fmla="*/ 37 h 140"/>
              <a:gd name="T66" fmla="*/ 109 w 134"/>
              <a:gd name="T67" fmla="*/ 56 h 140"/>
              <a:gd name="T68" fmla="*/ 88 w 134"/>
              <a:gd name="T69" fmla="*/ 62 h 140"/>
              <a:gd name="T70" fmla="*/ 101 w 134"/>
              <a:gd name="T71" fmla="*/ 64 h 140"/>
              <a:gd name="T72" fmla="*/ 109 w 134"/>
              <a:gd name="T73" fmla="*/ 65 h 140"/>
              <a:gd name="T74" fmla="*/ 102 w 134"/>
              <a:gd name="T75" fmla="*/ 66 h 140"/>
              <a:gd name="T76" fmla="*/ 86 w 134"/>
              <a:gd name="T77" fmla="*/ 69 h 140"/>
              <a:gd name="T78" fmla="*/ 86 w 134"/>
              <a:gd name="T79" fmla="*/ 61 h 140"/>
              <a:gd name="T80" fmla="*/ 87 w 134"/>
              <a:gd name="T81" fmla="*/ 57 h 140"/>
              <a:gd name="T82" fmla="*/ 81 w 134"/>
              <a:gd name="T83" fmla="*/ 39 h 140"/>
              <a:gd name="T84" fmla="*/ 78 w 134"/>
              <a:gd name="T85" fmla="*/ 37 h 140"/>
              <a:gd name="T86" fmla="*/ 78 w 134"/>
              <a:gd name="T87" fmla="*/ 33 h 140"/>
              <a:gd name="T88" fmla="*/ 80 w 134"/>
              <a:gd name="T89" fmla="*/ 35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34" h="140">
                <a:moveTo>
                  <a:pt x="86" y="87"/>
                </a:moveTo>
                <a:cubicBezTo>
                  <a:pt x="86" y="115"/>
                  <a:pt x="86" y="115"/>
                  <a:pt x="86" y="115"/>
                </a:cubicBezTo>
                <a:cubicBezTo>
                  <a:pt x="86" y="115"/>
                  <a:pt x="86" y="115"/>
                  <a:pt x="86" y="115"/>
                </a:cubicBezTo>
                <a:cubicBezTo>
                  <a:pt x="86" y="117"/>
                  <a:pt x="84" y="118"/>
                  <a:pt x="82" y="118"/>
                </a:cubicBezTo>
                <a:cubicBezTo>
                  <a:pt x="14" y="118"/>
                  <a:pt x="14" y="118"/>
                  <a:pt x="14" y="118"/>
                </a:cubicBezTo>
                <a:cubicBezTo>
                  <a:pt x="12" y="118"/>
                  <a:pt x="10" y="117"/>
                  <a:pt x="10" y="1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3"/>
                  <a:pt x="12" y="11"/>
                  <a:pt x="14" y="11"/>
                </a:cubicBezTo>
                <a:cubicBezTo>
                  <a:pt x="82" y="11"/>
                  <a:pt x="82" y="11"/>
                  <a:pt x="82" y="11"/>
                </a:cubicBezTo>
                <a:cubicBezTo>
                  <a:pt x="84" y="11"/>
                  <a:pt x="86" y="13"/>
                  <a:pt x="86" y="15"/>
                </a:cubicBezTo>
                <a:cubicBezTo>
                  <a:pt x="86" y="16"/>
                  <a:pt x="86" y="16"/>
                  <a:pt x="86" y="16"/>
                </a:cubicBezTo>
                <a:cubicBezTo>
                  <a:pt x="96" y="16"/>
                  <a:pt x="96" y="16"/>
                  <a:pt x="96" y="16"/>
                </a:cubicBezTo>
                <a:cubicBezTo>
                  <a:pt x="96" y="14"/>
                  <a:pt x="96" y="14"/>
                  <a:pt x="96" y="14"/>
                </a:cubicBezTo>
                <a:cubicBezTo>
                  <a:pt x="96" y="6"/>
                  <a:pt x="90" y="0"/>
                  <a:pt x="82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6" y="0"/>
                  <a:pt x="0" y="6"/>
                  <a:pt x="0" y="14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4"/>
                  <a:pt x="6" y="140"/>
                  <a:pt x="14" y="140"/>
                </a:cubicBezTo>
                <a:cubicBezTo>
                  <a:pt x="82" y="140"/>
                  <a:pt x="82" y="140"/>
                  <a:pt x="82" y="140"/>
                </a:cubicBezTo>
                <a:cubicBezTo>
                  <a:pt x="90" y="140"/>
                  <a:pt x="96" y="134"/>
                  <a:pt x="96" y="126"/>
                </a:cubicBezTo>
                <a:cubicBezTo>
                  <a:pt x="96" y="126"/>
                  <a:pt x="96" y="126"/>
                  <a:pt x="96" y="126"/>
                </a:cubicBezTo>
                <a:cubicBezTo>
                  <a:pt x="96" y="125"/>
                  <a:pt x="96" y="125"/>
                  <a:pt x="96" y="125"/>
                </a:cubicBezTo>
                <a:cubicBezTo>
                  <a:pt x="96" y="87"/>
                  <a:pt x="96" y="87"/>
                  <a:pt x="96" y="87"/>
                </a:cubicBezTo>
                <a:cubicBezTo>
                  <a:pt x="86" y="87"/>
                  <a:pt x="86" y="87"/>
                  <a:pt x="86" y="87"/>
                </a:cubicBezTo>
                <a:close/>
                <a:moveTo>
                  <a:pt x="42" y="4"/>
                </a:moveTo>
                <a:cubicBezTo>
                  <a:pt x="55" y="4"/>
                  <a:pt x="55" y="4"/>
                  <a:pt x="55" y="4"/>
                </a:cubicBezTo>
                <a:cubicBezTo>
                  <a:pt x="55" y="4"/>
                  <a:pt x="56" y="4"/>
                  <a:pt x="56" y="5"/>
                </a:cubicBezTo>
                <a:cubicBezTo>
                  <a:pt x="56" y="6"/>
                  <a:pt x="55" y="7"/>
                  <a:pt x="55" y="7"/>
                </a:cubicBezTo>
                <a:cubicBezTo>
                  <a:pt x="42" y="7"/>
                  <a:pt x="42" y="7"/>
                  <a:pt x="42" y="7"/>
                </a:cubicBezTo>
                <a:cubicBezTo>
                  <a:pt x="41" y="7"/>
                  <a:pt x="40" y="6"/>
                  <a:pt x="40" y="5"/>
                </a:cubicBezTo>
                <a:cubicBezTo>
                  <a:pt x="40" y="4"/>
                  <a:pt x="41" y="4"/>
                  <a:pt x="42" y="4"/>
                </a:cubicBezTo>
                <a:close/>
                <a:moveTo>
                  <a:pt x="48" y="135"/>
                </a:moveTo>
                <a:cubicBezTo>
                  <a:pt x="45" y="135"/>
                  <a:pt x="42" y="133"/>
                  <a:pt x="42" y="129"/>
                </a:cubicBezTo>
                <a:cubicBezTo>
                  <a:pt x="42" y="125"/>
                  <a:pt x="45" y="123"/>
                  <a:pt x="48" y="123"/>
                </a:cubicBezTo>
                <a:cubicBezTo>
                  <a:pt x="52" y="123"/>
                  <a:pt x="54" y="125"/>
                  <a:pt x="54" y="129"/>
                </a:cubicBezTo>
                <a:cubicBezTo>
                  <a:pt x="54" y="133"/>
                  <a:pt x="52" y="135"/>
                  <a:pt x="48" y="135"/>
                </a:cubicBezTo>
                <a:close/>
                <a:moveTo>
                  <a:pt x="124" y="22"/>
                </a:moveTo>
                <a:cubicBezTo>
                  <a:pt x="96" y="22"/>
                  <a:pt x="96" y="22"/>
                  <a:pt x="96" y="22"/>
                </a:cubicBezTo>
                <a:cubicBezTo>
                  <a:pt x="86" y="22"/>
                  <a:pt x="86" y="22"/>
                  <a:pt x="86" y="22"/>
                </a:cubicBezTo>
                <a:cubicBezTo>
                  <a:pt x="62" y="22"/>
                  <a:pt x="62" y="22"/>
                  <a:pt x="62" y="22"/>
                </a:cubicBezTo>
                <a:cubicBezTo>
                  <a:pt x="56" y="22"/>
                  <a:pt x="51" y="27"/>
                  <a:pt x="51" y="33"/>
                </a:cubicBezTo>
                <a:cubicBezTo>
                  <a:pt x="51" y="70"/>
                  <a:pt x="51" y="70"/>
                  <a:pt x="51" y="70"/>
                </a:cubicBezTo>
                <a:cubicBezTo>
                  <a:pt x="51" y="76"/>
                  <a:pt x="56" y="81"/>
                  <a:pt x="62" y="81"/>
                </a:cubicBezTo>
                <a:cubicBezTo>
                  <a:pt x="66" y="81"/>
                  <a:pt x="66" y="81"/>
                  <a:pt x="66" y="81"/>
                </a:cubicBezTo>
                <a:cubicBezTo>
                  <a:pt x="66" y="102"/>
                  <a:pt x="66" y="102"/>
                  <a:pt x="66" y="102"/>
                </a:cubicBezTo>
                <a:cubicBezTo>
                  <a:pt x="83" y="81"/>
                  <a:pt x="83" y="81"/>
                  <a:pt x="83" y="81"/>
                </a:cubicBezTo>
                <a:cubicBezTo>
                  <a:pt x="86" y="81"/>
                  <a:pt x="86" y="81"/>
                  <a:pt x="86" y="81"/>
                </a:cubicBezTo>
                <a:cubicBezTo>
                  <a:pt x="96" y="81"/>
                  <a:pt x="96" y="81"/>
                  <a:pt x="96" y="81"/>
                </a:cubicBezTo>
                <a:cubicBezTo>
                  <a:pt x="124" y="81"/>
                  <a:pt x="124" y="81"/>
                  <a:pt x="124" y="81"/>
                </a:cubicBezTo>
                <a:cubicBezTo>
                  <a:pt x="129" y="81"/>
                  <a:pt x="134" y="76"/>
                  <a:pt x="134" y="70"/>
                </a:cubicBezTo>
                <a:cubicBezTo>
                  <a:pt x="134" y="33"/>
                  <a:pt x="134" y="33"/>
                  <a:pt x="134" y="33"/>
                </a:cubicBezTo>
                <a:cubicBezTo>
                  <a:pt x="134" y="27"/>
                  <a:pt x="129" y="22"/>
                  <a:pt x="124" y="22"/>
                </a:cubicBezTo>
                <a:close/>
                <a:moveTo>
                  <a:pt x="127" y="70"/>
                </a:moveTo>
                <a:cubicBezTo>
                  <a:pt x="127" y="72"/>
                  <a:pt x="126" y="74"/>
                  <a:pt x="124" y="74"/>
                </a:cubicBezTo>
                <a:cubicBezTo>
                  <a:pt x="96" y="74"/>
                  <a:pt x="96" y="74"/>
                  <a:pt x="96" y="74"/>
                </a:cubicBezTo>
                <a:cubicBezTo>
                  <a:pt x="86" y="74"/>
                  <a:pt x="86" y="74"/>
                  <a:pt x="86" y="74"/>
                </a:cubicBezTo>
                <a:cubicBezTo>
                  <a:pt x="62" y="74"/>
                  <a:pt x="62" y="74"/>
                  <a:pt x="62" y="74"/>
                </a:cubicBezTo>
                <a:cubicBezTo>
                  <a:pt x="60" y="74"/>
                  <a:pt x="58" y="72"/>
                  <a:pt x="58" y="70"/>
                </a:cubicBezTo>
                <a:cubicBezTo>
                  <a:pt x="58" y="33"/>
                  <a:pt x="58" y="33"/>
                  <a:pt x="58" y="33"/>
                </a:cubicBezTo>
                <a:cubicBezTo>
                  <a:pt x="58" y="30"/>
                  <a:pt x="60" y="29"/>
                  <a:pt x="62" y="29"/>
                </a:cubicBezTo>
                <a:cubicBezTo>
                  <a:pt x="86" y="29"/>
                  <a:pt x="86" y="29"/>
                  <a:pt x="86" y="29"/>
                </a:cubicBezTo>
                <a:cubicBezTo>
                  <a:pt x="96" y="29"/>
                  <a:pt x="96" y="29"/>
                  <a:pt x="96" y="29"/>
                </a:cubicBezTo>
                <a:cubicBezTo>
                  <a:pt x="124" y="29"/>
                  <a:pt x="124" y="29"/>
                  <a:pt x="124" y="29"/>
                </a:cubicBezTo>
                <a:cubicBezTo>
                  <a:pt x="126" y="29"/>
                  <a:pt x="127" y="30"/>
                  <a:pt x="127" y="33"/>
                </a:cubicBezTo>
                <a:lnTo>
                  <a:pt x="127" y="70"/>
                </a:lnTo>
                <a:close/>
                <a:moveTo>
                  <a:pt x="82" y="37"/>
                </a:moveTo>
                <a:cubicBezTo>
                  <a:pt x="112" y="41"/>
                  <a:pt x="112" y="41"/>
                  <a:pt x="112" y="41"/>
                </a:cubicBezTo>
                <a:cubicBezTo>
                  <a:pt x="109" y="56"/>
                  <a:pt x="109" y="56"/>
                  <a:pt x="109" y="56"/>
                </a:cubicBezTo>
                <a:cubicBezTo>
                  <a:pt x="90" y="57"/>
                  <a:pt x="90" y="57"/>
                  <a:pt x="90" y="57"/>
                </a:cubicBezTo>
                <a:cubicBezTo>
                  <a:pt x="88" y="62"/>
                  <a:pt x="88" y="62"/>
                  <a:pt x="88" y="62"/>
                </a:cubicBezTo>
                <a:cubicBezTo>
                  <a:pt x="89" y="62"/>
                  <a:pt x="89" y="63"/>
                  <a:pt x="90" y="64"/>
                </a:cubicBezTo>
                <a:cubicBezTo>
                  <a:pt x="101" y="64"/>
                  <a:pt x="101" y="64"/>
                  <a:pt x="101" y="64"/>
                </a:cubicBezTo>
                <a:cubicBezTo>
                  <a:pt x="102" y="62"/>
                  <a:pt x="103" y="61"/>
                  <a:pt x="105" y="61"/>
                </a:cubicBezTo>
                <a:cubicBezTo>
                  <a:pt x="107" y="61"/>
                  <a:pt x="109" y="63"/>
                  <a:pt x="109" y="65"/>
                </a:cubicBezTo>
                <a:cubicBezTo>
                  <a:pt x="109" y="67"/>
                  <a:pt x="107" y="69"/>
                  <a:pt x="105" y="69"/>
                </a:cubicBezTo>
                <a:cubicBezTo>
                  <a:pt x="103" y="69"/>
                  <a:pt x="102" y="68"/>
                  <a:pt x="102" y="66"/>
                </a:cubicBezTo>
                <a:cubicBezTo>
                  <a:pt x="89" y="66"/>
                  <a:pt x="89" y="66"/>
                  <a:pt x="89" y="66"/>
                </a:cubicBezTo>
                <a:cubicBezTo>
                  <a:pt x="89" y="68"/>
                  <a:pt x="87" y="69"/>
                  <a:pt x="86" y="69"/>
                </a:cubicBezTo>
                <a:cubicBezTo>
                  <a:pt x="84" y="69"/>
                  <a:pt x="82" y="67"/>
                  <a:pt x="82" y="65"/>
                </a:cubicBezTo>
                <a:cubicBezTo>
                  <a:pt x="82" y="63"/>
                  <a:pt x="84" y="61"/>
                  <a:pt x="86" y="61"/>
                </a:cubicBezTo>
                <a:cubicBezTo>
                  <a:pt x="86" y="61"/>
                  <a:pt x="86" y="61"/>
                  <a:pt x="86" y="61"/>
                </a:cubicBezTo>
                <a:cubicBezTo>
                  <a:pt x="87" y="57"/>
                  <a:pt x="87" y="57"/>
                  <a:pt x="87" y="57"/>
                </a:cubicBezTo>
                <a:cubicBezTo>
                  <a:pt x="86" y="57"/>
                  <a:pt x="86" y="57"/>
                  <a:pt x="86" y="57"/>
                </a:cubicBezTo>
                <a:cubicBezTo>
                  <a:pt x="81" y="39"/>
                  <a:pt x="81" y="39"/>
                  <a:pt x="81" y="39"/>
                </a:cubicBezTo>
                <a:cubicBezTo>
                  <a:pt x="78" y="37"/>
                  <a:pt x="78" y="37"/>
                  <a:pt x="78" y="37"/>
                </a:cubicBezTo>
                <a:cubicBezTo>
                  <a:pt x="78" y="37"/>
                  <a:pt x="78" y="37"/>
                  <a:pt x="78" y="37"/>
                </a:cubicBezTo>
                <a:cubicBezTo>
                  <a:pt x="77" y="37"/>
                  <a:pt x="76" y="36"/>
                  <a:pt x="76" y="35"/>
                </a:cubicBezTo>
                <a:cubicBezTo>
                  <a:pt x="76" y="34"/>
                  <a:pt x="77" y="33"/>
                  <a:pt x="78" y="33"/>
                </a:cubicBezTo>
                <a:cubicBezTo>
                  <a:pt x="79" y="33"/>
                  <a:pt x="80" y="34"/>
                  <a:pt x="80" y="35"/>
                </a:cubicBezTo>
                <a:cubicBezTo>
                  <a:pt x="80" y="35"/>
                  <a:pt x="80" y="35"/>
                  <a:pt x="80" y="35"/>
                </a:cubicBezTo>
                <a:lnTo>
                  <a:pt x="82" y="37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3" name="Freeform 11"/>
          <p:cNvSpPr>
            <a:spLocks noEditPoints="1"/>
          </p:cNvSpPr>
          <p:nvPr/>
        </p:nvSpPr>
        <p:spPr bwMode="auto">
          <a:xfrm>
            <a:off x="1446493" y="4587770"/>
            <a:ext cx="297451" cy="389228"/>
          </a:xfrm>
          <a:custGeom>
            <a:avLst/>
            <a:gdLst>
              <a:gd name="T0" fmla="*/ 95 w 114"/>
              <a:gd name="T1" fmla="*/ 99 h 149"/>
              <a:gd name="T2" fmla="*/ 93 w 114"/>
              <a:gd name="T3" fmla="*/ 98 h 149"/>
              <a:gd name="T4" fmla="*/ 89 w 114"/>
              <a:gd name="T5" fmla="*/ 96 h 149"/>
              <a:gd name="T6" fmla="*/ 74 w 114"/>
              <a:gd name="T7" fmla="*/ 85 h 149"/>
              <a:gd name="T8" fmla="*/ 90 w 114"/>
              <a:gd name="T9" fmla="*/ 58 h 149"/>
              <a:gd name="T10" fmla="*/ 57 w 114"/>
              <a:gd name="T11" fmla="*/ 1 h 149"/>
              <a:gd name="T12" fmla="*/ 19 w 114"/>
              <a:gd name="T13" fmla="*/ 41 h 149"/>
              <a:gd name="T14" fmla="*/ 42 w 114"/>
              <a:gd name="T15" fmla="*/ 87 h 149"/>
              <a:gd name="T16" fmla="*/ 25 w 114"/>
              <a:gd name="T17" fmla="*/ 96 h 149"/>
              <a:gd name="T18" fmla="*/ 21 w 114"/>
              <a:gd name="T19" fmla="*/ 98 h 149"/>
              <a:gd name="T20" fmla="*/ 19 w 114"/>
              <a:gd name="T21" fmla="*/ 99 h 149"/>
              <a:gd name="T22" fmla="*/ 0 w 114"/>
              <a:gd name="T23" fmla="*/ 123 h 149"/>
              <a:gd name="T24" fmla="*/ 1 w 114"/>
              <a:gd name="T25" fmla="*/ 149 h 149"/>
              <a:gd name="T26" fmla="*/ 113 w 114"/>
              <a:gd name="T27" fmla="*/ 149 h 149"/>
              <a:gd name="T28" fmla="*/ 114 w 114"/>
              <a:gd name="T29" fmla="*/ 147 h 149"/>
              <a:gd name="T30" fmla="*/ 95 w 114"/>
              <a:gd name="T31" fmla="*/ 99 h 149"/>
              <a:gd name="T32" fmla="*/ 82 w 114"/>
              <a:gd name="T33" fmla="*/ 28 h 149"/>
              <a:gd name="T34" fmla="*/ 30 w 114"/>
              <a:gd name="T35" fmla="*/ 26 h 149"/>
              <a:gd name="T36" fmla="*/ 40 w 114"/>
              <a:gd name="T37" fmla="*/ 74 h 149"/>
              <a:gd name="T38" fmla="*/ 33 w 114"/>
              <a:gd name="T39" fmla="*/ 61 h 149"/>
              <a:gd name="T40" fmla="*/ 43 w 114"/>
              <a:gd name="T41" fmla="*/ 25 h 149"/>
              <a:gd name="T42" fmla="*/ 62 w 114"/>
              <a:gd name="T43" fmla="*/ 42 h 149"/>
              <a:gd name="T44" fmla="*/ 50 w 114"/>
              <a:gd name="T45" fmla="*/ 29 h 149"/>
              <a:gd name="T46" fmla="*/ 77 w 114"/>
              <a:gd name="T47" fmla="*/ 43 h 149"/>
              <a:gd name="T48" fmla="*/ 80 w 114"/>
              <a:gd name="T49" fmla="*/ 47 h 149"/>
              <a:gd name="T50" fmla="*/ 67 w 114"/>
              <a:gd name="T51" fmla="*/ 68 h 149"/>
              <a:gd name="T52" fmla="*/ 56 w 114"/>
              <a:gd name="T53" fmla="*/ 70 h 149"/>
              <a:gd name="T54" fmla="*/ 67 w 114"/>
              <a:gd name="T55" fmla="*/ 70 h 149"/>
              <a:gd name="T56" fmla="*/ 81 w 114"/>
              <a:gd name="T57" fmla="*/ 50 h 149"/>
              <a:gd name="T58" fmla="*/ 82 w 114"/>
              <a:gd name="T59" fmla="*/ 57 h 149"/>
              <a:gd name="T60" fmla="*/ 73 w 114"/>
              <a:gd name="T61" fmla="*/ 74 h 149"/>
              <a:gd name="T62" fmla="*/ 73 w 114"/>
              <a:gd name="T63" fmla="*/ 74 h 149"/>
              <a:gd name="T64" fmla="*/ 57 w 114"/>
              <a:gd name="T65" fmla="*/ 85 h 149"/>
              <a:gd name="T66" fmla="*/ 42 w 114"/>
              <a:gd name="T67" fmla="*/ 76 h 149"/>
              <a:gd name="T68" fmla="*/ 79 w 114"/>
              <a:gd name="T69" fmla="*/ 99 h 149"/>
              <a:gd name="T70" fmla="*/ 57 w 114"/>
              <a:gd name="T71" fmla="*/ 113 h 149"/>
              <a:gd name="T72" fmla="*/ 36 w 114"/>
              <a:gd name="T73" fmla="*/ 100 h 149"/>
              <a:gd name="T74" fmla="*/ 41 w 114"/>
              <a:gd name="T75" fmla="*/ 93 h 149"/>
              <a:gd name="T76" fmla="*/ 42 w 114"/>
              <a:gd name="T77" fmla="*/ 92 h 149"/>
              <a:gd name="T78" fmla="*/ 42 w 114"/>
              <a:gd name="T79" fmla="*/ 91 h 149"/>
              <a:gd name="T80" fmla="*/ 43 w 114"/>
              <a:gd name="T81" fmla="*/ 86 h 149"/>
              <a:gd name="T82" fmla="*/ 53 w 114"/>
              <a:gd name="T83" fmla="*/ 86 h 149"/>
              <a:gd name="T84" fmla="*/ 57 w 114"/>
              <a:gd name="T85" fmla="*/ 87 h 149"/>
              <a:gd name="T86" fmla="*/ 73 w 114"/>
              <a:gd name="T87" fmla="*/ 76 h 149"/>
              <a:gd name="T88" fmla="*/ 74 w 114"/>
              <a:gd name="T89" fmla="*/ 92 h 149"/>
              <a:gd name="T90" fmla="*/ 74 w 114"/>
              <a:gd name="T91" fmla="*/ 92 h 149"/>
              <a:gd name="T92" fmla="*/ 75 w 114"/>
              <a:gd name="T93" fmla="*/ 93 h 149"/>
              <a:gd name="T94" fmla="*/ 82 w 114"/>
              <a:gd name="T95" fmla="*/ 9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4" h="149">
                <a:moveTo>
                  <a:pt x="95" y="99"/>
                </a:moveTo>
                <a:cubicBezTo>
                  <a:pt x="95" y="99"/>
                  <a:pt x="95" y="99"/>
                  <a:pt x="95" y="99"/>
                </a:cubicBezTo>
                <a:cubicBezTo>
                  <a:pt x="95" y="99"/>
                  <a:pt x="94" y="98"/>
                  <a:pt x="94" y="98"/>
                </a:cubicBezTo>
                <a:cubicBezTo>
                  <a:pt x="93" y="98"/>
                  <a:pt x="93" y="98"/>
                  <a:pt x="93" y="98"/>
                </a:cubicBezTo>
                <a:cubicBezTo>
                  <a:pt x="92" y="97"/>
                  <a:pt x="90" y="97"/>
                  <a:pt x="89" y="96"/>
                </a:cubicBezTo>
                <a:cubicBezTo>
                  <a:pt x="89" y="96"/>
                  <a:pt x="89" y="96"/>
                  <a:pt x="89" y="96"/>
                </a:cubicBezTo>
                <a:cubicBezTo>
                  <a:pt x="84" y="94"/>
                  <a:pt x="80" y="93"/>
                  <a:pt x="75" y="92"/>
                </a:cubicBezTo>
                <a:cubicBezTo>
                  <a:pt x="75" y="90"/>
                  <a:pt x="74" y="88"/>
                  <a:pt x="74" y="85"/>
                </a:cubicBezTo>
                <a:cubicBezTo>
                  <a:pt x="79" y="85"/>
                  <a:pt x="93" y="81"/>
                  <a:pt x="92" y="79"/>
                </a:cubicBezTo>
                <a:cubicBezTo>
                  <a:pt x="87" y="74"/>
                  <a:pt x="89" y="64"/>
                  <a:pt x="90" y="58"/>
                </a:cubicBezTo>
                <a:cubicBezTo>
                  <a:pt x="92" y="44"/>
                  <a:pt x="94" y="38"/>
                  <a:pt x="89" y="22"/>
                </a:cubicBezTo>
                <a:cubicBezTo>
                  <a:pt x="85" y="11"/>
                  <a:pt x="72" y="0"/>
                  <a:pt x="57" y="1"/>
                </a:cubicBezTo>
                <a:cubicBezTo>
                  <a:pt x="51" y="1"/>
                  <a:pt x="46" y="3"/>
                  <a:pt x="40" y="7"/>
                </a:cubicBezTo>
                <a:cubicBezTo>
                  <a:pt x="27" y="9"/>
                  <a:pt x="18" y="20"/>
                  <a:pt x="19" y="41"/>
                </a:cubicBezTo>
                <a:cubicBezTo>
                  <a:pt x="20" y="52"/>
                  <a:pt x="29" y="65"/>
                  <a:pt x="21" y="79"/>
                </a:cubicBezTo>
                <a:cubicBezTo>
                  <a:pt x="19" y="81"/>
                  <a:pt x="34" y="88"/>
                  <a:pt x="42" y="87"/>
                </a:cubicBezTo>
                <a:cubicBezTo>
                  <a:pt x="42" y="89"/>
                  <a:pt x="41" y="90"/>
                  <a:pt x="41" y="91"/>
                </a:cubicBezTo>
                <a:cubicBezTo>
                  <a:pt x="35" y="92"/>
                  <a:pt x="30" y="94"/>
                  <a:pt x="25" y="96"/>
                </a:cubicBezTo>
                <a:cubicBezTo>
                  <a:pt x="25" y="96"/>
                  <a:pt x="25" y="96"/>
                  <a:pt x="25" y="96"/>
                </a:cubicBezTo>
                <a:cubicBezTo>
                  <a:pt x="24" y="97"/>
                  <a:pt x="22" y="97"/>
                  <a:pt x="21" y="98"/>
                </a:cubicBezTo>
                <a:cubicBezTo>
                  <a:pt x="21" y="98"/>
                  <a:pt x="21" y="98"/>
                  <a:pt x="20" y="98"/>
                </a:cubicBezTo>
                <a:cubicBezTo>
                  <a:pt x="20" y="98"/>
                  <a:pt x="19" y="99"/>
                  <a:pt x="19" y="99"/>
                </a:cubicBezTo>
                <a:cubicBezTo>
                  <a:pt x="19" y="99"/>
                  <a:pt x="19" y="99"/>
                  <a:pt x="19" y="99"/>
                </a:cubicBezTo>
                <a:cubicBezTo>
                  <a:pt x="7" y="105"/>
                  <a:pt x="0" y="114"/>
                  <a:pt x="0" y="123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49"/>
                  <a:pt x="1" y="149"/>
                  <a:pt x="1" y="149"/>
                </a:cubicBezTo>
                <a:cubicBezTo>
                  <a:pt x="1" y="149"/>
                  <a:pt x="1" y="149"/>
                  <a:pt x="1" y="149"/>
                </a:cubicBezTo>
                <a:cubicBezTo>
                  <a:pt x="113" y="149"/>
                  <a:pt x="113" y="149"/>
                  <a:pt x="113" y="149"/>
                </a:cubicBezTo>
                <a:cubicBezTo>
                  <a:pt x="113" y="149"/>
                  <a:pt x="113" y="148"/>
                  <a:pt x="113" y="148"/>
                </a:cubicBezTo>
                <a:cubicBezTo>
                  <a:pt x="113" y="147"/>
                  <a:pt x="114" y="147"/>
                  <a:pt x="114" y="147"/>
                </a:cubicBezTo>
                <a:cubicBezTo>
                  <a:pt x="114" y="123"/>
                  <a:pt x="114" y="123"/>
                  <a:pt x="114" y="123"/>
                </a:cubicBezTo>
                <a:cubicBezTo>
                  <a:pt x="114" y="114"/>
                  <a:pt x="107" y="105"/>
                  <a:pt x="95" y="99"/>
                </a:cubicBezTo>
                <a:close/>
                <a:moveTo>
                  <a:pt x="59" y="7"/>
                </a:moveTo>
                <a:cubicBezTo>
                  <a:pt x="70" y="8"/>
                  <a:pt x="78" y="17"/>
                  <a:pt x="82" y="28"/>
                </a:cubicBezTo>
                <a:cubicBezTo>
                  <a:pt x="77" y="20"/>
                  <a:pt x="69" y="14"/>
                  <a:pt x="59" y="12"/>
                </a:cubicBezTo>
                <a:cubicBezTo>
                  <a:pt x="47" y="11"/>
                  <a:pt x="36" y="17"/>
                  <a:pt x="30" y="26"/>
                </a:cubicBezTo>
                <a:cubicBezTo>
                  <a:pt x="34" y="13"/>
                  <a:pt x="46" y="5"/>
                  <a:pt x="59" y="7"/>
                </a:cubicBezTo>
                <a:close/>
                <a:moveTo>
                  <a:pt x="40" y="74"/>
                </a:moveTo>
                <a:cubicBezTo>
                  <a:pt x="40" y="73"/>
                  <a:pt x="40" y="73"/>
                  <a:pt x="40" y="73"/>
                </a:cubicBezTo>
                <a:cubicBezTo>
                  <a:pt x="37" y="69"/>
                  <a:pt x="34" y="65"/>
                  <a:pt x="33" y="61"/>
                </a:cubicBezTo>
                <a:cubicBezTo>
                  <a:pt x="32" y="56"/>
                  <a:pt x="32" y="52"/>
                  <a:pt x="33" y="47"/>
                </a:cubicBezTo>
                <a:cubicBezTo>
                  <a:pt x="34" y="39"/>
                  <a:pt x="37" y="32"/>
                  <a:pt x="43" y="25"/>
                </a:cubicBezTo>
                <a:cubicBezTo>
                  <a:pt x="44" y="28"/>
                  <a:pt x="46" y="30"/>
                  <a:pt x="48" y="33"/>
                </a:cubicBezTo>
                <a:cubicBezTo>
                  <a:pt x="51" y="37"/>
                  <a:pt x="56" y="41"/>
                  <a:pt x="62" y="42"/>
                </a:cubicBezTo>
                <a:cubicBezTo>
                  <a:pt x="59" y="40"/>
                  <a:pt x="55" y="37"/>
                  <a:pt x="52" y="32"/>
                </a:cubicBezTo>
                <a:cubicBezTo>
                  <a:pt x="52" y="31"/>
                  <a:pt x="51" y="30"/>
                  <a:pt x="50" y="29"/>
                </a:cubicBezTo>
                <a:cubicBezTo>
                  <a:pt x="51" y="30"/>
                  <a:pt x="52" y="31"/>
                  <a:pt x="53" y="32"/>
                </a:cubicBezTo>
                <a:cubicBezTo>
                  <a:pt x="62" y="39"/>
                  <a:pt x="73" y="42"/>
                  <a:pt x="77" y="43"/>
                </a:cubicBezTo>
                <a:cubicBezTo>
                  <a:pt x="72" y="40"/>
                  <a:pt x="68" y="37"/>
                  <a:pt x="64" y="33"/>
                </a:cubicBezTo>
                <a:cubicBezTo>
                  <a:pt x="70" y="36"/>
                  <a:pt x="75" y="39"/>
                  <a:pt x="80" y="47"/>
                </a:cubicBezTo>
                <a:cubicBezTo>
                  <a:pt x="80" y="47"/>
                  <a:pt x="80" y="47"/>
                  <a:pt x="80" y="47"/>
                </a:cubicBezTo>
                <a:cubicBezTo>
                  <a:pt x="80" y="56"/>
                  <a:pt x="74" y="64"/>
                  <a:pt x="67" y="68"/>
                </a:cubicBezTo>
                <a:cubicBezTo>
                  <a:pt x="66" y="66"/>
                  <a:pt x="64" y="65"/>
                  <a:pt x="62" y="65"/>
                </a:cubicBezTo>
                <a:cubicBezTo>
                  <a:pt x="59" y="65"/>
                  <a:pt x="56" y="67"/>
                  <a:pt x="56" y="70"/>
                </a:cubicBezTo>
                <a:cubicBezTo>
                  <a:pt x="56" y="72"/>
                  <a:pt x="59" y="74"/>
                  <a:pt x="62" y="74"/>
                </a:cubicBezTo>
                <a:cubicBezTo>
                  <a:pt x="65" y="74"/>
                  <a:pt x="67" y="72"/>
                  <a:pt x="67" y="70"/>
                </a:cubicBezTo>
                <a:cubicBezTo>
                  <a:pt x="67" y="69"/>
                  <a:pt x="67" y="69"/>
                  <a:pt x="67" y="69"/>
                </a:cubicBezTo>
                <a:cubicBezTo>
                  <a:pt x="75" y="65"/>
                  <a:pt x="80" y="58"/>
                  <a:pt x="81" y="50"/>
                </a:cubicBezTo>
                <a:cubicBezTo>
                  <a:pt x="81" y="50"/>
                  <a:pt x="81" y="50"/>
                  <a:pt x="81" y="50"/>
                </a:cubicBezTo>
                <a:cubicBezTo>
                  <a:pt x="82" y="52"/>
                  <a:pt x="82" y="54"/>
                  <a:pt x="82" y="57"/>
                </a:cubicBezTo>
                <a:cubicBezTo>
                  <a:pt x="81" y="62"/>
                  <a:pt x="78" y="68"/>
                  <a:pt x="74" y="73"/>
                </a:cubicBezTo>
                <a:cubicBezTo>
                  <a:pt x="74" y="73"/>
                  <a:pt x="74" y="73"/>
                  <a:pt x="73" y="74"/>
                </a:cubicBezTo>
                <a:cubicBezTo>
                  <a:pt x="73" y="74"/>
                  <a:pt x="73" y="74"/>
                  <a:pt x="73" y="74"/>
                </a:cubicBezTo>
                <a:cubicBezTo>
                  <a:pt x="73" y="74"/>
                  <a:pt x="73" y="74"/>
                  <a:pt x="73" y="74"/>
                </a:cubicBezTo>
                <a:cubicBezTo>
                  <a:pt x="68" y="80"/>
                  <a:pt x="63" y="84"/>
                  <a:pt x="59" y="85"/>
                </a:cubicBezTo>
                <a:cubicBezTo>
                  <a:pt x="58" y="85"/>
                  <a:pt x="58" y="86"/>
                  <a:pt x="57" y="85"/>
                </a:cubicBezTo>
                <a:cubicBezTo>
                  <a:pt x="57" y="85"/>
                  <a:pt x="56" y="85"/>
                  <a:pt x="56" y="85"/>
                </a:cubicBezTo>
                <a:cubicBezTo>
                  <a:pt x="52" y="85"/>
                  <a:pt x="47" y="81"/>
                  <a:pt x="42" y="76"/>
                </a:cubicBezTo>
                <a:cubicBezTo>
                  <a:pt x="42" y="75"/>
                  <a:pt x="41" y="74"/>
                  <a:pt x="40" y="74"/>
                </a:cubicBezTo>
                <a:close/>
                <a:moveTo>
                  <a:pt x="79" y="99"/>
                </a:moveTo>
                <a:cubicBezTo>
                  <a:pt x="78" y="99"/>
                  <a:pt x="78" y="99"/>
                  <a:pt x="78" y="100"/>
                </a:cubicBezTo>
                <a:cubicBezTo>
                  <a:pt x="72" y="106"/>
                  <a:pt x="65" y="113"/>
                  <a:pt x="57" y="113"/>
                </a:cubicBezTo>
                <a:cubicBezTo>
                  <a:pt x="50" y="113"/>
                  <a:pt x="43" y="107"/>
                  <a:pt x="37" y="101"/>
                </a:cubicBezTo>
                <a:cubicBezTo>
                  <a:pt x="37" y="100"/>
                  <a:pt x="37" y="100"/>
                  <a:pt x="36" y="100"/>
                </a:cubicBezTo>
                <a:cubicBezTo>
                  <a:pt x="35" y="98"/>
                  <a:pt x="33" y="97"/>
                  <a:pt x="32" y="95"/>
                </a:cubicBezTo>
                <a:cubicBezTo>
                  <a:pt x="35" y="94"/>
                  <a:pt x="38" y="94"/>
                  <a:pt x="41" y="93"/>
                </a:cubicBezTo>
                <a:cubicBezTo>
                  <a:pt x="41" y="93"/>
                  <a:pt x="42" y="93"/>
                  <a:pt x="42" y="93"/>
                </a:cubicBezTo>
                <a:cubicBezTo>
                  <a:pt x="42" y="93"/>
                  <a:pt x="42" y="93"/>
                  <a:pt x="42" y="92"/>
                </a:cubicBezTo>
                <a:cubicBezTo>
                  <a:pt x="42" y="92"/>
                  <a:pt x="42" y="92"/>
                  <a:pt x="42" y="92"/>
                </a:cubicBezTo>
                <a:cubicBezTo>
                  <a:pt x="42" y="92"/>
                  <a:pt x="42" y="92"/>
                  <a:pt x="42" y="91"/>
                </a:cubicBezTo>
                <a:cubicBezTo>
                  <a:pt x="42" y="91"/>
                  <a:pt x="42" y="91"/>
                  <a:pt x="42" y="91"/>
                </a:cubicBezTo>
                <a:cubicBezTo>
                  <a:pt x="43" y="90"/>
                  <a:pt x="43" y="88"/>
                  <a:pt x="43" y="86"/>
                </a:cubicBezTo>
                <a:cubicBezTo>
                  <a:pt x="43" y="83"/>
                  <a:pt x="43" y="80"/>
                  <a:pt x="42" y="78"/>
                </a:cubicBezTo>
                <a:cubicBezTo>
                  <a:pt x="46" y="81"/>
                  <a:pt x="50" y="84"/>
                  <a:pt x="53" y="86"/>
                </a:cubicBezTo>
                <a:cubicBezTo>
                  <a:pt x="55" y="86"/>
                  <a:pt x="56" y="87"/>
                  <a:pt x="57" y="87"/>
                </a:cubicBezTo>
                <a:cubicBezTo>
                  <a:pt x="57" y="87"/>
                  <a:pt x="57" y="87"/>
                  <a:pt x="57" y="87"/>
                </a:cubicBezTo>
                <a:cubicBezTo>
                  <a:pt x="59" y="87"/>
                  <a:pt x="61" y="86"/>
                  <a:pt x="62" y="85"/>
                </a:cubicBezTo>
                <a:cubicBezTo>
                  <a:pt x="66" y="83"/>
                  <a:pt x="69" y="80"/>
                  <a:pt x="73" y="76"/>
                </a:cubicBezTo>
                <a:cubicBezTo>
                  <a:pt x="73" y="79"/>
                  <a:pt x="73" y="85"/>
                  <a:pt x="73" y="85"/>
                </a:cubicBezTo>
                <a:cubicBezTo>
                  <a:pt x="73" y="85"/>
                  <a:pt x="73" y="90"/>
                  <a:pt x="74" y="92"/>
                </a:cubicBezTo>
                <a:cubicBezTo>
                  <a:pt x="74" y="92"/>
                  <a:pt x="74" y="92"/>
                  <a:pt x="74" y="92"/>
                </a:cubicBezTo>
                <a:cubicBezTo>
                  <a:pt x="74" y="92"/>
                  <a:pt x="74" y="92"/>
                  <a:pt x="74" y="92"/>
                </a:cubicBezTo>
                <a:cubicBezTo>
                  <a:pt x="74" y="93"/>
                  <a:pt x="74" y="93"/>
                  <a:pt x="74" y="93"/>
                </a:cubicBezTo>
                <a:cubicBezTo>
                  <a:pt x="74" y="93"/>
                  <a:pt x="75" y="93"/>
                  <a:pt x="75" y="93"/>
                </a:cubicBezTo>
                <a:cubicBezTo>
                  <a:pt x="75" y="93"/>
                  <a:pt x="75" y="94"/>
                  <a:pt x="76" y="94"/>
                </a:cubicBezTo>
                <a:cubicBezTo>
                  <a:pt x="78" y="94"/>
                  <a:pt x="80" y="94"/>
                  <a:pt x="82" y="95"/>
                </a:cubicBezTo>
                <a:cubicBezTo>
                  <a:pt x="81" y="96"/>
                  <a:pt x="80" y="98"/>
                  <a:pt x="79" y="99"/>
                </a:cubicBez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4" name="Freeform 19"/>
          <p:cNvSpPr>
            <a:spLocks noEditPoints="1"/>
          </p:cNvSpPr>
          <p:nvPr/>
        </p:nvSpPr>
        <p:spPr bwMode="auto">
          <a:xfrm>
            <a:off x="6408874" y="5794249"/>
            <a:ext cx="366007" cy="316246"/>
          </a:xfrm>
          <a:custGeom>
            <a:avLst/>
            <a:gdLst>
              <a:gd name="T0" fmla="*/ 33 w 140"/>
              <a:gd name="T1" fmla="*/ 121 h 121"/>
              <a:gd name="T2" fmla="*/ 33 w 140"/>
              <a:gd name="T3" fmla="*/ 97 h 121"/>
              <a:gd name="T4" fmla="*/ 115 w 140"/>
              <a:gd name="T5" fmla="*/ 97 h 121"/>
              <a:gd name="T6" fmla="*/ 115 w 140"/>
              <a:gd name="T7" fmla="*/ 121 h 121"/>
              <a:gd name="T8" fmla="*/ 115 w 140"/>
              <a:gd name="T9" fmla="*/ 97 h 121"/>
              <a:gd name="T10" fmla="*/ 133 w 140"/>
              <a:gd name="T11" fmla="*/ 103 h 121"/>
              <a:gd name="T12" fmla="*/ 115 w 140"/>
              <a:gd name="T13" fmla="*/ 95 h 121"/>
              <a:gd name="T14" fmla="*/ 45 w 140"/>
              <a:gd name="T15" fmla="*/ 103 h 121"/>
              <a:gd name="T16" fmla="*/ 20 w 140"/>
              <a:gd name="T17" fmla="*/ 103 h 121"/>
              <a:gd name="T18" fmla="*/ 6 w 140"/>
              <a:gd name="T19" fmla="*/ 103 h 121"/>
              <a:gd name="T20" fmla="*/ 0 w 140"/>
              <a:gd name="T21" fmla="*/ 72 h 121"/>
              <a:gd name="T22" fmla="*/ 17 w 140"/>
              <a:gd name="T23" fmla="*/ 44 h 121"/>
              <a:gd name="T24" fmla="*/ 44 w 140"/>
              <a:gd name="T25" fmla="*/ 40 h 121"/>
              <a:gd name="T26" fmla="*/ 49 w 140"/>
              <a:gd name="T27" fmla="*/ 88 h 121"/>
              <a:gd name="T28" fmla="*/ 140 w 140"/>
              <a:gd name="T29" fmla="*/ 96 h 121"/>
              <a:gd name="T30" fmla="*/ 39 w 140"/>
              <a:gd name="T31" fmla="*/ 47 h 121"/>
              <a:gd name="T32" fmla="*/ 23 w 140"/>
              <a:gd name="T33" fmla="*/ 48 h 121"/>
              <a:gd name="T34" fmla="*/ 9 w 140"/>
              <a:gd name="T35" fmla="*/ 69 h 121"/>
              <a:gd name="T36" fmla="*/ 12 w 140"/>
              <a:gd name="T37" fmla="*/ 73 h 121"/>
              <a:gd name="T38" fmla="*/ 41 w 140"/>
              <a:gd name="T39" fmla="*/ 71 h 121"/>
              <a:gd name="T40" fmla="*/ 139 w 140"/>
              <a:gd name="T41" fmla="*/ 73 h 121"/>
              <a:gd name="T42" fmla="*/ 99 w 140"/>
              <a:gd name="T43" fmla="*/ 56 h 121"/>
              <a:gd name="T44" fmla="*/ 129 w 140"/>
              <a:gd name="T45" fmla="*/ 84 h 121"/>
              <a:gd name="T46" fmla="*/ 139 w 140"/>
              <a:gd name="T47" fmla="*/ 34 h 121"/>
              <a:gd name="T48" fmla="*/ 99 w 140"/>
              <a:gd name="T49" fmla="*/ 23 h 121"/>
              <a:gd name="T50" fmla="*/ 139 w 140"/>
              <a:gd name="T51" fmla="*/ 51 h 121"/>
              <a:gd name="T52" fmla="*/ 64 w 140"/>
              <a:gd name="T53" fmla="*/ 84 h 121"/>
              <a:gd name="T54" fmla="*/ 94 w 140"/>
              <a:gd name="T55" fmla="*/ 56 h 121"/>
              <a:gd name="T56" fmla="*/ 53 w 140"/>
              <a:gd name="T57" fmla="*/ 73 h 121"/>
              <a:gd name="T58" fmla="*/ 94 w 140"/>
              <a:gd name="T59" fmla="*/ 23 h 121"/>
              <a:gd name="T60" fmla="*/ 53 w 140"/>
              <a:gd name="T61" fmla="*/ 34 h 121"/>
              <a:gd name="T62" fmla="*/ 94 w 140"/>
              <a:gd name="T63" fmla="*/ 51 h 121"/>
              <a:gd name="T64" fmla="*/ 69 w 140"/>
              <a:gd name="T65" fmla="*/ 11 h 121"/>
              <a:gd name="T66" fmla="*/ 69 w 140"/>
              <a:gd name="T67" fmla="*/ 11 h 121"/>
              <a:gd name="T68" fmla="*/ 78 w 140"/>
              <a:gd name="T69" fmla="*/ 10 h 121"/>
              <a:gd name="T70" fmla="*/ 99 w 140"/>
              <a:gd name="T71" fmla="*/ 21 h 121"/>
              <a:gd name="T72" fmla="*/ 99 w 140"/>
              <a:gd name="T73" fmla="*/ 21 h 121"/>
              <a:gd name="T74" fmla="*/ 114 w 140"/>
              <a:gd name="T75" fmla="*/ 1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121">
                <a:moveTo>
                  <a:pt x="45" y="109"/>
                </a:moveTo>
                <a:cubicBezTo>
                  <a:pt x="45" y="116"/>
                  <a:pt x="39" y="121"/>
                  <a:pt x="33" y="121"/>
                </a:cubicBezTo>
                <a:cubicBezTo>
                  <a:pt x="26" y="121"/>
                  <a:pt x="21" y="116"/>
                  <a:pt x="21" y="109"/>
                </a:cubicBezTo>
                <a:cubicBezTo>
                  <a:pt x="21" y="103"/>
                  <a:pt x="26" y="97"/>
                  <a:pt x="33" y="97"/>
                </a:cubicBezTo>
                <a:cubicBezTo>
                  <a:pt x="39" y="97"/>
                  <a:pt x="45" y="103"/>
                  <a:pt x="45" y="109"/>
                </a:cubicBezTo>
                <a:close/>
                <a:moveTo>
                  <a:pt x="115" y="97"/>
                </a:moveTo>
                <a:cubicBezTo>
                  <a:pt x="108" y="97"/>
                  <a:pt x="103" y="103"/>
                  <a:pt x="103" y="109"/>
                </a:cubicBezTo>
                <a:cubicBezTo>
                  <a:pt x="103" y="116"/>
                  <a:pt x="108" y="121"/>
                  <a:pt x="115" y="121"/>
                </a:cubicBezTo>
                <a:cubicBezTo>
                  <a:pt x="121" y="121"/>
                  <a:pt x="126" y="116"/>
                  <a:pt x="126" y="109"/>
                </a:cubicBezTo>
                <a:cubicBezTo>
                  <a:pt x="126" y="103"/>
                  <a:pt x="121" y="97"/>
                  <a:pt x="115" y="97"/>
                </a:cubicBezTo>
                <a:close/>
                <a:moveTo>
                  <a:pt x="140" y="96"/>
                </a:moveTo>
                <a:cubicBezTo>
                  <a:pt x="140" y="100"/>
                  <a:pt x="137" y="103"/>
                  <a:pt x="133" y="103"/>
                </a:cubicBezTo>
                <a:cubicBezTo>
                  <a:pt x="127" y="103"/>
                  <a:pt x="127" y="103"/>
                  <a:pt x="127" y="103"/>
                </a:cubicBezTo>
                <a:cubicBezTo>
                  <a:pt x="125" y="98"/>
                  <a:pt x="120" y="95"/>
                  <a:pt x="115" y="95"/>
                </a:cubicBezTo>
                <a:cubicBezTo>
                  <a:pt x="109" y="95"/>
                  <a:pt x="104" y="98"/>
                  <a:pt x="102" y="103"/>
                </a:cubicBezTo>
                <a:cubicBezTo>
                  <a:pt x="45" y="103"/>
                  <a:pt x="45" y="103"/>
                  <a:pt x="45" y="103"/>
                </a:cubicBezTo>
                <a:cubicBezTo>
                  <a:pt x="43" y="98"/>
                  <a:pt x="38" y="95"/>
                  <a:pt x="33" y="95"/>
                </a:cubicBezTo>
                <a:cubicBezTo>
                  <a:pt x="27" y="95"/>
                  <a:pt x="22" y="98"/>
                  <a:pt x="20" y="103"/>
                </a:cubicBezTo>
                <a:cubicBezTo>
                  <a:pt x="13" y="103"/>
                  <a:pt x="13" y="103"/>
                  <a:pt x="13" y="103"/>
                </a:cubicBezTo>
                <a:cubicBezTo>
                  <a:pt x="6" y="103"/>
                  <a:pt x="6" y="103"/>
                  <a:pt x="6" y="103"/>
                </a:cubicBezTo>
                <a:cubicBezTo>
                  <a:pt x="3" y="103"/>
                  <a:pt x="0" y="101"/>
                  <a:pt x="0" y="98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69"/>
                  <a:pt x="2" y="65"/>
                  <a:pt x="3" y="63"/>
                </a:cubicBezTo>
                <a:cubicBezTo>
                  <a:pt x="17" y="44"/>
                  <a:pt x="17" y="44"/>
                  <a:pt x="17" y="44"/>
                </a:cubicBezTo>
                <a:cubicBezTo>
                  <a:pt x="19" y="42"/>
                  <a:pt x="23" y="40"/>
                  <a:pt x="25" y="40"/>
                </a:cubicBezTo>
                <a:cubicBezTo>
                  <a:pt x="44" y="40"/>
                  <a:pt x="44" y="40"/>
                  <a:pt x="44" y="40"/>
                </a:cubicBezTo>
                <a:cubicBezTo>
                  <a:pt x="47" y="40"/>
                  <a:pt x="49" y="42"/>
                  <a:pt x="49" y="45"/>
                </a:cubicBezTo>
                <a:cubicBezTo>
                  <a:pt x="49" y="88"/>
                  <a:pt x="49" y="88"/>
                  <a:pt x="49" y="88"/>
                </a:cubicBezTo>
                <a:cubicBezTo>
                  <a:pt x="133" y="88"/>
                  <a:pt x="133" y="88"/>
                  <a:pt x="133" y="88"/>
                </a:cubicBezTo>
                <a:cubicBezTo>
                  <a:pt x="137" y="88"/>
                  <a:pt x="140" y="91"/>
                  <a:pt x="140" y="96"/>
                </a:cubicBezTo>
                <a:close/>
                <a:moveTo>
                  <a:pt x="41" y="49"/>
                </a:moveTo>
                <a:cubicBezTo>
                  <a:pt x="41" y="48"/>
                  <a:pt x="40" y="47"/>
                  <a:pt x="39" y="47"/>
                </a:cubicBezTo>
                <a:cubicBezTo>
                  <a:pt x="26" y="47"/>
                  <a:pt x="26" y="47"/>
                  <a:pt x="26" y="47"/>
                </a:cubicBezTo>
                <a:cubicBezTo>
                  <a:pt x="25" y="47"/>
                  <a:pt x="24" y="47"/>
                  <a:pt x="23" y="48"/>
                </a:cubicBezTo>
                <a:cubicBezTo>
                  <a:pt x="11" y="65"/>
                  <a:pt x="11" y="65"/>
                  <a:pt x="11" y="65"/>
                </a:cubicBezTo>
                <a:cubicBezTo>
                  <a:pt x="10" y="66"/>
                  <a:pt x="9" y="68"/>
                  <a:pt x="9" y="69"/>
                </a:cubicBezTo>
                <a:cubicBezTo>
                  <a:pt x="9" y="71"/>
                  <a:pt x="9" y="71"/>
                  <a:pt x="9" y="71"/>
                </a:cubicBezTo>
                <a:cubicBezTo>
                  <a:pt x="9" y="72"/>
                  <a:pt x="10" y="73"/>
                  <a:pt x="12" y="73"/>
                </a:cubicBezTo>
                <a:cubicBezTo>
                  <a:pt x="39" y="73"/>
                  <a:pt x="39" y="73"/>
                  <a:pt x="39" y="73"/>
                </a:cubicBezTo>
                <a:cubicBezTo>
                  <a:pt x="40" y="73"/>
                  <a:pt x="41" y="72"/>
                  <a:pt x="41" y="71"/>
                </a:cubicBezTo>
                <a:lnTo>
                  <a:pt x="41" y="49"/>
                </a:lnTo>
                <a:close/>
                <a:moveTo>
                  <a:pt x="139" y="73"/>
                </a:moveTo>
                <a:cubicBezTo>
                  <a:pt x="139" y="56"/>
                  <a:pt x="139" y="56"/>
                  <a:pt x="139" y="56"/>
                </a:cubicBezTo>
                <a:cubicBezTo>
                  <a:pt x="99" y="56"/>
                  <a:pt x="99" y="56"/>
                  <a:pt x="99" y="56"/>
                </a:cubicBezTo>
                <a:cubicBezTo>
                  <a:pt x="99" y="84"/>
                  <a:pt x="99" y="84"/>
                  <a:pt x="99" y="84"/>
                </a:cubicBezTo>
                <a:cubicBezTo>
                  <a:pt x="129" y="84"/>
                  <a:pt x="129" y="84"/>
                  <a:pt x="129" y="84"/>
                </a:cubicBezTo>
                <a:cubicBezTo>
                  <a:pt x="135" y="84"/>
                  <a:pt x="139" y="79"/>
                  <a:pt x="139" y="73"/>
                </a:cubicBezTo>
                <a:close/>
                <a:moveTo>
                  <a:pt x="139" y="34"/>
                </a:moveTo>
                <a:cubicBezTo>
                  <a:pt x="139" y="28"/>
                  <a:pt x="135" y="23"/>
                  <a:pt x="129" y="23"/>
                </a:cubicBezTo>
                <a:cubicBezTo>
                  <a:pt x="99" y="23"/>
                  <a:pt x="99" y="23"/>
                  <a:pt x="99" y="23"/>
                </a:cubicBezTo>
                <a:cubicBezTo>
                  <a:pt x="99" y="51"/>
                  <a:pt x="99" y="51"/>
                  <a:pt x="99" y="51"/>
                </a:cubicBezTo>
                <a:cubicBezTo>
                  <a:pt x="139" y="51"/>
                  <a:pt x="139" y="51"/>
                  <a:pt x="139" y="51"/>
                </a:cubicBezTo>
                <a:lnTo>
                  <a:pt x="139" y="34"/>
                </a:lnTo>
                <a:close/>
                <a:moveTo>
                  <a:pt x="64" y="84"/>
                </a:moveTo>
                <a:cubicBezTo>
                  <a:pt x="94" y="84"/>
                  <a:pt x="94" y="84"/>
                  <a:pt x="94" y="84"/>
                </a:cubicBezTo>
                <a:cubicBezTo>
                  <a:pt x="94" y="56"/>
                  <a:pt x="94" y="56"/>
                  <a:pt x="94" y="56"/>
                </a:cubicBezTo>
                <a:cubicBezTo>
                  <a:pt x="53" y="56"/>
                  <a:pt x="53" y="56"/>
                  <a:pt x="53" y="56"/>
                </a:cubicBezTo>
                <a:cubicBezTo>
                  <a:pt x="53" y="73"/>
                  <a:pt x="53" y="73"/>
                  <a:pt x="53" y="73"/>
                </a:cubicBezTo>
                <a:cubicBezTo>
                  <a:pt x="53" y="79"/>
                  <a:pt x="58" y="84"/>
                  <a:pt x="64" y="84"/>
                </a:cubicBezTo>
                <a:close/>
                <a:moveTo>
                  <a:pt x="94" y="23"/>
                </a:moveTo>
                <a:cubicBezTo>
                  <a:pt x="64" y="23"/>
                  <a:pt x="64" y="23"/>
                  <a:pt x="64" y="23"/>
                </a:cubicBezTo>
                <a:cubicBezTo>
                  <a:pt x="58" y="23"/>
                  <a:pt x="53" y="28"/>
                  <a:pt x="53" y="34"/>
                </a:cubicBezTo>
                <a:cubicBezTo>
                  <a:pt x="53" y="51"/>
                  <a:pt x="53" y="51"/>
                  <a:pt x="53" y="51"/>
                </a:cubicBezTo>
                <a:cubicBezTo>
                  <a:pt x="94" y="51"/>
                  <a:pt x="94" y="51"/>
                  <a:pt x="94" y="51"/>
                </a:cubicBezTo>
                <a:lnTo>
                  <a:pt x="94" y="23"/>
                </a:lnTo>
                <a:close/>
                <a:moveTo>
                  <a:pt x="69" y="11"/>
                </a:moveTo>
                <a:cubicBezTo>
                  <a:pt x="72" y="0"/>
                  <a:pt x="90" y="5"/>
                  <a:pt x="94" y="21"/>
                </a:cubicBezTo>
                <a:cubicBezTo>
                  <a:pt x="94" y="21"/>
                  <a:pt x="65" y="24"/>
                  <a:pt x="69" y="11"/>
                </a:cubicBezTo>
                <a:close/>
                <a:moveTo>
                  <a:pt x="91" y="19"/>
                </a:moveTo>
                <a:cubicBezTo>
                  <a:pt x="91" y="19"/>
                  <a:pt x="84" y="10"/>
                  <a:pt x="78" y="10"/>
                </a:cubicBezTo>
                <a:cubicBezTo>
                  <a:pt x="72" y="10"/>
                  <a:pt x="75" y="18"/>
                  <a:pt x="91" y="19"/>
                </a:cubicBezTo>
                <a:close/>
                <a:moveTo>
                  <a:pt x="99" y="21"/>
                </a:moveTo>
                <a:cubicBezTo>
                  <a:pt x="102" y="5"/>
                  <a:pt x="121" y="0"/>
                  <a:pt x="124" y="11"/>
                </a:cubicBezTo>
                <a:cubicBezTo>
                  <a:pt x="127" y="24"/>
                  <a:pt x="99" y="21"/>
                  <a:pt x="99" y="21"/>
                </a:cubicBezTo>
                <a:close/>
                <a:moveTo>
                  <a:pt x="102" y="19"/>
                </a:moveTo>
                <a:cubicBezTo>
                  <a:pt x="117" y="18"/>
                  <a:pt x="120" y="10"/>
                  <a:pt x="114" y="10"/>
                </a:cubicBezTo>
                <a:cubicBezTo>
                  <a:pt x="108" y="10"/>
                  <a:pt x="102" y="19"/>
                  <a:pt x="102" y="19"/>
                </a:cubicBez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9530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8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7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0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1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4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5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6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18" grpId="0"/>
          <p:bldP spid="19" grpId="0"/>
          <p:bldP spid="20" grpId="0"/>
          <p:bldP spid="21" grpId="0"/>
          <p:bldP spid="22" grpId="0"/>
          <p:bldP spid="25" grpId="0"/>
          <p:bldP spid="26" grpId="0"/>
          <p:bldP spid="30" grpId="0"/>
          <p:bldP spid="31" grpId="0" animBg="1"/>
          <p:bldP spid="32" grpId="0" animBg="1"/>
          <p:bldP spid="33" grpId="0" animBg="1"/>
          <p:bldP spid="3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6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18" grpId="0"/>
          <p:bldP spid="19" grpId="0"/>
          <p:bldP spid="20" grpId="0"/>
          <p:bldP spid="21" grpId="0"/>
          <p:bldP spid="22" grpId="0"/>
          <p:bldP spid="25" grpId="0"/>
          <p:bldP spid="26" grpId="0"/>
          <p:bldP spid="30" grpId="0"/>
          <p:bldP spid="31" grpId="0" animBg="1"/>
          <p:bldP spid="32" grpId="0" animBg="1"/>
          <p:bldP spid="33" grpId="0" animBg="1"/>
          <p:bldP spid="34" grpId="0" animBg="1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970671" y="2363374"/>
            <a:ext cx="647115" cy="956603"/>
          </a:xfrm>
          <a:prstGeom prst="rect">
            <a:avLst/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2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4" y="216169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8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3" y="372958"/>
            <a:ext cx="105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201X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89" y="249847"/>
            <a:ext cx="4515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请在此输入标题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pic>
        <p:nvPicPr>
          <p:cNvPr id="11" name="Picture 2" descr="D:\desktop\6623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260326" y="2063023"/>
            <a:ext cx="7013487" cy="404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/>
          <p:cNvSpPr/>
          <p:nvPr/>
        </p:nvSpPr>
        <p:spPr>
          <a:xfrm>
            <a:off x="-414548" y="2363372"/>
            <a:ext cx="5321928" cy="332326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023405" y="2127226"/>
            <a:ext cx="1152128" cy="1152128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1397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A</a:t>
            </a:r>
            <a:endParaRPr lang="zh-CN" altLang="en-US" sz="2800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982441" y="2127226"/>
            <a:ext cx="1152128" cy="1152128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1397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B</a:t>
            </a:r>
            <a:endParaRPr lang="zh-CN" altLang="en-US" sz="2800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941477" y="2127226"/>
            <a:ext cx="1152128" cy="1152128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1397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C</a:t>
            </a:r>
            <a:endParaRPr lang="zh-CN" altLang="en-US" sz="2800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847739" y="3676685"/>
            <a:ext cx="1503460" cy="314040"/>
          </a:xfrm>
          <a:prstGeom prst="rect">
            <a:avLst/>
          </a:prstGeom>
          <a:solidFill>
            <a:srgbClr val="12406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17" name="矩形 16"/>
          <p:cNvSpPr/>
          <p:nvPr/>
        </p:nvSpPr>
        <p:spPr>
          <a:xfrm>
            <a:off x="7806775" y="3676685"/>
            <a:ext cx="1503460" cy="314040"/>
          </a:xfrm>
          <a:prstGeom prst="rect">
            <a:avLst/>
          </a:prstGeom>
          <a:solidFill>
            <a:srgbClr val="53728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18" name="矩形 17"/>
          <p:cNvSpPr/>
          <p:nvPr/>
        </p:nvSpPr>
        <p:spPr>
          <a:xfrm>
            <a:off x="9765811" y="3676735"/>
            <a:ext cx="1503460" cy="314040"/>
          </a:xfrm>
          <a:prstGeom prst="rect">
            <a:avLst/>
          </a:prstGeom>
          <a:solidFill>
            <a:srgbClr val="12406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19" name="TextBox 16"/>
          <p:cNvSpPr txBox="1"/>
          <p:nvPr/>
        </p:nvSpPr>
        <p:spPr>
          <a:xfrm>
            <a:off x="5801459" y="4021787"/>
            <a:ext cx="16256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0" name="TextBox 17"/>
          <p:cNvSpPr txBox="1"/>
          <p:nvPr/>
        </p:nvSpPr>
        <p:spPr>
          <a:xfrm>
            <a:off x="7783625" y="4021787"/>
            <a:ext cx="16256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1" name="TextBox 18"/>
          <p:cNvSpPr txBox="1"/>
          <p:nvPr/>
        </p:nvSpPr>
        <p:spPr>
          <a:xfrm>
            <a:off x="9745248" y="4021787"/>
            <a:ext cx="16256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6829891" y="5385297"/>
            <a:ext cx="4541055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</p:spTree>
    <p:extLst>
      <p:ext uri="{BB962C8B-B14F-4D97-AF65-F5344CB8AC3E}">
        <p14:creationId xmlns:p14="http://schemas.microsoft.com/office/powerpoint/2010/main" val="39188029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44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880"/>
                            </p:stCondLst>
                            <p:childTnLst>
                              <p:par>
                                <p:cTn id="4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32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1" grpId="0"/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70671" y="1406771"/>
            <a:ext cx="647115" cy="956603"/>
          </a:xfrm>
          <a:prstGeom prst="rect">
            <a:avLst/>
          </a:prstGeom>
          <a:solidFill>
            <a:srgbClr val="124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970671" y="2363374"/>
            <a:ext cx="647115" cy="956603"/>
          </a:xfrm>
          <a:prstGeom prst="rect">
            <a:avLst/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2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4" y="216169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8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3" y="372958"/>
            <a:ext cx="105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201X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89" y="249847"/>
            <a:ext cx="4515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请在此输入标题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11" name="圆角矩形 10"/>
          <p:cNvSpPr/>
          <p:nvPr/>
        </p:nvSpPr>
        <p:spPr>
          <a:xfrm rot="2700000">
            <a:off x="2493158" y="2824415"/>
            <a:ext cx="1670332" cy="1670331"/>
          </a:xfrm>
          <a:prstGeom prst="roundRect">
            <a:avLst>
              <a:gd name="adj" fmla="val 6808"/>
            </a:avLst>
          </a:prstGeom>
          <a:solidFill>
            <a:srgbClr val="124062"/>
          </a:solidFill>
          <a:ln w="38100">
            <a:solidFill>
              <a:schemeClr val="bg1"/>
            </a:solidFill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2" name="圆角矩形 11"/>
          <p:cNvSpPr/>
          <p:nvPr/>
        </p:nvSpPr>
        <p:spPr>
          <a:xfrm rot="2700000">
            <a:off x="4366410" y="2824415"/>
            <a:ext cx="1670332" cy="1670331"/>
          </a:xfrm>
          <a:prstGeom prst="roundRect">
            <a:avLst>
              <a:gd name="adj" fmla="val 6808"/>
            </a:avLst>
          </a:prstGeom>
          <a:solidFill>
            <a:srgbClr val="537285"/>
          </a:solidFill>
          <a:ln w="38100">
            <a:solidFill>
              <a:schemeClr val="bg1"/>
            </a:solidFill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3" name="圆角矩形 12"/>
          <p:cNvSpPr/>
          <p:nvPr/>
        </p:nvSpPr>
        <p:spPr>
          <a:xfrm rot="2700000">
            <a:off x="6239662" y="2824417"/>
            <a:ext cx="1670332" cy="1670331"/>
          </a:xfrm>
          <a:prstGeom prst="roundRect">
            <a:avLst>
              <a:gd name="adj" fmla="val 6808"/>
            </a:avLst>
          </a:prstGeom>
          <a:solidFill>
            <a:srgbClr val="124062"/>
          </a:solidFill>
          <a:ln w="38100">
            <a:solidFill>
              <a:schemeClr val="bg1"/>
            </a:solidFill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4" name="圆角矩形 13"/>
          <p:cNvSpPr/>
          <p:nvPr/>
        </p:nvSpPr>
        <p:spPr>
          <a:xfrm rot="2700000">
            <a:off x="8112914" y="2824418"/>
            <a:ext cx="1670332" cy="1670331"/>
          </a:xfrm>
          <a:prstGeom prst="roundRect">
            <a:avLst>
              <a:gd name="adj" fmla="val 6808"/>
            </a:avLst>
          </a:prstGeom>
          <a:solidFill>
            <a:srgbClr val="537285"/>
          </a:solidFill>
          <a:ln w="38100">
            <a:solidFill>
              <a:schemeClr val="bg1"/>
            </a:solidFill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5" name="圆角矩形 14"/>
          <p:cNvSpPr/>
          <p:nvPr/>
        </p:nvSpPr>
        <p:spPr>
          <a:xfrm rot="18900000">
            <a:off x="3373614" y="4480312"/>
            <a:ext cx="1033677" cy="239770"/>
          </a:xfrm>
          <a:prstGeom prst="roundRect">
            <a:avLst/>
          </a:prstGeom>
          <a:solidFill>
            <a:srgbClr val="12406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20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填写标题</a:t>
            </a:r>
          </a:p>
        </p:txBody>
      </p:sp>
      <p:sp>
        <p:nvSpPr>
          <p:cNvPr id="16" name="Freeform 69"/>
          <p:cNvSpPr>
            <a:spLocks noEditPoints="1"/>
          </p:cNvSpPr>
          <p:nvPr/>
        </p:nvSpPr>
        <p:spPr bwMode="auto">
          <a:xfrm>
            <a:off x="3085892" y="3462755"/>
            <a:ext cx="484864" cy="393652"/>
          </a:xfrm>
          <a:custGeom>
            <a:avLst/>
            <a:gdLst>
              <a:gd name="T0" fmla="*/ 4 w 128"/>
              <a:gd name="T1" fmla="*/ 88 h 104"/>
              <a:gd name="T2" fmla="*/ 52 w 128"/>
              <a:gd name="T3" fmla="*/ 88 h 104"/>
              <a:gd name="T4" fmla="*/ 56 w 128"/>
              <a:gd name="T5" fmla="*/ 85 h 104"/>
              <a:gd name="T6" fmla="*/ 56 w 128"/>
              <a:gd name="T7" fmla="*/ 79 h 104"/>
              <a:gd name="T8" fmla="*/ 52 w 128"/>
              <a:gd name="T9" fmla="*/ 76 h 104"/>
              <a:gd name="T10" fmla="*/ 4 w 128"/>
              <a:gd name="T11" fmla="*/ 76 h 104"/>
              <a:gd name="T12" fmla="*/ 0 w 128"/>
              <a:gd name="T13" fmla="*/ 79 h 104"/>
              <a:gd name="T14" fmla="*/ 0 w 128"/>
              <a:gd name="T15" fmla="*/ 85 h 104"/>
              <a:gd name="T16" fmla="*/ 4 w 128"/>
              <a:gd name="T17" fmla="*/ 88 h 104"/>
              <a:gd name="T18" fmla="*/ 4 w 128"/>
              <a:gd name="T19" fmla="*/ 104 h 104"/>
              <a:gd name="T20" fmla="*/ 52 w 128"/>
              <a:gd name="T21" fmla="*/ 104 h 104"/>
              <a:gd name="T22" fmla="*/ 56 w 128"/>
              <a:gd name="T23" fmla="*/ 101 h 104"/>
              <a:gd name="T24" fmla="*/ 56 w 128"/>
              <a:gd name="T25" fmla="*/ 95 h 104"/>
              <a:gd name="T26" fmla="*/ 52 w 128"/>
              <a:gd name="T27" fmla="*/ 92 h 104"/>
              <a:gd name="T28" fmla="*/ 4 w 128"/>
              <a:gd name="T29" fmla="*/ 92 h 104"/>
              <a:gd name="T30" fmla="*/ 0 w 128"/>
              <a:gd name="T31" fmla="*/ 95 h 104"/>
              <a:gd name="T32" fmla="*/ 0 w 128"/>
              <a:gd name="T33" fmla="*/ 101 h 104"/>
              <a:gd name="T34" fmla="*/ 4 w 128"/>
              <a:gd name="T35" fmla="*/ 104 h 104"/>
              <a:gd name="T36" fmla="*/ 4 w 128"/>
              <a:gd name="T37" fmla="*/ 72 h 104"/>
              <a:gd name="T38" fmla="*/ 52 w 128"/>
              <a:gd name="T39" fmla="*/ 72 h 104"/>
              <a:gd name="T40" fmla="*/ 56 w 128"/>
              <a:gd name="T41" fmla="*/ 69 h 104"/>
              <a:gd name="T42" fmla="*/ 56 w 128"/>
              <a:gd name="T43" fmla="*/ 63 h 104"/>
              <a:gd name="T44" fmla="*/ 52 w 128"/>
              <a:gd name="T45" fmla="*/ 60 h 104"/>
              <a:gd name="T46" fmla="*/ 4 w 128"/>
              <a:gd name="T47" fmla="*/ 60 h 104"/>
              <a:gd name="T48" fmla="*/ 0 w 128"/>
              <a:gd name="T49" fmla="*/ 63 h 104"/>
              <a:gd name="T50" fmla="*/ 0 w 128"/>
              <a:gd name="T51" fmla="*/ 69 h 104"/>
              <a:gd name="T52" fmla="*/ 4 w 128"/>
              <a:gd name="T53" fmla="*/ 72 h 104"/>
              <a:gd name="T54" fmla="*/ 64 w 128"/>
              <a:gd name="T55" fmla="*/ 71 h 104"/>
              <a:gd name="T56" fmla="*/ 64 w 128"/>
              <a:gd name="T57" fmla="*/ 69 h 104"/>
              <a:gd name="T58" fmla="*/ 64 w 128"/>
              <a:gd name="T59" fmla="*/ 63 h 104"/>
              <a:gd name="T60" fmla="*/ 52 w 128"/>
              <a:gd name="T61" fmla="*/ 52 h 104"/>
              <a:gd name="T62" fmla="*/ 36 w 128"/>
              <a:gd name="T63" fmla="*/ 52 h 104"/>
              <a:gd name="T64" fmla="*/ 56 w 128"/>
              <a:gd name="T65" fmla="*/ 32 h 104"/>
              <a:gd name="T66" fmla="*/ 76 w 128"/>
              <a:gd name="T67" fmla="*/ 52 h 104"/>
              <a:gd name="T68" fmla="*/ 64 w 128"/>
              <a:gd name="T69" fmla="*/ 71 h 104"/>
              <a:gd name="T70" fmla="*/ 0 w 128"/>
              <a:gd name="T71" fmla="*/ 16 h 104"/>
              <a:gd name="T72" fmla="*/ 112 w 128"/>
              <a:gd name="T73" fmla="*/ 16 h 104"/>
              <a:gd name="T74" fmla="*/ 112 w 128"/>
              <a:gd name="T75" fmla="*/ 88 h 104"/>
              <a:gd name="T76" fmla="*/ 64 w 128"/>
              <a:gd name="T77" fmla="*/ 88 h 104"/>
              <a:gd name="T78" fmla="*/ 64 w 128"/>
              <a:gd name="T79" fmla="*/ 85 h 104"/>
              <a:gd name="T80" fmla="*/ 64 w 128"/>
              <a:gd name="T81" fmla="*/ 80 h 104"/>
              <a:gd name="T82" fmla="*/ 88 w 128"/>
              <a:gd name="T83" fmla="*/ 80 h 104"/>
              <a:gd name="T84" fmla="*/ 104 w 128"/>
              <a:gd name="T85" fmla="*/ 64 h 104"/>
              <a:gd name="T86" fmla="*/ 104 w 128"/>
              <a:gd name="T87" fmla="*/ 40 h 104"/>
              <a:gd name="T88" fmla="*/ 88 w 128"/>
              <a:gd name="T89" fmla="*/ 24 h 104"/>
              <a:gd name="T90" fmla="*/ 24 w 128"/>
              <a:gd name="T91" fmla="*/ 24 h 104"/>
              <a:gd name="T92" fmla="*/ 8 w 128"/>
              <a:gd name="T93" fmla="*/ 40 h 104"/>
              <a:gd name="T94" fmla="*/ 8 w 128"/>
              <a:gd name="T95" fmla="*/ 52 h 104"/>
              <a:gd name="T96" fmla="*/ 4 w 128"/>
              <a:gd name="T97" fmla="*/ 52 h 104"/>
              <a:gd name="T98" fmla="*/ 0 w 128"/>
              <a:gd name="T99" fmla="*/ 53 h 104"/>
              <a:gd name="T100" fmla="*/ 0 w 128"/>
              <a:gd name="T101" fmla="*/ 16 h 104"/>
              <a:gd name="T102" fmla="*/ 128 w 128"/>
              <a:gd name="T103" fmla="*/ 0 h 104"/>
              <a:gd name="T104" fmla="*/ 128 w 128"/>
              <a:gd name="T105" fmla="*/ 80 h 104"/>
              <a:gd name="T106" fmla="*/ 120 w 128"/>
              <a:gd name="T107" fmla="*/ 80 h 104"/>
              <a:gd name="T108" fmla="*/ 120 w 128"/>
              <a:gd name="T109" fmla="*/ 8 h 104"/>
              <a:gd name="T110" fmla="*/ 8 w 128"/>
              <a:gd name="T111" fmla="*/ 8 h 104"/>
              <a:gd name="T112" fmla="*/ 8 w 128"/>
              <a:gd name="T113" fmla="*/ 0 h 104"/>
              <a:gd name="T114" fmla="*/ 128 w 128"/>
              <a:gd name="T115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28" h="104">
                <a:moveTo>
                  <a:pt x="4" y="88"/>
                </a:moveTo>
                <a:cubicBezTo>
                  <a:pt x="52" y="88"/>
                  <a:pt x="52" y="88"/>
                  <a:pt x="52" y="88"/>
                </a:cubicBezTo>
                <a:cubicBezTo>
                  <a:pt x="54" y="88"/>
                  <a:pt x="56" y="87"/>
                  <a:pt x="56" y="85"/>
                </a:cubicBezTo>
                <a:cubicBezTo>
                  <a:pt x="56" y="79"/>
                  <a:pt x="56" y="79"/>
                  <a:pt x="56" y="79"/>
                </a:cubicBezTo>
                <a:cubicBezTo>
                  <a:pt x="56" y="78"/>
                  <a:pt x="54" y="76"/>
                  <a:pt x="52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8"/>
                  <a:pt x="0" y="79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87"/>
                  <a:pt x="2" y="88"/>
                  <a:pt x="4" y="88"/>
                </a:cubicBezTo>
                <a:moveTo>
                  <a:pt x="4" y="104"/>
                </a:moveTo>
                <a:cubicBezTo>
                  <a:pt x="52" y="104"/>
                  <a:pt x="52" y="104"/>
                  <a:pt x="52" y="104"/>
                </a:cubicBezTo>
                <a:cubicBezTo>
                  <a:pt x="54" y="104"/>
                  <a:pt x="56" y="103"/>
                  <a:pt x="56" y="101"/>
                </a:cubicBezTo>
                <a:cubicBezTo>
                  <a:pt x="56" y="95"/>
                  <a:pt x="56" y="95"/>
                  <a:pt x="56" y="95"/>
                </a:cubicBezTo>
                <a:cubicBezTo>
                  <a:pt x="56" y="94"/>
                  <a:pt x="54" y="92"/>
                  <a:pt x="52" y="92"/>
                </a:cubicBezTo>
                <a:cubicBezTo>
                  <a:pt x="4" y="92"/>
                  <a:pt x="4" y="92"/>
                  <a:pt x="4" y="92"/>
                </a:cubicBezTo>
                <a:cubicBezTo>
                  <a:pt x="2" y="92"/>
                  <a:pt x="0" y="94"/>
                  <a:pt x="0" y="95"/>
                </a:cubicBezTo>
                <a:cubicBezTo>
                  <a:pt x="0" y="101"/>
                  <a:pt x="0" y="101"/>
                  <a:pt x="0" y="101"/>
                </a:cubicBezTo>
                <a:cubicBezTo>
                  <a:pt x="0" y="103"/>
                  <a:pt x="2" y="104"/>
                  <a:pt x="4" y="104"/>
                </a:cubicBezTo>
                <a:moveTo>
                  <a:pt x="4" y="72"/>
                </a:moveTo>
                <a:cubicBezTo>
                  <a:pt x="52" y="72"/>
                  <a:pt x="52" y="72"/>
                  <a:pt x="52" y="72"/>
                </a:cubicBezTo>
                <a:cubicBezTo>
                  <a:pt x="54" y="72"/>
                  <a:pt x="56" y="71"/>
                  <a:pt x="56" y="69"/>
                </a:cubicBezTo>
                <a:cubicBezTo>
                  <a:pt x="56" y="63"/>
                  <a:pt x="56" y="63"/>
                  <a:pt x="56" y="63"/>
                </a:cubicBezTo>
                <a:cubicBezTo>
                  <a:pt x="56" y="62"/>
                  <a:pt x="54" y="60"/>
                  <a:pt x="52" y="60"/>
                </a:cubicBezTo>
                <a:cubicBezTo>
                  <a:pt x="4" y="60"/>
                  <a:pt x="4" y="60"/>
                  <a:pt x="4" y="60"/>
                </a:cubicBezTo>
                <a:cubicBezTo>
                  <a:pt x="2" y="60"/>
                  <a:pt x="0" y="62"/>
                  <a:pt x="0" y="63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71"/>
                  <a:pt x="2" y="72"/>
                  <a:pt x="4" y="72"/>
                </a:cubicBezTo>
                <a:moveTo>
                  <a:pt x="64" y="71"/>
                </a:moveTo>
                <a:cubicBezTo>
                  <a:pt x="64" y="70"/>
                  <a:pt x="64" y="70"/>
                  <a:pt x="64" y="69"/>
                </a:cubicBezTo>
                <a:cubicBezTo>
                  <a:pt x="64" y="63"/>
                  <a:pt x="64" y="63"/>
                  <a:pt x="64" y="63"/>
                </a:cubicBezTo>
                <a:cubicBezTo>
                  <a:pt x="64" y="57"/>
                  <a:pt x="59" y="52"/>
                  <a:pt x="52" y="52"/>
                </a:cubicBezTo>
                <a:cubicBezTo>
                  <a:pt x="36" y="52"/>
                  <a:pt x="36" y="52"/>
                  <a:pt x="36" y="52"/>
                </a:cubicBezTo>
                <a:cubicBezTo>
                  <a:pt x="36" y="41"/>
                  <a:pt x="45" y="32"/>
                  <a:pt x="56" y="32"/>
                </a:cubicBezTo>
                <a:cubicBezTo>
                  <a:pt x="67" y="32"/>
                  <a:pt x="76" y="41"/>
                  <a:pt x="76" y="52"/>
                </a:cubicBezTo>
                <a:cubicBezTo>
                  <a:pt x="76" y="61"/>
                  <a:pt x="71" y="68"/>
                  <a:pt x="64" y="71"/>
                </a:cubicBezTo>
                <a:moveTo>
                  <a:pt x="0" y="16"/>
                </a:moveTo>
                <a:cubicBezTo>
                  <a:pt x="112" y="16"/>
                  <a:pt x="112" y="16"/>
                  <a:pt x="112" y="16"/>
                </a:cubicBezTo>
                <a:cubicBezTo>
                  <a:pt x="112" y="88"/>
                  <a:pt x="112" y="88"/>
                  <a:pt x="112" y="88"/>
                </a:cubicBezTo>
                <a:cubicBezTo>
                  <a:pt x="64" y="88"/>
                  <a:pt x="64" y="88"/>
                  <a:pt x="64" y="88"/>
                </a:cubicBezTo>
                <a:cubicBezTo>
                  <a:pt x="64" y="87"/>
                  <a:pt x="64" y="86"/>
                  <a:pt x="64" y="85"/>
                </a:cubicBezTo>
                <a:cubicBezTo>
                  <a:pt x="64" y="80"/>
                  <a:pt x="64" y="80"/>
                  <a:pt x="64" y="80"/>
                </a:cubicBezTo>
                <a:cubicBezTo>
                  <a:pt x="88" y="80"/>
                  <a:pt x="88" y="80"/>
                  <a:pt x="88" y="80"/>
                </a:cubicBezTo>
                <a:cubicBezTo>
                  <a:pt x="88" y="71"/>
                  <a:pt x="95" y="64"/>
                  <a:pt x="104" y="64"/>
                </a:cubicBezTo>
                <a:cubicBezTo>
                  <a:pt x="104" y="40"/>
                  <a:pt x="104" y="40"/>
                  <a:pt x="104" y="40"/>
                </a:cubicBezTo>
                <a:cubicBezTo>
                  <a:pt x="95" y="40"/>
                  <a:pt x="88" y="33"/>
                  <a:pt x="88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33"/>
                  <a:pt x="17" y="40"/>
                  <a:pt x="8" y="40"/>
                </a:cubicBezTo>
                <a:cubicBezTo>
                  <a:pt x="8" y="52"/>
                  <a:pt x="8" y="52"/>
                  <a:pt x="8" y="52"/>
                </a:cubicBezTo>
                <a:cubicBezTo>
                  <a:pt x="4" y="52"/>
                  <a:pt x="4" y="52"/>
                  <a:pt x="4" y="52"/>
                </a:cubicBezTo>
                <a:cubicBezTo>
                  <a:pt x="3" y="52"/>
                  <a:pt x="1" y="53"/>
                  <a:pt x="0" y="53"/>
                </a:cubicBezTo>
                <a:lnTo>
                  <a:pt x="0" y="16"/>
                </a:lnTo>
                <a:close/>
                <a:moveTo>
                  <a:pt x="128" y="0"/>
                </a:moveTo>
                <a:cubicBezTo>
                  <a:pt x="128" y="80"/>
                  <a:pt x="128" y="80"/>
                  <a:pt x="128" y="80"/>
                </a:cubicBezTo>
                <a:cubicBezTo>
                  <a:pt x="120" y="80"/>
                  <a:pt x="120" y="80"/>
                  <a:pt x="120" y="80"/>
                </a:cubicBezTo>
                <a:cubicBezTo>
                  <a:pt x="120" y="8"/>
                  <a:pt x="120" y="8"/>
                  <a:pt x="120" y="8"/>
                </a:cubicBezTo>
                <a:cubicBezTo>
                  <a:pt x="8" y="8"/>
                  <a:pt x="8" y="8"/>
                  <a:pt x="8" y="8"/>
                </a:cubicBezTo>
                <a:cubicBezTo>
                  <a:pt x="8" y="0"/>
                  <a:pt x="8" y="0"/>
                  <a:pt x="8" y="0"/>
                </a:cubicBezTo>
                <a:lnTo>
                  <a:pt x="128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7" name="Freeform 35"/>
          <p:cNvSpPr>
            <a:spLocks noEditPoints="1"/>
          </p:cNvSpPr>
          <p:nvPr/>
        </p:nvSpPr>
        <p:spPr bwMode="auto">
          <a:xfrm>
            <a:off x="4907134" y="3441123"/>
            <a:ext cx="588887" cy="436916"/>
          </a:xfrm>
          <a:custGeom>
            <a:avLst/>
            <a:gdLst>
              <a:gd name="T0" fmla="*/ 56 w 144"/>
              <a:gd name="T1" fmla="*/ 10 h 107"/>
              <a:gd name="T2" fmla="*/ 0 w 144"/>
              <a:gd name="T3" fmla="*/ 92 h 107"/>
              <a:gd name="T4" fmla="*/ 104 w 144"/>
              <a:gd name="T5" fmla="*/ 92 h 107"/>
              <a:gd name="T6" fmla="*/ 131 w 144"/>
              <a:gd name="T7" fmla="*/ 78 h 107"/>
              <a:gd name="T8" fmla="*/ 4 w 144"/>
              <a:gd name="T9" fmla="*/ 92 h 107"/>
              <a:gd name="T10" fmla="*/ 127 w 144"/>
              <a:gd name="T11" fmla="*/ 77 h 107"/>
              <a:gd name="T12" fmla="*/ 106 w 144"/>
              <a:gd name="T13" fmla="*/ 52 h 107"/>
              <a:gd name="T14" fmla="*/ 105 w 144"/>
              <a:gd name="T15" fmla="*/ 50 h 107"/>
              <a:gd name="T16" fmla="*/ 104 w 144"/>
              <a:gd name="T17" fmla="*/ 43 h 107"/>
              <a:gd name="T18" fmla="*/ 133 w 144"/>
              <a:gd name="T19" fmla="*/ 24 h 107"/>
              <a:gd name="T20" fmla="*/ 109 w 144"/>
              <a:gd name="T21" fmla="*/ 51 h 107"/>
              <a:gd name="T22" fmla="*/ 108 w 144"/>
              <a:gd name="T23" fmla="*/ 53 h 107"/>
              <a:gd name="T24" fmla="*/ 115 w 144"/>
              <a:gd name="T25" fmla="*/ 55 h 107"/>
              <a:gd name="T26" fmla="*/ 117 w 144"/>
              <a:gd name="T27" fmla="*/ 52 h 107"/>
              <a:gd name="T28" fmla="*/ 118 w 144"/>
              <a:gd name="T29" fmla="*/ 56 h 107"/>
              <a:gd name="T30" fmla="*/ 119 w 144"/>
              <a:gd name="T31" fmla="*/ 55 h 107"/>
              <a:gd name="T32" fmla="*/ 118 w 144"/>
              <a:gd name="T33" fmla="*/ 55 h 107"/>
              <a:gd name="T34" fmla="*/ 122 w 144"/>
              <a:gd name="T35" fmla="*/ 57 h 107"/>
              <a:gd name="T36" fmla="*/ 121 w 144"/>
              <a:gd name="T37" fmla="*/ 56 h 107"/>
              <a:gd name="T38" fmla="*/ 125 w 144"/>
              <a:gd name="T39" fmla="*/ 59 h 107"/>
              <a:gd name="T40" fmla="*/ 124 w 144"/>
              <a:gd name="T41" fmla="*/ 57 h 107"/>
              <a:gd name="T42" fmla="*/ 64 w 144"/>
              <a:gd name="T43" fmla="*/ 85 h 107"/>
              <a:gd name="T44" fmla="*/ 21 w 144"/>
              <a:gd name="T45" fmla="*/ 72 h 107"/>
              <a:gd name="T46" fmla="*/ 20 w 144"/>
              <a:gd name="T47" fmla="*/ 70 h 107"/>
              <a:gd name="T48" fmla="*/ 23 w 144"/>
              <a:gd name="T49" fmla="*/ 72 h 107"/>
              <a:gd name="T50" fmla="*/ 23 w 144"/>
              <a:gd name="T51" fmla="*/ 71 h 107"/>
              <a:gd name="T52" fmla="*/ 26 w 144"/>
              <a:gd name="T53" fmla="*/ 72 h 107"/>
              <a:gd name="T54" fmla="*/ 28 w 144"/>
              <a:gd name="T55" fmla="*/ 69 h 107"/>
              <a:gd name="T56" fmla="*/ 28 w 144"/>
              <a:gd name="T57" fmla="*/ 70 h 107"/>
              <a:gd name="T58" fmla="*/ 27 w 144"/>
              <a:gd name="T59" fmla="*/ 72 h 107"/>
              <a:gd name="T60" fmla="*/ 33 w 144"/>
              <a:gd name="T61" fmla="*/ 73 h 107"/>
              <a:gd name="T62" fmla="*/ 30 w 144"/>
              <a:gd name="T63" fmla="*/ 72 h 107"/>
              <a:gd name="T64" fmla="*/ 42 w 144"/>
              <a:gd name="T65" fmla="*/ 70 h 107"/>
              <a:gd name="T66" fmla="*/ 41 w 144"/>
              <a:gd name="T67" fmla="*/ 70 h 107"/>
              <a:gd name="T68" fmla="*/ 45 w 144"/>
              <a:gd name="T69" fmla="*/ 69 h 107"/>
              <a:gd name="T70" fmla="*/ 43 w 144"/>
              <a:gd name="T71" fmla="*/ 72 h 107"/>
              <a:gd name="T72" fmla="*/ 49 w 144"/>
              <a:gd name="T73" fmla="*/ 70 h 107"/>
              <a:gd name="T74" fmla="*/ 49 w 144"/>
              <a:gd name="T75" fmla="*/ 69 h 107"/>
              <a:gd name="T76" fmla="*/ 50 w 144"/>
              <a:gd name="T77" fmla="*/ 72 h 107"/>
              <a:gd name="T78" fmla="*/ 51 w 144"/>
              <a:gd name="T79" fmla="*/ 71 h 107"/>
              <a:gd name="T80" fmla="*/ 53 w 144"/>
              <a:gd name="T81" fmla="*/ 71 h 107"/>
              <a:gd name="T82" fmla="*/ 60 w 144"/>
              <a:gd name="T83" fmla="*/ 70 h 107"/>
              <a:gd name="T84" fmla="*/ 60 w 144"/>
              <a:gd name="T85" fmla="*/ 69 h 107"/>
              <a:gd name="T86" fmla="*/ 60 w 144"/>
              <a:gd name="T87" fmla="*/ 72 h 107"/>
              <a:gd name="T88" fmla="*/ 64 w 144"/>
              <a:gd name="T89" fmla="*/ 70 h 107"/>
              <a:gd name="T90" fmla="*/ 63 w 144"/>
              <a:gd name="T91" fmla="*/ 71 h 107"/>
              <a:gd name="T92" fmla="*/ 64 w 144"/>
              <a:gd name="T93" fmla="*/ 71 h 107"/>
              <a:gd name="T94" fmla="*/ 67 w 144"/>
              <a:gd name="T95" fmla="*/ 70 h 107"/>
              <a:gd name="T96" fmla="*/ 69 w 144"/>
              <a:gd name="T97" fmla="*/ 72 h 107"/>
              <a:gd name="T98" fmla="*/ 71 w 144"/>
              <a:gd name="T99" fmla="*/ 70 h 107"/>
              <a:gd name="T100" fmla="*/ 73 w 144"/>
              <a:gd name="T101" fmla="*/ 70 h 107"/>
              <a:gd name="T102" fmla="*/ 79 w 144"/>
              <a:gd name="T103" fmla="*/ 73 h 107"/>
              <a:gd name="T104" fmla="*/ 80 w 144"/>
              <a:gd name="T105" fmla="*/ 72 h 107"/>
              <a:gd name="T106" fmla="*/ 83 w 144"/>
              <a:gd name="T107" fmla="*/ 72 h 107"/>
              <a:gd name="T108" fmla="*/ 84 w 144"/>
              <a:gd name="T109" fmla="*/ 72 h 107"/>
              <a:gd name="T110" fmla="*/ 83 w 144"/>
              <a:gd name="T111" fmla="*/ 72 h 107"/>
              <a:gd name="T112" fmla="*/ 88 w 144"/>
              <a:gd name="T113" fmla="*/ 73 h 107"/>
              <a:gd name="T114" fmla="*/ 87 w 144"/>
              <a:gd name="T115" fmla="*/ 72 h 107"/>
              <a:gd name="T116" fmla="*/ 91 w 144"/>
              <a:gd name="T117" fmla="*/ 73 h 107"/>
              <a:gd name="T118" fmla="*/ 91 w 144"/>
              <a:gd name="T119" fmla="*/ 69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44" h="107">
                <a:moveTo>
                  <a:pt x="142" y="26"/>
                </a:moveTo>
                <a:cubicBezTo>
                  <a:pt x="142" y="26"/>
                  <a:pt x="142" y="26"/>
                  <a:pt x="142" y="26"/>
                </a:cubicBezTo>
                <a:cubicBezTo>
                  <a:pt x="141" y="23"/>
                  <a:pt x="138" y="21"/>
                  <a:pt x="135" y="20"/>
                </a:cubicBezTo>
                <a:cubicBezTo>
                  <a:pt x="135" y="20"/>
                  <a:pt x="135" y="20"/>
                  <a:pt x="135" y="20"/>
                </a:cubicBezTo>
                <a:cubicBezTo>
                  <a:pt x="135" y="20"/>
                  <a:pt x="135" y="20"/>
                  <a:pt x="135" y="20"/>
                </a:cubicBezTo>
                <a:cubicBezTo>
                  <a:pt x="73" y="1"/>
                  <a:pt x="73" y="1"/>
                  <a:pt x="73" y="1"/>
                </a:cubicBezTo>
                <a:cubicBezTo>
                  <a:pt x="73" y="1"/>
                  <a:pt x="73" y="1"/>
                  <a:pt x="73" y="1"/>
                </a:cubicBezTo>
                <a:cubicBezTo>
                  <a:pt x="70" y="0"/>
                  <a:pt x="66" y="1"/>
                  <a:pt x="63" y="2"/>
                </a:cubicBezTo>
                <a:cubicBezTo>
                  <a:pt x="60" y="4"/>
                  <a:pt x="58" y="7"/>
                  <a:pt x="56" y="10"/>
                </a:cubicBezTo>
                <a:cubicBezTo>
                  <a:pt x="56" y="10"/>
                  <a:pt x="56" y="10"/>
                  <a:pt x="56" y="10"/>
                </a:cubicBezTo>
                <a:cubicBezTo>
                  <a:pt x="56" y="10"/>
                  <a:pt x="56" y="10"/>
                  <a:pt x="56" y="10"/>
                </a:cubicBezTo>
                <a:cubicBezTo>
                  <a:pt x="51" y="28"/>
                  <a:pt x="51" y="28"/>
                  <a:pt x="51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1" y="28"/>
                  <a:pt x="7" y="29"/>
                  <a:pt x="4" y="32"/>
                </a:cubicBezTo>
                <a:cubicBezTo>
                  <a:pt x="2" y="35"/>
                  <a:pt x="0" y="39"/>
                  <a:pt x="0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92"/>
                  <a:pt x="0" y="92"/>
                  <a:pt x="0" y="92"/>
                </a:cubicBezTo>
                <a:cubicBezTo>
                  <a:pt x="0" y="92"/>
                  <a:pt x="0" y="92"/>
                  <a:pt x="0" y="92"/>
                </a:cubicBezTo>
                <a:cubicBezTo>
                  <a:pt x="0" y="92"/>
                  <a:pt x="0" y="92"/>
                  <a:pt x="0" y="92"/>
                </a:cubicBezTo>
                <a:cubicBezTo>
                  <a:pt x="0" y="96"/>
                  <a:pt x="2" y="100"/>
                  <a:pt x="4" y="103"/>
                </a:cubicBezTo>
                <a:cubicBezTo>
                  <a:pt x="7" y="106"/>
                  <a:pt x="11" y="107"/>
                  <a:pt x="15" y="107"/>
                </a:cubicBezTo>
                <a:cubicBezTo>
                  <a:pt x="15" y="107"/>
                  <a:pt x="15" y="107"/>
                  <a:pt x="15" y="107"/>
                </a:cubicBezTo>
                <a:cubicBezTo>
                  <a:pt x="15" y="107"/>
                  <a:pt x="15" y="107"/>
                  <a:pt x="15" y="107"/>
                </a:cubicBezTo>
                <a:cubicBezTo>
                  <a:pt x="15" y="107"/>
                  <a:pt x="15" y="107"/>
                  <a:pt x="15" y="107"/>
                </a:cubicBezTo>
                <a:cubicBezTo>
                  <a:pt x="89" y="107"/>
                  <a:pt x="89" y="107"/>
                  <a:pt x="89" y="107"/>
                </a:cubicBezTo>
                <a:cubicBezTo>
                  <a:pt x="89" y="107"/>
                  <a:pt x="89" y="107"/>
                  <a:pt x="89" y="107"/>
                </a:cubicBezTo>
                <a:cubicBezTo>
                  <a:pt x="89" y="107"/>
                  <a:pt x="89" y="107"/>
                  <a:pt x="89" y="107"/>
                </a:cubicBezTo>
                <a:cubicBezTo>
                  <a:pt x="93" y="107"/>
                  <a:pt x="97" y="106"/>
                  <a:pt x="100" y="103"/>
                </a:cubicBezTo>
                <a:cubicBezTo>
                  <a:pt x="102" y="100"/>
                  <a:pt x="104" y="96"/>
                  <a:pt x="104" y="92"/>
                </a:cubicBezTo>
                <a:cubicBezTo>
                  <a:pt x="104" y="92"/>
                  <a:pt x="104" y="92"/>
                  <a:pt x="104" y="92"/>
                </a:cubicBezTo>
                <a:cubicBezTo>
                  <a:pt x="104" y="92"/>
                  <a:pt x="104" y="92"/>
                  <a:pt x="104" y="92"/>
                </a:cubicBezTo>
                <a:cubicBezTo>
                  <a:pt x="104" y="92"/>
                  <a:pt x="104" y="92"/>
                  <a:pt x="104" y="92"/>
                </a:cubicBezTo>
                <a:cubicBezTo>
                  <a:pt x="104" y="83"/>
                  <a:pt x="104" y="83"/>
                  <a:pt x="104" y="83"/>
                </a:cubicBezTo>
                <a:cubicBezTo>
                  <a:pt x="114" y="86"/>
                  <a:pt x="114" y="86"/>
                  <a:pt x="114" y="86"/>
                </a:cubicBezTo>
                <a:cubicBezTo>
                  <a:pt x="114" y="86"/>
                  <a:pt x="114" y="86"/>
                  <a:pt x="114" y="86"/>
                </a:cubicBezTo>
                <a:cubicBezTo>
                  <a:pt x="114" y="86"/>
                  <a:pt x="114" y="86"/>
                  <a:pt x="114" y="86"/>
                </a:cubicBezTo>
                <a:cubicBezTo>
                  <a:pt x="118" y="88"/>
                  <a:pt x="121" y="87"/>
                  <a:pt x="124" y="86"/>
                </a:cubicBezTo>
                <a:cubicBezTo>
                  <a:pt x="127" y="84"/>
                  <a:pt x="130" y="81"/>
                  <a:pt x="131" y="78"/>
                </a:cubicBezTo>
                <a:cubicBezTo>
                  <a:pt x="131" y="78"/>
                  <a:pt x="131" y="78"/>
                  <a:pt x="131" y="78"/>
                </a:cubicBezTo>
                <a:cubicBezTo>
                  <a:pt x="131" y="78"/>
                  <a:pt x="131" y="78"/>
                  <a:pt x="131" y="78"/>
                </a:cubicBezTo>
                <a:cubicBezTo>
                  <a:pt x="131" y="78"/>
                  <a:pt x="131" y="78"/>
                  <a:pt x="131" y="78"/>
                </a:cubicBezTo>
                <a:cubicBezTo>
                  <a:pt x="143" y="36"/>
                  <a:pt x="143" y="36"/>
                  <a:pt x="143" y="36"/>
                </a:cubicBezTo>
                <a:cubicBezTo>
                  <a:pt x="143" y="36"/>
                  <a:pt x="143" y="36"/>
                  <a:pt x="143" y="36"/>
                </a:cubicBezTo>
                <a:cubicBezTo>
                  <a:pt x="144" y="33"/>
                  <a:pt x="144" y="29"/>
                  <a:pt x="142" y="26"/>
                </a:cubicBezTo>
                <a:close/>
                <a:moveTo>
                  <a:pt x="56" y="26"/>
                </a:moveTo>
                <a:cubicBezTo>
                  <a:pt x="61" y="28"/>
                  <a:pt x="61" y="28"/>
                  <a:pt x="61" y="28"/>
                </a:cubicBezTo>
                <a:cubicBezTo>
                  <a:pt x="55" y="28"/>
                  <a:pt x="55" y="28"/>
                  <a:pt x="55" y="28"/>
                </a:cubicBezTo>
                <a:lnTo>
                  <a:pt x="56" y="26"/>
                </a:lnTo>
                <a:close/>
                <a:moveTo>
                  <a:pt x="100" y="92"/>
                </a:moveTo>
                <a:cubicBezTo>
                  <a:pt x="100" y="98"/>
                  <a:pt x="95" y="103"/>
                  <a:pt x="89" y="103"/>
                </a:cubicBezTo>
                <a:cubicBezTo>
                  <a:pt x="15" y="103"/>
                  <a:pt x="15" y="103"/>
                  <a:pt x="15" y="103"/>
                </a:cubicBezTo>
                <a:cubicBezTo>
                  <a:pt x="9" y="103"/>
                  <a:pt x="4" y="98"/>
                  <a:pt x="4" y="92"/>
                </a:cubicBezTo>
                <a:cubicBezTo>
                  <a:pt x="4" y="61"/>
                  <a:pt x="4" y="61"/>
                  <a:pt x="4" y="61"/>
                </a:cubicBezTo>
                <a:cubicBezTo>
                  <a:pt x="100" y="61"/>
                  <a:pt x="100" y="61"/>
                  <a:pt x="100" y="61"/>
                </a:cubicBezTo>
                <a:lnTo>
                  <a:pt x="100" y="92"/>
                </a:lnTo>
                <a:close/>
                <a:moveTo>
                  <a:pt x="100" y="48"/>
                </a:moveTo>
                <a:cubicBezTo>
                  <a:pt x="4" y="48"/>
                  <a:pt x="4" y="48"/>
                  <a:pt x="4" y="48"/>
                </a:cubicBezTo>
                <a:cubicBezTo>
                  <a:pt x="4" y="43"/>
                  <a:pt x="4" y="43"/>
                  <a:pt x="4" y="43"/>
                </a:cubicBezTo>
                <a:cubicBezTo>
                  <a:pt x="4" y="37"/>
                  <a:pt x="9" y="32"/>
                  <a:pt x="15" y="32"/>
                </a:cubicBezTo>
                <a:cubicBezTo>
                  <a:pt x="89" y="32"/>
                  <a:pt x="89" y="32"/>
                  <a:pt x="89" y="32"/>
                </a:cubicBezTo>
                <a:cubicBezTo>
                  <a:pt x="95" y="32"/>
                  <a:pt x="100" y="37"/>
                  <a:pt x="100" y="43"/>
                </a:cubicBezTo>
                <a:lnTo>
                  <a:pt x="100" y="48"/>
                </a:lnTo>
                <a:close/>
                <a:moveTo>
                  <a:pt x="127" y="77"/>
                </a:moveTo>
                <a:cubicBezTo>
                  <a:pt x="126" y="82"/>
                  <a:pt x="120" y="84"/>
                  <a:pt x="115" y="83"/>
                </a:cubicBezTo>
                <a:cubicBezTo>
                  <a:pt x="104" y="79"/>
                  <a:pt x="104" y="79"/>
                  <a:pt x="104" y="79"/>
                </a:cubicBezTo>
                <a:cubicBezTo>
                  <a:pt x="104" y="73"/>
                  <a:pt x="104" y="73"/>
                  <a:pt x="104" y="73"/>
                </a:cubicBezTo>
                <a:cubicBezTo>
                  <a:pt x="118" y="78"/>
                  <a:pt x="118" y="78"/>
                  <a:pt x="118" y="78"/>
                </a:cubicBezTo>
                <a:cubicBezTo>
                  <a:pt x="121" y="68"/>
                  <a:pt x="121" y="68"/>
                  <a:pt x="121" y="68"/>
                </a:cubicBezTo>
                <a:cubicBezTo>
                  <a:pt x="104" y="63"/>
                  <a:pt x="104" y="63"/>
                  <a:pt x="104" y="63"/>
                </a:cubicBezTo>
                <a:cubicBezTo>
                  <a:pt x="104" y="52"/>
                  <a:pt x="104" y="52"/>
                  <a:pt x="104" y="52"/>
                </a:cubicBezTo>
                <a:cubicBezTo>
                  <a:pt x="107" y="53"/>
                  <a:pt x="107" y="53"/>
                  <a:pt x="107" y="53"/>
                </a:cubicBezTo>
                <a:cubicBezTo>
                  <a:pt x="107" y="52"/>
                  <a:pt x="107" y="52"/>
                  <a:pt x="107" y="52"/>
                </a:cubicBezTo>
                <a:cubicBezTo>
                  <a:pt x="107" y="52"/>
                  <a:pt x="107" y="52"/>
                  <a:pt x="107" y="52"/>
                </a:cubicBezTo>
                <a:cubicBezTo>
                  <a:pt x="107" y="52"/>
                  <a:pt x="107" y="52"/>
                  <a:pt x="106" y="52"/>
                </a:cubicBezTo>
                <a:cubicBezTo>
                  <a:pt x="106" y="52"/>
                  <a:pt x="106" y="52"/>
                  <a:pt x="106" y="52"/>
                </a:cubicBezTo>
                <a:cubicBezTo>
                  <a:pt x="105" y="52"/>
                  <a:pt x="105" y="52"/>
                  <a:pt x="105" y="52"/>
                </a:cubicBezTo>
                <a:cubicBezTo>
                  <a:pt x="106" y="51"/>
                  <a:pt x="106" y="51"/>
                  <a:pt x="106" y="51"/>
                </a:cubicBezTo>
                <a:cubicBezTo>
                  <a:pt x="107" y="51"/>
                  <a:pt x="107" y="51"/>
                  <a:pt x="107" y="51"/>
                </a:cubicBezTo>
                <a:cubicBezTo>
                  <a:pt x="107" y="51"/>
                  <a:pt x="107" y="50"/>
                  <a:pt x="107" y="50"/>
                </a:cubicBezTo>
                <a:cubicBezTo>
                  <a:pt x="107" y="50"/>
                  <a:pt x="107" y="50"/>
                  <a:pt x="107" y="49"/>
                </a:cubicBezTo>
                <a:cubicBezTo>
                  <a:pt x="107" y="49"/>
                  <a:pt x="107" y="49"/>
                  <a:pt x="106" y="49"/>
                </a:cubicBezTo>
                <a:cubicBezTo>
                  <a:pt x="106" y="49"/>
                  <a:pt x="106" y="49"/>
                  <a:pt x="106" y="49"/>
                </a:cubicBezTo>
                <a:cubicBezTo>
                  <a:pt x="106" y="49"/>
                  <a:pt x="105" y="49"/>
                  <a:pt x="105" y="49"/>
                </a:cubicBezTo>
                <a:cubicBezTo>
                  <a:pt x="105" y="49"/>
                  <a:pt x="105" y="49"/>
                  <a:pt x="105" y="49"/>
                </a:cubicBezTo>
                <a:cubicBezTo>
                  <a:pt x="105" y="49"/>
                  <a:pt x="105" y="50"/>
                  <a:pt x="105" y="50"/>
                </a:cubicBezTo>
                <a:cubicBezTo>
                  <a:pt x="105" y="50"/>
                  <a:pt x="105" y="50"/>
                  <a:pt x="105" y="50"/>
                </a:cubicBezTo>
                <a:cubicBezTo>
                  <a:pt x="105" y="50"/>
                  <a:pt x="105" y="50"/>
                  <a:pt x="105" y="50"/>
                </a:cubicBezTo>
                <a:cubicBezTo>
                  <a:pt x="105" y="50"/>
                  <a:pt x="105" y="50"/>
                  <a:pt x="106" y="50"/>
                </a:cubicBezTo>
                <a:cubicBezTo>
                  <a:pt x="106" y="50"/>
                  <a:pt x="106" y="49"/>
                  <a:pt x="106" y="49"/>
                </a:cubicBezTo>
                <a:cubicBezTo>
                  <a:pt x="106" y="49"/>
                  <a:pt x="106" y="49"/>
                  <a:pt x="106" y="49"/>
                </a:cubicBezTo>
                <a:cubicBezTo>
                  <a:pt x="106" y="49"/>
                  <a:pt x="107" y="50"/>
                  <a:pt x="107" y="50"/>
                </a:cubicBezTo>
                <a:cubicBezTo>
                  <a:pt x="107" y="50"/>
                  <a:pt x="107" y="50"/>
                  <a:pt x="107" y="50"/>
                </a:cubicBezTo>
                <a:cubicBezTo>
                  <a:pt x="107" y="50"/>
                  <a:pt x="107" y="50"/>
                  <a:pt x="107" y="50"/>
                </a:cubicBezTo>
                <a:cubicBezTo>
                  <a:pt x="106" y="51"/>
                  <a:pt x="106" y="51"/>
                  <a:pt x="104" y="51"/>
                </a:cubicBezTo>
                <a:cubicBezTo>
                  <a:pt x="104" y="52"/>
                  <a:pt x="104" y="52"/>
                  <a:pt x="104" y="52"/>
                </a:cubicBezTo>
                <a:cubicBezTo>
                  <a:pt x="104" y="43"/>
                  <a:pt x="104" y="43"/>
                  <a:pt x="104" y="43"/>
                </a:cubicBezTo>
                <a:cubicBezTo>
                  <a:pt x="104" y="43"/>
                  <a:pt x="104" y="43"/>
                  <a:pt x="104" y="43"/>
                </a:cubicBezTo>
                <a:cubicBezTo>
                  <a:pt x="104" y="43"/>
                  <a:pt x="104" y="43"/>
                  <a:pt x="104" y="43"/>
                </a:cubicBezTo>
                <a:cubicBezTo>
                  <a:pt x="104" y="42"/>
                  <a:pt x="104" y="41"/>
                  <a:pt x="104" y="41"/>
                </a:cubicBezTo>
                <a:cubicBezTo>
                  <a:pt x="135" y="50"/>
                  <a:pt x="135" y="50"/>
                  <a:pt x="135" y="50"/>
                </a:cubicBezTo>
                <a:lnTo>
                  <a:pt x="127" y="77"/>
                </a:lnTo>
                <a:close/>
                <a:moveTo>
                  <a:pt x="140" y="35"/>
                </a:moveTo>
                <a:cubicBezTo>
                  <a:pt x="138" y="40"/>
                  <a:pt x="138" y="40"/>
                  <a:pt x="138" y="40"/>
                </a:cubicBezTo>
                <a:cubicBezTo>
                  <a:pt x="59" y="16"/>
                  <a:pt x="59" y="16"/>
                  <a:pt x="59" y="16"/>
                </a:cubicBezTo>
                <a:cubicBezTo>
                  <a:pt x="60" y="11"/>
                  <a:pt x="60" y="11"/>
                  <a:pt x="60" y="11"/>
                </a:cubicBezTo>
                <a:cubicBezTo>
                  <a:pt x="62" y="6"/>
                  <a:pt x="67" y="3"/>
                  <a:pt x="72" y="5"/>
                </a:cubicBezTo>
                <a:cubicBezTo>
                  <a:pt x="133" y="24"/>
                  <a:pt x="133" y="24"/>
                  <a:pt x="133" y="24"/>
                </a:cubicBezTo>
                <a:cubicBezTo>
                  <a:pt x="138" y="25"/>
                  <a:pt x="141" y="30"/>
                  <a:pt x="140" y="35"/>
                </a:cubicBezTo>
                <a:close/>
                <a:moveTo>
                  <a:pt x="110" y="54"/>
                </a:moveTo>
                <a:cubicBezTo>
                  <a:pt x="107" y="53"/>
                  <a:pt x="107" y="53"/>
                  <a:pt x="107" y="53"/>
                </a:cubicBezTo>
                <a:cubicBezTo>
                  <a:pt x="108" y="52"/>
                  <a:pt x="108" y="52"/>
                  <a:pt x="108" y="52"/>
                </a:cubicBezTo>
                <a:cubicBezTo>
                  <a:pt x="109" y="52"/>
                  <a:pt x="109" y="52"/>
                  <a:pt x="110" y="51"/>
                </a:cubicBezTo>
                <a:cubicBezTo>
                  <a:pt x="110" y="51"/>
                  <a:pt x="110" y="51"/>
                  <a:pt x="110" y="51"/>
                </a:cubicBezTo>
                <a:cubicBezTo>
                  <a:pt x="110" y="51"/>
                  <a:pt x="110" y="51"/>
                  <a:pt x="110" y="51"/>
                </a:cubicBezTo>
                <a:cubicBezTo>
                  <a:pt x="110" y="51"/>
                  <a:pt x="110" y="50"/>
                  <a:pt x="109" y="50"/>
                </a:cubicBezTo>
                <a:cubicBezTo>
                  <a:pt x="109" y="50"/>
                  <a:pt x="109" y="50"/>
                  <a:pt x="109" y="50"/>
                </a:cubicBezTo>
                <a:cubicBezTo>
                  <a:pt x="109" y="50"/>
                  <a:pt x="109" y="50"/>
                  <a:pt x="109" y="51"/>
                </a:cubicBezTo>
                <a:cubicBezTo>
                  <a:pt x="109" y="51"/>
                  <a:pt x="109" y="51"/>
                  <a:pt x="109" y="51"/>
                </a:cubicBezTo>
                <a:cubicBezTo>
                  <a:pt x="109" y="51"/>
                  <a:pt x="108" y="51"/>
                  <a:pt x="108" y="51"/>
                </a:cubicBezTo>
                <a:cubicBezTo>
                  <a:pt x="108" y="51"/>
                  <a:pt x="108" y="51"/>
                  <a:pt x="108" y="51"/>
                </a:cubicBezTo>
                <a:cubicBezTo>
                  <a:pt x="108" y="51"/>
                  <a:pt x="108" y="50"/>
                  <a:pt x="108" y="50"/>
                </a:cubicBezTo>
                <a:cubicBezTo>
                  <a:pt x="108" y="50"/>
                  <a:pt x="108" y="50"/>
                  <a:pt x="108" y="50"/>
                </a:cubicBezTo>
                <a:cubicBezTo>
                  <a:pt x="109" y="50"/>
                  <a:pt x="109" y="50"/>
                  <a:pt x="109" y="50"/>
                </a:cubicBezTo>
                <a:cubicBezTo>
                  <a:pt x="109" y="50"/>
                  <a:pt x="109" y="50"/>
                  <a:pt x="110" y="50"/>
                </a:cubicBezTo>
                <a:cubicBezTo>
                  <a:pt x="110" y="50"/>
                  <a:pt x="110" y="50"/>
                  <a:pt x="110" y="50"/>
                </a:cubicBezTo>
                <a:cubicBezTo>
                  <a:pt x="111" y="51"/>
                  <a:pt x="111" y="51"/>
                  <a:pt x="111" y="51"/>
                </a:cubicBezTo>
                <a:cubicBezTo>
                  <a:pt x="110" y="51"/>
                  <a:pt x="110" y="52"/>
                  <a:pt x="110" y="52"/>
                </a:cubicBezTo>
                <a:cubicBezTo>
                  <a:pt x="110" y="52"/>
                  <a:pt x="110" y="52"/>
                  <a:pt x="110" y="52"/>
                </a:cubicBezTo>
                <a:cubicBezTo>
                  <a:pt x="109" y="52"/>
                  <a:pt x="109" y="52"/>
                  <a:pt x="108" y="53"/>
                </a:cubicBezTo>
                <a:cubicBezTo>
                  <a:pt x="109" y="53"/>
                  <a:pt x="109" y="53"/>
                  <a:pt x="109" y="53"/>
                </a:cubicBezTo>
                <a:cubicBezTo>
                  <a:pt x="110" y="53"/>
                  <a:pt x="110" y="53"/>
                  <a:pt x="110" y="53"/>
                </a:cubicBezTo>
                <a:cubicBezTo>
                  <a:pt x="110" y="53"/>
                  <a:pt x="110" y="53"/>
                  <a:pt x="110" y="53"/>
                </a:cubicBezTo>
                <a:cubicBezTo>
                  <a:pt x="110" y="53"/>
                  <a:pt x="110" y="53"/>
                  <a:pt x="110" y="53"/>
                </a:cubicBezTo>
                <a:lnTo>
                  <a:pt x="110" y="54"/>
                </a:lnTo>
                <a:close/>
                <a:moveTo>
                  <a:pt x="115" y="55"/>
                </a:moveTo>
                <a:cubicBezTo>
                  <a:pt x="115" y="55"/>
                  <a:pt x="115" y="55"/>
                  <a:pt x="115" y="55"/>
                </a:cubicBezTo>
                <a:cubicBezTo>
                  <a:pt x="115" y="55"/>
                  <a:pt x="115" y="55"/>
                  <a:pt x="115" y="55"/>
                </a:cubicBezTo>
                <a:cubicBezTo>
                  <a:pt x="115" y="55"/>
                  <a:pt x="115" y="55"/>
                  <a:pt x="115" y="55"/>
                </a:cubicBezTo>
                <a:cubicBezTo>
                  <a:pt x="115" y="55"/>
                  <a:pt x="115" y="55"/>
                  <a:pt x="115" y="55"/>
                </a:cubicBezTo>
                <a:cubicBezTo>
                  <a:pt x="115" y="55"/>
                  <a:pt x="115" y="55"/>
                  <a:pt x="115" y="55"/>
                </a:cubicBezTo>
                <a:cubicBezTo>
                  <a:pt x="116" y="56"/>
                  <a:pt x="116" y="56"/>
                  <a:pt x="116" y="56"/>
                </a:cubicBezTo>
                <a:cubicBezTo>
                  <a:pt x="116" y="56"/>
                  <a:pt x="116" y="56"/>
                  <a:pt x="116" y="56"/>
                </a:cubicBezTo>
                <a:cubicBezTo>
                  <a:pt x="116" y="56"/>
                  <a:pt x="116" y="55"/>
                  <a:pt x="116" y="55"/>
                </a:cubicBezTo>
                <a:cubicBezTo>
                  <a:pt x="116" y="55"/>
                  <a:pt x="116" y="55"/>
                  <a:pt x="116" y="55"/>
                </a:cubicBezTo>
                <a:cubicBezTo>
                  <a:pt x="116" y="55"/>
                  <a:pt x="116" y="55"/>
                  <a:pt x="116" y="55"/>
                </a:cubicBezTo>
                <a:cubicBezTo>
                  <a:pt x="116" y="55"/>
                  <a:pt x="116" y="55"/>
                  <a:pt x="116" y="55"/>
                </a:cubicBezTo>
                <a:cubicBezTo>
                  <a:pt x="116" y="55"/>
                  <a:pt x="116" y="55"/>
                  <a:pt x="116" y="55"/>
                </a:cubicBezTo>
                <a:cubicBezTo>
                  <a:pt x="116" y="55"/>
                  <a:pt x="116" y="55"/>
                  <a:pt x="116" y="55"/>
                </a:cubicBezTo>
                <a:cubicBezTo>
                  <a:pt x="116" y="55"/>
                  <a:pt x="116" y="55"/>
                  <a:pt x="116" y="54"/>
                </a:cubicBezTo>
                <a:cubicBezTo>
                  <a:pt x="116" y="54"/>
                  <a:pt x="116" y="54"/>
                  <a:pt x="116" y="54"/>
                </a:cubicBezTo>
                <a:cubicBezTo>
                  <a:pt x="117" y="52"/>
                  <a:pt x="117" y="52"/>
                  <a:pt x="117" y="52"/>
                </a:cubicBezTo>
                <a:cubicBezTo>
                  <a:pt x="116" y="52"/>
                  <a:pt x="116" y="52"/>
                  <a:pt x="116" y="52"/>
                </a:cubicBezTo>
                <a:cubicBezTo>
                  <a:pt x="114" y="54"/>
                  <a:pt x="114" y="54"/>
                  <a:pt x="114" y="54"/>
                </a:cubicBezTo>
                <a:cubicBezTo>
                  <a:pt x="114" y="54"/>
                  <a:pt x="114" y="54"/>
                  <a:pt x="114" y="54"/>
                </a:cubicBezTo>
                <a:cubicBezTo>
                  <a:pt x="115" y="55"/>
                  <a:pt x="115" y="55"/>
                  <a:pt x="115" y="55"/>
                </a:cubicBezTo>
                <a:close/>
                <a:moveTo>
                  <a:pt x="115" y="54"/>
                </a:moveTo>
                <a:cubicBezTo>
                  <a:pt x="116" y="53"/>
                  <a:pt x="116" y="53"/>
                  <a:pt x="116" y="53"/>
                </a:cubicBezTo>
                <a:cubicBezTo>
                  <a:pt x="115" y="54"/>
                  <a:pt x="115" y="54"/>
                  <a:pt x="115" y="54"/>
                </a:cubicBezTo>
                <a:close/>
                <a:moveTo>
                  <a:pt x="118" y="56"/>
                </a:moveTo>
                <a:cubicBezTo>
                  <a:pt x="118" y="56"/>
                  <a:pt x="118" y="56"/>
                  <a:pt x="118" y="56"/>
                </a:cubicBezTo>
                <a:cubicBezTo>
                  <a:pt x="118" y="56"/>
                  <a:pt x="118" y="56"/>
                  <a:pt x="118" y="56"/>
                </a:cubicBezTo>
                <a:cubicBezTo>
                  <a:pt x="118" y="56"/>
                  <a:pt x="118" y="56"/>
                  <a:pt x="118" y="56"/>
                </a:cubicBezTo>
                <a:cubicBezTo>
                  <a:pt x="118" y="56"/>
                  <a:pt x="118" y="56"/>
                  <a:pt x="118" y="56"/>
                </a:cubicBezTo>
                <a:cubicBezTo>
                  <a:pt x="118" y="56"/>
                  <a:pt x="118" y="56"/>
                  <a:pt x="118" y="56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19" y="57"/>
                  <a:pt x="119" y="56"/>
                  <a:pt x="119" y="56"/>
                </a:cubicBezTo>
                <a:cubicBezTo>
                  <a:pt x="119" y="56"/>
                  <a:pt x="119" y="56"/>
                  <a:pt x="119" y="56"/>
                </a:cubicBezTo>
                <a:cubicBezTo>
                  <a:pt x="119" y="56"/>
                  <a:pt x="119" y="56"/>
                  <a:pt x="119" y="56"/>
                </a:cubicBezTo>
                <a:cubicBezTo>
                  <a:pt x="119" y="56"/>
                  <a:pt x="119" y="56"/>
                  <a:pt x="119" y="56"/>
                </a:cubicBezTo>
                <a:cubicBezTo>
                  <a:pt x="119" y="56"/>
                  <a:pt x="119" y="56"/>
                  <a:pt x="119" y="56"/>
                </a:cubicBezTo>
                <a:cubicBezTo>
                  <a:pt x="119" y="56"/>
                  <a:pt x="119" y="56"/>
                  <a:pt x="119" y="56"/>
                </a:cubicBezTo>
                <a:cubicBezTo>
                  <a:pt x="119" y="56"/>
                  <a:pt x="119" y="55"/>
                  <a:pt x="119" y="55"/>
                </a:cubicBezTo>
                <a:cubicBezTo>
                  <a:pt x="119" y="55"/>
                  <a:pt x="119" y="55"/>
                  <a:pt x="119" y="55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19" y="53"/>
                  <a:pt x="119" y="53"/>
                  <a:pt x="119" y="53"/>
                </a:cubicBezTo>
                <a:cubicBezTo>
                  <a:pt x="117" y="55"/>
                  <a:pt x="117" y="55"/>
                  <a:pt x="117" y="55"/>
                </a:cubicBezTo>
                <a:cubicBezTo>
                  <a:pt x="117" y="55"/>
                  <a:pt x="117" y="55"/>
                  <a:pt x="117" y="55"/>
                </a:cubicBezTo>
                <a:cubicBezTo>
                  <a:pt x="119" y="56"/>
                  <a:pt x="119" y="56"/>
                  <a:pt x="119" y="56"/>
                </a:cubicBezTo>
                <a:lnTo>
                  <a:pt x="118" y="56"/>
                </a:lnTo>
                <a:close/>
                <a:moveTo>
                  <a:pt x="118" y="55"/>
                </a:moveTo>
                <a:cubicBezTo>
                  <a:pt x="119" y="54"/>
                  <a:pt x="119" y="54"/>
                  <a:pt x="119" y="54"/>
                </a:cubicBezTo>
                <a:cubicBezTo>
                  <a:pt x="119" y="55"/>
                  <a:pt x="119" y="55"/>
                  <a:pt x="119" y="55"/>
                </a:cubicBezTo>
                <a:lnTo>
                  <a:pt x="118" y="55"/>
                </a:lnTo>
                <a:close/>
                <a:moveTo>
                  <a:pt x="122" y="57"/>
                </a:moveTo>
                <a:cubicBezTo>
                  <a:pt x="121" y="57"/>
                  <a:pt x="121" y="57"/>
                  <a:pt x="121" y="57"/>
                </a:cubicBezTo>
                <a:cubicBezTo>
                  <a:pt x="121" y="57"/>
                  <a:pt x="121" y="57"/>
                  <a:pt x="121" y="57"/>
                </a:cubicBezTo>
                <a:cubicBezTo>
                  <a:pt x="121" y="57"/>
                  <a:pt x="121" y="57"/>
                  <a:pt x="121" y="57"/>
                </a:cubicBezTo>
                <a:cubicBezTo>
                  <a:pt x="121" y="57"/>
                  <a:pt x="121" y="57"/>
                  <a:pt x="121" y="57"/>
                </a:cubicBezTo>
                <a:cubicBezTo>
                  <a:pt x="121" y="57"/>
                  <a:pt x="121" y="57"/>
                  <a:pt x="121" y="57"/>
                </a:cubicBezTo>
                <a:cubicBezTo>
                  <a:pt x="122" y="58"/>
                  <a:pt x="122" y="58"/>
                  <a:pt x="122" y="58"/>
                </a:cubicBezTo>
                <a:cubicBezTo>
                  <a:pt x="122" y="58"/>
                  <a:pt x="122" y="58"/>
                  <a:pt x="122" y="58"/>
                </a:cubicBezTo>
                <a:cubicBezTo>
                  <a:pt x="122" y="57"/>
                  <a:pt x="122" y="57"/>
                  <a:pt x="122" y="57"/>
                </a:cubicBezTo>
                <a:cubicBezTo>
                  <a:pt x="122" y="57"/>
                  <a:pt x="122" y="57"/>
                  <a:pt x="122" y="57"/>
                </a:cubicBezTo>
                <a:cubicBezTo>
                  <a:pt x="122" y="57"/>
                  <a:pt x="122" y="57"/>
                  <a:pt x="122" y="57"/>
                </a:cubicBezTo>
                <a:cubicBezTo>
                  <a:pt x="122" y="57"/>
                  <a:pt x="122" y="57"/>
                  <a:pt x="122" y="57"/>
                </a:cubicBezTo>
                <a:cubicBezTo>
                  <a:pt x="122" y="57"/>
                  <a:pt x="122" y="57"/>
                  <a:pt x="123" y="57"/>
                </a:cubicBezTo>
                <a:cubicBezTo>
                  <a:pt x="123" y="57"/>
                  <a:pt x="123" y="57"/>
                  <a:pt x="123" y="57"/>
                </a:cubicBezTo>
                <a:cubicBezTo>
                  <a:pt x="123" y="57"/>
                  <a:pt x="123" y="56"/>
                  <a:pt x="123" y="56"/>
                </a:cubicBezTo>
                <a:cubicBezTo>
                  <a:pt x="123" y="56"/>
                  <a:pt x="123" y="56"/>
                  <a:pt x="122" y="56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2" y="54"/>
                  <a:pt x="122" y="54"/>
                  <a:pt x="122" y="54"/>
                </a:cubicBezTo>
                <a:cubicBezTo>
                  <a:pt x="120" y="56"/>
                  <a:pt x="120" y="56"/>
                  <a:pt x="120" y="56"/>
                </a:cubicBezTo>
                <a:cubicBezTo>
                  <a:pt x="120" y="56"/>
                  <a:pt x="120" y="56"/>
                  <a:pt x="120" y="56"/>
                </a:cubicBezTo>
                <a:cubicBezTo>
                  <a:pt x="122" y="57"/>
                  <a:pt x="122" y="57"/>
                  <a:pt x="122" y="57"/>
                </a:cubicBezTo>
                <a:close/>
                <a:moveTo>
                  <a:pt x="121" y="56"/>
                </a:moveTo>
                <a:cubicBezTo>
                  <a:pt x="122" y="55"/>
                  <a:pt x="122" y="55"/>
                  <a:pt x="122" y="55"/>
                </a:cubicBezTo>
                <a:cubicBezTo>
                  <a:pt x="122" y="56"/>
                  <a:pt x="122" y="56"/>
                  <a:pt x="122" y="56"/>
                </a:cubicBezTo>
                <a:lnTo>
                  <a:pt x="121" y="56"/>
                </a:lnTo>
                <a:close/>
                <a:moveTo>
                  <a:pt x="125" y="58"/>
                </a:moveTo>
                <a:cubicBezTo>
                  <a:pt x="125" y="58"/>
                  <a:pt x="125" y="58"/>
                  <a:pt x="125" y="58"/>
                </a:cubicBezTo>
                <a:cubicBezTo>
                  <a:pt x="125" y="58"/>
                  <a:pt x="124" y="58"/>
                  <a:pt x="124" y="58"/>
                </a:cubicBezTo>
                <a:cubicBezTo>
                  <a:pt x="124" y="58"/>
                  <a:pt x="124" y="58"/>
                  <a:pt x="124" y="58"/>
                </a:cubicBezTo>
                <a:cubicBezTo>
                  <a:pt x="124" y="58"/>
                  <a:pt x="124" y="58"/>
                  <a:pt x="124" y="58"/>
                </a:cubicBezTo>
                <a:cubicBezTo>
                  <a:pt x="124" y="58"/>
                  <a:pt x="124" y="58"/>
                  <a:pt x="124" y="58"/>
                </a:cubicBezTo>
                <a:cubicBezTo>
                  <a:pt x="125" y="58"/>
                  <a:pt x="125" y="58"/>
                  <a:pt x="125" y="58"/>
                </a:cubicBezTo>
                <a:cubicBezTo>
                  <a:pt x="125" y="59"/>
                  <a:pt x="125" y="59"/>
                  <a:pt x="125" y="59"/>
                </a:cubicBezTo>
                <a:cubicBezTo>
                  <a:pt x="126" y="58"/>
                  <a:pt x="126" y="58"/>
                  <a:pt x="126" y="58"/>
                </a:cubicBezTo>
                <a:cubicBezTo>
                  <a:pt x="126" y="58"/>
                  <a:pt x="126" y="58"/>
                  <a:pt x="126" y="58"/>
                </a:cubicBezTo>
                <a:cubicBezTo>
                  <a:pt x="126" y="58"/>
                  <a:pt x="125" y="58"/>
                  <a:pt x="125" y="58"/>
                </a:cubicBezTo>
                <a:cubicBezTo>
                  <a:pt x="125" y="58"/>
                  <a:pt x="125" y="58"/>
                  <a:pt x="125" y="58"/>
                </a:cubicBezTo>
                <a:cubicBezTo>
                  <a:pt x="126" y="58"/>
                  <a:pt x="126" y="58"/>
                  <a:pt x="126" y="58"/>
                </a:cubicBezTo>
                <a:cubicBezTo>
                  <a:pt x="126" y="58"/>
                  <a:pt x="126" y="58"/>
                  <a:pt x="126" y="58"/>
                </a:cubicBezTo>
                <a:cubicBezTo>
                  <a:pt x="126" y="58"/>
                  <a:pt x="126" y="57"/>
                  <a:pt x="126" y="57"/>
                </a:cubicBezTo>
                <a:cubicBezTo>
                  <a:pt x="126" y="57"/>
                  <a:pt x="126" y="57"/>
                  <a:pt x="126" y="57"/>
                </a:cubicBezTo>
                <a:cubicBezTo>
                  <a:pt x="126" y="55"/>
                  <a:pt x="126" y="55"/>
                  <a:pt x="126" y="55"/>
                </a:cubicBezTo>
                <a:cubicBezTo>
                  <a:pt x="126" y="55"/>
                  <a:pt x="126" y="55"/>
                  <a:pt x="126" y="55"/>
                </a:cubicBezTo>
                <a:cubicBezTo>
                  <a:pt x="124" y="57"/>
                  <a:pt x="124" y="57"/>
                  <a:pt x="124" y="57"/>
                </a:cubicBezTo>
                <a:cubicBezTo>
                  <a:pt x="123" y="57"/>
                  <a:pt x="123" y="57"/>
                  <a:pt x="123" y="57"/>
                </a:cubicBezTo>
                <a:cubicBezTo>
                  <a:pt x="125" y="58"/>
                  <a:pt x="125" y="58"/>
                  <a:pt x="125" y="58"/>
                </a:cubicBezTo>
                <a:close/>
                <a:moveTo>
                  <a:pt x="124" y="57"/>
                </a:moveTo>
                <a:cubicBezTo>
                  <a:pt x="125" y="56"/>
                  <a:pt x="125" y="56"/>
                  <a:pt x="125" y="56"/>
                </a:cubicBezTo>
                <a:cubicBezTo>
                  <a:pt x="125" y="57"/>
                  <a:pt x="125" y="57"/>
                  <a:pt x="125" y="57"/>
                </a:cubicBezTo>
                <a:lnTo>
                  <a:pt x="124" y="57"/>
                </a:lnTo>
                <a:close/>
                <a:moveTo>
                  <a:pt x="64" y="85"/>
                </a:moveTo>
                <a:cubicBezTo>
                  <a:pt x="90" y="85"/>
                  <a:pt x="90" y="85"/>
                  <a:pt x="90" y="85"/>
                </a:cubicBezTo>
                <a:cubicBezTo>
                  <a:pt x="90" y="96"/>
                  <a:pt x="90" y="96"/>
                  <a:pt x="90" y="96"/>
                </a:cubicBezTo>
                <a:cubicBezTo>
                  <a:pt x="64" y="96"/>
                  <a:pt x="64" y="96"/>
                  <a:pt x="64" y="96"/>
                </a:cubicBezTo>
                <a:lnTo>
                  <a:pt x="64" y="85"/>
                </a:lnTo>
                <a:close/>
                <a:moveTo>
                  <a:pt x="14" y="73"/>
                </a:moveTo>
                <a:cubicBezTo>
                  <a:pt x="11" y="71"/>
                  <a:pt x="11" y="71"/>
                  <a:pt x="11" y="71"/>
                </a:cubicBezTo>
                <a:cubicBezTo>
                  <a:pt x="14" y="69"/>
                  <a:pt x="14" y="69"/>
                  <a:pt x="14" y="69"/>
                </a:cubicBezTo>
                <a:lnTo>
                  <a:pt x="14" y="73"/>
                </a:lnTo>
                <a:close/>
                <a:moveTo>
                  <a:pt x="19" y="70"/>
                </a:moveTo>
                <a:cubicBezTo>
                  <a:pt x="19" y="70"/>
                  <a:pt x="19" y="70"/>
                  <a:pt x="19" y="70"/>
                </a:cubicBezTo>
                <a:cubicBezTo>
                  <a:pt x="19" y="69"/>
                  <a:pt x="19" y="69"/>
                  <a:pt x="19" y="69"/>
                </a:cubicBezTo>
                <a:cubicBezTo>
                  <a:pt x="19" y="69"/>
                  <a:pt x="19" y="69"/>
                  <a:pt x="19" y="69"/>
                </a:cubicBezTo>
                <a:cubicBezTo>
                  <a:pt x="20" y="69"/>
                  <a:pt x="20" y="69"/>
                  <a:pt x="20" y="69"/>
                </a:cubicBezTo>
                <a:cubicBezTo>
                  <a:pt x="20" y="72"/>
                  <a:pt x="20" y="72"/>
                  <a:pt x="20" y="72"/>
                </a:cubicBezTo>
                <a:cubicBezTo>
                  <a:pt x="21" y="72"/>
                  <a:pt x="21" y="72"/>
                  <a:pt x="21" y="72"/>
                </a:cubicBezTo>
                <a:cubicBezTo>
                  <a:pt x="21" y="72"/>
                  <a:pt x="21" y="72"/>
                  <a:pt x="21" y="72"/>
                </a:cubicBezTo>
                <a:cubicBezTo>
                  <a:pt x="21" y="72"/>
                  <a:pt x="21" y="73"/>
                  <a:pt x="21" y="73"/>
                </a:cubicBezTo>
                <a:cubicBezTo>
                  <a:pt x="21" y="73"/>
                  <a:pt x="21" y="73"/>
                  <a:pt x="21" y="73"/>
                </a:cubicBezTo>
                <a:cubicBezTo>
                  <a:pt x="21" y="73"/>
                  <a:pt x="21" y="73"/>
                  <a:pt x="21" y="73"/>
                </a:cubicBezTo>
                <a:cubicBezTo>
                  <a:pt x="19" y="73"/>
                  <a:pt x="19" y="73"/>
                  <a:pt x="19" y="73"/>
                </a:cubicBezTo>
                <a:cubicBezTo>
                  <a:pt x="19" y="73"/>
                  <a:pt x="19" y="73"/>
                  <a:pt x="19" y="73"/>
                </a:cubicBezTo>
                <a:cubicBezTo>
                  <a:pt x="19" y="73"/>
                  <a:pt x="19" y="73"/>
                  <a:pt x="19" y="73"/>
                </a:cubicBezTo>
                <a:cubicBezTo>
                  <a:pt x="19" y="73"/>
                  <a:pt x="19" y="72"/>
                  <a:pt x="19" y="72"/>
                </a:cubicBezTo>
                <a:cubicBezTo>
                  <a:pt x="19" y="72"/>
                  <a:pt x="19" y="72"/>
                  <a:pt x="19" y="72"/>
                </a:cubicBezTo>
                <a:cubicBezTo>
                  <a:pt x="20" y="72"/>
                  <a:pt x="20" y="72"/>
                  <a:pt x="20" y="72"/>
                </a:cubicBezTo>
                <a:cubicBezTo>
                  <a:pt x="20" y="70"/>
                  <a:pt x="20" y="70"/>
                  <a:pt x="20" y="70"/>
                </a:cubicBezTo>
                <a:cubicBezTo>
                  <a:pt x="19" y="70"/>
                  <a:pt x="19" y="70"/>
                  <a:pt x="19" y="70"/>
                </a:cubicBezTo>
                <a:cubicBezTo>
                  <a:pt x="19" y="70"/>
                  <a:pt x="19" y="70"/>
                  <a:pt x="19" y="70"/>
                </a:cubicBezTo>
                <a:cubicBezTo>
                  <a:pt x="19" y="70"/>
                  <a:pt x="19" y="70"/>
                  <a:pt x="19" y="70"/>
                </a:cubicBezTo>
                <a:close/>
                <a:moveTo>
                  <a:pt x="24" y="72"/>
                </a:moveTo>
                <a:cubicBezTo>
                  <a:pt x="24" y="72"/>
                  <a:pt x="24" y="72"/>
                  <a:pt x="24" y="72"/>
                </a:cubicBezTo>
                <a:cubicBezTo>
                  <a:pt x="24" y="72"/>
                  <a:pt x="25" y="71"/>
                  <a:pt x="25" y="71"/>
                </a:cubicBezTo>
                <a:cubicBezTo>
                  <a:pt x="25" y="72"/>
                  <a:pt x="24" y="72"/>
                  <a:pt x="24" y="72"/>
                </a:cubicBezTo>
                <a:cubicBezTo>
                  <a:pt x="24" y="72"/>
                  <a:pt x="24" y="72"/>
                  <a:pt x="23" y="72"/>
                </a:cubicBezTo>
                <a:cubicBezTo>
                  <a:pt x="23" y="72"/>
                  <a:pt x="23" y="72"/>
                  <a:pt x="23" y="72"/>
                </a:cubicBezTo>
                <a:cubicBezTo>
                  <a:pt x="23" y="72"/>
                  <a:pt x="23" y="72"/>
                  <a:pt x="23" y="72"/>
                </a:cubicBezTo>
                <a:cubicBezTo>
                  <a:pt x="23" y="72"/>
                  <a:pt x="23" y="72"/>
                  <a:pt x="23" y="72"/>
                </a:cubicBezTo>
                <a:cubicBezTo>
                  <a:pt x="23" y="72"/>
                  <a:pt x="23" y="73"/>
                  <a:pt x="23" y="73"/>
                </a:cubicBezTo>
                <a:cubicBezTo>
                  <a:pt x="23" y="73"/>
                  <a:pt x="23" y="73"/>
                  <a:pt x="23" y="73"/>
                </a:cubicBezTo>
                <a:cubicBezTo>
                  <a:pt x="23" y="73"/>
                  <a:pt x="23" y="73"/>
                  <a:pt x="23" y="73"/>
                </a:cubicBezTo>
                <a:cubicBezTo>
                  <a:pt x="24" y="73"/>
                  <a:pt x="24" y="73"/>
                  <a:pt x="25" y="73"/>
                </a:cubicBezTo>
                <a:cubicBezTo>
                  <a:pt x="25" y="72"/>
                  <a:pt x="25" y="72"/>
                  <a:pt x="25" y="71"/>
                </a:cubicBezTo>
                <a:cubicBezTo>
                  <a:pt x="25" y="71"/>
                  <a:pt x="25" y="70"/>
                  <a:pt x="25" y="70"/>
                </a:cubicBezTo>
                <a:cubicBezTo>
                  <a:pt x="25" y="70"/>
                  <a:pt x="25" y="69"/>
                  <a:pt x="25" y="69"/>
                </a:cubicBezTo>
                <a:cubicBezTo>
                  <a:pt x="24" y="69"/>
                  <a:pt x="24" y="69"/>
                  <a:pt x="24" y="69"/>
                </a:cubicBezTo>
                <a:cubicBezTo>
                  <a:pt x="23" y="69"/>
                  <a:pt x="23" y="69"/>
                  <a:pt x="23" y="69"/>
                </a:cubicBezTo>
                <a:cubicBezTo>
                  <a:pt x="23" y="70"/>
                  <a:pt x="23" y="70"/>
                  <a:pt x="23" y="70"/>
                </a:cubicBezTo>
                <a:cubicBezTo>
                  <a:pt x="23" y="71"/>
                  <a:pt x="23" y="71"/>
                  <a:pt x="23" y="71"/>
                </a:cubicBezTo>
                <a:cubicBezTo>
                  <a:pt x="23" y="72"/>
                  <a:pt x="23" y="72"/>
                  <a:pt x="24" y="72"/>
                </a:cubicBezTo>
                <a:close/>
                <a:moveTo>
                  <a:pt x="23" y="70"/>
                </a:moveTo>
                <a:cubicBezTo>
                  <a:pt x="24" y="70"/>
                  <a:pt x="24" y="69"/>
                  <a:pt x="24" y="69"/>
                </a:cubicBezTo>
                <a:cubicBezTo>
                  <a:pt x="24" y="69"/>
                  <a:pt x="24" y="70"/>
                  <a:pt x="24" y="70"/>
                </a:cubicBezTo>
                <a:cubicBezTo>
                  <a:pt x="24" y="70"/>
                  <a:pt x="25" y="70"/>
                  <a:pt x="25" y="70"/>
                </a:cubicBezTo>
                <a:cubicBezTo>
                  <a:pt x="24" y="71"/>
                  <a:pt x="24" y="71"/>
                  <a:pt x="24" y="71"/>
                </a:cubicBezTo>
                <a:cubicBezTo>
                  <a:pt x="24" y="71"/>
                  <a:pt x="24" y="71"/>
                  <a:pt x="23" y="71"/>
                </a:cubicBezTo>
                <a:cubicBezTo>
                  <a:pt x="23" y="71"/>
                  <a:pt x="23" y="70"/>
                  <a:pt x="23" y="70"/>
                </a:cubicBezTo>
                <a:cubicBezTo>
                  <a:pt x="23" y="70"/>
                  <a:pt x="23" y="70"/>
                  <a:pt x="23" y="70"/>
                </a:cubicBezTo>
                <a:close/>
                <a:moveTo>
                  <a:pt x="26" y="72"/>
                </a:moveTo>
                <a:cubicBezTo>
                  <a:pt x="26" y="72"/>
                  <a:pt x="26" y="72"/>
                  <a:pt x="26" y="72"/>
                </a:cubicBezTo>
                <a:cubicBezTo>
                  <a:pt x="26" y="73"/>
                  <a:pt x="27" y="73"/>
                  <a:pt x="27" y="73"/>
                </a:cubicBezTo>
                <a:cubicBezTo>
                  <a:pt x="27" y="73"/>
                  <a:pt x="27" y="73"/>
                  <a:pt x="28" y="73"/>
                </a:cubicBezTo>
                <a:cubicBezTo>
                  <a:pt x="28" y="73"/>
                  <a:pt x="28" y="73"/>
                  <a:pt x="28" y="73"/>
                </a:cubicBezTo>
                <a:cubicBezTo>
                  <a:pt x="29" y="73"/>
                  <a:pt x="29" y="73"/>
                  <a:pt x="29" y="72"/>
                </a:cubicBezTo>
                <a:cubicBezTo>
                  <a:pt x="29" y="72"/>
                  <a:pt x="29" y="72"/>
                  <a:pt x="29" y="72"/>
                </a:cubicBezTo>
                <a:cubicBezTo>
                  <a:pt x="29" y="72"/>
                  <a:pt x="29" y="72"/>
                  <a:pt x="29" y="71"/>
                </a:cubicBezTo>
                <a:cubicBezTo>
                  <a:pt x="29" y="71"/>
                  <a:pt x="29" y="71"/>
                  <a:pt x="29" y="71"/>
                </a:cubicBezTo>
                <a:cubicBezTo>
                  <a:pt x="29" y="71"/>
                  <a:pt x="29" y="71"/>
                  <a:pt x="29" y="71"/>
                </a:cubicBezTo>
                <a:cubicBezTo>
                  <a:pt x="29" y="70"/>
                  <a:pt x="29" y="70"/>
                  <a:pt x="29" y="70"/>
                </a:cubicBezTo>
                <a:cubicBezTo>
                  <a:pt x="29" y="70"/>
                  <a:pt x="29" y="69"/>
                  <a:pt x="29" y="69"/>
                </a:cubicBezTo>
                <a:cubicBezTo>
                  <a:pt x="28" y="69"/>
                  <a:pt x="28" y="69"/>
                  <a:pt x="28" y="69"/>
                </a:cubicBezTo>
                <a:cubicBezTo>
                  <a:pt x="27" y="69"/>
                  <a:pt x="27" y="69"/>
                  <a:pt x="27" y="69"/>
                </a:cubicBezTo>
                <a:cubicBezTo>
                  <a:pt x="26" y="69"/>
                  <a:pt x="26" y="70"/>
                  <a:pt x="26" y="70"/>
                </a:cubicBezTo>
                <a:cubicBezTo>
                  <a:pt x="26" y="70"/>
                  <a:pt x="26" y="70"/>
                  <a:pt x="26" y="71"/>
                </a:cubicBezTo>
                <a:cubicBezTo>
                  <a:pt x="26" y="71"/>
                  <a:pt x="27" y="71"/>
                  <a:pt x="27" y="71"/>
                </a:cubicBezTo>
                <a:cubicBezTo>
                  <a:pt x="27" y="71"/>
                  <a:pt x="26" y="71"/>
                  <a:pt x="26" y="71"/>
                </a:cubicBezTo>
                <a:cubicBezTo>
                  <a:pt x="26" y="72"/>
                  <a:pt x="26" y="72"/>
                  <a:pt x="26" y="72"/>
                </a:cubicBezTo>
                <a:close/>
                <a:moveTo>
                  <a:pt x="27" y="70"/>
                </a:moveTo>
                <a:cubicBezTo>
                  <a:pt x="27" y="70"/>
                  <a:pt x="27" y="69"/>
                  <a:pt x="28" y="69"/>
                </a:cubicBezTo>
                <a:cubicBezTo>
                  <a:pt x="28" y="69"/>
                  <a:pt x="28" y="70"/>
                  <a:pt x="28" y="70"/>
                </a:cubicBezTo>
                <a:cubicBezTo>
                  <a:pt x="28" y="70"/>
                  <a:pt x="28" y="70"/>
                  <a:pt x="28" y="70"/>
                </a:cubicBezTo>
                <a:cubicBezTo>
                  <a:pt x="28" y="70"/>
                  <a:pt x="28" y="70"/>
                  <a:pt x="28" y="70"/>
                </a:cubicBezTo>
                <a:cubicBezTo>
                  <a:pt x="28" y="71"/>
                  <a:pt x="28" y="71"/>
                  <a:pt x="28" y="71"/>
                </a:cubicBezTo>
                <a:cubicBezTo>
                  <a:pt x="27" y="71"/>
                  <a:pt x="27" y="71"/>
                  <a:pt x="27" y="70"/>
                </a:cubicBezTo>
                <a:cubicBezTo>
                  <a:pt x="27" y="70"/>
                  <a:pt x="27" y="70"/>
                  <a:pt x="27" y="70"/>
                </a:cubicBezTo>
                <a:cubicBezTo>
                  <a:pt x="27" y="70"/>
                  <a:pt x="27" y="70"/>
                  <a:pt x="27" y="70"/>
                </a:cubicBezTo>
                <a:close/>
                <a:moveTo>
                  <a:pt x="27" y="71"/>
                </a:moveTo>
                <a:cubicBezTo>
                  <a:pt x="27" y="71"/>
                  <a:pt x="27" y="71"/>
                  <a:pt x="28" y="71"/>
                </a:cubicBezTo>
                <a:cubicBezTo>
                  <a:pt x="28" y="71"/>
                  <a:pt x="28" y="71"/>
                  <a:pt x="28" y="71"/>
                </a:cubicBezTo>
                <a:cubicBezTo>
                  <a:pt x="28" y="72"/>
                  <a:pt x="28" y="72"/>
                  <a:pt x="28" y="72"/>
                </a:cubicBezTo>
                <a:cubicBezTo>
                  <a:pt x="28" y="72"/>
                  <a:pt x="28" y="72"/>
                  <a:pt x="28" y="72"/>
                </a:cubicBezTo>
                <a:cubicBezTo>
                  <a:pt x="28" y="72"/>
                  <a:pt x="28" y="72"/>
                  <a:pt x="28" y="72"/>
                </a:cubicBezTo>
                <a:cubicBezTo>
                  <a:pt x="27" y="72"/>
                  <a:pt x="27" y="72"/>
                  <a:pt x="27" y="72"/>
                </a:cubicBezTo>
                <a:cubicBezTo>
                  <a:pt x="27" y="72"/>
                  <a:pt x="27" y="72"/>
                  <a:pt x="27" y="72"/>
                </a:cubicBezTo>
                <a:cubicBezTo>
                  <a:pt x="27" y="72"/>
                  <a:pt x="27" y="72"/>
                  <a:pt x="27" y="71"/>
                </a:cubicBezTo>
                <a:close/>
                <a:moveTo>
                  <a:pt x="32" y="72"/>
                </a:moveTo>
                <a:cubicBezTo>
                  <a:pt x="32" y="72"/>
                  <a:pt x="32" y="72"/>
                  <a:pt x="32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72"/>
                  <a:pt x="31" y="73"/>
                  <a:pt x="31" y="73"/>
                </a:cubicBezTo>
                <a:cubicBezTo>
                  <a:pt x="31" y="73"/>
                  <a:pt x="31" y="73"/>
                  <a:pt x="31" y="73"/>
                </a:cubicBezTo>
                <a:cubicBezTo>
                  <a:pt x="31" y="73"/>
                  <a:pt x="31" y="73"/>
                  <a:pt x="32" y="73"/>
                </a:cubicBezTo>
                <a:cubicBezTo>
                  <a:pt x="32" y="73"/>
                  <a:pt x="32" y="73"/>
                  <a:pt x="32" y="73"/>
                </a:cubicBezTo>
                <a:cubicBezTo>
                  <a:pt x="33" y="73"/>
                  <a:pt x="33" y="73"/>
                  <a:pt x="33" y="73"/>
                </a:cubicBezTo>
                <a:cubicBezTo>
                  <a:pt x="33" y="73"/>
                  <a:pt x="33" y="73"/>
                  <a:pt x="33" y="73"/>
                </a:cubicBezTo>
                <a:cubicBezTo>
                  <a:pt x="33" y="73"/>
                  <a:pt x="33" y="72"/>
                  <a:pt x="33" y="72"/>
                </a:cubicBezTo>
                <a:cubicBezTo>
                  <a:pt x="33" y="72"/>
                  <a:pt x="33" y="72"/>
                  <a:pt x="32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3" y="72"/>
                  <a:pt x="33" y="72"/>
                  <a:pt x="33" y="72"/>
                </a:cubicBezTo>
                <a:cubicBezTo>
                  <a:pt x="33" y="72"/>
                  <a:pt x="33" y="72"/>
                  <a:pt x="33" y="72"/>
                </a:cubicBezTo>
                <a:cubicBezTo>
                  <a:pt x="33" y="72"/>
                  <a:pt x="33" y="72"/>
                  <a:pt x="33" y="72"/>
                </a:cubicBezTo>
                <a:cubicBezTo>
                  <a:pt x="33" y="71"/>
                  <a:pt x="33" y="71"/>
                  <a:pt x="32" y="71"/>
                </a:cubicBezTo>
                <a:cubicBezTo>
                  <a:pt x="32" y="69"/>
                  <a:pt x="32" y="69"/>
                  <a:pt x="32" y="69"/>
                </a:cubicBezTo>
                <a:cubicBezTo>
                  <a:pt x="32" y="69"/>
                  <a:pt x="32" y="69"/>
                  <a:pt x="32" y="69"/>
                </a:cubicBezTo>
                <a:cubicBezTo>
                  <a:pt x="30" y="72"/>
                  <a:pt x="30" y="72"/>
                  <a:pt x="30" y="72"/>
                </a:cubicBezTo>
                <a:cubicBezTo>
                  <a:pt x="30" y="72"/>
                  <a:pt x="30" y="72"/>
                  <a:pt x="30" y="72"/>
                </a:cubicBezTo>
                <a:cubicBezTo>
                  <a:pt x="32" y="72"/>
                  <a:pt x="32" y="72"/>
                  <a:pt x="32" y="72"/>
                </a:cubicBezTo>
                <a:close/>
                <a:moveTo>
                  <a:pt x="31" y="71"/>
                </a:moveTo>
                <a:cubicBezTo>
                  <a:pt x="32" y="70"/>
                  <a:pt x="32" y="70"/>
                  <a:pt x="32" y="70"/>
                </a:cubicBezTo>
                <a:cubicBezTo>
                  <a:pt x="32" y="71"/>
                  <a:pt x="32" y="71"/>
                  <a:pt x="32" y="71"/>
                </a:cubicBezTo>
                <a:lnTo>
                  <a:pt x="31" y="71"/>
                </a:lnTo>
                <a:close/>
                <a:moveTo>
                  <a:pt x="40" y="73"/>
                </a:moveTo>
                <a:cubicBezTo>
                  <a:pt x="40" y="73"/>
                  <a:pt x="40" y="73"/>
                  <a:pt x="40" y="73"/>
                </a:cubicBezTo>
                <a:cubicBezTo>
                  <a:pt x="41" y="73"/>
                  <a:pt x="41" y="73"/>
                  <a:pt x="41" y="73"/>
                </a:cubicBezTo>
                <a:cubicBezTo>
                  <a:pt x="42" y="72"/>
                  <a:pt x="42" y="72"/>
                  <a:pt x="42" y="71"/>
                </a:cubicBezTo>
                <a:cubicBezTo>
                  <a:pt x="42" y="71"/>
                  <a:pt x="42" y="71"/>
                  <a:pt x="42" y="71"/>
                </a:cubicBezTo>
                <a:cubicBezTo>
                  <a:pt x="42" y="70"/>
                  <a:pt x="42" y="70"/>
                  <a:pt x="42" y="70"/>
                </a:cubicBezTo>
                <a:cubicBezTo>
                  <a:pt x="41" y="69"/>
                  <a:pt x="41" y="69"/>
                  <a:pt x="41" y="69"/>
                </a:cubicBezTo>
                <a:cubicBezTo>
                  <a:pt x="41" y="69"/>
                  <a:pt x="41" y="69"/>
                  <a:pt x="40" y="69"/>
                </a:cubicBezTo>
                <a:cubicBezTo>
                  <a:pt x="40" y="69"/>
                  <a:pt x="40" y="69"/>
                  <a:pt x="39" y="69"/>
                </a:cubicBezTo>
                <a:cubicBezTo>
                  <a:pt x="39" y="70"/>
                  <a:pt x="39" y="70"/>
                  <a:pt x="39" y="71"/>
                </a:cubicBezTo>
                <a:cubicBezTo>
                  <a:pt x="39" y="71"/>
                  <a:pt x="39" y="71"/>
                  <a:pt x="39" y="71"/>
                </a:cubicBezTo>
                <a:cubicBezTo>
                  <a:pt x="39" y="72"/>
                  <a:pt x="39" y="72"/>
                  <a:pt x="39" y="72"/>
                </a:cubicBezTo>
                <a:cubicBezTo>
                  <a:pt x="39" y="73"/>
                  <a:pt x="40" y="73"/>
                  <a:pt x="40" y="73"/>
                </a:cubicBezTo>
                <a:close/>
                <a:moveTo>
                  <a:pt x="40" y="71"/>
                </a:moveTo>
                <a:cubicBezTo>
                  <a:pt x="40" y="70"/>
                  <a:pt x="40" y="70"/>
                  <a:pt x="40" y="70"/>
                </a:cubicBezTo>
                <a:cubicBezTo>
                  <a:pt x="40" y="70"/>
                  <a:pt x="40" y="69"/>
                  <a:pt x="40" y="69"/>
                </a:cubicBezTo>
                <a:cubicBezTo>
                  <a:pt x="41" y="69"/>
                  <a:pt x="41" y="70"/>
                  <a:pt x="41" y="70"/>
                </a:cubicBezTo>
                <a:cubicBezTo>
                  <a:pt x="41" y="70"/>
                  <a:pt x="41" y="70"/>
                  <a:pt x="41" y="71"/>
                </a:cubicBezTo>
                <a:cubicBezTo>
                  <a:pt x="41" y="71"/>
                  <a:pt x="41" y="71"/>
                  <a:pt x="41" y="71"/>
                </a:cubicBezTo>
                <a:cubicBezTo>
                  <a:pt x="41" y="72"/>
                  <a:pt x="41" y="72"/>
                  <a:pt x="41" y="72"/>
                </a:cubicBezTo>
                <a:cubicBezTo>
                  <a:pt x="41" y="72"/>
                  <a:pt x="41" y="72"/>
                  <a:pt x="40" y="72"/>
                </a:cubicBezTo>
                <a:cubicBezTo>
                  <a:pt x="40" y="72"/>
                  <a:pt x="40" y="72"/>
                  <a:pt x="40" y="72"/>
                </a:cubicBezTo>
                <a:cubicBezTo>
                  <a:pt x="40" y="72"/>
                  <a:pt x="40" y="72"/>
                  <a:pt x="40" y="71"/>
                </a:cubicBezTo>
                <a:close/>
                <a:moveTo>
                  <a:pt x="43" y="70"/>
                </a:moveTo>
                <a:cubicBezTo>
                  <a:pt x="43" y="70"/>
                  <a:pt x="43" y="70"/>
                  <a:pt x="43" y="70"/>
                </a:cubicBezTo>
                <a:cubicBezTo>
                  <a:pt x="43" y="69"/>
                  <a:pt x="43" y="69"/>
                  <a:pt x="43" y="69"/>
                </a:cubicBezTo>
                <a:cubicBezTo>
                  <a:pt x="43" y="69"/>
                  <a:pt x="43" y="69"/>
                  <a:pt x="43" y="69"/>
                </a:cubicBezTo>
                <a:cubicBezTo>
                  <a:pt x="45" y="69"/>
                  <a:pt x="45" y="69"/>
                  <a:pt x="45" y="69"/>
                </a:cubicBezTo>
                <a:cubicBezTo>
                  <a:pt x="45" y="72"/>
                  <a:pt x="45" y="72"/>
                  <a:pt x="45" y="72"/>
                </a:cubicBezTo>
                <a:cubicBezTo>
                  <a:pt x="45" y="72"/>
                  <a:pt x="45" y="72"/>
                  <a:pt x="45" y="72"/>
                </a:cubicBezTo>
                <a:cubicBezTo>
                  <a:pt x="45" y="72"/>
                  <a:pt x="45" y="72"/>
                  <a:pt x="46" y="72"/>
                </a:cubicBezTo>
                <a:cubicBezTo>
                  <a:pt x="46" y="72"/>
                  <a:pt x="46" y="73"/>
                  <a:pt x="46" y="73"/>
                </a:cubicBezTo>
                <a:cubicBezTo>
                  <a:pt x="46" y="73"/>
                  <a:pt x="46" y="73"/>
                  <a:pt x="46" y="73"/>
                </a:cubicBezTo>
                <a:cubicBezTo>
                  <a:pt x="45" y="73"/>
                  <a:pt x="45" y="73"/>
                  <a:pt x="45" y="73"/>
                </a:cubicBezTo>
                <a:cubicBezTo>
                  <a:pt x="43" y="73"/>
                  <a:pt x="43" y="73"/>
                  <a:pt x="43" y="73"/>
                </a:cubicBezTo>
                <a:cubicBezTo>
                  <a:pt x="43" y="73"/>
                  <a:pt x="43" y="73"/>
                  <a:pt x="43" y="73"/>
                </a:cubicBezTo>
                <a:cubicBezTo>
                  <a:pt x="43" y="73"/>
                  <a:pt x="43" y="73"/>
                  <a:pt x="43" y="73"/>
                </a:cubicBezTo>
                <a:cubicBezTo>
                  <a:pt x="43" y="73"/>
                  <a:pt x="43" y="72"/>
                  <a:pt x="43" y="72"/>
                </a:cubicBezTo>
                <a:cubicBezTo>
                  <a:pt x="43" y="72"/>
                  <a:pt x="43" y="72"/>
                  <a:pt x="43" y="72"/>
                </a:cubicBezTo>
                <a:cubicBezTo>
                  <a:pt x="44" y="72"/>
                  <a:pt x="44" y="72"/>
                  <a:pt x="44" y="72"/>
                </a:cubicBezTo>
                <a:cubicBezTo>
                  <a:pt x="44" y="70"/>
                  <a:pt x="44" y="70"/>
                  <a:pt x="44" y="70"/>
                </a:cubicBezTo>
                <a:cubicBezTo>
                  <a:pt x="43" y="70"/>
                  <a:pt x="43" y="70"/>
                  <a:pt x="43" y="70"/>
                </a:cubicBezTo>
                <a:cubicBezTo>
                  <a:pt x="43" y="70"/>
                  <a:pt x="43" y="70"/>
                  <a:pt x="43" y="70"/>
                </a:cubicBezTo>
                <a:cubicBezTo>
                  <a:pt x="43" y="70"/>
                  <a:pt x="43" y="70"/>
                  <a:pt x="43" y="70"/>
                </a:cubicBezTo>
                <a:close/>
                <a:moveTo>
                  <a:pt x="49" y="73"/>
                </a:moveTo>
                <a:cubicBezTo>
                  <a:pt x="46" y="73"/>
                  <a:pt x="46" y="73"/>
                  <a:pt x="46" y="73"/>
                </a:cubicBezTo>
                <a:cubicBezTo>
                  <a:pt x="46" y="72"/>
                  <a:pt x="46" y="72"/>
                  <a:pt x="46" y="72"/>
                </a:cubicBezTo>
                <a:cubicBezTo>
                  <a:pt x="48" y="71"/>
                  <a:pt x="48" y="71"/>
                  <a:pt x="49" y="70"/>
                </a:cubicBezTo>
                <a:cubicBezTo>
                  <a:pt x="49" y="70"/>
                  <a:pt x="49" y="70"/>
                  <a:pt x="49" y="70"/>
                </a:cubicBezTo>
                <a:cubicBezTo>
                  <a:pt x="49" y="70"/>
                  <a:pt x="49" y="70"/>
                  <a:pt x="49" y="70"/>
                </a:cubicBezTo>
                <a:cubicBezTo>
                  <a:pt x="48" y="70"/>
                  <a:pt x="48" y="69"/>
                  <a:pt x="48" y="69"/>
                </a:cubicBezTo>
                <a:cubicBezTo>
                  <a:pt x="48" y="69"/>
                  <a:pt x="48" y="70"/>
                  <a:pt x="47" y="70"/>
                </a:cubicBezTo>
                <a:cubicBezTo>
                  <a:pt x="47" y="70"/>
                  <a:pt x="47" y="70"/>
                  <a:pt x="47" y="70"/>
                </a:cubicBezTo>
                <a:cubicBezTo>
                  <a:pt x="47" y="70"/>
                  <a:pt x="47" y="70"/>
                  <a:pt x="47" y="70"/>
                </a:cubicBezTo>
                <a:cubicBezTo>
                  <a:pt x="47" y="70"/>
                  <a:pt x="47" y="70"/>
                  <a:pt x="47" y="70"/>
                </a:cubicBezTo>
                <a:cubicBezTo>
                  <a:pt x="47" y="70"/>
                  <a:pt x="47" y="70"/>
                  <a:pt x="47" y="70"/>
                </a:cubicBezTo>
                <a:cubicBezTo>
                  <a:pt x="47" y="70"/>
                  <a:pt x="47" y="70"/>
                  <a:pt x="47" y="70"/>
                </a:cubicBezTo>
                <a:cubicBezTo>
                  <a:pt x="47" y="70"/>
                  <a:pt x="47" y="70"/>
                  <a:pt x="47" y="69"/>
                </a:cubicBezTo>
                <a:cubicBezTo>
                  <a:pt x="47" y="69"/>
                  <a:pt x="47" y="69"/>
                  <a:pt x="47" y="69"/>
                </a:cubicBezTo>
                <a:cubicBezTo>
                  <a:pt x="48" y="69"/>
                  <a:pt x="48" y="69"/>
                  <a:pt x="48" y="69"/>
                </a:cubicBezTo>
                <a:cubicBezTo>
                  <a:pt x="48" y="69"/>
                  <a:pt x="49" y="69"/>
                  <a:pt x="49" y="69"/>
                </a:cubicBezTo>
                <a:cubicBezTo>
                  <a:pt x="49" y="69"/>
                  <a:pt x="49" y="70"/>
                  <a:pt x="49" y="70"/>
                </a:cubicBezTo>
                <a:cubicBezTo>
                  <a:pt x="49" y="70"/>
                  <a:pt x="49" y="70"/>
                  <a:pt x="49" y="71"/>
                </a:cubicBezTo>
                <a:cubicBezTo>
                  <a:pt x="49" y="71"/>
                  <a:pt x="49" y="71"/>
                  <a:pt x="49" y="71"/>
                </a:cubicBezTo>
                <a:cubicBezTo>
                  <a:pt x="49" y="71"/>
                  <a:pt x="48" y="72"/>
                  <a:pt x="47" y="72"/>
                </a:cubicBezTo>
                <a:cubicBezTo>
                  <a:pt x="49" y="72"/>
                  <a:pt x="49" y="72"/>
                  <a:pt x="49" y="72"/>
                </a:cubicBezTo>
                <a:cubicBezTo>
                  <a:pt x="49" y="72"/>
                  <a:pt x="49" y="72"/>
                  <a:pt x="49" y="72"/>
                </a:cubicBezTo>
                <a:cubicBezTo>
                  <a:pt x="49" y="72"/>
                  <a:pt x="49" y="72"/>
                  <a:pt x="49" y="72"/>
                </a:cubicBezTo>
                <a:cubicBezTo>
                  <a:pt x="49" y="72"/>
                  <a:pt x="49" y="73"/>
                  <a:pt x="49" y="73"/>
                </a:cubicBezTo>
                <a:close/>
                <a:moveTo>
                  <a:pt x="51" y="73"/>
                </a:moveTo>
                <a:cubicBezTo>
                  <a:pt x="50" y="73"/>
                  <a:pt x="50" y="73"/>
                  <a:pt x="50" y="72"/>
                </a:cubicBezTo>
                <a:cubicBezTo>
                  <a:pt x="50" y="72"/>
                  <a:pt x="50" y="72"/>
                  <a:pt x="50" y="72"/>
                </a:cubicBezTo>
                <a:cubicBezTo>
                  <a:pt x="51" y="72"/>
                  <a:pt x="51" y="72"/>
                  <a:pt x="51" y="72"/>
                </a:cubicBezTo>
                <a:cubicBezTo>
                  <a:pt x="51" y="72"/>
                  <a:pt x="51" y="72"/>
                  <a:pt x="51" y="72"/>
                </a:cubicBezTo>
                <a:cubicBezTo>
                  <a:pt x="51" y="72"/>
                  <a:pt x="51" y="72"/>
                  <a:pt x="51" y="72"/>
                </a:cubicBezTo>
                <a:cubicBezTo>
                  <a:pt x="51" y="72"/>
                  <a:pt x="52" y="72"/>
                  <a:pt x="52" y="72"/>
                </a:cubicBezTo>
                <a:cubicBezTo>
                  <a:pt x="52" y="72"/>
                  <a:pt x="52" y="72"/>
                  <a:pt x="53" y="72"/>
                </a:cubicBezTo>
                <a:cubicBezTo>
                  <a:pt x="53" y="72"/>
                  <a:pt x="53" y="72"/>
                  <a:pt x="53" y="72"/>
                </a:cubicBezTo>
                <a:cubicBezTo>
                  <a:pt x="53" y="71"/>
                  <a:pt x="53" y="71"/>
                  <a:pt x="53" y="71"/>
                </a:cubicBezTo>
                <a:cubicBezTo>
                  <a:pt x="52" y="71"/>
                  <a:pt x="52" y="71"/>
                  <a:pt x="52" y="71"/>
                </a:cubicBezTo>
                <a:cubicBezTo>
                  <a:pt x="52" y="71"/>
                  <a:pt x="52" y="71"/>
                  <a:pt x="51" y="71"/>
                </a:cubicBezTo>
                <a:cubicBezTo>
                  <a:pt x="51" y="71"/>
                  <a:pt x="51" y="71"/>
                  <a:pt x="51" y="71"/>
                </a:cubicBezTo>
                <a:cubicBezTo>
                  <a:pt x="51" y="71"/>
                  <a:pt x="51" y="71"/>
                  <a:pt x="51" y="71"/>
                </a:cubicBezTo>
                <a:cubicBezTo>
                  <a:pt x="51" y="71"/>
                  <a:pt x="51" y="71"/>
                  <a:pt x="51" y="71"/>
                </a:cubicBezTo>
                <a:cubicBezTo>
                  <a:pt x="51" y="69"/>
                  <a:pt x="51" y="69"/>
                  <a:pt x="51" y="69"/>
                </a:cubicBezTo>
                <a:cubicBezTo>
                  <a:pt x="53" y="69"/>
                  <a:pt x="53" y="69"/>
                  <a:pt x="53" y="69"/>
                </a:cubicBezTo>
                <a:cubicBezTo>
                  <a:pt x="53" y="69"/>
                  <a:pt x="53" y="69"/>
                  <a:pt x="53" y="69"/>
                </a:cubicBezTo>
                <a:cubicBezTo>
                  <a:pt x="53" y="69"/>
                  <a:pt x="53" y="69"/>
                  <a:pt x="53" y="69"/>
                </a:cubicBezTo>
                <a:cubicBezTo>
                  <a:pt x="53" y="69"/>
                  <a:pt x="53" y="69"/>
                  <a:pt x="53" y="69"/>
                </a:cubicBezTo>
                <a:cubicBezTo>
                  <a:pt x="53" y="70"/>
                  <a:pt x="53" y="70"/>
                  <a:pt x="53" y="70"/>
                </a:cubicBezTo>
                <a:cubicBezTo>
                  <a:pt x="51" y="70"/>
                  <a:pt x="51" y="70"/>
                  <a:pt x="51" y="70"/>
                </a:cubicBezTo>
                <a:cubicBezTo>
                  <a:pt x="51" y="70"/>
                  <a:pt x="51" y="70"/>
                  <a:pt x="51" y="70"/>
                </a:cubicBezTo>
                <a:cubicBezTo>
                  <a:pt x="52" y="70"/>
                  <a:pt x="52" y="70"/>
                  <a:pt x="52" y="70"/>
                </a:cubicBezTo>
                <a:cubicBezTo>
                  <a:pt x="52" y="70"/>
                  <a:pt x="53" y="70"/>
                  <a:pt x="53" y="71"/>
                </a:cubicBezTo>
                <a:cubicBezTo>
                  <a:pt x="53" y="71"/>
                  <a:pt x="53" y="71"/>
                  <a:pt x="53" y="72"/>
                </a:cubicBezTo>
                <a:cubicBezTo>
                  <a:pt x="53" y="72"/>
                  <a:pt x="53" y="72"/>
                  <a:pt x="53" y="73"/>
                </a:cubicBezTo>
                <a:cubicBezTo>
                  <a:pt x="53" y="73"/>
                  <a:pt x="52" y="73"/>
                  <a:pt x="52" y="73"/>
                </a:cubicBezTo>
                <a:cubicBezTo>
                  <a:pt x="51" y="73"/>
                  <a:pt x="51" y="73"/>
                  <a:pt x="51" y="73"/>
                </a:cubicBezTo>
                <a:close/>
                <a:moveTo>
                  <a:pt x="60" y="73"/>
                </a:moveTo>
                <a:cubicBezTo>
                  <a:pt x="60" y="73"/>
                  <a:pt x="60" y="73"/>
                  <a:pt x="60" y="73"/>
                </a:cubicBezTo>
                <a:cubicBezTo>
                  <a:pt x="61" y="73"/>
                  <a:pt x="61" y="73"/>
                  <a:pt x="61" y="73"/>
                </a:cubicBezTo>
                <a:cubicBezTo>
                  <a:pt x="62" y="72"/>
                  <a:pt x="62" y="72"/>
                  <a:pt x="62" y="72"/>
                </a:cubicBezTo>
                <a:cubicBezTo>
                  <a:pt x="62" y="71"/>
                  <a:pt x="62" y="71"/>
                  <a:pt x="61" y="71"/>
                </a:cubicBezTo>
                <a:cubicBezTo>
                  <a:pt x="61" y="70"/>
                  <a:pt x="61" y="70"/>
                  <a:pt x="60" y="70"/>
                </a:cubicBezTo>
                <a:cubicBezTo>
                  <a:pt x="60" y="70"/>
                  <a:pt x="60" y="70"/>
                  <a:pt x="60" y="70"/>
                </a:cubicBezTo>
                <a:cubicBezTo>
                  <a:pt x="60" y="70"/>
                  <a:pt x="60" y="71"/>
                  <a:pt x="60" y="71"/>
                </a:cubicBezTo>
                <a:cubicBezTo>
                  <a:pt x="60" y="70"/>
                  <a:pt x="60" y="70"/>
                  <a:pt x="60" y="70"/>
                </a:cubicBezTo>
                <a:cubicBezTo>
                  <a:pt x="60" y="70"/>
                  <a:pt x="60" y="70"/>
                  <a:pt x="60" y="70"/>
                </a:cubicBezTo>
                <a:cubicBezTo>
                  <a:pt x="61" y="69"/>
                  <a:pt x="61" y="69"/>
                  <a:pt x="61" y="69"/>
                </a:cubicBezTo>
                <a:cubicBezTo>
                  <a:pt x="61" y="69"/>
                  <a:pt x="61" y="69"/>
                  <a:pt x="61" y="69"/>
                </a:cubicBezTo>
                <a:cubicBezTo>
                  <a:pt x="61" y="69"/>
                  <a:pt x="61" y="70"/>
                  <a:pt x="61" y="70"/>
                </a:cubicBezTo>
                <a:cubicBezTo>
                  <a:pt x="61" y="70"/>
                  <a:pt x="62" y="69"/>
                  <a:pt x="62" y="69"/>
                </a:cubicBezTo>
                <a:cubicBezTo>
                  <a:pt x="62" y="69"/>
                  <a:pt x="62" y="69"/>
                  <a:pt x="62" y="69"/>
                </a:cubicBezTo>
                <a:cubicBezTo>
                  <a:pt x="62" y="69"/>
                  <a:pt x="62" y="69"/>
                  <a:pt x="62" y="69"/>
                </a:cubicBezTo>
                <a:cubicBezTo>
                  <a:pt x="61" y="69"/>
                  <a:pt x="61" y="69"/>
                  <a:pt x="61" y="69"/>
                </a:cubicBezTo>
                <a:cubicBezTo>
                  <a:pt x="61" y="69"/>
                  <a:pt x="60" y="69"/>
                  <a:pt x="60" y="69"/>
                </a:cubicBezTo>
                <a:cubicBezTo>
                  <a:pt x="60" y="69"/>
                  <a:pt x="59" y="69"/>
                  <a:pt x="59" y="70"/>
                </a:cubicBezTo>
                <a:cubicBezTo>
                  <a:pt x="59" y="70"/>
                  <a:pt x="59" y="70"/>
                  <a:pt x="59" y="71"/>
                </a:cubicBezTo>
                <a:cubicBezTo>
                  <a:pt x="59" y="71"/>
                  <a:pt x="59" y="72"/>
                  <a:pt x="59" y="72"/>
                </a:cubicBezTo>
                <a:cubicBezTo>
                  <a:pt x="59" y="72"/>
                  <a:pt x="59" y="73"/>
                  <a:pt x="60" y="73"/>
                </a:cubicBezTo>
                <a:close/>
                <a:moveTo>
                  <a:pt x="60" y="71"/>
                </a:moveTo>
                <a:cubicBezTo>
                  <a:pt x="60" y="71"/>
                  <a:pt x="60" y="71"/>
                  <a:pt x="60" y="71"/>
                </a:cubicBezTo>
                <a:cubicBezTo>
                  <a:pt x="61" y="71"/>
                  <a:pt x="61" y="71"/>
                  <a:pt x="61" y="71"/>
                </a:cubicBezTo>
                <a:cubicBezTo>
                  <a:pt x="61" y="71"/>
                  <a:pt x="61" y="72"/>
                  <a:pt x="61" y="72"/>
                </a:cubicBezTo>
                <a:cubicBezTo>
                  <a:pt x="61" y="72"/>
                  <a:pt x="61" y="72"/>
                  <a:pt x="61" y="72"/>
                </a:cubicBezTo>
                <a:cubicBezTo>
                  <a:pt x="61" y="72"/>
                  <a:pt x="61" y="72"/>
                  <a:pt x="60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60" y="71"/>
                  <a:pt x="60" y="71"/>
                  <a:pt x="60" y="71"/>
                </a:cubicBezTo>
                <a:close/>
                <a:moveTo>
                  <a:pt x="63" y="73"/>
                </a:moveTo>
                <a:cubicBezTo>
                  <a:pt x="64" y="73"/>
                  <a:pt x="64" y="73"/>
                  <a:pt x="64" y="73"/>
                </a:cubicBezTo>
                <a:cubicBezTo>
                  <a:pt x="65" y="73"/>
                  <a:pt x="65" y="73"/>
                  <a:pt x="65" y="73"/>
                </a:cubicBezTo>
                <a:cubicBezTo>
                  <a:pt x="65" y="72"/>
                  <a:pt x="66" y="72"/>
                  <a:pt x="66" y="72"/>
                </a:cubicBezTo>
                <a:cubicBezTo>
                  <a:pt x="66" y="71"/>
                  <a:pt x="65" y="71"/>
                  <a:pt x="65" y="71"/>
                </a:cubicBezTo>
                <a:cubicBezTo>
                  <a:pt x="65" y="70"/>
                  <a:pt x="65" y="70"/>
                  <a:pt x="64" y="70"/>
                </a:cubicBezTo>
                <a:cubicBezTo>
                  <a:pt x="64" y="70"/>
                  <a:pt x="64" y="70"/>
                  <a:pt x="64" y="70"/>
                </a:cubicBezTo>
                <a:cubicBezTo>
                  <a:pt x="64" y="70"/>
                  <a:pt x="64" y="71"/>
                  <a:pt x="63" y="71"/>
                </a:cubicBezTo>
                <a:cubicBezTo>
                  <a:pt x="63" y="70"/>
                  <a:pt x="64" y="70"/>
                  <a:pt x="64" y="70"/>
                </a:cubicBezTo>
                <a:cubicBezTo>
                  <a:pt x="64" y="70"/>
                  <a:pt x="64" y="70"/>
                  <a:pt x="64" y="70"/>
                </a:cubicBezTo>
                <a:cubicBezTo>
                  <a:pt x="64" y="69"/>
                  <a:pt x="65" y="69"/>
                  <a:pt x="65" y="69"/>
                </a:cubicBezTo>
                <a:cubicBezTo>
                  <a:pt x="65" y="69"/>
                  <a:pt x="65" y="69"/>
                  <a:pt x="65" y="69"/>
                </a:cubicBezTo>
                <a:cubicBezTo>
                  <a:pt x="65" y="69"/>
                  <a:pt x="65" y="70"/>
                  <a:pt x="65" y="70"/>
                </a:cubicBezTo>
                <a:cubicBezTo>
                  <a:pt x="65" y="70"/>
                  <a:pt x="65" y="69"/>
                  <a:pt x="65" y="69"/>
                </a:cubicBezTo>
                <a:cubicBezTo>
                  <a:pt x="65" y="69"/>
                  <a:pt x="66" y="69"/>
                  <a:pt x="66" y="69"/>
                </a:cubicBezTo>
                <a:cubicBezTo>
                  <a:pt x="66" y="69"/>
                  <a:pt x="65" y="69"/>
                  <a:pt x="65" y="69"/>
                </a:cubicBezTo>
                <a:cubicBezTo>
                  <a:pt x="65" y="69"/>
                  <a:pt x="65" y="69"/>
                  <a:pt x="65" y="69"/>
                </a:cubicBezTo>
                <a:cubicBezTo>
                  <a:pt x="64" y="69"/>
                  <a:pt x="64" y="69"/>
                  <a:pt x="64" y="69"/>
                </a:cubicBezTo>
                <a:cubicBezTo>
                  <a:pt x="64" y="69"/>
                  <a:pt x="63" y="69"/>
                  <a:pt x="63" y="70"/>
                </a:cubicBezTo>
                <a:cubicBezTo>
                  <a:pt x="63" y="70"/>
                  <a:pt x="63" y="70"/>
                  <a:pt x="63" y="71"/>
                </a:cubicBezTo>
                <a:cubicBezTo>
                  <a:pt x="63" y="71"/>
                  <a:pt x="63" y="72"/>
                  <a:pt x="63" y="72"/>
                </a:cubicBezTo>
                <a:cubicBezTo>
                  <a:pt x="63" y="72"/>
                  <a:pt x="63" y="73"/>
                  <a:pt x="63" y="73"/>
                </a:cubicBezTo>
                <a:close/>
                <a:moveTo>
                  <a:pt x="64" y="71"/>
                </a:moveTo>
                <a:cubicBezTo>
                  <a:pt x="64" y="71"/>
                  <a:pt x="64" y="71"/>
                  <a:pt x="64" y="71"/>
                </a:cubicBezTo>
                <a:cubicBezTo>
                  <a:pt x="64" y="71"/>
                  <a:pt x="65" y="71"/>
                  <a:pt x="65" y="71"/>
                </a:cubicBezTo>
                <a:cubicBezTo>
                  <a:pt x="65" y="71"/>
                  <a:pt x="65" y="72"/>
                  <a:pt x="65" y="72"/>
                </a:cubicBezTo>
                <a:cubicBezTo>
                  <a:pt x="65" y="72"/>
                  <a:pt x="65" y="72"/>
                  <a:pt x="65" y="72"/>
                </a:cubicBezTo>
                <a:cubicBezTo>
                  <a:pt x="65" y="72"/>
                  <a:pt x="64" y="72"/>
                  <a:pt x="64" y="72"/>
                </a:cubicBezTo>
                <a:cubicBezTo>
                  <a:pt x="64" y="72"/>
                  <a:pt x="64" y="72"/>
                  <a:pt x="64" y="72"/>
                </a:cubicBezTo>
                <a:cubicBezTo>
                  <a:pt x="64" y="72"/>
                  <a:pt x="64" y="72"/>
                  <a:pt x="63" y="72"/>
                </a:cubicBezTo>
                <a:cubicBezTo>
                  <a:pt x="64" y="71"/>
                  <a:pt x="64" y="71"/>
                  <a:pt x="64" y="71"/>
                </a:cubicBezTo>
                <a:close/>
                <a:moveTo>
                  <a:pt x="69" y="73"/>
                </a:moveTo>
                <a:cubicBezTo>
                  <a:pt x="66" y="73"/>
                  <a:pt x="66" y="73"/>
                  <a:pt x="66" y="73"/>
                </a:cubicBezTo>
                <a:cubicBezTo>
                  <a:pt x="66" y="72"/>
                  <a:pt x="66" y="72"/>
                  <a:pt x="66" y="72"/>
                </a:cubicBezTo>
                <a:cubicBezTo>
                  <a:pt x="67" y="71"/>
                  <a:pt x="68" y="71"/>
                  <a:pt x="68" y="70"/>
                </a:cubicBezTo>
                <a:cubicBezTo>
                  <a:pt x="68" y="70"/>
                  <a:pt x="68" y="70"/>
                  <a:pt x="68" y="70"/>
                </a:cubicBezTo>
                <a:cubicBezTo>
                  <a:pt x="68" y="70"/>
                  <a:pt x="68" y="70"/>
                  <a:pt x="68" y="70"/>
                </a:cubicBezTo>
                <a:cubicBezTo>
                  <a:pt x="68" y="69"/>
                  <a:pt x="68" y="69"/>
                  <a:pt x="68" y="69"/>
                </a:cubicBezTo>
                <a:cubicBezTo>
                  <a:pt x="68" y="69"/>
                  <a:pt x="67" y="69"/>
                  <a:pt x="67" y="70"/>
                </a:cubicBezTo>
                <a:cubicBezTo>
                  <a:pt x="67" y="70"/>
                  <a:pt x="67" y="70"/>
                  <a:pt x="67" y="70"/>
                </a:cubicBezTo>
                <a:cubicBezTo>
                  <a:pt x="67" y="70"/>
                  <a:pt x="67" y="70"/>
                  <a:pt x="67" y="70"/>
                </a:cubicBezTo>
                <a:cubicBezTo>
                  <a:pt x="67" y="70"/>
                  <a:pt x="67" y="70"/>
                  <a:pt x="67" y="70"/>
                </a:cubicBezTo>
                <a:cubicBezTo>
                  <a:pt x="67" y="70"/>
                  <a:pt x="67" y="70"/>
                  <a:pt x="66" y="70"/>
                </a:cubicBezTo>
                <a:cubicBezTo>
                  <a:pt x="66" y="70"/>
                  <a:pt x="66" y="70"/>
                  <a:pt x="66" y="70"/>
                </a:cubicBezTo>
                <a:cubicBezTo>
                  <a:pt x="66" y="70"/>
                  <a:pt x="66" y="70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8" y="69"/>
                  <a:pt x="68" y="69"/>
                </a:cubicBezTo>
                <a:cubicBezTo>
                  <a:pt x="68" y="69"/>
                  <a:pt x="68" y="69"/>
                  <a:pt x="69" y="69"/>
                </a:cubicBezTo>
                <a:cubicBezTo>
                  <a:pt x="69" y="69"/>
                  <a:pt x="69" y="70"/>
                  <a:pt x="69" y="70"/>
                </a:cubicBezTo>
                <a:cubicBezTo>
                  <a:pt x="69" y="70"/>
                  <a:pt x="69" y="70"/>
                  <a:pt x="69" y="70"/>
                </a:cubicBezTo>
                <a:cubicBezTo>
                  <a:pt x="69" y="71"/>
                  <a:pt x="69" y="71"/>
                  <a:pt x="68" y="71"/>
                </a:cubicBezTo>
                <a:cubicBezTo>
                  <a:pt x="68" y="71"/>
                  <a:pt x="68" y="72"/>
                  <a:pt x="67" y="72"/>
                </a:cubicBezTo>
                <a:cubicBezTo>
                  <a:pt x="69" y="72"/>
                  <a:pt x="69" y="72"/>
                  <a:pt x="69" y="72"/>
                </a:cubicBezTo>
                <a:cubicBezTo>
                  <a:pt x="69" y="72"/>
                  <a:pt x="69" y="72"/>
                  <a:pt x="69" y="72"/>
                </a:cubicBezTo>
                <a:cubicBezTo>
                  <a:pt x="69" y="72"/>
                  <a:pt x="69" y="72"/>
                  <a:pt x="69" y="72"/>
                </a:cubicBezTo>
                <a:cubicBezTo>
                  <a:pt x="69" y="72"/>
                  <a:pt x="69" y="72"/>
                  <a:pt x="69" y="73"/>
                </a:cubicBezTo>
                <a:close/>
                <a:moveTo>
                  <a:pt x="73" y="73"/>
                </a:moveTo>
                <a:cubicBezTo>
                  <a:pt x="70" y="73"/>
                  <a:pt x="70" y="73"/>
                  <a:pt x="70" y="73"/>
                </a:cubicBezTo>
                <a:cubicBezTo>
                  <a:pt x="70" y="72"/>
                  <a:pt x="70" y="72"/>
                  <a:pt x="70" y="72"/>
                </a:cubicBezTo>
                <a:cubicBezTo>
                  <a:pt x="71" y="71"/>
                  <a:pt x="72" y="71"/>
                  <a:pt x="72" y="70"/>
                </a:cubicBezTo>
                <a:cubicBezTo>
                  <a:pt x="72" y="70"/>
                  <a:pt x="72" y="70"/>
                  <a:pt x="72" y="70"/>
                </a:cubicBezTo>
                <a:cubicBezTo>
                  <a:pt x="72" y="70"/>
                  <a:pt x="72" y="70"/>
                  <a:pt x="72" y="70"/>
                </a:cubicBezTo>
                <a:cubicBezTo>
                  <a:pt x="72" y="69"/>
                  <a:pt x="72" y="69"/>
                  <a:pt x="72" y="69"/>
                </a:cubicBezTo>
                <a:cubicBezTo>
                  <a:pt x="71" y="69"/>
                  <a:pt x="71" y="69"/>
                  <a:pt x="71" y="70"/>
                </a:cubicBezTo>
                <a:cubicBezTo>
                  <a:pt x="71" y="70"/>
                  <a:pt x="71" y="70"/>
                  <a:pt x="71" y="70"/>
                </a:cubicBezTo>
                <a:cubicBezTo>
                  <a:pt x="71" y="70"/>
                  <a:pt x="71" y="70"/>
                  <a:pt x="71" y="70"/>
                </a:cubicBezTo>
                <a:cubicBezTo>
                  <a:pt x="71" y="70"/>
                  <a:pt x="71" y="70"/>
                  <a:pt x="71" y="70"/>
                </a:cubicBezTo>
                <a:cubicBezTo>
                  <a:pt x="70" y="70"/>
                  <a:pt x="70" y="70"/>
                  <a:pt x="70" y="70"/>
                </a:cubicBezTo>
                <a:cubicBezTo>
                  <a:pt x="70" y="70"/>
                  <a:pt x="70" y="70"/>
                  <a:pt x="70" y="70"/>
                </a:cubicBezTo>
                <a:cubicBezTo>
                  <a:pt x="70" y="70"/>
                  <a:pt x="70" y="70"/>
                  <a:pt x="70" y="69"/>
                </a:cubicBezTo>
                <a:cubicBezTo>
                  <a:pt x="70" y="69"/>
                  <a:pt x="71" y="69"/>
                  <a:pt x="71" y="69"/>
                </a:cubicBezTo>
                <a:cubicBezTo>
                  <a:pt x="71" y="69"/>
                  <a:pt x="71" y="69"/>
                  <a:pt x="72" y="69"/>
                </a:cubicBezTo>
                <a:cubicBezTo>
                  <a:pt x="72" y="69"/>
                  <a:pt x="72" y="69"/>
                  <a:pt x="73" y="69"/>
                </a:cubicBezTo>
                <a:cubicBezTo>
                  <a:pt x="73" y="69"/>
                  <a:pt x="73" y="70"/>
                  <a:pt x="73" y="70"/>
                </a:cubicBezTo>
                <a:cubicBezTo>
                  <a:pt x="73" y="70"/>
                  <a:pt x="73" y="70"/>
                  <a:pt x="73" y="70"/>
                </a:cubicBezTo>
                <a:cubicBezTo>
                  <a:pt x="73" y="71"/>
                  <a:pt x="73" y="71"/>
                  <a:pt x="72" y="71"/>
                </a:cubicBezTo>
                <a:cubicBezTo>
                  <a:pt x="72" y="71"/>
                  <a:pt x="72" y="72"/>
                  <a:pt x="71" y="72"/>
                </a:cubicBezTo>
                <a:cubicBezTo>
                  <a:pt x="72" y="72"/>
                  <a:pt x="72" y="72"/>
                  <a:pt x="72" y="72"/>
                </a:cubicBezTo>
                <a:cubicBezTo>
                  <a:pt x="73" y="72"/>
                  <a:pt x="73" y="72"/>
                  <a:pt x="73" y="72"/>
                </a:cubicBezTo>
                <a:cubicBezTo>
                  <a:pt x="73" y="72"/>
                  <a:pt x="73" y="72"/>
                  <a:pt x="73" y="72"/>
                </a:cubicBezTo>
                <a:cubicBezTo>
                  <a:pt x="73" y="72"/>
                  <a:pt x="73" y="72"/>
                  <a:pt x="73" y="73"/>
                </a:cubicBezTo>
                <a:close/>
                <a:moveTo>
                  <a:pt x="79" y="72"/>
                </a:moveTo>
                <a:cubicBezTo>
                  <a:pt x="79" y="72"/>
                  <a:pt x="79" y="72"/>
                  <a:pt x="79" y="72"/>
                </a:cubicBezTo>
                <a:cubicBezTo>
                  <a:pt x="79" y="72"/>
                  <a:pt x="79" y="72"/>
                  <a:pt x="79" y="73"/>
                </a:cubicBezTo>
                <a:cubicBezTo>
                  <a:pt x="79" y="73"/>
                  <a:pt x="79" y="73"/>
                  <a:pt x="79" y="73"/>
                </a:cubicBezTo>
                <a:cubicBezTo>
                  <a:pt x="79" y="73"/>
                  <a:pt x="79" y="73"/>
                  <a:pt x="79" y="73"/>
                </a:cubicBezTo>
                <a:cubicBezTo>
                  <a:pt x="79" y="73"/>
                  <a:pt x="79" y="73"/>
                  <a:pt x="79" y="73"/>
                </a:cubicBezTo>
                <a:cubicBezTo>
                  <a:pt x="80" y="73"/>
                  <a:pt x="80" y="73"/>
                  <a:pt x="80" y="73"/>
                </a:cubicBezTo>
                <a:cubicBezTo>
                  <a:pt x="80" y="73"/>
                  <a:pt x="80" y="73"/>
                  <a:pt x="80" y="73"/>
                </a:cubicBezTo>
                <a:cubicBezTo>
                  <a:pt x="80" y="73"/>
                  <a:pt x="80" y="73"/>
                  <a:pt x="80" y="73"/>
                </a:cubicBezTo>
                <a:cubicBezTo>
                  <a:pt x="80" y="73"/>
                  <a:pt x="80" y="73"/>
                  <a:pt x="80" y="73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69"/>
                  <a:pt x="80" y="69"/>
                  <a:pt x="80" y="69"/>
                </a:cubicBezTo>
                <a:cubicBezTo>
                  <a:pt x="79" y="69"/>
                  <a:pt x="79" y="69"/>
                  <a:pt x="79" y="69"/>
                </a:cubicBezTo>
                <a:cubicBezTo>
                  <a:pt x="78" y="72"/>
                  <a:pt x="78" y="72"/>
                  <a:pt x="78" y="72"/>
                </a:cubicBezTo>
                <a:cubicBezTo>
                  <a:pt x="78" y="72"/>
                  <a:pt x="78" y="72"/>
                  <a:pt x="78" y="72"/>
                </a:cubicBezTo>
                <a:cubicBezTo>
                  <a:pt x="79" y="72"/>
                  <a:pt x="79" y="72"/>
                  <a:pt x="79" y="72"/>
                </a:cubicBezTo>
                <a:close/>
                <a:moveTo>
                  <a:pt x="78" y="72"/>
                </a:moveTo>
                <a:cubicBezTo>
                  <a:pt x="79" y="70"/>
                  <a:pt x="79" y="70"/>
                  <a:pt x="79" y="70"/>
                </a:cubicBezTo>
                <a:cubicBezTo>
                  <a:pt x="79" y="72"/>
                  <a:pt x="79" y="72"/>
                  <a:pt x="79" y="72"/>
                </a:cubicBezTo>
                <a:lnTo>
                  <a:pt x="78" y="72"/>
                </a:lnTo>
                <a:close/>
                <a:moveTo>
                  <a:pt x="83" y="72"/>
                </a:moveTo>
                <a:cubicBezTo>
                  <a:pt x="83" y="72"/>
                  <a:pt x="83" y="72"/>
                  <a:pt x="83" y="72"/>
                </a:cubicBezTo>
                <a:cubicBezTo>
                  <a:pt x="83" y="72"/>
                  <a:pt x="83" y="72"/>
                  <a:pt x="83" y="73"/>
                </a:cubicBezTo>
                <a:cubicBezTo>
                  <a:pt x="83" y="73"/>
                  <a:pt x="83" y="73"/>
                  <a:pt x="83" y="73"/>
                </a:cubicBezTo>
                <a:cubicBezTo>
                  <a:pt x="83" y="73"/>
                  <a:pt x="83" y="73"/>
                  <a:pt x="83" y="73"/>
                </a:cubicBezTo>
                <a:cubicBezTo>
                  <a:pt x="83" y="73"/>
                  <a:pt x="83" y="73"/>
                  <a:pt x="83" y="73"/>
                </a:cubicBezTo>
                <a:cubicBezTo>
                  <a:pt x="84" y="73"/>
                  <a:pt x="84" y="73"/>
                  <a:pt x="84" y="73"/>
                </a:cubicBezTo>
                <a:cubicBezTo>
                  <a:pt x="84" y="73"/>
                  <a:pt x="84" y="73"/>
                  <a:pt x="84" y="73"/>
                </a:cubicBezTo>
                <a:cubicBezTo>
                  <a:pt x="84" y="73"/>
                  <a:pt x="84" y="73"/>
                  <a:pt x="84" y="73"/>
                </a:cubicBezTo>
                <a:cubicBezTo>
                  <a:pt x="84" y="73"/>
                  <a:pt x="84" y="73"/>
                  <a:pt x="84" y="73"/>
                </a:cubicBezTo>
                <a:cubicBezTo>
                  <a:pt x="84" y="72"/>
                  <a:pt x="84" y="72"/>
                  <a:pt x="84" y="72"/>
                </a:cubicBezTo>
                <a:cubicBezTo>
                  <a:pt x="84" y="72"/>
                  <a:pt x="84" y="72"/>
                  <a:pt x="84" y="72"/>
                </a:cubicBezTo>
                <a:cubicBezTo>
                  <a:pt x="84" y="72"/>
                  <a:pt x="84" y="72"/>
                  <a:pt x="84" y="72"/>
                </a:cubicBezTo>
                <a:cubicBezTo>
                  <a:pt x="84" y="72"/>
                  <a:pt x="84" y="72"/>
                  <a:pt x="84" y="72"/>
                </a:cubicBezTo>
                <a:cubicBezTo>
                  <a:pt x="84" y="72"/>
                  <a:pt x="84" y="72"/>
                  <a:pt x="84" y="72"/>
                </a:cubicBezTo>
                <a:cubicBezTo>
                  <a:pt x="84" y="72"/>
                  <a:pt x="84" y="72"/>
                  <a:pt x="84" y="72"/>
                </a:cubicBezTo>
                <a:cubicBezTo>
                  <a:pt x="84" y="69"/>
                  <a:pt x="84" y="69"/>
                  <a:pt x="84" y="69"/>
                </a:cubicBezTo>
                <a:cubicBezTo>
                  <a:pt x="83" y="69"/>
                  <a:pt x="83" y="69"/>
                  <a:pt x="83" y="69"/>
                </a:cubicBezTo>
                <a:cubicBezTo>
                  <a:pt x="81" y="72"/>
                  <a:pt x="81" y="72"/>
                  <a:pt x="81" y="72"/>
                </a:cubicBezTo>
                <a:cubicBezTo>
                  <a:pt x="81" y="72"/>
                  <a:pt x="81" y="72"/>
                  <a:pt x="81" y="72"/>
                </a:cubicBezTo>
                <a:cubicBezTo>
                  <a:pt x="83" y="72"/>
                  <a:pt x="83" y="72"/>
                  <a:pt x="83" y="72"/>
                </a:cubicBezTo>
                <a:close/>
                <a:moveTo>
                  <a:pt x="82" y="72"/>
                </a:moveTo>
                <a:cubicBezTo>
                  <a:pt x="83" y="70"/>
                  <a:pt x="83" y="70"/>
                  <a:pt x="83" y="70"/>
                </a:cubicBezTo>
                <a:cubicBezTo>
                  <a:pt x="83" y="72"/>
                  <a:pt x="83" y="72"/>
                  <a:pt x="83" y="72"/>
                </a:cubicBezTo>
                <a:lnTo>
                  <a:pt x="82" y="72"/>
                </a:lnTo>
                <a:close/>
                <a:moveTo>
                  <a:pt x="87" y="72"/>
                </a:moveTo>
                <a:cubicBezTo>
                  <a:pt x="87" y="72"/>
                  <a:pt x="87" y="72"/>
                  <a:pt x="87" y="72"/>
                </a:cubicBezTo>
                <a:cubicBezTo>
                  <a:pt x="87" y="72"/>
                  <a:pt x="87" y="72"/>
                  <a:pt x="86" y="73"/>
                </a:cubicBezTo>
                <a:cubicBezTo>
                  <a:pt x="86" y="73"/>
                  <a:pt x="86" y="73"/>
                  <a:pt x="86" y="73"/>
                </a:cubicBezTo>
                <a:cubicBezTo>
                  <a:pt x="86" y="73"/>
                  <a:pt x="86" y="73"/>
                  <a:pt x="86" y="73"/>
                </a:cubicBezTo>
                <a:cubicBezTo>
                  <a:pt x="87" y="73"/>
                  <a:pt x="87" y="73"/>
                  <a:pt x="87" y="73"/>
                </a:cubicBezTo>
                <a:cubicBezTo>
                  <a:pt x="88" y="73"/>
                  <a:pt x="88" y="73"/>
                  <a:pt x="88" y="73"/>
                </a:cubicBezTo>
                <a:cubicBezTo>
                  <a:pt x="88" y="73"/>
                  <a:pt x="88" y="73"/>
                  <a:pt x="88" y="73"/>
                </a:cubicBezTo>
                <a:cubicBezTo>
                  <a:pt x="88" y="73"/>
                  <a:pt x="88" y="73"/>
                  <a:pt x="88" y="73"/>
                </a:cubicBezTo>
                <a:cubicBezTo>
                  <a:pt x="88" y="73"/>
                  <a:pt x="88" y="73"/>
                  <a:pt x="88" y="73"/>
                </a:cubicBezTo>
                <a:cubicBezTo>
                  <a:pt x="88" y="72"/>
                  <a:pt x="88" y="72"/>
                  <a:pt x="88" y="72"/>
                </a:cubicBezTo>
                <a:cubicBezTo>
                  <a:pt x="88" y="72"/>
                  <a:pt x="88" y="72"/>
                  <a:pt x="88" y="72"/>
                </a:cubicBezTo>
                <a:cubicBezTo>
                  <a:pt x="88" y="72"/>
                  <a:pt x="88" y="72"/>
                  <a:pt x="88" y="72"/>
                </a:cubicBezTo>
                <a:cubicBezTo>
                  <a:pt x="88" y="72"/>
                  <a:pt x="88" y="72"/>
                  <a:pt x="88" y="72"/>
                </a:cubicBezTo>
                <a:cubicBezTo>
                  <a:pt x="88" y="72"/>
                  <a:pt x="88" y="72"/>
                  <a:pt x="88" y="72"/>
                </a:cubicBezTo>
                <a:cubicBezTo>
                  <a:pt x="88" y="72"/>
                  <a:pt x="88" y="72"/>
                  <a:pt x="88" y="72"/>
                </a:cubicBezTo>
                <a:cubicBezTo>
                  <a:pt x="88" y="69"/>
                  <a:pt x="88" y="69"/>
                  <a:pt x="88" y="69"/>
                </a:cubicBezTo>
                <a:cubicBezTo>
                  <a:pt x="87" y="69"/>
                  <a:pt x="87" y="69"/>
                  <a:pt x="87" y="69"/>
                </a:cubicBezTo>
                <a:cubicBezTo>
                  <a:pt x="85" y="72"/>
                  <a:pt x="85" y="72"/>
                  <a:pt x="85" y="72"/>
                </a:cubicBezTo>
                <a:cubicBezTo>
                  <a:pt x="85" y="72"/>
                  <a:pt x="85" y="72"/>
                  <a:pt x="85" y="72"/>
                </a:cubicBezTo>
                <a:cubicBezTo>
                  <a:pt x="87" y="72"/>
                  <a:pt x="87" y="72"/>
                  <a:pt x="87" y="72"/>
                </a:cubicBezTo>
                <a:close/>
                <a:moveTo>
                  <a:pt x="86" y="72"/>
                </a:moveTo>
                <a:cubicBezTo>
                  <a:pt x="87" y="70"/>
                  <a:pt x="87" y="70"/>
                  <a:pt x="87" y="70"/>
                </a:cubicBezTo>
                <a:cubicBezTo>
                  <a:pt x="87" y="72"/>
                  <a:pt x="87" y="72"/>
                  <a:pt x="87" y="72"/>
                </a:cubicBezTo>
                <a:lnTo>
                  <a:pt x="86" y="72"/>
                </a:lnTo>
                <a:close/>
                <a:moveTo>
                  <a:pt x="91" y="72"/>
                </a:moveTo>
                <a:cubicBezTo>
                  <a:pt x="91" y="72"/>
                  <a:pt x="91" y="72"/>
                  <a:pt x="91" y="72"/>
                </a:cubicBezTo>
                <a:cubicBezTo>
                  <a:pt x="90" y="72"/>
                  <a:pt x="90" y="72"/>
                  <a:pt x="90" y="73"/>
                </a:cubicBezTo>
                <a:cubicBezTo>
                  <a:pt x="90" y="73"/>
                  <a:pt x="90" y="73"/>
                  <a:pt x="90" y="73"/>
                </a:cubicBezTo>
                <a:cubicBezTo>
                  <a:pt x="90" y="73"/>
                  <a:pt x="90" y="73"/>
                  <a:pt x="90" y="73"/>
                </a:cubicBezTo>
                <a:cubicBezTo>
                  <a:pt x="90" y="73"/>
                  <a:pt x="90" y="73"/>
                  <a:pt x="91" y="73"/>
                </a:cubicBezTo>
                <a:cubicBezTo>
                  <a:pt x="91" y="73"/>
                  <a:pt x="91" y="73"/>
                  <a:pt x="91" y="73"/>
                </a:cubicBezTo>
                <a:cubicBezTo>
                  <a:pt x="92" y="73"/>
                  <a:pt x="92" y="73"/>
                  <a:pt x="92" y="73"/>
                </a:cubicBezTo>
                <a:cubicBezTo>
                  <a:pt x="92" y="73"/>
                  <a:pt x="92" y="73"/>
                  <a:pt x="92" y="73"/>
                </a:cubicBezTo>
                <a:cubicBezTo>
                  <a:pt x="92" y="73"/>
                  <a:pt x="92" y="73"/>
                  <a:pt x="92" y="73"/>
                </a:cubicBezTo>
                <a:cubicBezTo>
                  <a:pt x="92" y="72"/>
                  <a:pt x="92" y="72"/>
                  <a:pt x="92" y="72"/>
                </a:cubicBezTo>
                <a:cubicBezTo>
                  <a:pt x="92" y="72"/>
                  <a:pt x="92" y="72"/>
                  <a:pt x="92" y="72"/>
                </a:cubicBezTo>
                <a:cubicBezTo>
                  <a:pt x="92" y="72"/>
                  <a:pt x="92" y="72"/>
                  <a:pt x="92" y="72"/>
                </a:cubicBezTo>
                <a:cubicBezTo>
                  <a:pt x="92" y="72"/>
                  <a:pt x="92" y="72"/>
                  <a:pt x="92" y="72"/>
                </a:cubicBezTo>
                <a:cubicBezTo>
                  <a:pt x="92" y="72"/>
                  <a:pt x="92" y="72"/>
                  <a:pt x="92" y="72"/>
                </a:cubicBezTo>
                <a:cubicBezTo>
                  <a:pt x="92" y="72"/>
                  <a:pt x="92" y="72"/>
                  <a:pt x="92" y="72"/>
                </a:cubicBezTo>
                <a:cubicBezTo>
                  <a:pt x="92" y="69"/>
                  <a:pt x="92" y="69"/>
                  <a:pt x="92" y="69"/>
                </a:cubicBezTo>
                <a:cubicBezTo>
                  <a:pt x="91" y="69"/>
                  <a:pt x="91" y="69"/>
                  <a:pt x="91" y="69"/>
                </a:cubicBezTo>
                <a:cubicBezTo>
                  <a:pt x="89" y="72"/>
                  <a:pt x="89" y="72"/>
                  <a:pt x="89" y="72"/>
                </a:cubicBezTo>
                <a:cubicBezTo>
                  <a:pt x="89" y="72"/>
                  <a:pt x="89" y="72"/>
                  <a:pt x="89" y="72"/>
                </a:cubicBezTo>
                <a:cubicBezTo>
                  <a:pt x="91" y="72"/>
                  <a:pt x="91" y="72"/>
                  <a:pt x="91" y="72"/>
                </a:cubicBezTo>
                <a:close/>
                <a:moveTo>
                  <a:pt x="90" y="72"/>
                </a:moveTo>
                <a:cubicBezTo>
                  <a:pt x="91" y="70"/>
                  <a:pt x="91" y="70"/>
                  <a:pt x="91" y="70"/>
                </a:cubicBezTo>
                <a:cubicBezTo>
                  <a:pt x="91" y="72"/>
                  <a:pt x="91" y="72"/>
                  <a:pt x="91" y="72"/>
                </a:cubicBezTo>
                <a:lnTo>
                  <a:pt x="90" y="72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8" name="Freeform 16"/>
          <p:cNvSpPr>
            <a:spLocks noEditPoints="1"/>
          </p:cNvSpPr>
          <p:nvPr/>
        </p:nvSpPr>
        <p:spPr bwMode="auto">
          <a:xfrm>
            <a:off x="6858291" y="3443046"/>
            <a:ext cx="433077" cy="433077"/>
          </a:xfrm>
          <a:custGeom>
            <a:avLst/>
            <a:gdLst>
              <a:gd name="T0" fmla="*/ 128 w 128"/>
              <a:gd name="T1" fmla="*/ 120 h 128"/>
              <a:gd name="T2" fmla="*/ 0 w 128"/>
              <a:gd name="T3" fmla="*/ 128 h 128"/>
              <a:gd name="T4" fmla="*/ 8 w 128"/>
              <a:gd name="T5" fmla="*/ 0 h 128"/>
              <a:gd name="T6" fmla="*/ 16 w 128"/>
              <a:gd name="T7" fmla="*/ 24 h 128"/>
              <a:gd name="T8" fmla="*/ 8 w 128"/>
              <a:gd name="T9" fmla="*/ 32 h 128"/>
              <a:gd name="T10" fmla="*/ 16 w 128"/>
              <a:gd name="T11" fmla="*/ 48 h 128"/>
              <a:gd name="T12" fmla="*/ 8 w 128"/>
              <a:gd name="T13" fmla="*/ 56 h 128"/>
              <a:gd name="T14" fmla="*/ 16 w 128"/>
              <a:gd name="T15" fmla="*/ 72 h 128"/>
              <a:gd name="T16" fmla="*/ 8 w 128"/>
              <a:gd name="T17" fmla="*/ 80 h 128"/>
              <a:gd name="T18" fmla="*/ 16 w 128"/>
              <a:gd name="T19" fmla="*/ 96 h 128"/>
              <a:gd name="T20" fmla="*/ 8 w 128"/>
              <a:gd name="T21" fmla="*/ 104 h 128"/>
              <a:gd name="T22" fmla="*/ 24 w 128"/>
              <a:gd name="T23" fmla="*/ 84 h 128"/>
              <a:gd name="T24" fmla="*/ 39 w 128"/>
              <a:gd name="T25" fmla="*/ 72 h 128"/>
              <a:gd name="T26" fmla="*/ 48 w 128"/>
              <a:gd name="T27" fmla="*/ 52 h 128"/>
              <a:gd name="T28" fmla="*/ 72 w 128"/>
              <a:gd name="T29" fmla="*/ 52 h 128"/>
              <a:gd name="T30" fmla="*/ 85 w 128"/>
              <a:gd name="T31" fmla="*/ 66 h 128"/>
              <a:gd name="T32" fmla="*/ 93 w 128"/>
              <a:gd name="T33" fmla="*/ 64 h 128"/>
              <a:gd name="T34" fmla="*/ 104 w 128"/>
              <a:gd name="T35" fmla="*/ 28 h 128"/>
              <a:gd name="T36" fmla="*/ 128 w 128"/>
              <a:gd name="T37" fmla="*/ 28 h 128"/>
              <a:gd name="T38" fmla="*/ 114 w 128"/>
              <a:gd name="T39" fmla="*/ 40 h 128"/>
              <a:gd name="T40" fmla="*/ 104 w 128"/>
              <a:gd name="T41" fmla="*/ 76 h 128"/>
              <a:gd name="T42" fmla="*/ 80 w 128"/>
              <a:gd name="T43" fmla="*/ 76 h 128"/>
              <a:gd name="T44" fmla="*/ 66 w 128"/>
              <a:gd name="T45" fmla="*/ 62 h 128"/>
              <a:gd name="T46" fmla="*/ 56 w 128"/>
              <a:gd name="T47" fmla="*/ 63 h 128"/>
              <a:gd name="T48" fmla="*/ 48 w 128"/>
              <a:gd name="T49" fmla="*/ 84 h 128"/>
              <a:gd name="T50" fmla="*/ 24 w 128"/>
              <a:gd name="T51" fmla="*/ 84 h 128"/>
              <a:gd name="T52" fmla="*/ 116 w 128"/>
              <a:gd name="T53" fmla="*/ 32 h 128"/>
              <a:gd name="T54" fmla="*/ 116 w 128"/>
              <a:gd name="T55" fmla="*/ 24 h 128"/>
              <a:gd name="T56" fmla="*/ 88 w 128"/>
              <a:gd name="T57" fmla="*/ 76 h 128"/>
              <a:gd name="T58" fmla="*/ 96 w 128"/>
              <a:gd name="T59" fmla="*/ 76 h 128"/>
              <a:gd name="T60" fmla="*/ 88 w 128"/>
              <a:gd name="T61" fmla="*/ 76 h 128"/>
              <a:gd name="T62" fmla="*/ 60 w 128"/>
              <a:gd name="T63" fmla="*/ 56 h 128"/>
              <a:gd name="T64" fmla="*/ 60 w 128"/>
              <a:gd name="T65" fmla="*/ 48 h 128"/>
              <a:gd name="T66" fmla="*/ 32 w 128"/>
              <a:gd name="T67" fmla="*/ 84 h 128"/>
              <a:gd name="T68" fmla="*/ 40 w 128"/>
              <a:gd name="T69" fmla="*/ 84 h 128"/>
              <a:gd name="T70" fmla="*/ 32 w 128"/>
              <a:gd name="T71" fmla="*/ 8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28" h="128">
                <a:moveTo>
                  <a:pt x="8" y="120"/>
                </a:moveTo>
                <a:cubicBezTo>
                  <a:pt x="128" y="120"/>
                  <a:pt x="128" y="120"/>
                  <a:pt x="128" y="120"/>
                </a:cubicBezTo>
                <a:cubicBezTo>
                  <a:pt x="128" y="128"/>
                  <a:pt x="128" y="128"/>
                  <a:pt x="128" y="128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0"/>
                  <a:pt x="0" y="0"/>
                  <a:pt x="0" y="0"/>
                </a:cubicBezTo>
                <a:cubicBezTo>
                  <a:pt x="8" y="0"/>
                  <a:pt x="8" y="0"/>
                  <a:pt x="8" y="0"/>
                </a:cubicBezTo>
                <a:cubicBezTo>
                  <a:pt x="8" y="24"/>
                  <a:pt x="8" y="24"/>
                  <a:pt x="8" y="24"/>
                </a:cubicBezTo>
                <a:cubicBezTo>
                  <a:pt x="16" y="24"/>
                  <a:pt x="16" y="24"/>
                  <a:pt x="16" y="24"/>
                </a:cubicBezTo>
                <a:cubicBezTo>
                  <a:pt x="16" y="32"/>
                  <a:pt x="16" y="32"/>
                  <a:pt x="16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48"/>
                  <a:pt x="8" y="48"/>
                  <a:pt x="8" y="48"/>
                </a:cubicBezTo>
                <a:cubicBezTo>
                  <a:pt x="16" y="48"/>
                  <a:pt x="16" y="48"/>
                  <a:pt x="16" y="48"/>
                </a:cubicBezTo>
                <a:cubicBezTo>
                  <a:pt x="16" y="56"/>
                  <a:pt x="16" y="56"/>
                  <a:pt x="16" y="56"/>
                </a:cubicBezTo>
                <a:cubicBezTo>
                  <a:pt x="8" y="56"/>
                  <a:pt x="8" y="56"/>
                  <a:pt x="8" y="56"/>
                </a:cubicBezTo>
                <a:cubicBezTo>
                  <a:pt x="8" y="72"/>
                  <a:pt x="8" y="72"/>
                  <a:pt x="8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16" y="80"/>
                  <a:pt x="16" y="80"/>
                  <a:pt x="16" y="80"/>
                </a:cubicBezTo>
                <a:cubicBezTo>
                  <a:pt x="8" y="80"/>
                  <a:pt x="8" y="80"/>
                  <a:pt x="8" y="80"/>
                </a:cubicBezTo>
                <a:cubicBezTo>
                  <a:pt x="8" y="96"/>
                  <a:pt x="8" y="96"/>
                  <a:pt x="8" y="96"/>
                </a:cubicBezTo>
                <a:cubicBezTo>
                  <a:pt x="16" y="96"/>
                  <a:pt x="16" y="96"/>
                  <a:pt x="16" y="96"/>
                </a:cubicBezTo>
                <a:cubicBezTo>
                  <a:pt x="16" y="104"/>
                  <a:pt x="16" y="104"/>
                  <a:pt x="16" y="104"/>
                </a:cubicBezTo>
                <a:cubicBezTo>
                  <a:pt x="8" y="104"/>
                  <a:pt x="8" y="104"/>
                  <a:pt x="8" y="104"/>
                </a:cubicBezTo>
                <a:lnTo>
                  <a:pt x="8" y="120"/>
                </a:lnTo>
                <a:close/>
                <a:moveTo>
                  <a:pt x="24" y="84"/>
                </a:moveTo>
                <a:cubicBezTo>
                  <a:pt x="24" y="77"/>
                  <a:pt x="29" y="72"/>
                  <a:pt x="36" y="72"/>
                </a:cubicBezTo>
                <a:cubicBezTo>
                  <a:pt x="37" y="72"/>
                  <a:pt x="38" y="72"/>
                  <a:pt x="39" y="72"/>
                </a:cubicBezTo>
                <a:cubicBezTo>
                  <a:pt x="50" y="58"/>
                  <a:pt x="50" y="58"/>
                  <a:pt x="50" y="58"/>
                </a:cubicBezTo>
                <a:cubicBezTo>
                  <a:pt x="48" y="56"/>
                  <a:pt x="48" y="54"/>
                  <a:pt x="48" y="52"/>
                </a:cubicBezTo>
                <a:cubicBezTo>
                  <a:pt x="48" y="45"/>
                  <a:pt x="53" y="40"/>
                  <a:pt x="60" y="40"/>
                </a:cubicBezTo>
                <a:cubicBezTo>
                  <a:pt x="66" y="40"/>
                  <a:pt x="72" y="45"/>
                  <a:pt x="72" y="52"/>
                </a:cubicBezTo>
                <a:cubicBezTo>
                  <a:pt x="72" y="53"/>
                  <a:pt x="71" y="54"/>
                  <a:pt x="71" y="55"/>
                </a:cubicBezTo>
                <a:cubicBezTo>
                  <a:pt x="85" y="66"/>
                  <a:pt x="85" y="66"/>
                  <a:pt x="85" y="66"/>
                </a:cubicBezTo>
                <a:cubicBezTo>
                  <a:pt x="87" y="64"/>
                  <a:pt x="89" y="64"/>
                  <a:pt x="92" y="64"/>
                </a:cubicBezTo>
                <a:cubicBezTo>
                  <a:pt x="92" y="64"/>
                  <a:pt x="93" y="64"/>
                  <a:pt x="93" y="64"/>
                </a:cubicBezTo>
                <a:cubicBezTo>
                  <a:pt x="107" y="36"/>
                  <a:pt x="107" y="36"/>
                  <a:pt x="107" y="36"/>
                </a:cubicBezTo>
                <a:cubicBezTo>
                  <a:pt x="105" y="34"/>
                  <a:pt x="104" y="31"/>
                  <a:pt x="104" y="28"/>
                </a:cubicBezTo>
                <a:cubicBezTo>
                  <a:pt x="104" y="21"/>
                  <a:pt x="109" y="16"/>
                  <a:pt x="116" y="16"/>
                </a:cubicBezTo>
                <a:cubicBezTo>
                  <a:pt x="122" y="16"/>
                  <a:pt x="128" y="21"/>
                  <a:pt x="128" y="28"/>
                </a:cubicBezTo>
                <a:cubicBezTo>
                  <a:pt x="128" y="34"/>
                  <a:pt x="122" y="40"/>
                  <a:pt x="116" y="40"/>
                </a:cubicBezTo>
                <a:cubicBezTo>
                  <a:pt x="115" y="40"/>
                  <a:pt x="115" y="40"/>
                  <a:pt x="114" y="40"/>
                </a:cubicBezTo>
                <a:cubicBezTo>
                  <a:pt x="100" y="67"/>
                  <a:pt x="100" y="67"/>
                  <a:pt x="100" y="67"/>
                </a:cubicBezTo>
                <a:cubicBezTo>
                  <a:pt x="102" y="70"/>
                  <a:pt x="104" y="72"/>
                  <a:pt x="104" y="76"/>
                </a:cubicBezTo>
                <a:cubicBezTo>
                  <a:pt x="104" y="82"/>
                  <a:pt x="98" y="88"/>
                  <a:pt x="92" y="88"/>
                </a:cubicBezTo>
                <a:cubicBezTo>
                  <a:pt x="85" y="88"/>
                  <a:pt x="80" y="82"/>
                  <a:pt x="80" y="76"/>
                </a:cubicBezTo>
                <a:cubicBezTo>
                  <a:pt x="80" y="74"/>
                  <a:pt x="80" y="73"/>
                  <a:pt x="80" y="72"/>
                </a:cubicBezTo>
                <a:cubicBezTo>
                  <a:pt x="66" y="62"/>
                  <a:pt x="66" y="62"/>
                  <a:pt x="66" y="62"/>
                </a:cubicBezTo>
                <a:cubicBezTo>
                  <a:pt x="64" y="63"/>
                  <a:pt x="62" y="64"/>
                  <a:pt x="60" y="64"/>
                </a:cubicBezTo>
                <a:cubicBezTo>
                  <a:pt x="58" y="64"/>
                  <a:pt x="57" y="63"/>
                  <a:pt x="56" y="63"/>
                </a:cubicBezTo>
                <a:cubicBezTo>
                  <a:pt x="46" y="77"/>
                  <a:pt x="46" y="77"/>
                  <a:pt x="46" y="77"/>
                </a:cubicBezTo>
                <a:cubicBezTo>
                  <a:pt x="47" y="79"/>
                  <a:pt x="48" y="81"/>
                  <a:pt x="48" y="84"/>
                </a:cubicBezTo>
                <a:cubicBezTo>
                  <a:pt x="48" y="90"/>
                  <a:pt x="42" y="96"/>
                  <a:pt x="36" y="96"/>
                </a:cubicBezTo>
                <a:cubicBezTo>
                  <a:pt x="29" y="96"/>
                  <a:pt x="24" y="90"/>
                  <a:pt x="24" y="84"/>
                </a:cubicBezTo>
                <a:close/>
                <a:moveTo>
                  <a:pt x="112" y="28"/>
                </a:moveTo>
                <a:cubicBezTo>
                  <a:pt x="112" y="30"/>
                  <a:pt x="113" y="32"/>
                  <a:pt x="116" y="32"/>
                </a:cubicBezTo>
                <a:cubicBezTo>
                  <a:pt x="118" y="32"/>
                  <a:pt x="120" y="30"/>
                  <a:pt x="120" y="28"/>
                </a:cubicBezTo>
                <a:cubicBezTo>
                  <a:pt x="120" y="26"/>
                  <a:pt x="118" y="24"/>
                  <a:pt x="116" y="24"/>
                </a:cubicBezTo>
                <a:cubicBezTo>
                  <a:pt x="113" y="24"/>
                  <a:pt x="112" y="26"/>
                  <a:pt x="112" y="28"/>
                </a:cubicBezTo>
                <a:moveTo>
                  <a:pt x="88" y="76"/>
                </a:moveTo>
                <a:cubicBezTo>
                  <a:pt x="88" y="78"/>
                  <a:pt x="89" y="80"/>
                  <a:pt x="92" y="80"/>
                </a:cubicBezTo>
                <a:cubicBezTo>
                  <a:pt x="94" y="80"/>
                  <a:pt x="96" y="78"/>
                  <a:pt x="96" y="76"/>
                </a:cubicBezTo>
                <a:cubicBezTo>
                  <a:pt x="96" y="74"/>
                  <a:pt x="94" y="72"/>
                  <a:pt x="92" y="72"/>
                </a:cubicBezTo>
                <a:cubicBezTo>
                  <a:pt x="89" y="72"/>
                  <a:pt x="88" y="74"/>
                  <a:pt x="88" y="76"/>
                </a:cubicBezTo>
                <a:moveTo>
                  <a:pt x="56" y="52"/>
                </a:moveTo>
                <a:cubicBezTo>
                  <a:pt x="56" y="54"/>
                  <a:pt x="57" y="56"/>
                  <a:pt x="60" y="56"/>
                </a:cubicBezTo>
                <a:cubicBezTo>
                  <a:pt x="62" y="56"/>
                  <a:pt x="64" y="54"/>
                  <a:pt x="64" y="52"/>
                </a:cubicBezTo>
                <a:cubicBezTo>
                  <a:pt x="64" y="50"/>
                  <a:pt x="62" y="48"/>
                  <a:pt x="60" y="48"/>
                </a:cubicBezTo>
                <a:cubicBezTo>
                  <a:pt x="57" y="48"/>
                  <a:pt x="56" y="50"/>
                  <a:pt x="56" y="52"/>
                </a:cubicBezTo>
                <a:moveTo>
                  <a:pt x="32" y="84"/>
                </a:moveTo>
                <a:cubicBezTo>
                  <a:pt x="32" y="86"/>
                  <a:pt x="33" y="88"/>
                  <a:pt x="36" y="88"/>
                </a:cubicBezTo>
                <a:cubicBezTo>
                  <a:pt x="38" y="88"/>
                  <a:pt x="40" y="86"/>
                  <a:pt x="40" y="84"/>
                </a:cubicBezTo>
                <a:cubicBezTo>
                  <a:pt x="40" y="82"/>
                  <a:pt x="38" y="80"/>
                  <a:pt x="36" y="80"/>
                </a:cubicBezTo>
                <a:cubicBezTo>
                  <a:pt x="33" y="80"/>
                  <a:pt x="32" y="82"/>
                  <a:pt x="32" y="8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9" name="Freeform 63"/>
          <p:cNvSpPr>
            <a:spLocks noEditPoints="1"/>
          </p:cNvSpPr>
          <p:nvPr/>
        </p:nvSpPr>
        <p:spPr bwMode="auto">
          <a:xfrm>
            <a:off x="8706031" y="3431116"/>
            <a:ext cx="484101" cy="456939"/>
          </a:xfrm>
          <a:custGeom>
            <a:avLst/>
            <a:gdLst>
              <a:gd name="T0" fmla="*/ 64 w 128"/>
              <a:gd name="T1" fmla="*/ 65 h 121"/>
              <a:gd name="T2" fmla="*/ 59 w 128"/>
              <a:gd name="T3" fmla="*/ 63 h 121"/>
              <a:gd name="T4" fmla="*/ 58 w 128"/>
              <a:gd name="T5" fmla="*/ 52 h 121"/>
              <a:gd name="T6" fmla="*/ 98 w 128"/>
              <a:gd name="T7" fmla="*/ 4 h 121"/>
              <a:gd name="T8" fmla="*/ 109 w 128"/>
              <a:gd name="T9" fmla="*/ 3 h 121"/>
              <a:gd name="T10" fmla="*/ 110 w 128"/>
              <a:gd name="T11" fmla="*/ 14 h 121"/>
              <a:gd name="T12" fmla="*/ 70 w 128"/>
              <a:gd name="T13" fmla="*/ 62 h 121"/>
              <a:gd name="T14" fmla="*/ 64 w 128"/>
              <a:gd name="T15" fmla="*/ 65 h 121"/>
              <a:gd name="T16" fmla="*/ 128 w 128"/>
              <a:gd name="T17" fmla="*/ 57 h 121"/>
              <a:gd name="T18" fmla="*/ 128 w 128"/>
              <a:gd name="T19" fmla="*/ 65 h 121"/>
              <a:gd name="T20" fmla="*/ 120 w 128"/>
              <a:gd name="T21" fmla="*/ 73 h 121"/>
              <a:gd name="T22" fmla="*/ 112 w 128"/>
              <a:gd name="T23" fmla="*/ 121 h 121"/>
              <a:gd name="T24" fmla="*/ 16 w 128"/>
              <a:gd name="T25" fmla="*/ 121 h 121"/>
              <a:gd name="T26" fmla="*/ 8 w 128"/>
              <a:gd name="T27" fmla="*/ 73 h 121"/>
              <a:gd name="T28" fmla="*/ 0 w 128"/>
              <a:gd name="T29" fmla="*/ 65 h 121"/>
              <a:gd name="T30" fmla="*/ 0 w 128"/>
              <a:gd name="T31" fmla="*/ 57 h 121"/>
              <a:gd name="T32" fmla="*/ 8 w 128"/>
              <a:gd name="T33" fmla="*/ 49 h 121"/>
              <a:gd name="T34" fmla="*/ 55 w 128"/>
              <a:gd name="T35" fmla="*/ 49 h 121"/>
              <a:gd name="T36" fmla="*/ 55 w 128"/>
              <a:gd name="T37" fmla="*/ 49 h 121"/>
              <a:gd name="T38" fmla="*/ 56 w 128"/>
              <a:gd name="T39" fmla="*/ 66 h 121"/>
              <a:gd name="T40" fmla="*/ 64 w 128"/>
              <a:gd name="T41" fmla="*/ 69 h 121"/>
              <a:gd name="T42" fmla="*/ 73 w 128"/>
              <a:gd name="T43" fmla="*/ 64 h 121"/>
              <a:gd name="T44" fmla="*/ 86 w 128"/>
              <a:gd name="T45" fmla="*/ 49 h 121"/>
              <a:gd name="T46" fmla="*/ 120 w 128"/>
              <a:gd name="T47" fmla="*/ 49 h 121"/>
              <a:gd name="T48" fmla="*/ 128 w 128"/>
              <a:gd name="T49" fmla="*/ 57 h 121"/>
              <a:gd name="T50" fmla="*/ 36 w 128"/>
              <a:gd name="T51" fmla="*/ 85 h 121"/>
              <a:gd name="T52" fmla="*/ 32 w 128"/>
              <a:gd name="T53" fmla="*/ 81 h 121"/>
              <a:gd name="T54" fmla="*/ 28 w 128"/>
              <a:gd name="T55" fmla="*/ 85 h 121"/>
              <a:gd name="T56" fmla="*/ 28 w 128"/>
              <a:gd name="T57" fmla="*/ 109 h 121"/>
              <a:gd name="T58" fmla="*/ 32 w 128"/>
              <a:gd name="T59" fmla="*/ 113 h 121"/>
              <a:gd name="T60" fmla="*/ 36 w 128"/>
              <a:gd name="T61" fmla="*/ 109 h 121"/>
              <a:gd name="T62" fmla="*/ 36 w 128"/>
              <a:gd name="T63" fmla="*/ 85 h 121"/>
              <a:gd name="T64" fmla="*/ 52 w 128"/>
              <a:gd name="T65" fmla="*/ 85 h 121"/>
              <a:gd name="T66" fmla="*/ 48 w 128"/>
              <a:gd name="T67" fmla="*/ 81 h 121"/>
              <a:gd name="T68" fmla="*/ 44 w 128"/>
              <a:gd name="T69" fmla="*/ 85 h 121"/>
              <a:gd name="T70" fmla="*/ 44 w 128"/>
              <a:gd name="T71" fmla="*/ 109 h 121"/>
              <a:gd name="T72" fmla="*/ 48 w 128"/>
              <a:gd name="T73" fmla="*/ 113 h 121"/>
              <a:gd name="T74" fmla="*/ 52 w 128"/>
              <a:gd name="T75" fmla="*/ 109 h 121"/>
              <a:gd name="T76" fmla="*/ 52 w 128"/>
              <a:gd name="T77" fmla="*/ 85 h 121"/>
              <a:gd name="T78" fmla="*/ 68 w 128"/>
              <a:gd name="T79" fmla="*/ 85 h 121"/>
              <a:gd name="T80" fmla="*/ 64 w 128"/>
              <a:gd name="T81" fmla="*/ 81 h 121"/>
              <a:gd name="T82" fmla="*/ 60 w 128"/>
              <a:gd name="T83" fmla="*/ 85 h 121"/>
              <a:gd name="T84" fmla="*/ 60 w 128"/>
              <a:gd name="T85" fmla="*/ 109 h 121"/>
              <a:gd name="T86" fmla="*/ 64 w 128"/>
              <a:gd name="T87" fmla="*/ 113 h 121"/>
              <a:gd name="T88" fmla="*/ 68 w 128"/>
              <a:gd name="T89" fmla="*/ 109 h 121"/>
              <a:gd name="T90" fmla="*/ 68 w 128"/>
              <a:gd name="T91" fmla="*/ 85 h 121"/>
              <a:gd name="T92" fmla="*/ 84 w 128"/>
              <a:gd name="T93" fmla="*/ 85 h 121"/>
              <a:gd name="T94" fmla="*/ 80 w 128"/>
              <a:gd name="T95" fmla="*/ 81 h 121"/>
              <a:gd name="T96" fmla="*/ 76 w 128"/>
              <a:gd name="T97" fmla="*/ 85 h 121"/>
              <a:gd name="T98" fmla="*/ 76 w 128"/>
              <a:gd name="T99" fmla="*/ 109 h 121"/>
              <a:gd name="T100" fmla="*/ 80 w 128"/>
              <a:gd name="T101" fmla="*/ 113 h 121"/>
              <a:gd name="T102" fmla="*/ 84 w 128"/>
              <a:gd name="T103" fmla="*/ 109 h 121"/>
              <a:gd name="T104" fmla="*/ 84 w 128"/>
              <a:gd name="T105" fmla="*/ 85 h 121"/>
              <a:gd name="T106" fmla="*/ 100 w 128"/>
              <a:gd name="T107" fmla="*/ 85 h 121"/>
              <a:gd name="T108" fmla="*/ 96 w 128"/>
              <a:gd name="T109" fmla="*/ 81 h 121"/>
              <a:gd name="T110" fmla="*/ 92 w 128"/>
              <a:gd name="T111" fmla="*/ 85 h 121"/>
              <a:gd name="T112" fmla="*/ 92 w 128"/>
              <a:gd name="T113" fmla="*/ 109 h 121"/>
              <a:gd name="T114" fmla="*/ 96 w 128"/>
              <a:gd name="T115" fmla="*/ 113 h 121"/>
              <a:gd name="T116" fmla="*/ 100 w 128"/>
              <a:gd name="T117" fmla="*/ 109 h 121"/>
              <a:gd name="T118" fmla="*/ 100 w 128"/>
              <a:gd name="T119" fmla="*/ 85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8" h="121">
                <a:moveTo>
                  <a:pt x="64" y="65"/>
                </a:moveTo>
                <a:cubicBezTo>
                  <a:pt x="62" y="65"/>
                  <a:pt x="60" y="64"/>
                  <a:pt x="59" y="63"/>
                </a:cubicBezTo>
                <a:cubicBezTo>
                  <a:pt x="56" y="60"/>
                  <a:pt x="55" y="55"/>
                  <a:pt x="58" y="52"/>
                </a:cubicBezTo>
                <a:cubicBezTo>
                  <a:pt x="98" y="4"/>
                  <a:pt x="98" y="4"/>
                  <a:pt x="98" y="4"/>
                </a:cubicBezTo>
                <a:cubicBezTo>
                  <a:pt x="101" y="0"/>
                  <a:pt x="106" y="0"/>
                  <a:pt x="109" y="3"/>
                </a:cubicBezTo>
                <a:cubicBezTo>
                  <a:pt x="113" y="5"/>
                  <a:pt x="113" y="10"/>
                  <a:pt x="110" y="14"/>
                </a:cubicBezTo>
                <a:cubicBezTo>
                  <a:pt x="70" y="62"/>
                  <a:pt x="70" y="62"/>
                  <a:pt x="70" y="62"/>
                </a:cubicBezTo>
                <a:cubicBezTo>
                  <a:pt x="69" y="64"/>
                  <a:pt x="66" y="65"/>
                  <a:pt x="64" y="65"/>
                </a:cubicBezTo>
                <a:moveTo>
                  <a:pt x="128" y="57"/>
                </a:moveTo>
                <a:cubicBezTo>
                  <a:pt x="128" y="65"/>
                  <a:pt x="128" y="65"/>
                  <a:pt x="128" y="65"/>
                </a:cubicBezTo>
                <a:cubicBezTo>
                  <a:pt x="128" y="69"/>
                  <a:pt x="125" y="73"/>
                  <a:pt x="120" y="73"/>
                </a:cubicBezTo>
                <a:cubicBezTo>
                  <a:pt x="112" y="121"/>
                  <a:pt x="112" y="121"/>
                  <a:pt x="112" y="121"/>
                </a:cubicBezTo>
                <a:cubicBezTo>
                  <a:pt x="16" y="121"/>
                  <a:pt x="16" y="121"/>
                  <a:pt x="16" y="121"/>
                </a:cubicBezTo>
                <a:cubicBezTo>
                  <a:pt x="8" y="73"/>
                  <a:pt x="8" y="73"/>
                  <a:pt x="8" y="73"/>
                </a:cubicBezTo>
                <a:cubicBezTo>
                  <a:pt x="4" y="73"/>
                  <a:pt x="0" y="69"/>
                  <a:pt x="0" y="65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2"/>
                  <a:pt x="4" y="49"/>
                  <a:pt x="8" y="49"/>
                </a:cubicBezTo>
                <a:cubicBezTo>
                  <a:pt x="55" y="49"/>
                  <a:pt x="55" y="49"/>
                  <a:pt x="55" y="49"/>
                </a:cubicBezTo>
                <a:cubicBezTo>
                  <a:pt x="55" y="49"/>
                  <a:pt x="55" y="49"/>
                  <a:pt x="55" y="49"/>
                </a:cubicBezTo>
                <a:cubicBezTo>
                  <a:pt x="51" y="54"/>
                  <a:pt x="51" y="62"/>
                  <a:pt x="56" y="66"/>
                </a:cubicBezTo>
                <a:cubicBezTo>
                  <a:pt x="59" y="68"/>
                  <a:pt x="61" y="69"/>
                  <a:pt x="64" y="69"/>
                </a:cubicBezTo>
                <a:cubicBezTo>
                  <a:pt x="68" y="69"/>
                  <a:pt x="71" y="67"/>
                  <a:pt x="73" y="64"/>
                </a:cubicBezTo>
                <a:cubicBezTo>
                  <a:pt x="86" y="49"/>
                  <a:pt x="86" y="49"/>
                  <a:pt x="86" y="49"/>
                </a:cubicBezTo>
                <a:cubicBezTo>
                  <a:pt x="120" y="49"/>
                  <a:pt x="120" y="49"/>
                  <a:pt x="120" y="49"/>
                </a:cubicBezTo>
                <a:cubicBezTo>
                  <a:pt x="125" y="49"/>
                  <a:pt x="128" y="52"/>
                  <a:pt x="128" y="57"/>
                </a:cubicBezTo>
                <a:close/>
                <a:moveTo>
                  <a:pt x="36" y="85"/>
                </a:moveTo>
                <a:cubicBezTo>
                  <a:pt x="36" y="83"/>
                  <a:pt x="34" y="81"/>
                  <a:pt x="32" y="81"/>
                </a:cubicBezTo>
                <a:cubicBezTo>
                  <a:pt x="30" y="81"/>
                  <a:pt x="28" y="83"/>
                  <a:pt x="28" y="85"/>
                </a:cubicBezTo>
                <a:cubicBezTo>
                  <a:pt x="28" y="109"/>
                  <a:pt x="28" y="109"/>
                  <a:pt x="28" y="109"/>
                </a:cubicBezTo>
                <a:cubicBezTo>
                  <a:pt x="28" y="111"/>
                  <a:pt x="30" y="113"/>
                  <a:pt x="32" y="113"/>
                </a:cubicBezTo>
                <a:cubicBezTo>
                  <a:pt x="34" y="113"/>
                  <a:pt x="36" y="111"/>
                  <a:pt x="36" y="109"/>
                </a:cubicBezTo>
                <a:lnTo>
                  <a:pt x="36" y="85"/>
                </a:lnTo>
                <a:close/>
                <a:moveTo>
                  <a:pt x="52" y="85"/>
                </a:moveTo>
                <a:cubicBezTo>
                  <a:pt x="52" y="83"/>
                  <a:pt x="50" y="81"/>
                  <a:pt x="48" y="81"/>
                </a:cubicBezTo>
                <a:cubicBezTo>
                  <a:pt x="46" y="81"/>
                  <a:pt x="44" y="83"/>
                  <a:pt x="44" y="85"/>
                </a:cubicBezTo>
                <a:cubicBezTo>
                  <a:pt x="44" y="109"/>
                  <a:pt x="44" y="109"/>
                  <a:pt x="44" y="109"/>
                </a:cubicBezTo>
                <a:cubicBezTo>
                  <a:pt x="44" y="111"/>
                  <a:pt x="46" y="113"/>
                  <a:pt x="48" y="113"/>
                </a:cubicBezTo>
                <a:cubicBezTo>
                  <a:pt x="50" y="113"/>
                  <a:pt x="52" y="111"/>
                  <a:pt x="52" y="109"/>
                </a:cubicBezTo>
                <a:lnTo>
                  <a:pt x="52" y="85"/>
                </a:lnTo>
                <a:close/>
                <a:moveTo>
                  <a:pt x="68" y="85"/>
                </a:moveTo>
                <a:cubicBezTo>
                  <a:pt x="68" y="83"/>
                  <a:pt x="66" y="81"/>
                  <a:pt x="64" y="81"/>
                </a:cubicBezTo>
                <a:cubicBezTo>
                  <a:pt x="62" y="81"/>
                  <a:pt x="60" y="83"/>
                  <a:pt x="60" y="85"/>
                </a:cubicBezTo>
                <a:cubicBezTo>
                  <a:pt x="60" y="109"/>
                  <a:pt x="60" y="109"/>
                  <a:pt x="60" y="109"/>
                </a:cubicBezTo>
                <a:cubicBezTo>
                  <a:pt x="60" y="111"/>
                  <a:pt x="62" y="113"/>
                  <a:pt x="64" y="113"/>
                </a:cubicBezTo>
                <a:cubicBezTo>
                  <a:pt x="66" y="113"/>
                  <a:pt x="68" y="111"/>
                  <a:pt x="68" y="109"/>
                </a:cubicBezTo>
                <a:lnTo>
                  <a:pt x="68" y="85"/>
                </a:lnTo>
                <a:close/>
                <a:moveTo>
                  <a:pt x="84" y="85"/>
                </a:moveTo>
                <a:cubicBezTo>
                  <a:pt x="84" y="83"/>
                  <a:pt x="82" y="81"/>
                  <a:pt x="80" y="81"/>
                </a:cubicBezTo>
                <a:cubicBezTo>
                  <a:pt x="78" y="81"/>
                  <a:pt x="76" y="83"/>
                  <a:pt x="76" y="85"/>
                </a:cubicBezTo>
                <a:cubicBezTo>
                  <a:pt x="76" y="109"/>
                  <a:pt x="76" y="109"/>
                  <a:pt x="76" y="109"/>
                </a:cubicBezTo>
                <a:cubicBezTo>
                  <a:pt x="76" y="111"/>
                  <a:pt x="78" y="113"/>
                  <a:pt x="80" y="113"/>
                </a:cubicBezTo>
                <a:cubicBezTo>
                  <a:pt x="82" y="113"/>
                  <a:pt x="84" y="111"/>
                  <a:pt x="84" y="109"/>
                </a:cubicBezTo>
                <a:lnTo>
                  <a:pt x="84" y="85"/>
                </a:lnTo>
                <a:close/>
                <a:moveTo>
                  <a:pt x="100" y="85"/>
                </a:moveTo>
                <a:cubicBezTo>
                  <a:pt x="100" y="83"/>
                  <a:pt x="98" y="81"/>
                  <a:pt x="96" y="81"/>
                </a:cubicBezTo>
                <a:cubicBezTo>
                  <a:pt x="94" y="81"/>
                  <a:pt x="92" y="83"/>
                  <a:pt x="92" y="85"/>
                </a:cubicBezTo>
                <a:cubicBezTo>
                  <a:pt x="92" y="109"/>
                  <a:pt x="92" y="109"/>
                  <a:pt x="92" y="109"/>
                </a:cubicBezTo>
                <a:cubicBezTo>
                  <a:pt x="92" y="111"/>
                  <a:pt x="94" y="113"/>
                  <a:pt x="96" y="113"/>
                </a:cubicBezTo>
                <a:cubicBezTo>
                  <a:pt x="98" y="113"/>
                  <a:pt x="100" y="111"/>
                  <a:pt x="100" y="109"/>
                </a:cubicBezTo>
                <a:lnTo>
                  <a:pt x="100" y="85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0" name="圆角矩形 19"/>
          <p:cNvSpPr/>
          <p:nvPr/>
        </p:nvSpPr>
        <p:spPr>
          <a:xfrm rot="2700000">
            <a:off x="5238020" y="2590371"/>
            <a:ext cx="1033677" cy="239771"/>
          </a:xfrm>
          <a:prstGeom prst="roundRect">
            <a:avLst/>
          </a:prstGeom>
          <a:solidFill>
            <a:srgbClr val="537285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20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填写标题</a:t>
            </a:r>
          </a:p>
        </p:txBody>
      </p:sp>
      <p:sp>
        <p:nvSpPr>
          <p:cNvPr id="21" name="圆角矩形 20"/>
          <p:cNvSpPr/>
          <p:nvPr/>
        </p:nvSpPr>
        <p:spPr>
          <a:xfrm rot="18900000">
            <a:off x="7107524" y="4480313"/>
            <a:ext cx="1033677" cy="239770"/>
          </a:xfrm>
          <a:prstGeom prst="roundRect">
            <a:avLst/>
          </a:prstGeom>
          <a:solidFill>
            <a:srgbClr val="12406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20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填写标题</a:t>
            </a:r>
          </a:p>
        </p:txBody>
      </p:sp>
      <p:sp>
        <p:nvSpPr>
          <p:cNvPr id="22" name="圆角矩形 21"/>
          <p:cNvSpPr/>
          <p:nvPr/>
        </p:nvSpPr>
        <p:spPr>
          <a:xfrm rot="2700000">
            <a:off x="8991414" y="2590370"/>
            <a:ext cx="1033677" cy="239771"/>
          </a:xfrm>
          <a:prstGeom prst="roundRect">
            <a:avLst/>
          </a:prstGeom>
          <a:solidFill>
            <a:srgbClr val="537285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20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填写标题</a:t>
            </a:r>
          </a:p>
        </p:txBody>
      </p:sp>
      <p:sp>
        <p:nvSpPr>
          <p:cNvPr id="25" name="矩形 24"/>
          <p:cNvSpPr/>
          <p:nvPr/>
        </p:nvSpPr>
        <p:spPr>
          <a:xfrm>
            <a:off x="2147220" y="5515194"/>
            <a:ext cx="798196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88000" algn="just"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字。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</p:spTree>
    <p:extLst>
      <p:ext uri="{BB962C8B-B14F-4D97-AF65-F5344CB8AC3E}">
        <p14:creationId xmlns:p14="http://schemas.microsoft.com/office/powerpoint/2010/main" val="14879724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5177377" y="881170"/>
            <a:ext cx="1837249" cy="2187019"/>
            <a:chOff x="1053298" y="1163255"/>
            <a:chExt cx="2210766" cy="2631644"/>
          </a:xfrm>
        </p:grpSpPr>
        <p:sp>
          <p:nvSpPr>
            <p:cNvPr id="24" name="任意多边形 23"/>
            <p:cNvSpPr/>
            <p:nvPr/>
          </p:nvSpPr>
          <p:spPr>
            <a:xfrm>
              <a:off x="1053299" y="1186406"/>
              <a:ext cx="2210765" cy="260849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5715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1053298" y="1163255"/>
              <a:ext cx="2210765" cy="260849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5715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498299" y="2485313"/>
            <a:ext cx="2078123" cy="1286825"/>
            <a:chOff x="5498299" y="2485311"/>
            <a:chExt cx="2078122" cy="1286825"/>
          </a:xfrm>
        </p:grpSpPr>
        <p:cxnSp>
          <p:nvCxnSpPr>
            <p:cNvPr id="43" name="直接连接符 42"/>
            <p:cNvCxnSpPr/>
            <p:nvPr/>
          </p:nvCxnSpPr>
          <p:spPr>
            <a:xfrm flipV="1">
              <a:off x="5904868" y="2485311"/>
              <a:ext cx="1671553" cy="862597"/>
            </a:xfrm>
            <a:prstGeom prst="line">
              <a:avLst/>
            </a:prstGeom>
            <a:ln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V="1">
              <a:off x="5498299" y="2909539"/>
              <a:ext cx="1671553" cy="862597"/>
            </a:xfrm>
            <a:prstGeom prst="line">
              <a:avLst/>
            </a:prstGeom>
            <a:ln w="3175"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5177376" y="0"/>
            <a:ext cx="1917343" cy="1163268"/>
            <a:chOff x="5177376" y="0"/>
            <a:chExt cx="1917343" cy="1163268"/>
          </a:xfrm>
        </p:grpSpPr>
        <p:cxnSp>
          <p:nvCxnSpPr>
            <p:cNvPr id="53" name="直接连接符 52"/>
            <p:cNvCxnSpPr/>
            <p:nvPr/>
          </p:nvCxnSpPr>
          <p:spPr>
            <a:xfrm flipV="1">
              <a:off x="5177376" y="300671"/>
              <a:ext cx="1671552" cy="862597"/>
            </a:xfrm>
            <a:prstGeom prst="line">
              <a:avLst/>
            </a:prstGeom>
            <a:ln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V="1">
              <a:off x="5423167" y="0"/>
              <a:ext cx="1671552" cy="862597"/>
            </a:xfrm>
            <a:prstGeom prst="line">
              <a:avLst/>
            </a:prstGeom>
            <a:ln w="3175"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"/>
          <p:cNvSpPr txBox="1"/>
          <p:nvPr/>
        </p:nvSpPr>
        <p:spPr>
          <a:xfrm>
            <a:off x="4491195" y="3798798"/>
            <a:ext cx="32752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6000" b="1" dirty="0" smtClean="0">
                <a:solidFill>
                  <a:srgbClr val="124062"/>
                </a:solidFill>
                <a:latin typeface="微软雅黑 Light" panose="020B0502040204020203" pitchFamily="34" charset="-122"/>
                <a:ea typeface="创艺简细圆" pitchFamily="2" charset="-122"/>
              </a:rPr>
              <a:t>发展前景</a:t>
            </a:r>
            <a:endParaRPr lang="zh-CN" altLang="en-US" sz="6000" b="1" dirty="0">
              <a:solidFill>
                <a:srgbClr val="124062"/>
              </a:solidFill>
              <a:latin typeface="微软雅黑 Light" panose="020B0502040204020203" pitchFamily="34" charset="-122"/>
              <a:ea typeface="创艺简细圆" pitchFamily="2" charset="-122"/>
            </a:endParaRPr>
          </a:p>
        </p:txBody>
      </p:sp>
      <p:sp>
        <p:nvSpPr>
          <p:cNvPr id="21" name="KSO_Shape"/>
          <p:cNvSpPr>
            <a:spLocks/>
          </p:cNvSpPr>
          <p:nvPr/>
        </p:nvSpPr>
        <p:spPr bwMode="auto">
          <a:xfrm>
            <a:off x="5603943" y="1524080"/>
            <a:ext cx="1036937" cy="881392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rgbClr val="124062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微软雅黑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144827" y="5262546"/>
            <a:ext cx="2677255" cy="1176217"/>
            <a:chOff x="5918213" y="3273925"/>
            <a:chExt cx="2677254" cy="1176217"/>
          </a:xfrm>
        </p:grpSpPr>
        <p:sp>
          <p:nvSpPr>
            <p:cNvPr id="25" name="文本框 9"/>
            <p:cNvSpPr txBox="1"/>
            <p:nvPr/>
          </p:nvSpPr>
          <p:spPr>
            <a:xfrm>
              <a:off x="5918214" y="3273925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Font typeface="Wingdings" pitchFamily="2" charset="2"/>
                <a:buChar char="l"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产品开发计划</a:t>
              </a:r>
            </a:p>
          </p:txBody>
        </p:sp>
        <p:sp>
          <p:nvSpPr>
            <p:cNvPr id="26" name="文本框 9"/>
            <p:cNvSpPr txBox="1"/>
            <p:nvPr/>
          </p:nvSpPr>
          <p:spPr>
            <a:xfrm>
              <a:off x="5918213" y="3707845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Font typeface="Wingdings" pitchFamily="2" charset="2"/>
                <a:buChar char="l"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市场开拓计划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918214" y="4142365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Font typeface="Wingdings" pitchFamily="2" charset="2"/>
                <a:buChar char="l"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五年发展规划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459327" y="5262544"/>
            <a:ext cx="2677253" cy="780168"/>
            <a:chOff x="8189169" y="3235453"/>
            <a:chExt cx="2677253" cy="780168"/>
          </a:xfrm>
        </p:grpSpPr>
        <p:sp>
          <p:nvSpPr>
            <p:cNvPr id="30" name="文本框 9"/>
            <p:cNvSpPr txBox="1"/>
            <p:nvPr/>
          </p:nvSpPr>
          <p:spPr>
            <a:xfrm>
              <a:off x="8189169" y="3235453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Font typeface="Wingdings" pitchFamily="2" charset="2"/>
                <a:buChar char="l"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销售网络布局</a:t>
              </a:r>
            </a:p>
          </p:txBody>
        </p:sp>
        <p:sp>
          <p:nvSpPr>
            <p:cNvPr id="36" name="文本框 9"/>
            <p:cNvSpPr txBox="1"/>
            <p:nvPr/>
          </p:nvSpPr>
          <p:spPr>
            <a:xfrm>
              <a:off x="8189169" y="3707844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Font typeface="Wingdings" pitchFamily="2" charset="2"/>
                <a:buChar char="l"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短期盈利计划</a:t>
              </a:r>
            </a:p>
          </p:txBody>
        </p:sp>
      </p:grpSp>
      <p:sp>
        <p:nvSpPr>
          <p:cNvPr id="31" name="矩形 30"/>
          <p:cNvSpPr/>
          <p:nvPr/>
        </p:nvSpPr>
        <p:spPr>
          <a:xfrm>
            <a:off x="-970671" y="1406771"/>
            <a:ext cx="647115" cy="956603"/>
          </a:xfrm>
          <a:prstGeom prst="rect">
            <a:avLst/>
          </a:prstGeom>
          <a:solidFill>
            <a:srgbClr val="124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-970671" y="2363374"/>
            <a:ext cx="647115" cy="956603"/>
          </a:xfrm>
          <a:prstGeom prst="rect">
            <a:avLst/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37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70671" y="1406771"/>
            <a:ext cx="647115" cy="956603"/>
          </a:xfrm>
          <a:prstGeom prst="rect">
            <a:avLst/>
          </a:prstGeom>
          <a:solidFill>
            <a:srgbClr val="124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970671" y="2363374"/>
            <a:ext cx="647115" cy="956603"/>
          </a:xfrm>
          <a:prstGeom prst="rect">
            <a:avLst/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2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4" y="216169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8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3" y="372958"/>
            <a:ext cx="105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201X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89" y="249847"/>
            <a:ext cx="4515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请在此输入标题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2515552" y="1861359"/>
            <a:ext cx="1584176" cy="1458617"/>
          </a:xfrm>
          <a:custGeom>
            <a:avLst/>
            <a:gdLst>
              <a:gd name="T0" fmla="*/ 593 w 593"/>
              <a:gd name="T1" fmla="*/ 248 h 546"/>
              <a:gd name="T2" fmla="*/ 295 w 593"/>
              <a:gd name="T3" fmla="*/ 546 h 546"/>
              <a:gd name="T4" fmla="*/ 0 w 593"/>
              <a:gd name="T5" fmla="*/ 248 h 546"/>
              <a:gd name="T6" fmla="*/ 0 w 593"/>
              <a:gd name="T7" fmla="*/ 0 h 546"/>
              <a:gd name="T8" fmla="*/ 295 w 593"/>
              <a:gd name="T9" fmla="*/ 298 h 546"/>
              <a:gd name="T10" fmla="*/ 593 w 593"/>
              <a:gd name="T11" fmla="*/ 0 h 546"/>
              <a:gd name="T12" fmla="*/ 593 w 593"/>
              <a:gd name="T13" fmla="*/ 248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3" h="546">
                <a:moveTo>
                  <a:pt x="593" y="248"/>
                </a:moveTo>
                <a:lnTo>
                  <a:pt x="295" y="546"/>
                </a:lnTo>
                <a:lnTo>
                  <a:pt x="0" y="248"/>
                </a:lnTo>
                <a:lnTo>
                  <a:pt x="0" y="0"/>
                </a:lnTo>
                <a:lnTo>
                  <a:pt x="295" y="298"/>
                </a:lnTo>
                <a:lnTo>
                  <a:pt x="593" y="0"/>
                </a:lnTo>
                <a:lnTo>
                  <a:pt x="593" y="248"/>
                </a:lnTo>
                <a:close/>
              </a:path>
            </a:pathLst>
          </a:custGeom>
          <a:solidFill>
            <a:srgbClr val="124062"/>
          </a:solidFill>
          <a:ln w="25400">
            <a:noFill/>
          </a:ln>
          <a:effectLst>
            <a:outerShdw blurRad="1397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2515552" y="3581657"/>
            <a:ext cx="1584176" cy="1455946"/>
          </a:xfrm>
          <a:custGeom>
            <a:avLst/>
            <a:gdLst>
              <a:gd name="T0" fmla="*/ 593 w 593"/>
              <a:gd name="T1" fmla="*/ 248 h 545"/>
              <a:gd name="T2" fmla="*/ 295 w 593"/>
              <a:gd name="T3" fmla="*/ 545 h 545"/>
              <a:gd name="T4" fmla="*/ 0 w 593"/>
              <a:gd name="T5" fmla="*/ 248 h 545"/>
              <a:gd name="T6" fmla="*/ 0 w 593"/>
              <a:gd name="T7" fmla="*/ 0 h 545"/>
              <a:gd name="T8" fmla="*/ 295 w 593"/>
              <a:gd name="T9" fmla="*/ 297 h 545"/>
              <a:gd name="T10" fmla="*/ 593 w 593"/>
              <a:gd name="T11" fmla="*/ 0 h 545"/>
              <a:gd name="T12" fmla="*/ 593 w 593"/>
              <a:gd name="T13" fmla="*/ 248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3" h="545">
                <a:moveTo>
                  <a:pt x="593" y="248"/>
                </a:moveTo>
                <a:lnTo>
                  <a:pt x="295" y="545"/>
                </a:lnTo>
                <a:lnTo>
                  <a:pt x="0" y="248"/>
                </a:lnTo>
                <a:lnTo>
                  <a:pt x="0" y="0"/>
                </a:lnTo>
                <a:lnTo>
                  <a:pt x="295" y="297"/>
                </a:lnTo>
                <a:lnTo>
                  <a:pt x="593" y="0"/>
                </a:lnTo>
                <a:lnTo>
                  <a:pt x="593" y="248"/>
                </a:lnTo>
                <a:close/>
              </a:path>
            </a:pathLst>
          </a:custGeom>
          <a:solidFill>
            <a:srgbClr val="537285"/>
          </a:solidFill>
          <a:ln w="25400">
            <a:noFill/>
          </a:ln>
          <a:effectLst>
            <a:outerShdw blurRad="1397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3" name="Freeform 8"/>
          <p:cNvSpPr>
            <a:spLocks/>
          </p:cNvSpPr>
          <p:nvPr/>
        </p:nvSpPr>
        <p:spPr bwMode="auto">
          <a:xfrm>
            <a:off x="2515552" y="5299287"/>
            <a:ext cx="1584176" cy="1458617"/>
          </a:xfrm>
          <a:custGeom>
            <a:avLst/>
            <a:gdLst>
              <a:gd name="T0" fmla="*/ 593 w 593"/>
              <a:gd name="T1" fmla="*/ 248 h 546"/>
              <a:gd name="T2" fmla="*/ 295 w 593"/>
              <a:gd name="T3" fmla="*/ 546 h 546"/>
              <a:gd name="T4" fmla="*/ 0 w 593"/>
              <a:gd name="T5" fmla="*/ 248 h 546"/>
              <a:gd name="T6" fmla="*/ 0 w 593"/>
              <a:gd name="T7" fmla="*/ 0 h 546"/>
              <a:gd name="T8" fmla="*/ 295 w 593"/>
              <a:gd name="T9" fmla="*/ 298 h 546"/>
              <a:gd name="T10" fmla="*/ 593 w 593"/>
              <a:gd name="T11" fmla="*/ 0 h 546"/>
              <a:gd name="T12" fmla="*/ 593 w 593"/>
              <a:gd name="T13" fmla="*/ 248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3" h="546">
                <a:moveTo>
                  <a:pt x="593" y="248"/>
                </a:moveTo>
                <a:lnTo>
                  <a:pt x="295" y="546"/>
                </a:lnTo>
                <a:lnTo>
                  <a:pt x="0" y="248"/>
                </a:lnTo>
                <a:lnTo>
                  <a:pt x="0" y="0"/>
                </a:lnTo>
                <a:lnTo>
                  <a:pt x="295" y="298"/>
                </a:lnTo>
                <a:lnTo>
                  <a:pt x="593" y="0"/>
                </a:lnTo>
                <a:lnTo>
                  <a:pt x="593" y="248"/>
                </a:lnTo>
                <a:close/>
              </a:path>
            </a:pathLst>
          </a:custGeom>
          <a:solidFill>
            <a:srgbClr val="124062"/>
          </a:solidFill>
          <a:ln w="25400">
            <a:noFill/>
          </a:ln>
          <a:effectLst>
            <a:outerShdw blurRad="1397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3014760" y="3621026"/>
            <a:ext cx="585763" cy="368946"/>
          </a:xfrm>
          <a:custGeom>
            <a:avLst/>
            <a:gdLst/>
            <a:ahLst/>
            <a:cxnLst/>
            <a:rect l="l" t="t" r="r" b="b"/>
            <a:pathLst>
              <a:path w="686185" h="432198">
                <a:moveTo>
                  <a:pt x="101600" y="338535"/>
                </a:moveTo>
                <a:lnTo>
                  <a:pt x="101600" y="432198"/>
                </a:lnTo>
                <a:lnTo>
                  <a:pt x="30163" y="432198"/>
                </a:lnTo>
                <a:lnTo>
                  <a:pt x="30163" y="402036"/>
                </a:lnTo>
                <a:close/>
                <a:moveTo>
                  <a:pt x="206375" y="236935"/>
                </a:moveTo>
                <a:lnTo>
                  <a:pt x="206375" y="432198"/>
                </a:lnTo>
                <a:lnTo>
                  <a:pt x="134938" y="432198"/>
                </a:lnTo>
                <a:lnTo>
                  <a:pt x="134938" y="305198"/>
                </a:lnTo>
                <a:close/>
                <a:moveTo>
                  <a:pt x="520700" y="187723"/>
                </a:moveTo>
                <a:lnTo>
                  <a:pt x="520700" y="432198"/>
                </a:lnTo>
                <a:lnTo>
                  <a:pt x="446088" y="432198"/>
                </a:lnTo>
                <a:lnTo>
                  <a:pt x="446088" y="255986"/>
                </a:lnTo>
                <a:close/>
                <a:moveTo>
                  <a:pt x="341313" y="176610"/>
                </a:moveTo>
                <a:lnTo>
                  <a:pt x="363538" y="198835"/>
                </a:lnTo>
                <a:lnTo>
                  <a:pt x="415925" y="255985"/>
                </a:lnTo>
                <a:lnTo>
                  <a:pt x="415925" y="432198"/>
                </a:lnTo>
                <a:lnTo>
                  <a:pt x="363538" y="432198"/>
                </a:lnTo>
                <a:lnTo>
                  <a:pt x="341313" y="432198"/>
                </a:lnTo>
                <a:close/>
                <a:moveTo>
                  <a:pt x="311150" y="140098"/>
                </a:moveTo>
                <a:lnTo>
                  <a:pt x="311150" y="143273"/>
                </a:lnTo>
                <a:lnTo>
                  <a:pt x="311150" y="432198"/>
                </a:lnTo>
                <a:lnTo>
                  <a:pt x="239713" y="432198"/>
                </a:lnTo>
                <a:lnTo>
                  <a:pt x="239713" y="206773"/>
                </a:lnTo>
                <a:close/>
                <a:moveTo>
                  <a:pt x="625475" y="90885"/>
                </a:moveTo>
                <a:lnTo>
                  <a:pt x="625475" y="432198"/>
                </a:lnTo>
                <a:lnTo>
                  <a:pt x="550863" y="432198"/>
                </a:lnTo>
                <a:lnTo>
                  <a:pt x="550863" y="157560"/>
                </a:lnTo>
                <a:close/>
                <a:moveTo>
                  <a:pt x="666509" y="976"/>
                </a:moveTo>
                <a:cubicBezTo>
                  <a:pt x="681486" y="-2777"/>
                  <a:pt x="688975" y="4730"/>
                  <a:pt x="685231" y="15991"/>
                </a:cubicBezTo>
                <a:cubicBezTo>
                  <a:pt x="681486" y="31005"/>
                  <a:pt x="677742" y="49774"/>
                  <a:pt x="673998" y="61034"/>
                </a:cubicBezTo>
                <a:lnTo>
                  <a:pt x="670253" y="64788"/>
                </a:lnTo>
                <a:cubicBezTo>
                  <a:pt x="666509" y="76049"/>
                  <a:pt x="659020" y="79803"/>
                  <a:pt x="651531" y="68542"/>
                </a:cubicBezTo>
                <a:cubicBezTo>
                  <a:pt x="644042" y="64788"/>
                  <a:pt x="640298" y="61034"/>
                  <a:pt x="640298" y="57281"/>
                </a:cubicBezTo>
                <a:cubicBezTo>
                  <a:pt x="640287" y="57291"/>
                  <a:pt x="638821" y="58656"/>
                  <a:pt x="430610" y="252470"/>
                </a:cubicBezTo>
                <a:cubicBezTo>
                  <a:pt x="430599" y="252458"/>
                  <a:pt x="429766" y="251578"/>
                  <a:pt x="363210" y="181151"/>
                </a:cubicBezTo>
                <a:cubicBezTo>
                  <a:pt x="363202" y="181142"/>
                  <a:pt x="362552" y="180444"/>
                  <a:pt x="310787" y="124846"/>
                </a:cubicBezTo>
                <a:cubicBezTo>
                  <a:pt x="310773" y="124860"/>
                  <a:pt x="308720" y="126761"/>
                  <a:pt x="14977" y="398861"/>
                </a:cubicBezTo>
                <a:cubicBezTo>
                  <a:pt x="14973" y="398858"/>
                  <a:pt x="14886" y="398792"/>
                  <a:pt x="13105" y="397454"/>
                </a:cubicBezTo>
                <a:lnTo>
                  <a:pt x="0" y="387600"/>
                </a:lnTo>
                <a:cubicBezTo>
                  <a:pt x="15" y="387586"/>
                  <a:pt x="2181" y="385572"/>
                  <a:pt x="310787" y="98571"/>
                </a:cubicBezTo>
                <a:cubicBezTo>
                  <a:pt x="310796" y="98580"/>
                  <a:pt x="311449" y="99281"/>
                  <a:pt x="363210" y="154875"/>
                </a:cubicBezTo>
                <a:cubicBezTo>
                  <a:pt x="363221" y="154887"/>
                  <a:pt x="364066" y="155781"/>
                  <a:pt x="430610" y="226194"/>
                </a:cubicBezTo>
                <a:cubicBezTo>
                  <a:pt x="430620" y="226185"/>
                  <a:pt x="432012" y="224897"/>
                  <a:pt x="625320" y="46020"/>
                </a:cubicBezTo>
                <a:cubicBezTo>
                  <a:pt x="621576" y="42266"/>
                  <a:pt x="621576" y="38513"/>
                  <a:pt x="617831" y="34759"/>
                </a:cubicBezTo>
                <a:lnTo>
                  <a:pt x="614087" y="31005"/>
                </a:lnTo>
                <a:cubicBezTo>
                  <a:pt x="606598" y="23498"/>
                  <a:pt x="610342" y="15991"/>
                  <a:pt x="621576" y="12237"/>
                </a:cubicBezTo>
                <a:cubicBezTo>
                  <a:pt x="636553" y="8484"/>
                  <a:pt x="655275" y="4730"/>
                  <a:pt x="666509" y="976"/>
                </a:cubicBezTo>
                <a:close/>
              </a:path>
            </a:pathLst>
          </a:custGeom>
          <a:solidFill>
            <a:srgbClr val="537285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5" name="Freeform 20"/>
          <p:cNvSpPr>
            <a:spLocks/>
          </p:cNvSpPr>
          <p:nvPr/>
        </p:nvSpPr>
        <p:spPr bwMode="auto">
          <a:xfrm>
            <a:off x="3096543" y="1861358"/>
            <a:ext cx="422195" cy="495300"/>
          </a:xfrm>
          <a:custGeom>
            <a:avLst/>
            <a:gdLst/>
            <a:ahLst/>
            <a:cxnLst/>
            <a:rect l="l" t="t" r="r" b="b"/>
            <a:pathLst>
              <a:path w="422194" h="495300">
                <a:moveTo>
                  <a:pt x="221309" y="211137"/>
                </a:moveTo>
                <a:cubicBezTo>
                  <a:pt x="228811" y="211137"/>
                  <a:pt x="236313" y="218615"/>
                  <a:pt x="236313" y="226093"/>
                </a:cubicBezTo>
                <a:cubicBezTo>
                  <a:pt x="236313" y="229832"/>
                  <a:pt x="236313" y="233571"/>
                  <a:pt x="232562" y="237310"/>
                </a:cubicBezTo>
                <a:cubicBezTo>
                  <a:pt x="232562" y="237310"/>
                  <a:pt x="232562" y="237310"/>
                  <a:pt x="243815" y="349480"/>
                </a:cubicBezTo>
                <a:cubicBezTo>
                  <a:pt x="243815" y="349480"/>
                  <a:pt x="243815" y="349480"/>
                  <a:pt x="221309" y="409304"/>
                </a:cubicBezTo>
                <a:cubicBezTo>
                  <a:pt x="221309" y="409304"/>
                  <a:pt x="221309" y="409304"/>
                  <a:pt x="262570" y="304612"/>
                </a:cubicBezTo>
                <a:cubicBezTo>
                  <a:pt x="262570" y="304612"/>
                  <a:pt x="262570" y="304612"/>
                  <a:pt x="300080" y="214876"/>
                </a:cubicBezTo>
                <a:cubicBezTo>
                  <a:pt x="300080" y="214876"/>
                  <a:pt x="300080" y="214876"/>
                  <a:pt x="333838" y="214876"/>
                </a:cubicBezTo>
                <a:cubicBezTo>
                  <a:pt x="352593" y="218615"/>
                  <a:pt x="390103" y="226093"/>
                  <a:pt x="408858" y="270961"/>
                </a:cubicBezTo>
                <a:cubicBezTo>
                  <a:pt x="423862" y="297134"/>
                  <a:pt x="423862" y="409304"/>
                  <a:pt x="420111" y="495300"/>
                </a:cubicBezTo>
                <a:cubicBezTo>
                  <a:pt x="420111" y="495300"/>
                  <a:pt x="420111" y="495300"/>
                  <a:pt x="352593" y="495300"/>
                </a:cubicBezTo>
                <a:cubicBezTo>
                  <a:pt x="352593" y="495300"/>
                  <a:pt x="352593" y="495300"/>
                  <a:pt x="348842" y="330785"/>
                </a:cubicBezTo>
                <a:cubicBezTo>
                  <a:pt x="348842" y="330785"/>
                  <a:pt x="348842" y="329850"/>
                  <a:pt x="347436" y="329383"/>
                </a:cubicBezTo>
                <a:lnTo>
                  <a:pt x="337589" y="330785"/>
                </a:lnTo>
                <a:lnTo>
                  <a:pt x="333838" y="327046"/>
                </a:lnTo>
                <a:cubicBezTo>
                  <a:pt x="333838" y="327046"/>
                  <a:pt x="333838" y="327046"/>
                  <a:pt x="337589" y="495300"/>
                </a:cubicBezTo>
                <a:cubicBezTo>
                  <a:pt x="337589" y="495300"/>
                  <a:pt x="337589" y="495300"/>
                  <a:pt x="213807" y="495300"/>
                </a:cubicBezTo>
                <a:cubicBezTo>
                  <a:pt x="213807" y="495300"/>
                  <a:pt x="213807" y="495300"/>
                  <a:pt x="86273" y="495300"/>
                </a:cubicBezTo>
                <a:cubicBezTo>
                  <a:pt x="86273" y="495300"/>
                  <a:pt x="86273" y="495300"/>
                  <a:pt x="86273" y="330785"/>
                </a:cubicBezTo>
                <a:cubicBezTo>
                  <a:pt x="75050" y="327056"/>
                  <a:pt x="75020" y="330765"/>
                  <a:pt x="75020" y="330785"/>
                </a:cubicBezTo>
                <a:cubicBezTo>
                  <a:pt x="75020" y="330785"/>
                  <a:pt x="75020" y="330785"/>
                  <a:pt x="71269" y="495300"/>
                </a:cubicBezTo>
                <a:cubicBezTo>
                  <a:pt x="71269" y="495300"/>
                  <a:pt x="71269" y="495300"/>
                  <a:pt x="0" y="495300"/>
                </a:cubicBezTo>
                <a:cubicBezTo>
                  <a:pt x="0" y="409304"/>
                  <a:pt x="0" y="297134"/>
                  <a:pt x="11253" y="270961"/>
                </a:cubicBezTo>
                <a:cubicBezTo>
                  <a:pt x="22506" y="233571"/>
                  <a:pt x="56265" y="218615"/>
                  <a:pt x="86273" y="214876"/>
                </a:cubicBezTo>
                <a:cubicBezTo>
                  <a:pt x="86273" y="214876"/>
                  <a:pt x="86273" y="214876"/>
                  <a:pt x="142538" y="214876"/>
                </a:cubicBezTo>
                <a:cubicBezTo>
                  <a:pt x="142538" y="214876"/>
                  <a:pt x="142538" y="214876"/>
                  <a:pt x="180048" y="300873"/>
                </a:cubicBezTo>
                <a:cubicBezTo>
                  <a:pt x="180048" y="300873"/>
                  <a:pt x="180048" y="300873"/>
                  <a:pt x="195052" y="345741"/>
                </a:cubicBezTo>
                <a:cubicBezTo>
                  <a:pt x="195052" y="345741"/>
                  <a:pt x="195052" y="345741"/>
                  <a:pt x="206305" y="237310"/>
                </a:cubicBezTo>
                <a:cubicBezTo>
                  <a:pt x="206305" y="233571"/>
                  <a:pt x="202554" y="229832"/>
                  <a:pt x="202554" y="226093"/>
                </a:cubicBezTo>
                <a:cubicBezTo>
                  <a:pt x="202554" y="222354"/>
                  <a:pt x="206305" y="214876"/>
                  <a:pt x="213807" y="214876"/>
                </a:cubicBezTo>
                <a:cubicBezTo>
                  <a:pt x="213807" y="211137"/>
                  <a:pt x="217558" y="211137"/>
                  <a:pt x="221309" y="211137"/>
                </a:cubicBezTo>
                <a:close/>
                <a:moveTo>
                  <a:pt x="213438" y="0"/>
                </a:moveTo>
                <a:lnTo>
                  <a:pt x="220954" y="0"/>
                </a:lnTo>
                <a:cubicBezTo>
                  <a:pt x="269810" y="0"/>
                  <a:pt x="311150" y="41474"/>
                  <a:pt x="311150" y="90488"/>
                </a:cubicBezTo>
                <a:cubicBezTo>
                  <a:pt x="311150" y="139502"/>
                  <a:pt x="269810" y="180975"/>
                  <a:pt x="220954" y="180975"/>
                </a:cubicBezTo>
                <a:cubicBezTo>
                  <a:pt x="217196" y="180975"/>
                  <a:pt x="213438" y="180975"/>
                  <a:pt x="213438" y="177205"/>
                </a:cubicBezTo>
                <a:cubicBezTo>
                  <a:pt x="164582" y="173435"/>
                  <a:pt x="127000" y="135731"/>
                  <a:pt x="127000" y="90488"/>
                </a:cubicBezTo>
                <a:cubicBezTo>
                  <a:pt x="127000" y="41474"/>
                  <a:pt x="164582" y="3771"/>
                  <a:pt x="213438" y="0"/>
                </a:cubicBezTo>
                <a:close/>
              </a:path>
            </a:pathLst>
          </a:custGeom>
          <a:solidFill>
            <a:srgbClr val="12406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6" name="Freeform 22"/>
          <p:cNvSpPr>
            <a:spLocks noEditPoints="1"/>
          </p:cNvSpPr>
          <p:nvPr/>
        </p:nvSpPr>
        <p:spPr bwMode="auto">
          <a:xfrm>
            <a:off x="3149378" y="5344992"/>
            <a:ext cx="316527" cy="548814"/>
          </a:xfrm>
          <a:custGeom>
            <a:avLst/>
            <a:gdLst>
              <a:gd name="T0" fmla="*/ 45 w 105"/>
              <a:gd name="T1" fmla="*/ 139 h 182"/>
              <a:gd name="T2" fmla="*/ 45 w 105"/>
              <a:gd name="T3" fmla="*/ 96 h 182"/>
              <a:gd name="T4" fmla="*/ 14 w 105"/>
              <a:gd name="T5" fmla="*/ 79 h 182"/>
              <a:gd name="T6" fmla="*/ 4 w 105"/>
              <a:gd name="T7" fmla="*/ 51 h 182"/>
              <a:gd name="T8" fmla="*/ 15 w 105"/>
              <a:gd name="T9" fmla="*/ 23 h 182"/>
              <a:gd name="T10" fmla="*/ 45 w 105"/>
              <a:gd name="T11" fmla="*/ 10 h 182"/>
              <a:gd name="T12" fmla="*/ 45 w 105"/>
              <a:gd name="T13" fmla="*/ 0 h 182"/>
              <a:gd name="T14" fmla="*/ 60 w 105"/>
              <a:gd name="T15" fmla="*/ 0 h 182"/>
              <a:gd name="T16" fmla="*/ 60 w 105"/>
              <a:gd name="T17" fmla="*/ 10 h 182"/>
              <a:gd name="T18" fmla="*/ 87 w 105"/>
              <a:gd name="T19" fmla="*/ 21 h 182"/>
              <a:gd name="T20" fmla="*/ 100 w 105"/>
              <a:gd name="T21" fmla="*/ 45 h 182"/>
              <a:gd name="T22" fmla="*/ 73 w 105"/>
              <a:gd name="T23" fmla="*/ 49 h 182"/>
              <a:gd name="T24" fmla="*/ 60 w 105"/>
              <a:gd name="T25" fmla="*/ 32 h 182"/>
              <a:gd name="T26" fmla="*/ 60 w 105"/>
              <a:gd name="T27" fmla="*/ 72 h 182"/>
              <a:gd name="T28" fmla="*/ 95 w 105"/>
              <a:gd name="T29" fmla="*/ 89 h 182"/>
              <a:gd name="T30" fmla="*/ 105 w 105"/>
              <a:gd name="T31" fmla="*/ 116 h 182"/>
              <a:gd name="T32" fmla="*/ 93 w 105"/>
              <a:gd name="T33" fmla="*/ 147 h 182"/>
              <a:gd name="T34" fmla="*/ 60 w 105"/>
              <a:gd name="T35" fmla="*/ 163 h 182"/>
              <a:gd name="T36" fmla="*/ 60 w 105"/>
              <a:gd name="T37" fmla="*/ 182 h 182"/>
              <a:gd name="T38" fmla="*/ 45 w 105"/>
              <a:gd name="T39" fmla="*/ 182 h 182"/>
              <a:gd name="T40" fmla="*/ 45 w 105"/>
              <a:gd name="T41" fmla="*/ 163 h 182"/>
              <a:gd name="T42" fmla="*/ 14 w 105"/>
              <a:gd name="T43" fmla="*/ 150 h 182"/>
              <a:gd name="T44" fmla="*/ 0 w 105"/>
              <a:gd name="T45" fmla="*/ 119 h 182"/>
              <a:gd name="T46" fmla="*/ 28 w 105"/>
              <a:gd name="T47" fmla="*/ 116 h 182"/>
              <a:gd name="T48" fmla="*/ 34 w 105"/>
              <a:gd name="T49" fmla="*/ 130 h 182"/>
              <a:gd name="T50" fmla="*/ 45 w 105"/>
              <a:gd name="T51" fmla="*/ 139 h 182"/>
              <a:gd name="T52" fmla="*/ 45 w 105"/>
              <a:gd name="T53" fmla="*/ 32 h 182"/>
              <a:gd name="T54" fmla="*/ 35 w 105"/>
              <a:gd name="T55" fmla="*/ 39 h 182"/>
              <a:gd name="T56" fmla="*/ 31 w 105"/>
              <a:gd name="T57" fmla="*/ 50 h 182"/>
              <a:gd name="T58" fmla="*/ 34 w 105"/>
              <a:gd name="T59" fmla="*/ 60 h 182"/>
              <a:gd name="T60" fmla="*/ 45 w 105"/>
              <a:gd name="T61" fmla="*/ 67 h 182"/>
              <a:gd name="T62" fmla="*/ 45 w 105"/>
              <a:gd name="T63" fmla="*/ 32 h 182"/>
              <a:gd name="T64" fmla="*/ 60 w 105"/>
              <a:gd name="T65" fmla="*/ 140 h 182"/>
              <a:gd name="T66" fmla="*/ 73 w 105"/>
              <a:gd name="T67" fmla="*/ 133 h 182"/>
              <a:gd name="T68" fmla="*/ 78 w 105"/>
              <a:gd name="T69" fmla="*/ 120 h 182"/>
              <a:gd name="T70" fmla="*/ 74 w 105"/>
              <a:gd name="T71" fmla="*/ 108 h 182"/>
              <a:gd name="T72" fmla="*/ 60 w 105"/>
              <a:gd name="T73" fmla="*/ 101 h 182"/>
              <a:gd name="T74" fmla="*/ 60 w 105"/>
              <a:gd name="T75" fmla="*/ 14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05" h="182">
                <a:moveTo>
                  <a:pt x="45" y="139"/>
                </a:moveTo>
                <a:cubicBezTo>
                  <a:pt x="45" y="96"/>
                  <a:pt x="45" y="96"/>
                  <a:pt x="45" y="96"/>
                </a:cubicBezTo>
                <a:cubicBezTo>
                  <a:pt x="31" y="92"/>
                  <a:pt x="20" y="87"/>
                  <a:pt x="14" y="79"/>
                </a:cubicBezTo>
                <a:cubicBezTo>
                  <a:pt x="7" y="71"/>
                  <a:pt x="4" y="62"/>
                  <a:pt x="4" y="51"/>
                </a:cubicBezTo>
                <a:cubicBezTo>
                  <a:pt x="4" y="40"/>
                  <a:pt x="8" y="30"/>
                  <a:pt x="15" y="23"/>
                </a:cubicBezTo>
                <a:cubicBezTo>
                  <a:pt x="22" y="15"/>
                  <a:pt x="32" y="11"/>
                  <a:pt x="45" y="10"/>
                </a:cubicBezTo>
                <a:cubicBezTo>
                  <a:pt x="45" y="0"/>
                  <a:pt x="45" y="0"/>
                  <a:pt x="45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0" y="10"/>
                  <a:pt x="60" y="10"/>
                  <a:pt x="60" y="10"/>
                </a:cubicBezTo>
                <a:cubicBezTo>
                  <a:pt x="72" y="11"/>
                  <a:pt x="81" y="15"/>
                  <a:pt x="87" y="21"/>
                </a:cubicBezTo>
                <a:cubicBezTo>
                  <a:pt x="94" y="27"/>
                  <a:pt x="99" y="35"/>
                  <a:pt x="100" y="45"/>
                </a:cubicBezTo>
                <a:cubicBezTo>
                  <a:pt x="73" y="49"/>
                  <a:pt x="73" y="49"/>
                  <a:pt x="73" y="49"/>
                </a:cubicBezTo>
                <a:cubicBezTo>
                  <a:pt x="71" y="41"/>
                  <a:pt x="67" y="35"/>
                  <a:pt x="60" y="32"/>
                </a:cubicBezTo>
                <a:cubicBezTo>
                  <a:pt x="60" y="72"/>
                  <a:pt x="60" y="72"/>
                  <a:pt x="60" y="72"/>
                </a:cubicBezTo>
                <a:cubicBezTo>
                  <a:pt x="77" y="76"/>
                  <a:pt x="89" y="82"/>
                  <a:pt x="95" y="89"/>
                </a:cubicBezTo>
                <a:cubicBezTo>
                  <a:pt x="102" y="96"/>
                  <a:pt x="105" y="105"/>
                  <a:pt x="105" y="116"/>
                </a:cubicBezTo>
                <a:cubicBezTo>
                  <a:pt x="105" y="128"/>
                  <a:pt x="101" y="139"/>
                  <a:pt x="93" y="147"/>
                </a:cubicBezTo>
                <a:cubicBezTo>
                  <a:pt x="85" y="156"/>
                  <a:pt x="74" y="161"/>
                  <a:pt x="60" y="163"/>
                </a:cubicBezTo>
                <a:cubicBezTo>
                  <a:pt x="60" y="182"/>
                  <a:pt x="60" y="182"/>
                  <a:pt x="60" y="182"/>
                </a:cubicBezTo>
                <a:cubicBezTo>
                  <a:pt x="45" y="182"/>
                  <a:pt x="45" y="182"/>
                  <a:pt x="45" y="182"/>
                </a:cubicBezTo>
                <a:cubicBezTo>
                  <a:pt x="45" y="163"/>
                  <a:pt x="45" y="163"/>
                  <a:pt x="45" y="163"/>
                </a:cubicBezTo>
                <a:cubicBezTo>
                  <a:pt x="32" y="162"/>
                  <a:pt x="22" y="157"/>
                  <a:pt x="14" y="150"/>
                </a:cubicBezTo>
                <a:cubicBezTo>
                  <a:pt x="7" y="143"/>
                  <a:pt x="2" y="132"/>
                  <a:pt x="0" y="119"/>
                </a:cubicBezTo>
                <a:cubicBezTo>
                  <a:pt x="28" y="116"/>
                  <a:pt x="28" y="116"/>
                  <a:pt x="28" y="116"/>
                </a:cubicBezTo>
                <a:cubicBezTo>
                  <a:pt x="29" y="122"/>
                  <a:pt x="31" y="126"/>
                  <a:pt x="34" y="130"/>
                </a:cubicBezTo>
                <a:cubicBezTo>
                  <a:pt x="37" y="134"/>
                  <a:pt x="41" y="137"/>
                  <a:pt x="45" y="139"/>
                </a:cubicBezTo>
                <a:close/>
                <a:moveTo>
                  <a:pt x="45" y="32"/>
                </a:moveTo>
                <a:cubicBezTo>
                  <a:pt x="40" y="33"/>
                  <a:pt x="37" y="36"/>
                  <a:pt x="35" y="39"/>
                </a:cubicBezTo>
                <a:cubicBezTo>
                  <a:pt x="32" y="42"/>
                  <a:pt x="31" y="46"/>
                  <a:pt x="31" y="50"/>
                </a:cubicBezTo>
                <a:cubicBezTo>
                  <a:pt x="31" y="53"/>
                  <a:pt x="32" y="57"/>
                  <a:pt x="34" y="60"/>
                </a:cubicBezTo>
                <a:cubicBezTo>
                  <a:pt x="36" y="63"/>
                  <a:pt x="40" y="65"/>
                  <a:pt x="45" y="67"/>
                </a:cubicBezTo>
                <a:lnTo>
                  <a:pt x="45" y="32"/>
                </a:lnTo>
                <a:close/>
                <a:moveTo>
                  <a:pt x="60" y="140"/>
                </a:moveTo>
                <a:cubicBezTo>
                  <a:pt x="66" y="139"/>
                  <a:pt x="70" y="137"/>
                  <a:pt x="73" y="133"/>
                </a:cubicBezTo>
                <a:cubicBezTo>
                  <a:pt x="77" y="129"/>
                  <a:pt x="78" y="125"/>
                  <a:pt x="78" y="120"/>
                </a:cubicBezTo>
                <a:cubicBezTo>
                  <a:pt x="78" y="115"/>
                  <a:pt x="77" y="111"/>
                  <a:pt x="74" y="108"/>
                </a:cubicBezTo>
                <a:cubicBezTo>
                  <a:pt x="71" y="105"/>
                  <a:pt x="67" y="102"/>
                  <a:pt x="60" y="101"/>
                </a:cubicBezTo>
                <a:lnTo>
                  <a:pt x="60" y="140"/>
                </a:lnTo>
                <a:close/>
              </a:path>
            </a:pathLst>
          </a:custGeom>
          <a:solidFill>
            <a:srgbClr val="12406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7" name="TextBox 27"/>
          <p:cNvSpPr txBox="1"/>
          <p:nvPr/>
        </p:nvSpPr>
        <p:spPr>
          <a:xfrm>
            <a:off x="4502997" y="2349789"/>
            <a:ext cx="499733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这里，或者通过通过复制您的文本。您的内容打在这里，或者通过通过复制您的文本。</a:t>
            </a:r>
          </a:p>
        </p:txBody>
      </p:sp>
      <p:sp>
        <p:nvSpPr>
          <p:cNvPr id="18" name="TextBox 28"/>
          <p:cNvSpPr txBox="1"/>
          <p:nvPr/>
        </p:nvSpPr>
        <p:spPr>
          <a:xfrm>
            <a:off x="4491119" y="1964324"/>
            <a:ext cx="1415772" cy="369332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19" name="TextBox 29"/>
          <p:cNvSpPr txBox="1"/>
          <p:nvPr/>
        </p:nvSpPr>
        <p:spPr>
          <a:xfrm>
            <a:off x="4502997" y="4093607"/>
            <a:ext cx="499733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这里，或者通过通过复制您的文本。您的内容打在这里，或者通过复制您的文本后，在此框中选择粘贴，并选择只保留文字。</a:t>
            </a:r>
          </a:p>
        </p:txBody>
      </p:sp>
      <p:sp>
        <p:nvSpPr>
          <p:cNvPr id="20" name="TextBox 30"/>
          <p:cNvSpPr txBox="1"/>
          <p:nvPr/>
        </p:nvSpPr>
        <p:spPr>
          <a:xfrm>
            <a:off x="4491119" y="3708141"/>
            <a:ext cx="1415772" cy="369332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537285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21" name="TextBox 31"/>
          <p:cNvSpPr txBox="1"/>
          <p:nvPr/>
        </p:nvSpPr>
        <p:spPr>
          <a:xfrm>
            <a:off x="4502997" y="5893807"/>
            <a:ext cx="49973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这里，或者通过通过复制您的文本。</a:t>
            </a:r>
          </a:p>
        </p:txBody>
      </p:sp>
      <p:sp>
        <p:nvSpPr>
          <p:cNvPr id="22" name="TextBox 32"/>
          <p:cNvSpPr txBox="1"/>
          <p:nvPr/>
        </p:nvSpPr>
        <p:spPr>
          <a:xfrm>
            <a:off x="4491119" y="5508341"/>
            <a:ext cx="1415772" cy="369332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cxnSp>
        <p:nvCxnSpPr>
          <p:cNvPr id="25" name="直接箭头连接符 24"/>
          <p:cNvCxnSpPr>
            <a:stCxn id="11" idx="1"/>
          </p:cNvCxnSpPr>
          <p:nvPr/>
        </p:nvCxnSpPr>
        <p:spPr>
          <a:xfrm>
            <a:off x="3303634" y="3319975"/>
            <a:ext cx="6052679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2" idx="1"/>
          </p:cNvCxnSpPr>
          <p:nvPr/>
        </p:nvCxnSpPr>
        <p:spPr>
          <a:xfrm>
            <a:off x="3303634" y="5037603"/>
            <a:ext cx="6052679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3" idx="1"/>
          </p:cNvCxnSpPr>
          <p:nvPr/>
        </p:nvCxnSpPr>
        <p:spPr>
          <a:xfrm>
            <a:off x="3303634" y="6757902"/>
            <a:ext cx="6052679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5682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70671" y="1406771"/>
            <a:ext cx="647115" cy="956603"/>
          </a:xfrm>
          <a:prstGeom prst="rect">
            <a:avLst/>
          </a:prstGeom>
          <a:solidFill>
            <a:srgbClr val="124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970671" y="2363374"/>
            <a:ext cx="647115" cy="956603"/>
          </a:xfrm>
          <a:prstGeom prst="rect">
            <a:avLst/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2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4" y="216169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8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3" y="372958"/>
            <a:ext cx="105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201X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89" y="249847"/>
            <a:ext cx="4515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请在此输入标题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11" name="Oval 6"/>
          <p:cNvSpPr/>
          <p:nvPr/>
        </p:nvSpPr>
        <p:spPr>
          <a:xfrm>
            <a:off x="1238813" y="2584804"/>
            <a:ext cx="1254643" cy="1254642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2" name="Oval 8"/>
          <p:cNvSpPr/>
          <p:nvPr/>
        </p:nvSpPr>
        <p:spPr>
          <a:xfrm>
            <a:off x="1999043" y="3645402"/>
            <a:ext cx="388088" cy="388088"/>
          </a:xfrm>
          <a:prstGeom prst="ellipse">
            <a:avLst/>
          </a:prstGeom>
          <a:solidFill>
            <a:schemeClr val="bg1"/>
          </a:solidFill>
          <a:ln w="57150">
            <a:solidFill>
              <a:srgbClr val="1240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1</a:t>
            </a:r>
          </a:p>
        </p:txBody>
      </p:sp>
      <p:sp>
        <p:nvSpPr>
          <p:cNvPr id="13" name="TextBox 9"/>
          <p:cNvSpPr txBox="1"/>
          <p:nvPr/>
        </p:nvSpPr>
        <p:spPr>
          <a:xfrm>
            <a:off x="2493456" y="3495851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1400" b="1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Lato Regular"/>
                <a:sym typeface="Bebas" pitchFamily="2" charset="0"/>
              </a:rPr>
              <a:t>填写段落标题</a:t>
            </a:r>
          </a:p>
        </p:txBody>
      </p:sp>
      <p:sp>
        <p:nvSpPr>
          <p:cNvPr id="14" name="TextBox 10"/>
          <p:cNvSpPr txBox="1"/>
          <p:nvPr/>
        </p:nvSpPr>
        <p:spPr>
          <a:xfrm>
            <a:off x="2504090" y="2810078"/>
            <a:ext cx="317559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5" name="Oval 11"/>
          <p:cNvSpPr/>
          <p:nvPr/>
        </p:nvSpPr>
        <p:spPr>
          <a:xfrm>
            <a:off x="2887236" y="4714860"/>
            <a:ext cx="1254643" cy="1254642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6" name="Oval 13"/>
          <p:cNvSpPr/>
          <p:nvPr/>
        </p:nvSpPr>
        <p:spPr>
          <a:xfrm>
            <a:off x="3647465" y="5775458"/>
            <a:ext cx="388088" cy="388088"/>
          </a:xfrm>
          <a:prstGeom prst="ellipse">
            <a:avLst/>
          </a:prstGeom>
          <a:solidFill>
            <a:schemeClr val="bg1"/>
          </a:solidFill>
          <a:ln w="57150">
            <a:solidFill>
              <a:srgbClr val="5372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2</a:t>
            </a:r>
          </a:p>
        </p:txBody>
      </p:sp>
      <p:sp>
        <p:nvSpPr>
          <p:cNvPr id="17" name="TextBox 14"/>
          <p:cNvSpPr txBox="1"/>
          <p:nvPr/>
        </p:nvSpPr>
        <p:spPr>
          <a:xfrm>
            <a:off x="4258836" y="574453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1400" b="1" dirty="0">
                <a:solidFill>
                  <a:srgbClr val="537285"/>
                </a:solidFill>
                <a:latin typeface="Bebas" pitchFamily="2" charset="0"/>
                <a:ea typeface="微软雅黑" panose="020B0503020204020204" pitchFamily="34" charset="-122"/>
                <a:cs typeface="Lato Regular"/>
                <a:sym typeface="Bebas" pitchFamily="2" charset="0"/>
              </a:rPr>
              <a:t>填写段落标题</a:t>
            </a:r>
          </a:p>
        </p:txBody>
      </p:sp>
      <p:sp>
        <p:nvSpPr>
          <p:cNvPr id="18" name="TextBox 15"/>
          <p:cNvSpPr txBox="1"/>
          <p:nvPr/>
        </p:nvSpPr>
        <p:spPr>
          <a:xfrm>
            <a:off x="4258838" y="5035808"/>
            <a:ext cx="317559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9" name="Oval 16"/>
          <p:cNvSpPr/>
          <p:nvPr/>
        </p:nvSpPr>
        <p:spPr>
          <a:xfrm>
            <a:off x="5645385" y="2584804"/>
            <a:ext cx="1254643" cy="1254642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0" name="Oval 18"/>
          <p:cNvSpPr/>
          <p:nvPr/>
        </p:nvSpPr>
        <p:spPr>
          <a:xfrm>
            <a:off x="6405615" y="3645402"/>
            <a:ext cx="388088" cy="388088"/>
          </a:xfrm>
          <a:prstGeom prst="ellipse">
            <a:avLst/>
          </a:prstGeom>
          <a:solidFill>
            <a:schemeClr val="bg1"/>
          </a:solidFill>
          <a:ln w="57150">
            <a:solidFill>
              <a:srgbClr val="1240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3</a:t>
            </a:r>
          </a:p>
        </p:txBody>
      </p:sp>
      <p:sp>
        <p:nvSpPr>
          <p:cNvPr id="21" name="TextBox 19"/>
          <p:cNvSpPr txBox="1"/>
          <p:nvPr/>
        </p:nvSpPr>
        <p:spPr>
          <a:xfrm>
            <a:off x="7029315" y="3495851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1400" b="1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Lato Regular"/>
                <a:sym typeface="Bebas" pitchFamily="2" charset="0"/>
              </a:rPr>
              <a:t>填写段落标题</a:t>
            </a:r>
          </a:p>
        </p:txBody>
      </p:sp>
      <p:sp>
        <p:nvSpPr>
          <p:cNvPr id="22" name="TextBox 20"/>
          <p:cNvSpPr txBox="1"/>
          <p:nvPr/>
        </p:nvSpPr>
        <p:spPr>
          <a:xfrm>
            <a:off x="7016987" y="2810078"/>
            <a:ext cx="317559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5" name="Oval 21"/>
          <p:cNvSpPr/>
          <p:nvPr/>
        </p:nvSpPr>
        <p:spPr>
          <a:xfrm>
            <a:off x="7551385" y="4714860"/>
            <a:ext cx="1254643" cy="1254642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6" name="Oval 23"/>
          <p:cNvSpPr/>
          <p:nvPr/>
        </p:nvSpPr>
        <p:spPr>
          <a:xfrm>
            <a:off x="8311615" y="5775458"/>
            <a:ext cx="388088" cy="388088"/>
          </a:xfrm>
          <a:prstGeom prst="ellipse">
            <a:avLst/>
          </a:prstGeom>
          <a:solidFill>
            <a:schemeClr val="bg1"/>
          </a:solidFill>
          <a:ln w="57150">
            <a:solidFill>
              <a:srgbClr val="5372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4</a:t>
            </a:r>
          </a:p>
        </p:txBody>
      </p:sp>
      <p:sp>
        <p:nvSpPr>
          <p:cNvPr id="30" name="TextBox 25"/>
          <p:cNvSpPr txBox="1"/>
          <p:nvPr/>
        </p:nvSpPr>
        <p:spPr>
          <a:xfrm>
            <a:off x="8922986" y="5035808"/>
            <a:ext cx="315574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cxnSp>
        <p:nvCxnSpPr>
          <p:cNvPr id="31" name="Straight Arrow Connector 26"/>
          <p:cNvCxnSpPr>
            <a:stCxn id="12" idx="5"/>
            <a:endCxn id="15" idx="1"/>
          </p:cNvCxnSpPr>
          <p:nvPr/>
        </p:nvCxnSpPr>
        <p:spPr>
          <a:xfrm>
            <a:off x="2330298" y="3976656"/>
            <a:ext cx="740677" cy="92194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27"/>
          <p:cNvCxnSpPr>
            <a:endCxn id="19" idx="3"/>
          </p:cNvCxnSpPr>
          <p:nvPr/>
        </p:nvCxnSpPr>
        <p:spPr>
          <a:xfrm flipV="1">
            <a:off x="3999493" y="3655708"/>
            <a:ext cx="1829633" cy="120154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28"/>
          <p:cNvCxnSpPr>
            <a:stCxn id="20" idx="5"/>
            <a:endCxn id="25" idx="1"/>
          </p:cNvCxnSpPr>
          <p:nvPr/>
        </p:nvCxnSpPr>
        <p:spPr>
          <a:xfrm>
            <a:off x="6736870" y="3976656"/>
            <a:ext cx="998255" cy="92194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14"/>
          <p:cNvSpPr txBox="1"/>
          <p:nvPr/>
        </p:nvSpPr>
        <p:spPr>
          <a:xfrm>
            <a:off x="8922985" y="574453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1400" b="1" dirty="0">
                <a:solidFill>
                  <a:srgbClr val="537285"/>
                </a:solidFill>
                <a:latin typeface="Bebas" pitchFamily="2" charset="0"/>
                <a:ea typeface="微软雅黑" panose="020B0503020204020204" pitchFamily="34" charset="-122"/>
                <a:cs typeface="Lato Regular"/>
                <a:sym typeface="Bebas" pitchFamily="2" charset="0"/>
              </a:rPr>
              <a:t>填写段落标题</a:t>
            </a:r>
          </a:p>
        </p:txBody>
      </p:sp>
      <p:sp>
        <p:nvSpPr>
          <p:cNvPr id="35" name="Freeform 28"/>
          <p:cNvSpPr>
            <a:spLocks noEditPoints="1"/>
          </p:cNvSpPr>
          <p:nvPr/>
        </p:nvSpPr>
        <p:spPr bwMode="auto">
          <a:xfrm>
            <a:off x="7931095" y="5094570"/>
            <a:ext cx="495223" cy="495222"/>
          </a:xfrm>
          <a:custGeom>
            <a:avLst/>
            <a:gdLst>
              <a:gd name="T0" fmla="*/ 86 w 127"/>
              <a:gd name="T1" fmla="*/ 19 h 127"/>
              <a:gd name="T2" fmla="*/ 81 w 127"/>
              <a:gd name="T3" fmla="*/ 15 h 127"/>
              <a:gd name="T4" fmla="*/ 115 w 127"/>
              <a:gd name="T5" fmla="*/ 61 h 127"/>
              <a:gd name="T6" fmla="*/ 127 w 127"/>
              <a:gd name="T7" fmla="*/ 61 h 127"/>
              <a:gd name="T8" fmla="*/ 107 w 127"/>
              <a:gd name="T9" fmla="*/ 80 h 127"/>
              <a:gd name="T10" fmla="*/ 88 w 127"/>
              <a:gd name="T11" fmla="*/ 61 h 127"/>
              <a:gd name="T12" fmla="*/ 99 w 127"/>
              <a:gd name="T13" fmla="*/ 61 h 127"/>
              <a:gd name="T14" fmla="*/ 76 w 127"/>
              <a:gd name="T15" fmla="*/ 30 h 127"/>
              <a:gd name="T16" fmla="*/ 86 w 127"/>
              <a:gd name="T17" fmla="*/ 19 h 127"/>
              <a:gd name="T18" fmla="*/ 97 w 127"/>
              <a:gd name="T19" fmla="*/ 76 h 127"/>
              <a:gd name="T20" fmla="*/ 66 w 127"/>
              <a:gd name="T21" fmla="*/ 99 h 127"/>
              <a:gd name="T22" fmla="*/ 66 w 127"/>
              <a:gd name="T23" fmla="*/ 88 h 127"/>
              <a:gd name="T24" fmla="*/ 47 w 127"/>
              <a:gd name="T25" fmla="*/ 107 h 127"/>
              <a:gd name="T26" fmla="*/ 66 w 127"/>
              <a:gd name="T27" fmla="*/ 127 h 127"/>
              <a:gd name="T28" fmla="*/ 66 w 127"/>
              <a:gd name="T29" fmla="*/ 115 h 127"/>
              <a:gd name="T30" fmla="*/ 112 w 127"/>
              <a:gd name="T31" fmla="*/ 81 h 127"/>
              <a:gd name="T32" fmla="*/ 107 w 127"/>
              <a:gd name="T33" fmla="*/ 86 h 127"/>
              <a:gd name="T34" fmla="*/ 97 w 127"/>
              <a:gd name="T35" fmla="*/ 76 h 127"/>
              <a:gd name="T36" fmla="*/ 51 w 127"/>
              <a:gd name="T37" fmla="*/ 97 h 127"/>
              <a:gd name="T38" fmla="*/ 28 w 127"/>
              <a:gd name="T39" fmla="*/ 66 h 127"/>
              <a:gd name="T40" fmla="*/ 39 w 127"/>
              <a:gd name="T41" fmla="*/ 66 h 127"/>
              <a:gd name="T42" fmla="*/ 19 w 127"/>
              <a:gd name="T43" fmla="*/ 47 h 127"/>
              <a:gd name="T44" fmla="*/ 0 w 127"/>
              <a:gd name="T45" fmla="*/ 66 h 127"/>
              <a:gd name="T46" fmla="*/ 12 w 127"/>
              <a:gd name="T47" fmla="*/ 66 h 127"/>
              <a:gd name="T48" fmla="*/ 46 w 127"/>
              <a:gd name="T49" fmla="*/ 112 h 127"/>
              <a:gd name="T50" fmla="*/ 41 w 127"/>
              <a:gd name="T51" fmla="*/ 107 h 127"/>
              <a:gd name="T52" fmla="*/ 51 w 127"/>
              <a:gd name="T53" fmla="*/ 97 h 127"/>
              <a:gd name="T54" fmla="*/ 30 w 127"/>
              <a:gd name="T55" fmla="*/ 51 h 127"/>
              <a:gd name="T56" fmla="*/ 61 w 127"/>
              <a:gd name="T57" fmla="*/ 28 h 127"/>
              <a:gd name="T58" fmla="*/ 61 w 127"/>
              <a:gd name="T59" fmla="*/ 39 h 127"/>
              <a:gd name="T60" fmla="*/ 80 w 127"/>
              <a:gd name="T61" fmla="*/ 19 h 127"/>
              <a:gd name="T62" fmla="*/ 61 w 127"/>
              <a:gd name="T63" fmla="*/ 0 h 127"/>
              <a:gd name="T64" fmla="*/ 61 w 127"/>
              <a:gd name="T65" fmla="*/ 12 h 127"/>
              <a:gd name="T66" fmla="*/ 15 w 127"/>
              <a:gd name="T67" fmla="*/ 46 h 127"/>
              <a:gd name="T68" fmla="*/ 19 w 127"/>
              <a:gd name="T69" fmla="*/ 41 h 127"/>
              <a:gd name="T70" fmla="*/ 30 w 127"/>
              <a:gd name="T71" fmla="*/ 51 h 127"/>
              <a:gd name="T72" fmla="*/ 39 w 127"/>
              <a:gd name="T73" fmla="*/ 63 h 127"/>
              <a:gd name="T74" fmla="*/ 63 w 127"/>
              <a:gd name="T75" fmla="*/ 87 h 127"/>
              <a:gd name="T76" fmla="*/ 87 w 127"/>
              <a:gd name="T77" fmla="*/ 63 h 127"/>
              <a:gd name="T78" fmla="*/ 63 w 127"/>
              <a:gd name="T79" fmla="*/ 39 h 127"/>
              <a:gd name="T80" fmla="*/ 39 w 127"/>
              <a:gd name="T81" fmla="*/ 63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7" h="127">
                <a:moveTo>
                  <a:pt x="86" y="19"/>
                </a:moveTo>
                <a:cubicBezTo>
                  <a:pt x="81" y="15"/>
                  <a:pt x="81" y="15"/>
                  <a:pt x="81" y="15"/>
                </a:cubicBezTo>
                <a:cubicBezTo>
                  <a:pt x="100" y="22"/>
                  <a:pt x="114" y="39"/>
                  <a:pt x="115" y="61"/>
                </a:cubicBezTo>
                <a:cubicBezTo>
                  <a:pt x="127" y="61"/>
                  <a:pt x="127" y="61"/>
                  <a:pt x="127" y="61"/>
                </a:cubicBezTo>
                <a:cubicBezTo>
                  <a:pt x="107" y="80"/>
                  <a:pt x="107" y="80"/>
                  <a:pt x="107" y="80"/>
                </a:cubicBezTo>
                <a:cubicBezTo>
                  <a:pt x="88" y="61"/>
                  <a:pt x="88" y="61"/>
                  <a:pt x="88" y="61"/>
                </a:cubicBezTo>
                <a:cubicBezTo>
                  <a:pt x="99" y="61"/>
                  <a:pt x="99" y="61"/>
                  <a:pt x="99" y="61"/>
                </a:cubicBezTo>
                <a:cubicBezTo>
                  <a:pt x="98" y="46"/>
                  <a:pt x="89" y="34"/>
                  <a:pt x="76" y="30"/>
                </a:cubicBezTo>
                <a:cubicBezTo>
                  <a:pt x="86" y="19"/>
                  <a:pt x="86" y="19"/>
                  <a:pt x="86" y="19"/>
                </a:cubicBezTo>
                <a:close/>
                <a:moveTo>
                  <a:pt x="97" y="76"/>
                </a:moveTo>
                <a:cubicBezTo>
                  <a:pt x="92" y="89"/>
                  <a:pt x="80" y="98"/>
                  <a:pt x="66" y="99"/>
                </a:cubicBezTo>
                <a:cubicBezTo>
                  <a:pt x="66" y="88"/>
                  <a:pt x="66" y="88"/>
                  <a:pt x="66" y="88"/>
                </a:cubicBezTo>
                <a:cubicBezTo>
                  <a:pt x="47" y="107"/>
                  <a:pt x="47" y="107"/>
                  <a:pt x="47" y="107"/>
                </a:cubicBezTo>
                <a:cubicBezTo>
                  <a:pt x="66" y="127"/>
                  <a:pt x="66" y="127"/>
                  <a:pt x="66" y="127"/>
                </a:cubicBezTo>
                <a:cubicBezTo>
                  <a:pt x="66" y="115"/>
                  <a:pt x="66" y="115"/>
                  <a:pt x="66" y="115"/>
                </a:cubicBezTo>
                <a:cubicBezTo>
                  <a:pt x="87" y="114"/>
                  <a:pt x="105" y="100"/>
                  <a:pt x="112" y="81"/>
                </a:cubicBezTo>
                <a:cubicBezTo>
                  <a:pt x="107" y="86"/>
                  <a:pt x="107" y="86"/>
                  <a:pt x="107" y="86"/>
                </a:cubicBezTo>
                <a:cubicBezTo>
                  <a:pt x="97" y="76"/>
                  <a:pt x="97" y="76"/>
                  <a:pt x="97" y="76"/>
                </a:cubicBezTo>
                <a:close/>
                <a:moveTo>
                  <a:pt x="51" y="97"/>
                </a:moveTo>
                <a:cubicBezTo>
                  <a:pt x="38" y="92"/>
                  <a:pt x="29" y="80"/>
                  <a:pt x="28" y="66"/>
                </a:cubicBezTo>
                <a:cubicBezTo>
                  <a:pt x="39" y="66"/>
                  <a:pt x="39" y="66"/>
                  <a:pt x="39" y="66"/>
                </a:cubicBezTo>
                <a:cubicBezTo>
                  <a:pt x="19" y="47"/>
                  <a:pt x="19" y="47"/>
                  <a:pt x="19" y="47"/>
                </a:cubicBezTo>
                <a:cubicBezTo>
                  <a:pt x="0" y="66"/>
                  <a:pt x="0" y="66"/>
                  <a:pt x="0" y="66"/>
                </a:cubicBezTo>
                <a:cubicBezTo>
                  <a:pt x="12" y="66"/>
                  <a:pt x="12" y="66"/>
                  <a:pt x="12" y="66"/>
                </a:cubicBezTo>
                <a:cubicBezTo>
                  <a:pt x="13" y="87"/>
                  <a:pt x="27" y="105"/>
                  <a:pt x="46" y="112"/>
                </a:cubicBezTo>
                <a:cubicBezTo>
                  <a:pt x="41" y="107"/>
                  <a:pt x="41" y="107"/>
                  <a:pt x="41" y="107"/>
                </a:cubicBezTo>
                <a:cubicBezTo>
                  <a:pt x="51" y="97"/>
                  <a:pt x="51" y="97"/>
                  <a:pt x="51" y="97"/>
                </a:cubicBezTo>
                <a:close/>
                <a:moveTo>
                  <a:pt x="30" y="51"/>
                </a:moveTo>
                <a:cubicBezTo>
                  <a:pt x="34" y="38"/>
                  <a:pt x="46" y="29"/>
                  <a:pt x="61" y="28"/>
                </a:cubicBezTo>
                <a:cubicBezTo>
                  <a:pt x="61" y="39"/>
                  <a:pt x="61" y="39"/>
                  <a:pt x="61" y="39"/>
                </a:cubicBezTo>
                <a:cubicBezTo>
                  <a:pt x="80" y="19"/>
                  <a:pt x="80" y="19"/>
                  <a:pt x="80" y="19"/>
                </a:cubicBezTo>
                <a:cubicBezTo>
                  <a:pt x="61" y="0"/>
                  <a:pt x="61" y="0"/>
                  <a:pt x="61" y="0"/>
                </a:cubicBezTo>
                <a:cubicBezTo>
                  <a:pt x="61" y="12"/>
                  <a:pt x="61" y="12"/>
                  <a:pt x="61" y="12"/>
                </a:cubicBezTo>
                <a:cubicBezTo>
                  <a:pt x="39" y="13"/>
                  <a:pt x="21" y="27"/>
                  <a:pt x="15" y="46"/>
                </a:cubicBezTo>
                <a:cubicBezTo>
                  <a:pt x="19" y="41"/>
                  <a:pt x="19" y="41"/>
                  <a:pt x="19" y="41"/>
                </a:cubicBezTo>
                <a:cubicBezTo>
                  <a:pt x="30" y="51"/>
                  <a:pt x="30" y="51"/>
                  <a:pt x="30" y="51"/>
                </a:cubicBezTo>
                <a:close/>
                <a:moveTo>
                  <a:pt x="39" y="63"/>
                </a:moveTo>
                <a:cubicBezTo>
                  <a:pt x="39" y="77"/>
                  <a:pt x="50" y="87"/>
                  <a:pt x="63" y="87"/>
                </a:cubicBezTo>
                <a:cubicBezTo>
                  <a:pt x="77" y="87"/>
                  <a:pt x="87" y="77"/>
                  <a:pt x="87" y="63"/>
                </a:cubicBezTo>
                <a:cubicBezTo>
                  <a:pt x="87" y="50"/>
                  <a:pt x="77" y="39"/>
                  <a:pt x="63" y="39"/>
                </a:cubicBezTo>
                <a:cubicBezTo>
                  <a:pt x="50" y="39"/>
                  <a:pt x="39" y="50"/>
                  <a:pt x="39" y="63"/>
                </a:cubicBezTo>
              </a:path>
            </a:pathLst>
          </a:custGeom>
          <a:solidFill>
            <a:srgbClr val="FEFAB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6" name="Freeform 96"/>
          <p:cNvSpPr>
            <a:spLocks noEditPoints="1"/>
          </p:cNvSpPr>
          <p:nvPr/>
        </p:nvSpPr>
        <p:spPr bwMode="auto">
          <a:xfrm>
            <a:off x="6116711" y="2962865"/>
            <a:ext cx="311992" cy="498520"/>
          </a:xfrm>
          <a:custGeom>
            <a:avLst/>
            <a:gdLst>
              <a:gd name="T0" fmla="*/ 56 w 80"/>
              <a:gd name="T1" fmla="*/ 104 h 128"/>
              <a:gd name="T2" fmla="*/ 52 w 80"/>
              <a:gd name="T3" fmla="*/ 108 h 128"/>
              <a:gd name="T4" fmla="*/ 28 w 80"/>
              <a:gd name="T5" fmla="*/ 108 h 128"/>
              <a:gd name="T6" fmla="*/ 24 w 80"/>
              <a:gd name="T7" fmla="*/ 104 h 128"/>
              <a:gd name="T8" fmla="*/ 28 w 80"/>
              <a:gd name="T9" fmla="*/ 100 h 128"/>
              <a:gd name="T10" fmla="*/ 52 w 80"/>
              <a:gd name="T11" fmla="*/ 100 h 128"/>
              <a:gd name="T12" fmla="*/ 56 w 80"/>
              <a:gd name="T13" fmla="*/ 104 h 128"/>
              <a:gd name="T14" fmla="*/ 52 w 80"/>
              <a:gd name="T15" fmla="*/ 112 h 128"/>
              <a:gd name="T16" fmla="*/ 28 w 80"/>
              <a:gd name="T17" fmla="*/ 112 h 128"/>
              <a:gd name="T18" fmla="*/ 24 w 80"/>
              <a:gd name="T19" fmla="*/ 116 h 128"/>
              <a:gd name="T20" fmla="*/ 28 w 80"/>
              <a:gd name="T21" fmla="*/ 120 h 128"/>
              <a:gd name="T22" fmla="*/ 36 w 80"/>
              <a:gd name="T23" fmla="*/ 128 h 128"/>
              <a:gd name="T24" fmla="*/ 44 w 80"/>
              <a:gd name="T25" fmla="*/ 128 h 128"/>
              <a:gd name="T26" fmla="*/ 52 w 80"/>
              <a:gd name="T27" fmla="*/ 120 h 128"/>
              <a:gd name="T28" fmla="*/ 56 w 80"/>
              <a:gd name="T29" fmla="*/ 116 h 128"/>
              <a:gd name="T30" fmla="*/ 52 w 80"/>
              <a:gd name="T31" fmla="*/ 112 h 128"/>
              <a:gd name="T32" fmla="*/ 40 w 80"/>
              <a:gd name="T33" fmla="*/ 8 h 128"/>
              <a:gd name="T34" fmla="*/ 72 w 80"/>
              <a:gd name="T35" fmla="*/ 40 h 128"/>
              <a:gd name="T36" fmla="*/ 56 w 80"/>
              <a:gd name="T37" fmla="*/ 68 h 128"/>
              <a:gd name="T38" fmla="*/ 52 w 80"/>
              <a:gd name="T39" fmla="*/ 70 h 128"/>
              <a:gd name="T40" fmla="*/ 52 w 80"/>
              <a:gd name="T41" fmla="*/ 88 h 128"/>
              <a:gd name="T42" fmla="*/ 28 w 80"/>
              <a:gd name="T43" fmla="*/ 88 h 128"/>
              <a:gd name="T44" fmla="*/ 28 w 80"/>
              <a:gd name="T45" fmla="*/ 70 h 128"/>
              <a:gd name="T46" fmla="*/ 24 w 80"/>
              <a:gd name="T47" fmla="*/ 68 h 128"/>
              <a:gd name="T48" fmla="*/ 8 w 80"/>
              <a:gd name="T49" fmla="*/ 40 h 128"/>
              <a:gd name="T50" fmla="*/ 40 w 80"/>
              <a:gd name="T51" fmla="*/ 8 h 128"/>
              <a:gd name="T52" fmla="*/ 40 w 80"/>
              <a:gd name="T53" fmla="*/ 0 h 128"/>
              <a:gd name="T54" fmla="*/ 0 w 80"/>
              <a:gd name="T55" fmla="*/ 40 h 128"/>
              <a:gd name="T56" fmla="*/ 20 w 80"/>
              <a:gd name="T57" fmla="*/ 75 h 128"/>
              <a:gd name="T58" fmla="*/ 20 w 80"/>
              <a:gd name="T59" fmla="*/ 88 h 128"/>
              <a:gd name="T60" fmla="*/ 28 w 80"/>
              <a:gd name="T61" fmla="*/ 96 h 128"/>
              <a:gd name="T62" fmla="*/ 52 w 80"/>
              <a:gd name="T63" fmla="*/ 96 h 128"/>
              <a:gd name="T64" fmla="*/ 60 w 80"/>
              <a:gd name="T65" fmla="*/ 88 h 128"/>
              <a:gd name="T66" fmla="*/ 60 w 80"/>
              <a:gd name="T67" fmla="*/ 75 h 128"/>
              <a:gd name="T68" fmla="*/ 80 w 80"/>
              <a:gd name="T69" fmla="*/ 40 h 128"/>
              <a:gd name="T70" fmla="*/ 40 w 80"/>
              <a:gd name="T71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80" h="128">
                <a:moveTo>
                  <a:pt x="56" y="104"/>
                </a:moveTo>
                <a:cubicBezTo>
                  <a:pt x="56" y="106"/>
                  <a:pt x="54" y="108"/>
                  <a:pt x="52" y="108"/>
                </a:cubicBezTo>
                <a:cubicBezTo>
                  <a:pt x="28" y="108"/>
                  <a:pt x="28" y="108"/>
                  <a:pt x="28" y="108"/>
                </a:cubicBezTo>
                <a:cubicBezTo>
                  <a:pt x="26" y="108"/>
                  <a:pt x="24" y="106"/>
                  <a:pt x="24" y="104"/>
                </a:cubicBezTo>
                <a:cubicBezTo>
                  <a:pt x="24" y="102"/>
                  <a:pt x="26" y="100"/>
                  <a:pt x="28" y="100"/>
                </a:cubicBezTo>
                <a:cubicBezTo>
                  <a:pt x="52" y="100"/>
                  <a:pt x="52" y="100"/>
                  <a:pt x="52" y="100"/>
                </a:cubicBezTo>
                <a:cubicBezTo>
                  <a:pt x="54" y="100"/>
                  <a:pt x="56" y="102"/>
                  <a:pt x="56" y="104"/>
                </a:cubicBezTo>
                <a:moveTo>
                  <a:pt x="52" y="112"/>
                </a:moveTo>
                <a:cubicBezTo>
                  <a:pt x="28" y="112"/>
                  <a:pt x="28" y="112"/>
                  <a:pt x="28" y="112"/>
                </a:cubicBezTo>
                <a:cubicBezTo>
                  <a:pt x="26" y="112"/>
                  <a:pt x="24" y="114"/>
                  <a:pt x="24" y="116"/>
                </a:cubicBezTo>
                <a:cubicBezTo>
                  <a:pt x="24" y="118"/>
                  <a:pt x="26" y="120"/>
                  <a:pt x="28" y="120"/>
                </a:cubicBezTo>
                <a:cubicBezTo>
                  <a:pt x="28" y="125"/>
                  <a:pt x="31" y="128"/>
                  <a:pt x="36" y="128"/>
                </a:cubicBezTo>
                <a:cubicBezTo>
                  <a:pt x="44" y="128"/>
                  <a:pt x="44" y="128"/>
                  <a:pt x="44" y="128"/>
                </a:cubicBezTo>
                <a:cubicBezTo>
                  <a:pt x="48" y="128"/>
                  <a:pt x="52" y="125"/>
                  <a:pt x="52" y="120"/>
                </a:cubicBezTo>
                <a:cubicBezTo>
                  <a:pt x="54" y="120"/>
                  <a:pt x="56" y="118"/>
                  <a:pt x="56" y="116"/>
                </a:cubicBezTo>
                <a:cubicBezTo>
                  <a:pt x="56" y="114"/>
                  <a:pt x="54" y="112"/>
                  <a:pt x="52" y="112"/>
                </a:cubicBezTo>
                <a:moveTo>
                  <a:pt x="40" y="8"/>
                </a:moveTo>
                <a:cubicBezTo>
                  <a:pt x="57" y="8"/>
                  <a:pt x="72" y="23"/>
                  <a:pt x="72" y="40"/>
                </a:cubicBezTo>
                <a:cubicBezTo>
                  <a:pt x="72" y="52"/>
                  <a:pt x="66" y="62"/>
                  <a:pt x="56" y="68"/>
                </a:cubicBezTo>
                <a:cubicBezTo>
                  <a:pt x="52" y="70"/>
                  <a:pt x="52" y="70"/>
                  <a:pt x="52" y="70"/>
                </a:cubicBezTo>
                <a:cubicBezTo>
                  <a:pt x="52" y="88"/>
                  <a:pt x="52" y="88"/>
                  <a:pt x="52" y="88"/>
                </a:cubicBezTo>
                <a:cubicBezTo>
                  <a:pt x="28" y="88"/>
                  <a:pt x="28" y="88"/>
                  <a:pt x="28" y="88"/>
                </a:cubicBezTo>
                <a:cubicBezTo>
                  <a:pt x="28" y="70"/>
                  <a:pt x="28" y="70"/>
                  <a:pt x="28" y="70"/>
                </a:cubicBezTo>
                <a:cubicBezTo>
                  <a:pt x="24" y="68"/>
                  <a:pt x="24" y="68"/>
                  <a:pt x="24" y="68"/>
                </a:cubicBezTo>
                <a:cubicBezTo>
                  <a:pt x="14" y="62"/>
                  <a:pt x="8" y="52"/>
                  <a:pt x="8" y="40"/>
                </a:cubicBezTo>
                <a:cubicBezTo>
                  <a:pt x="8" y="23"/>
                  <a:pt x="22" y="8"/>
                  <a:pt x="40" y="8"/>
                </a:cubicBezTo>
                <a:moveTo>
                  <a:pt x="40" y="0"/>
                </a:moveTo>
                <a:cubicBezTo>
                  <a:pt x="18" y="0"/>
                  <a:pt x="0" y="18"/>
                  <a:pt x="0" y="40"/>
                </a:cubicBezTo>
                <a:cubicBezTo>
                  <a:pt x="0" y="55"/>
                  <a:pt x="8" y="68"/>
                  <a:pt x="20" y="75"/>
                </a:cubicBezTo>
                <a:cubicBezTo>
                  <a:pt x="20" y="88"/>
                  <a:pt x="20" y="88"/>
                  <a:pt x="20" y="88"/>
                </a:cubicBezTo>
                <a:cubicBezTo>
                  <a:pt x="20" y="93"/>
                  <a:pt x="23" y="96"/>
                  <a:pt x="28" y="96"/>
                </a:cubicBezTo>
                <a:cubicBezTo>
                  <a:pt x="52" y="96"/>
                  <a:pt x="52" y="96"/>
                  <a:pt x="52" y="96"/>
                </a:cubicBezTo>
                <a:cubicBezTo>
                  <a:pt x="56" y="96"/>
                  <a:pt x="60" y="93"/>
                  <a:pt x="60" y="88"/>
                </a:cubicBezTo>
                <a:cubicBezTo>
                  <a:pt x="60" y="75"/>
                  <a:pt x="60" y="75"/>
                  <a:pt x="60" y="75"/>
                </a:cubicBezTo>
                <a:cubicBezTo>
                  <a:pt x="72" y="68"/>
                  <a:pt x="80" y="55"/>
                  <a:pt x="80" y="40"/>
                </a:cubicBezTo>
                <a:cubicBezTo>
                  <a:pt x="80" y="18"/>
                  <a:pt x="62" y="0"/>
                  <a:pt x="40" y="0"/>
                </a:cubicBezTo>
              </a:path>
            </a:pathLst>
          </a:custGeom>
          <a:solidFill>
            <a:srgbClr val="FEFAB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614397" y="2961213"/>
            <a:ext cx="503479" cy="501824"/>
            <a:chOff x="7448956" y="1724063"/>
            <a:chExt cx="245422" cy="244617"/>
          </a:xfrm>
          <a:solidFill>
            <a:srgbClr val="FEFABC"/>
          </a:solidFill>
        </p:grpSpPr>
        <p:sp>
          <p:nvSpPr>
            <p:cNvPr id="38" name="Freeform 127"/>
            <p:cNvSpPr>
              <a:spLocks/>
            </p:cNvSpPr>
            <p:nvPr/>
          </p:nvSpPr>
          <p:spPr bwMode="auto">
            <a:xfrm>
              <a:off x="7597014" y="1872121"/>
              <a:ext cx="97364" cy="96559"/>
            </a:xfrm>
            <a:custGeom>
              <a:avLst/>
              <a:gdLst>
                <a:gd name="T0" fmla="*/ 46 w 51"/>
                <a:gd name="T1" fmla="*/ 29 h 51"/>
                <a:gd name="T2" fmla="*/ 17 w 51"/>
                <a:gd name="T3" fmla="*/ 0 h 51"/>
                <a:gd name="T4" fmla="*/ 0 w 51"/>
                <a:gd name="T5" fmla="*/ 17 h 51"/>
                <a:gd name="T6" fmla="*/ 29 w 51"/>
                <a:gd name="T7" fmla="*/ 46 h 51"/>
                <a:gd name="T8" fmla="*/ 46 w 51"/>
                <a:gd name="T9" fmla="*/ 46 h 51"/>
                <a:gd name="T10" fmla="*/ 46 w 51"/>
                <a:gd name="T11" fmla="*/ 2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51">
                  <a:moveTo>
                    <a:pt x="46" y="29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3" y="6"/>
                    <a:pt x="7" y="12"/>
                    <a:pt x="0" y="17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34" y="51"/>
                    <a:pt x="42" y="51"/>
                    <a:pt x="46" y="46"/>
                  </a:cubicBezTo>
                  <a:cubicBezTo>
                    <a:pt x="51" y="41"/>
                    <a:pt x="51" y="34"/>
                    <a:pt x="46" y="2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39" name="Freeform 128"/>
            <p:cNvSpPr>
              <a:spLocks noEditPoints="1"/>
            </p:cNvSpPr>
            <p:nvPr/>
          </p:nvSpPr>
          <p:spPr bwMode="auto">
            <a:xfrm>
              <a:off x="7448956" y="1724063"/>
              <a:ext cx="182658" cy="182658"/>
            </a:xfrm>
            <a:custGeom>
              <a:avLst/>
              <a:gdLst>
                <a:gd name="T0" fmla="*/ 96 w 96"/>
                <a:gd name="T1" fmla="*/ 48 h 96"/>
                <a:gd name="T2" fmla="*/ 48 w 96"/>
                <a:gd name="T3" fmla="*/ 0 h 96"/>
                <a:gd name="T4" fmla="*/ 0 w 96"/>
                <a:gd name="T5" fmla="*/ 48 h 96"/>
                <a:gd name="T6" fmla="*/ 48 w 96"/>
                <a:gd name="T7" fmla="*/ 96 h 96"/>
                <a:gd name="T8" fmla="*/ 96 w 96"/>
                <a:gd name="T9" fmla="*/ 48 h 96"/>
                <a:gd name="T10" fmla="*/ 48 w 96"/>
                <a:gd name="T11" fmla="*/ 84 h 96"/>
                <a:gd name="T12" fmla="*/ 12 w 96"/>
                <a:gd name="T13" fmla="*/ 48 h 96"/>
                <a:gd name="T14" fmla="*/ 48 w 96"/>
                <a:gd name="T15" fmla="*/ 12 h 96"/>
                <a:gd name="T16" fmla="*/ 84 w 96"/>
                <a:gd name="T17" fmla="*/ 48 h 96"/>
                <a:gd name="T18" fmla="*/ 48 w 96"/>
                <a:gd name="T19" fmla="*/ 8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96" y="48"/>
                  </a:moveTo>
                  <a:cubicBezTo>
                    <a:pt x="96" y="21"/>
                    <a:pt x="74" y="0"/>
                    <a:pt x="48" y="0"/>
                  </a:cubicBezTo>
                  <a:cubicBezTo>
                    <a:pt x="21" y="0"/>
                    <a:pt x="0" y="21"/>
                    <a:pt x="0" y="48"/>
                  </a:cubicBezTo>
                  <a:cubicBezTo>
                    <a:pt x="0" y="74"/>
                    <a:pt x="21" y="96"/>
                    <a:pt x="48" y="96"/>
                  </a:cubicBezTo>
                  <a:cubicBezTo>
                    <a:pt x="74" y="96"/>
                    <a:pt x="96" y="74"/>
                    <a:pt x="96" y="48"/>
                  </a:cubicBezTo>
                  <a:moveTo>
                    <a:pt x="48" y="84"/>
                  </a:moveTo>
                  <a:cubicBezTo>
                    <a:pt x="28" y="84"/>
                    <a:pt x="12" y="67"/>
                    <a:pt x="12" y="48"/>
                  </a:cubicBezTo>
                  <a:cubicBezTo>
                    <a:pt x="12" y="28"/>
                    <a:pt x="28" y="12"/>
                    <a:pt x="48" y="12"/>
                  </a:cubicBezTo>
                  <a:cubicBezTo>
                    <a:pt x="68" y="12"/>
                    <a:pt x="84" y="28"/>
                    <a:pt x="84" y="48"/>
                  </a:cubicBezTo>
                  <a:cubicBezTo>
                    <a:pt x="84" y="67"/>
                    <a:pt x="68" y="84"/>
                    <a:pt x="48" y="8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40" name="Freeform 129"/>
            <p:cNvSpPr>
              <a:spLocks/>
            </p:cNvSpPr>
            <p:nvPr/>
          </p:nvSpPr>
          <p:spPr bwMode="auto">
            <a:xfrm>
              <a:off x="7486775" y="1761883"/>
              <a:ext cx="53912" cy="53107"/>
            </a:xfrm>
            <a:custGeom>
              <a:avLst/>
              <a:gdLst>
                <a:gd name="T0" fmla="*/ 0 w 28"/>
                <a:gd name="T1" fmla="*/ 28 h 28"/>
                <a:gd name="T2" fmla="*/ 8 w 28"/>
                <a:gd name="T3" fmla="*/ 28 h 28"/>
                <a:gd name="T4" fmla="*/ 28 w 28"/>
                <a:gd name="T5" fmla="*/ 8 h 28"/>
                <a:gd name="T6" fmla="*/ 28 w 28"/>
                <a:gd name="T7" fmla="*/ 0 h 28"/>
                <a:gd name="T8" fmla="*/ 0 w 28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0" y="28"/>
                  </a:moveTo>
                  <a:cubicBezTo>
                    <a:pt x="8" y="28"/>
                    <a:pt x="8" y="28"/>
                    <a:pt x="8" y="28"/>
                  </a:cubicBezTo>
                  <a:cubicBezTo>
                    <a:pt x="8" y="16"/>
                    <a:pt x="17" y="8"/>
                    <a:pt x="28" y="8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2" y="0"/>
                    <a:pt x="0" y="12"/>
                    <a:pt x="0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  <p:sp>
        <p:nvSpPr>
          <p:cNvPr id="41" name="Freeform 138"/>
          <p:cNvSpPr>
            <a:spLocks/>
          </p:cNvSpPr>
          <p:nvPr/>
        </p:nvSpPr>
        <p:spPr bwMode="auto">
          <a:xfrm>
            <a:off x="3304088" y="5139140"/>
            <a:ext cx="420939" cy="406082"/>
          </a:xfrm>
          <a:custGeom>
            <a:avLst/>
            <a:gdLst>
              <a:gd name="T0" fmla="*/ 56 w 108"/>
              <a:gd name="T1" fmla="*/ 0 h 104"/>
              <a:gd name="T2" fmla="*/ 15 w 108"/>
              <a:gd name="T3" fmla="*/ 20 h 104"/>
              <a:gd name="T4" fmla="*/ 0 w 108"/>
              <a:gd name="T5" fmla="*/ 11 h 104"/>
              <a:gd name="T6" fmla="*/ 0 w 108"/>
              <a:gd name="T7" fmla="*/ 60 h 104"/>
              <a:gd name="T8" fmla="*/ 43 w 108"/>
              <a:gd name="T9" fmla="*/ 36 h 104"/>
              <a:gd name="T10" fmla="*/ 29 w 108"/>
              <a:gd name="T11" fmla="*/ 28 h 104"/>
              <a:gd name="T12" fmla="*/ 56 w 108"/>
              <a:gd name="T13" fmla="*/ 16 h 104"/>
              <a:gd name="T14" fmla="*/ 92 w 108"/>
              <a:gd name="T15" fmla="*/ 52 h 104"/>
              <a:gd name="T16" fmla="*/ 56 w 108"/>
              <a:gd name="T17" fmla="*/ 88 h 104"/>
              <a:gd name="T18" fmla="*/ 56 w 108"/>
              <a:gd name="T19" fmla="*/ 104 h 104"/>
              <a:gd name="T20" fmla="*/ 108 w 108"/>
              <a:gd name="T21" fmla="*/ 52 h 104"/>
              <a:gd name="T22" fmla="*/ 56 w 108"/>
              <a:gd name="T23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" h="104">
                <a:moveTo>
                  <a:pt x="56" y="0"/>
                </a:moveTo>
                <a:cubicBezTo>
                  <a:pt x="40" y="0"/>
                  <a:pt x="25" y="7"/>
                  <a:pt x="15" y="2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60"/>
                  <a:pt x="0" y="60"/>
                  <a:pt x="0" y="60"/>
                </a:cubicBezTo>
                <a:cubicBezTo>
                  <a:pt x="43" y="36"/>
                  <a:pt x="43" y="36"/>
                  <a:pt x="43" y="36"/>
                </a:cubicBezTo>
                <a:cubicBezTo>
                  <a:pt x="29" y="28"/>
                  <a:pt x="29" y="28"/>
                  <a:pt x="29" y="28"/>
                </a:cubicBezTo>
                <a:cubicBezTo>
                  <a:pt x="36" y="20"/>
                  <a:pt x="45" y="16"/>
                  <a:pt x="56" y="16"/>
                </a:cubicBezTo>
                <a:cubicBezTo>
                  <a:pt x="76" y="16"/>
                  <a:pt x="92" y="32"/>
                  <a:pt x="92" y="52"/>
                </a:cubicBezTo>
                <a:cubicBezTo>
                  <a:pt x="92" y="71"/>
                  <a:pt x="76" y="88"/>
                  <a:pt x="56" y="88"/>
                </a:cubicBezTo>
                <a:cubicBezTo>
                  <a:pt x="56" y="104"/>
                  <a:pt x="56" y="104"/>
                  <a:pt x="56" y="104"/>
                </a:cubicBezTo>
                <a:cubicBezTo>
                  <a:pt x="84" y="104"/>
                  <a:pt x="108" y="80"/>
                  <a:pt x="108" y="52"/>
                </a:cubicBezTo>
                <a:cubicBezTo>
                  <a:pt x="108" y="23"/>
                  <a:pt x="84" y="0"/>
                  <a:pt x="56" y="0"/>
                </a:cubicBezTo>
                <a:close/>
              </a:path>
            </a:pathLst>
          </a:custGeom>
          <a:solidFill>
            <a:srgbClr val="FEFAB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158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4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4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8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8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20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1200"/>
                            </p:stCondLst>
                            <p:childTnLst>
                              <p:par>
                                <p:cTn id="1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4" grpId="0"/>
      <p:bldP spid="15" grpId="0" animBg="1"/>
      <p:bldP spid="16" grpId="0" animBg="1"/>
      <p:bldP spid="17" grpId="0"/>
      <p:bldP spid="18" grpId="0"/>
      <p:bldP spid="19" grpId="0" animBg="1"/>
      <p:bldP spid="20" grpId="0" animBg="1"/>
      <p:bldP spid="21" grpId="0"/>
      <p:bldP spid="22" grpId="0"/>
      <p:bldP spid="25" grpId="0" animBg="1"/>
      <p:bldP spid="26" grpId="0" animBg="1"/>
      <p:bldP spid="30" grpId="0"/>
      <p:bldP spid="34" grpId="0"/>
      <p:bldP spid="35" grpId="0" animBg="1"/>
      <p:bldP spid="36" grpId="0" animBg="1"/>
      <p:bldP spid="4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70671" y="1406771"/>
            <a:ext cx="647115" cy="956603"/>
          </a:xfrm>
          <a:prstGeom prst="rect">
            <a:avLst/>
          </a:prstGeom>
          <a:solidFill>
            <a:srgbClr val="124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970671" y="2363374"/>
            <a:ext cx="647115" cy="956603"/>
          </a:xfrm>
          <a:prstGeom prst="rect">
            <a:avLst/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2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4" y="216169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8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3" y="372958"/>
            <a:ext cx="105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201X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89" y="249847"/>
            <a:ext cx="4515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请在此输入标题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11" name="Freeform 1"/>
          <p:cNvSpPr>
            <a:spLocks/>
          </p:cNvSpPr>
          <p:nvPr/>
        </p:nvSpPr>
        <p:spPr bwMode="auto">
          <a:xfrm>
            <a:off x="9732187" y="2902433"/>
            <a:ext cx="1575644" cy="1773976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zh-CN" sz="4400">
                <a:solidFill>
                  <a:prstClr val="white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8.8</a:t>
            </a:r>
          </a:p>
          <a:p>
            <a:pPr lvl="0" algn="ctr"/>
            <a:r>
              <a:rPr lang="zh-CN" altLang="en-US" sz="1200">
                <a:solidFill>
                  <a:prstClr val="white"/>
                </a:solidFill>
                <a:latin typeface="Bebas" pitchFamily="2" charset="0"/>
                <a:ea typeface="微软雅黑" pitchFamily="34" charset="-122"/>
                <a:sym typeface="Bebas" pitchFamily="2" charset="0"/>
              </a:rPr>
              <a:t>填写标题</a:t>
            </a:r>
            <a:endParaRPr lang="zh-CN" altLang="en-US" sz="1200" dirty="0">
              <a:solidFill>
                <a:prstClr val="white"/>
              </a:solidFill>
              <a:latin typeface="Bebas" pitchFamily="2" charset="0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12" name="Freeform 2"/>
          <p:cNvSpPr>
            <a:spLocks/>
          </p:cNvSpPr>
          <p:nvPr/>
        </p:nvSpPr>
        <p:spPr bwMode="auto">
          <a:xfrm>
            <a:off x="10796511" y="2846833"/>
            <a:ext cx="574456" cy="646764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rgbClr val="1240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3" name="Freeform 1"/>
          <p:cNvSpPr>
            <a:spLocks/>
          </p:cNvSpPr>
          <p:nvPr/>
        </p:nvSpPr>
        <p:spPr bwMode="auto">
          <a:xfrm>
            <a:off x="7656938" y="1919381"/>
            <a:ext cx="1575644" cy="1773976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zh-CN" sz="4400">
                <a:solidFill>
                  <a:prstClr val="white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5.3</a:t>
            </a:r>
          </a:p>
          <a:p>
            <a:pPr lvl="0" algn="ctr"/>
            <a:r>
              <a:rPr lang="zh-CN" altLang="en-US" sz="1200">
                <a:solidFill>
                  <a:prstClr val="white"/>
                </a:solidFill>
                <a:latin typeface="Bebas" pitchFamily="2" charset="0"/>
                <a:ea typeface="微软雅黑" pitchFamily="34" charset="-122"/>
                <a:sym typeface="Bebas" pitchFamily="2" charset="0"/>
              </a:rPr>
              <a:t>填写标题</a:t>
            </a:r>
            <a:endParaRPr lang="zh-CN" altLang="en-US" sz="1200" dirty="0">
              <a:solidFill>
                <a:prstClr val="white"/>
              </a:solidFill>
              <a:latin typeface="Bebas" pitchFamily="2" charset="0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14" name="Freeform 2"/>
          <p:cNvSpPr>
            <a:spLocks/>
          </p:cNvSpPr>
          <p:nvPr/>
        </p:nvSpPr>
        <p:spPr bwMode="auto">
          <a:xfrm>
            <a:off x="8721261" y="1863781"/>
            <a:ext cx="574456" cy="646764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rgbClr val="5372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5" name="Freeform 1"/>
          <p:cNvSpPr>
            <a:spLocks/>
          </p:cNvSpPr>
          <p:nvPr/>
        </p:nvSpPr>
        <p:spPr bwMode="auto">
          <a:xfrm>
            <a:off x="5401851" y="2363372"/>
            <a:ext cx="1575644" cy="1773976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zh-CN" sz="4400">
                <a:solidFill>
                  <a:prstClr val="white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1.0</a:t>
            </a:r>
          </a:p>
          <a:p>
            <a:pPr lvl="0" algn="ctr"/>
            <a:r>
              <a:rPr lang="zh-CN" altLang="en-US" sz="1200">
                <a:solidFill>
                  <a:prstClr val="white"/>
                </a:solidFill>
                <a:latin typeface="Bebas" pitchFamily="2" charset="0"/>
                <a:ea typeface="微软雅黑" pitchFamily="34" charset="-122"/>
                <a:sym typeface="Bebas" pitchFamily="2" charset="0"/>
              </a:rPr>
              <a:t>填写标题</a:t>
            </a:r>
            <a:endParaRPr lang="zh-CN" altLang="en-US" sz="1200" dirty="0">
              <a:solidFill>
                <a:prstClr val="white"/>
              </a:solidFill>
              <a:latin typeface="Bebas" pitchFamily="2" charset="0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16" name="Freeform 2"/>
          <p:cNvSpPr>
            <a:spLocks/>
          </p:cNvSpPr>
          <p:nvPr/>
        </p:nvSpPr>
        <p:spPr bwMode="auto">
          <a:xfrm>
            <a:off x="6466175" y="2307772"/>
            <a:ext cx="574456" cy="646764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rgbClr val="1240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7" name="Freeform 1"/>
          <p:cNvSpPr>
            <a:spLocks/>
          </p:cNvSpPr>
          <p:nvPr/>
        </p:nvSpPr>
        <p:spPr bwMode="auto">
          <a:xfrm>
            <a:off x="3059494" y="2949902"/>
            <a:ext cx="1575644" cy="1773976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zh-CN" sz="4400">
                <a:solidFill>
                  <a:prstClr val="white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3.2</a:t>
            </a:r>
          </a:p>
          <a:p>
            <a:pPr lvl="0" algn="ctr"/>
            <a:r>
              <a:rPr lang="zh-CN" altLang="en-US" sz="1200">
                <a:solidFill>
                  <a:prstClr val="white"/>
                </a:solidFill>
                <a:latin typeface="Bebas" pitchFamily="2" charset="0"/>
                <a:ea typeface="微软雅黑" pitchFamily="34" charset="-122"/>
                <a:sym typeface="Bebas" pitchFamily="2" charset="0"/>
              </a:rPr>
              <a:t>填写标题</a:t>
            </a:r>
            <a:endParaRPr lang="zh-CN" altLang="en-US" sz="1200" dirty="0">
              <a:solidFill>
                <a:prstClr val="white"/>
              </a:solidFill>
              <a:latin typeface="Bebas" pitchFamily="2" charset="0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18" name="Freeform 2"/>
          <p:cNvSpPr>
            <a:spLocks/>
          </p:cNvSpPr>
          <p:nvPr/>
        </p:nvSpPr>
        <p:spPr bwMode="auto">
          <a:xfrm>
            <a:off x="4123817" y="2894302"/>
            <a:ext cx="574456" cy="646764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rgbClr val="5372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9" name="Freeform 1"/>
          <p:cNvSpPr>
            <a:spLocks/>
          </p:cNvSpPr>
          <p:nvPr/>
        </p:nvSpPr>
        <p:spPr bwMode="auto">
          <a:xfrm>
            <a:off x="969595" y="1878342"/>
            <a:ext cx="1575644" cy="1773976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zh-CN" sz="4400">
                <a:solidFill>
                  <a:prstClr val="white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7.8</a:t>
            </a:r>
          </a:p>
          <a:p>
            <a:pPr lvl="0" algn="ctr"/>
            <a:r>
              <a:rPr lang="zh-CN" altLang="en-US" sz="1200">
                <a:solidFill>
                  <a:prstClr val="white"/>
                </a:solidFill>
                <a:latin typeface="Bebas" pitchFamily="2" charset="0"/>
                <a:ea typeface="微软雅黑" pitchFamily="34" charset="-122"/>
                <a:sym typeface="Bebas" pitchFamily="2" charset="0"/>
              </a:rPr>
              <a:t>填写标题</a:t>
            </a:r>
            <a:endParaRPr lang="zh-CN" altLang="en-US" sz="1200" dirty="0">
              <a:solidFill>
                <a:prstClr val="white"/>
              </a:solidFill>
              <a:latin typeface="Bebas" pitchFamily="2" charset="0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20" name="Freeform 2"/>
          <p:cNvSpPr>
            <a:spLocks/>
          </p:cNvSpPr>
          <p:nvPr/>
        </p:nvSpPr>
        <p:spPr bwMode="auto">
          <a:xfrm>
            <a:off x="2033919" y="1822742"/>
            <a:ext cx="574456" cy="646764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rgbClr val="1240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188991" y="1977825"/>
            <a:ext cx="287484" cy="336598"/>
            <a:chOff x="5767388" y="2987676"/>
            <a:chExt cx="696913" cy="81597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2" name="Oval 591"/>
            <p:cNvSpPr>
              <a:spLocks noChangeArrowheads="1"/>
            </p:cNvSpPr>
            <p:nvPr/>
          </p:nvSpPr>
          <p:spPr bwMode="auto">
            <a:xfrm>
              <a:off x="5932488" y="2987676"/>
              <a:ext cx="127000" cy="157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25" name="Freeform 592"/>
            <p:cNvSpPr>
              <a:spLocks noEditPoints="1"/>
            </p:cNvSpPr>
            <p:nvPr/>
          </p:nvSpPr>
          <p:spPr bwMode="auto">
            <a:xfrm>
              <a:off x="5767388" y="3159126"/>
              <a:ext cx="454025" cy="641350"/>
            </a:xfrm>
            <a:custGeom>
              <a:avLst/>
              <a:gdLst>
                <a:gd name="T0" fmla="*/ 120 w 121"/>
                <a:gd name="T1" fmla="*/ 26 h 171"/>
                <a:gd name="T2" fmla="*/ 120 w 121"/>
                <a:gd name="T3" fmla="*/ 26 h 171"/>
                <a:gd name="T4" fmla="*/ 114 w 121"/>
                <a:gd name="T5" fmla="*/ 21 h 171"/>
                <a:gd name="T6" fmla="*/ 90 w 121"/>
                <a:gd name="T7" fmla="*/ 3 h 171"/>
                <a:gd name="T8" fmla="*/ 84 w 121"/>
                <a:gd name="T9" fmla="*/ 1 h 171"/>
                <a:gd name="T10" fmla="*/ 75 w 121"/>
                <a:gd name="T11" fmla="*/ 1 h 171"/>
                <a:gd name="T12" fmla="*/ 74 w 121"/>
                <a:gd name="T13" fmla="*/ 11 h 171"/>
                <a:gd name="T14" fmla="*/ 67 w 121"/>
                <a:gd name="T15" fmla="*/ 42 h 171"/>
                <a:gd name="T16" fmla="*/ 67 w 121"/>
                <a:gd name="T17" fmla="*/ 7 h 171"/>
                <a:gd name="T18" fmla="*/ 58 w 121"/>
                <a:gd name="T19" fmla="*/ 0 h 171"/>
                <a:gd name="T20" fmla="*/ 57 w 121"/>
                <a:gd name="T21" fmla="*/ 9 h 171"/>
                <a:gd name="T22" fmla="*/ 45 w 121"/>
                <a:gd name="T23" fmla="*/ 18 h 171"/>
                <a:gd name="T24" fmla="*/ 40 w 121"/>
                <a:gd name="T25" fmla="*/ 7 h 171"/>
                <a:gd name="T26" fmla="*/ 47 w 121"/>
                <a:gd name="T27" fmla="*/ 0 h 171"/>
                <a:gd name="T28" fmla="*/ 38 w 121"/>
                <a:gd name="T29" fmla="*/ 1 h 171"/>
                <a:gd name="T30" fmla="*/ 3 w 121"/>
                <a:gd name="T31" fmla="*/ 35 h 171"/>
                <a:gd name="T32" fmla="*/ 2 w 121"/>
                <a:gd name="T33" fmla="*/ 35 h 171"/>
                <a:gd name="T34" fmla="*/ 1 w 121"/>
                <a:gd name="T35" fmla="*/ 48 h 171"/>
                <a:gd name="T36" fmla="*/ 1 w 121"/>
                <a:gd name="T37" fmla="*/ 48 h 171"/>
                <a:gd name="T38" fmla="*/ 2 w 121"/>
                <a:gd name="T39" fmla="*/ 50 h 171"/>
                <a:gd name="T40" fmla="*/ 6 w 121"/>
                <a:gd name="T41" fmla="*/ 57 h 171"/>
                <a:gd name="T42" fmla="*/ 20 w 121"/>
                <a:gd name="T43" fmla="*/ 84 h 171"/>
                <a:gd name="T44" fmla="*/ 32 w 121"/>
                <a:gd name="T45" fmla="*/ 90 h 171"/>
                <a:gd name="T46" fmla="*/ 35 w 121"/>
                <a:gd name="T47" fmla="*/ 90 h 171"/>
                <a:gd name="T48" fmla="*/ 60 w 121"/>
                <a:gd name="T49" fmla="*/ 171 h 171"/>
                <a:gd name="T50" fmla="*/ 56 w 121"/>
                <a:gd name="T51" fmla="*/ 110 h 171"/>
                <a:gd name="T52" fmla="*/ 89 w 121"/>
                <a:gd name="T53" fmla="*/ 33 h 171"/>
                <a:gd name="T54" fmla="*/ 93 w 121"/>
                <a:gd name="T55" fmla="*/ 31 h 171"/>
                <a:gd name="T56" fmla="*/ 75 w 121"/>
                <a:gd name="T57" fmla="*/ 45 h 171"/>
                <a:gd name="T58" fmla="*/ 89 w 121"/>
                <a:gd name="T59" fmla="*/ 33 h 171"/>
                <a:gd name="T60" fmla="*/ 30 w 121"/>
                <a:gd name="T61" fmla="*/ 55 h 171"/>
                <a:gd name="T62" fmla="*/ 23 w 121"/>
                <a:gd name="T63" fmla="*/ 44 h 171"/>
                <a:gd name="T64" fmla="*/ 33 w 121"/>
                <a:gd name="T65" fmla="*/ 6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1" h="171">
                  <a:moveTo>
                    <a:pt x="120" y="42"/>
                  </a:moveTo>
                  <a:cubicBezTo>
                    <a:pt x="120" y="35"/>
                    <a:pt x="121" y="24"/>
                    <a:pt x="120" y="26"/>
                  </a:cubicBezTo>
                  <a:cubicBezTo>
                    <a:pt x="120" y="26"/>
                    <a:pt x="120" y="26"/>
                    <a:pt x="120" y="26"/>
                  </a:cubicBezTo>
                  <a:cubicBezTo>
                    <a:pt x="120" y="26"/>
                    <a:pt x="120" y="26"/>
                    <a:pt x="120" y="26"/>
                  </a:cubicBezTo>
                  <a:cubicBezTo>
                    <a:pt x="118" y="24"/>
                    <a:pt x="118" y="24"/>
                    <a:pt x="118" y="24"/>
                  </a:cubicBezTo>
                  <a:cubicBezTo>
                    <a:pt x="114" y="21"/>
                    <a:pt x="114" y="21"/>
                    <a:pt x="114" y="21"/>
                  </a:cubicBezTo>
                  <a:cubicBezTo>
                    <a:pt x="106" y="15"/>
                    <a:pt x="106" y="15"/>
                    <a:pt x="106" y="15"/>
                  </a:cubicBezTo>
                  <a:cubicBezTo>
                    <a:pt x="90" y="3"/>
                    <a:pt x="90" y="3"/>
                    <a:pt x="90" y="3"/>
                  </a:cubicBezTo>
                  <a:cubicBezTo>
                    <a:pt x="88" y="2"/>
                    <a:pt x="86" y="1"/>
                    <a:pt x="84" y="1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81" y="1"/>
                    <a:pt x="78" y="0"/>
                    <a:pt x="75" y="0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83" y="7"/>
                    <a:pt x="83" y="7"/>
                    <a:pt x="83" y="7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2" y="1"/>
                    <a:pt x="39" y="1"/>
                  </a:cubicBezTo>
                  <a:cubicBezTo>
                    <a:pt x="39" y="1"/>
                    <a:pt x="38" y="1"/>
                    <a:pt x="38" y="1"/>
                  </a:cubicBezTo>
                  <a:cubicBezTo>
                    <a:pt x="36" y="1"/>
                    <a:pt x="33" y="3"/>
                    <a:pt x="31" y="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0" y="60"/>
                    <a:pt x="2" y="42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6" y="57"/>
                    <a:pt x="6" y="57"/>
                    <a:pt x="6" y="57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24" y="82"/>
                    <a:pt x="28" y="80"/>
                    <a:pt x="33" y="78"/>
                  </a:cubicBezTo>
                  <a:cubicBezTo>
                    <a:pt x="32" y="82"/>
                    <a:pt x="32" y="86"/>
                    <a:pt x="32" y="90"/>
                  </a:cubicBezTo>
                  <a:cubicBezTo>
                    <a:pt x="32" y="90"/>
                    <a:pt x="32" y="90"/>
                    <a:pt x="32" y="90"/>
                  </a:cubicBezTo>
                  <a:cubicBezTo>
                    <a:pt x="33" y="90"/>
                    <a:pt x="34" y="90"/>
                    <a:pt x="35" y="90"/>
                  </a:cubicBezTo>
                  <a:cubicBezTo>
                    <a:pt x="37" y="171"/>
                    <a:pt x="37" y="171"/>
                    <a:pt x="37" y="171"/>
                  </a:cubicBezTo>
                  <a:cubicBezTo>
                    <a:pt x="60" y="171"/>
                    <a:pt x="60" y="171"/>
                    <a:pt x="60" y="171"/>
                  </a:cubicBezTo>
                  <a:cubicBezTo>
                    <a:pt x="60" y="161"/>
                    <a:pt x="60" y="147"/>
                    <a:pt x="60" y="134"/>
                  </a:cubicBezTo>
                  <a:cubicBezTo>
                    <a:pt x="57" y="127"/>
                    <a:pt x="56" y="118"/>
                    <a:pt x="56" y="110"/>
                  </a:cubicBezTo>
                  <a:cubicBezTo>
                    <a:pt x="56" y="73"/>
                    <a:pt x="84" y="44"/>
                    <a:pt x="120" y="42"/>
                  </a:cubicBezTo>
                  <a:close/>
                  <a:moveTo>
                    <a:pt x="89" y="33"/>
                  </a:moveTo>
                  <a:cubicBezTo>
                    <a:pt x="89" y="31"/>
                    <a:pt x="89" y="29"/>
                    <a:pt x="89" y="27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5" y="33"/>
                    <a:pt x="95" y="33"/>
                    <a:pt x="95" y="33"/>
                  </a:cubicBezTo>
                  <a:cubicBezTo>
                    <a:pt x="75" y="45"/>
                    <a:pt x="75" y="45"/>
                    <a:pt x="75" y="45"/>
                  </a:cubicBezTo>
                  <a:cubicBezTo>
                    <a:pt x="73" y="42"/>
                    <a:pt x="73" y="42"/>
                    <a:pt x="73" y="42"/>
                  </a:cubicBezTo>
                  <a:lnTo>
                    <a:pt x="89" y="33"/>
                  </a:lnTo>
                  <a:close/>
                  <a:moveTo>
                    <a:pt x="33" y="60"/>
                  </a:moveTo>
                  <a:cubicBezTo>
                    <a:pt x="30" y="55"/>
                    <a:pt x="30" y="55"/>
                    <a:pt x="30" y="55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3" y="41"/>
                    <a:pt x="33" y="50"/>
                    <a:pt x="33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26" name="Freeform 593"/>
            <p:cNvSpPr>
              <a:spLocks/>
            </p:cNvSpPr>
            <p:nvPr/>
          </p:nvSpPr>
          <p:spPr bwMode="auto">
            <a:xfrm>
              <a:off x="6007101" y="3692526"/>
              <a:ext cx="90488" cy="107950"/>
            </a:xfrm>
            <a:custGeom>
              <a:avLst/>
              <a:gdLst>
                <a:gd name="T0" fmla="*/ 0 w 24"/>
                <a:gd name="T1" fmla="*/ 0 h 29"/>
                <a:gd name="T2" fmla="*/ 1 w 24"/>
                <a:gd name="T3" fmla="*/ 29 h 29"/>
                <a:gd name="T4" fmla="*/ 24 w 24"/>
                <a:gd name="T5" fmla="*/ 29 h 29"/>
                <a:gd name="T6" fmla="*/ 24 w 24"/>
                <a:gd name="T7" fmla="*/ 26 h 29"/>
                <a:gd name="T8" fmla="*/ 0 w 24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9">
                  <a:moveTo>
                    <a:pt x="0" y="0"/>
                  </a:moveTo>
                  <a:cubicBezTo>
                    <a:pt x="1" y="29"/>
                    <a:pt x="1" y="29"/>
                    <a:pt x="1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8"/>
                    <a:pt x="24" y="27"/>
                    <a:pt x="24" y="26"/>
                  </a:cubicBezTo>
                  <a:cubicBezTo>
                    <a:pt x="14" y="19"/>
                    <a:pt x="6" y="1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30" name="Freeform 594"/>
            <p:cNvSpPr>
              <a:spLocks noEditPoints="1"/>
            </p:cNvSpPr>
            <p:nvPr/>
          </p:nvSpPr>
          <p:spPr bwMode="auto">
            <a:xfrm>
              <a:off x="5999163" y="3340101"/>
              <a:ext cx="465138" cy="463550"/>
            </a:xfrm>
            <a:custGeom>
              <a:avLst/>
              <a:gdLst>
                <a:gd name="T0" fmla="*/ 62 w 124"/>
                <a:gd name="T1" fmla="*/ 0 h 124"/>
                <a:gd name="T2" fmla="*/ 0 w 124"/>
                <a:gd name="T3" fmla="*/ 62 h 124"/>
                <a:gd name="T4" fmla="*/ 62 w 124"/>
                <a:gd name="T5" fmla="*/ 124 h 124"/>
                <a:gd name="T6" fmla="*/ 124 w 124"/>
                <a:gd name="T7" fmla="*/ 62 h 124"/>
                <a:gd name="T8" fmla="*/ 62 w 124"/>
                <a:gd name="T9" fmla="*/ 0 h 124"/>
                <a:gd name="T10" fmla="*/ 68 w 124"/>
                <a:gd name="T11" fmla="*/ 112 h 124"/>
                <a:gd name="T12" fmla="*/ 68 w 124"/>
                <a:gd name="T13" fmla="*/ 100 h 124"/>
                <a:gd name="T14" fmla="*/ 62 w 124"/>
                <a:gd name="T15" fmla="*/ 101 h 124"/>
                <a:gd name="T16" fmla="*/ 56 w 124"/>
                <a:gd name="T17" fmla="*/ 100 h 124"/>
                <a:gd name="T18" fmla="*/ 56 w 124"/>
                <a:gd name="T19" fmla="*/ 112 h 124"/>
                <a:gd name="T20" fmla="*/ 12 w 124"/>
                <a:gd name="T21" fmla="*/ 67 h 124"/>
                <a:gd name="T22" fmla="*/ 24 w 124"/>
                <a:gd name="T23" fmla="*/ 67 h 124"/>
                <a:gd name="T24" fmla="*/ 23 w 124"/>
                <a:gd name="T25" fmla="*/ 62 h 124"/>
                <a:gd name="T26" fmla="*/ 24 w 124"/>
                <a:gd name="T27" fmla="*/ 56 h 124"/>
                <a:gd name="T28" fmla="*/ 12 w 124"/>
                <a:gd name="T29" fmla="*/ 56 h 124"/>
                <a:gd name="T30" fmla="*/ 56 w 124"/>
                <a:gd name="T31" fmla="*/ 11 h 124"/>
                <a:gd name="T32" fmla="*/ 56 w 124"/>
                <a:gd name="T33" fmla="*/ 23 h 124"/>
                <a:gd name="T34" fmla="*/ 62 w 124"/>
                <a:gd name="T35" fmla="*/ 23 h 124"/>
                <a:gd name="T36" fmla="*/ 68 w 124"/>
                <a:gd name="T37" fmla="*/ 23 h 124"/>
                <a:gd name="T38" fmla="*/ 68 w 124"/>
                <a:gd name="T39" fmla="*/ 11 h 124"/>
                <a:gd name="T40" fmla="*/ 112 w 124"/>
                <a:gd name="T41" fmla="*/ 56 h 124"/>
                <a:gd name="T42" fmla="*/ 101 w 124"/>
                <a:gd name="T43" fmla="*/ 56 h 124"/>
                <a:gd name="T44" fmla="*/ 101 w 124"/>
                <a:gd name="T45" fmla="*/ 62 h 124"/>
                <a:gd name="T46" fmla="*/ 101 w 124"/>
                <a:gd name="T47" fmla="*/ 67 h 124"/>
                <a:gd name="T48" fmla="*/ 112 w 124"/>
                <a:gd name="T49" fmla="*/ 67 h 124"/>
                <a:gd name="T50" fmla="*/ 68 w 124"/>
                <a:gd name="T51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4" h="124">
                  <a:moveTo>
                    <a:pt x="62" y="0"/>
                  </a:moveTo>
                  <a:cubicBezTo>
                    <a:pt x="28" y="0"/>
                    <a:pt x="0" y="27"/>
                    <a:pt x="0" y="62"/>
                  </a:cubicBezTo>
                  <a:cubicBezTo>
                    <a:pt x="0" y="96"/>
                    <a:pt x="28" y="124"/>
                    <a:pt x="62" y="124"/>
                  </a:cubicBezTo>
                  <a:cubicBezTo>
                    <a:pt x="96" y="124"/>
                    <a:pt x="124" y="96"/>
                    <a:pt x="124" y="62"/>
                  </a:cubicBezTo>
                  <a:cubicBezTo>
                    <a:pt x="124" y="27"/>
                    <a:pt x="96" y="0"/>
                    <a:pt x="62" y="0"/>
                  </a:cubicBezTo>
                  <a:close/>
                  <a:moveTo>
                    <a:pt x="68" y="112"/>
                  </a:moveTo>
                  <a:cubicBezTo>
                    <a:pt x="68" y="100"/>
                    <a:pt x="68" y="100"/>
                    <a:pt x="68" y="100"/>
                  </a:cubicBezTo>
                  <a:cubicBezTo>
                    <a:pt x="66" y="100"/>
                    <a:pt x="64" y="101"/>
                    <a:pt x="62" y="101"/>
                  </a:cubicBezTo>
                  <a:cubicBezTo>
                    <a:pt x="60" y="101"/>
                    <a:pt x="58" y="100"/>
                    <a:pt x="56" y="100"/>
                  </a:cubicBezTo>
                  <a:cubicBezTo>
                    <a:pt x="56" y="112"/>
                    <a:pt x="56" y="112"/>
                    <a:pt x="56" y="112"/>
                  </a:cubicBezTo>
                  <a:cubicBezTo>
                    <a:pt x="33" y="109"/>
                    <a:pt x="15" y="91"/>
                    <a:pt x="12" y="67"/>
                  </a:cubicBezTo>
                  <a:cubicBezTo>
                    <a:pt x="24" y="67"/>
                    <a:pt x="24" y="67"/>
                    <a:pt x="24" y="67"/>
                  </a:cubicBezTo>
                  <a:cubicBezTo>
                    <a:pt x="23" y="66"/>
                    <a:pt x="23" y="64"/>
                    <a:pt x="23" y="62"/>
                  </a:cubicBezTo>
                  <a:cubicBezTo>
                    <a:pt x="23" y="60"/>
                    <a:pt x="23" y="58"/>
                    <a:pt x="24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5" y="33"/>
                    <a:pt x="33" y="14"/>
                    <a:pt x="56" y="11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8" y="23"/>
                    <a:pt x="60" y="23"/>
                    <a:pt x="62" y="23"/>
                  </a:cubicBezTo>
                  <a:cubicBezTo>
                    <a:pt x="64" y="23"/>
                    <a:pt x="66" y="23"/>
                    <a:pt x="68" y="23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91" y="14"/>
                    <a:pt x="109" y="33"/>
                    <a:pt x="112" y="56"/>
                  </a:cubicBezTo>
                  <a:cubicBezTo>
                    <a:pt x="101" y="56"/>
                    <a:pt x="101" y="56"/>
                    <a:pt x="101" y="56"/>
                  </a:cubicBezTo>
                  <a:cubicBezTo>
                    <a:pt x="101" y="58"/>
                    <a:pt x="101" y="60"/>
                    <a:pt x="101" y="62"/>
                  </a:cubicBezTo>
                  <a:cubicBezTo>
                    <a:pt x="101" y="64"/>
                    <a:pt x="101" y="66"/>
                    <a:pt x="101" y="67"/>
                  </a:cubicBezTo>
                  <a:cubicBezTo>
                    <a:pt x="112" y="67"/>
                    <a:pt x="112" y="67"/>
                    <a:pt x="112" y="67"/>
                  </a:cubicBezTo>
                  <a:cubicBezTo>
                    <a:pt x="109" y="91"/>
                    <a:pt x="91" y="109"/>
                    <a:pt x="68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31" name="Freeform 595"/>
            <p:cNvSpPr>
              <a:spLocks/>
            </p:cNvSpPr>
            <p:nvPr/>
          </p:nvSpPr>
          <p:spPr bwMode="auto">
            <a:xfrm>
              <a:off x="6138863" y="3409951"/>
              <a:ext cx="33338" cy="38100"/>
            </a:xfrm>
            <a:custGeom>
              <a:avLst/>
              <a:gdLst>
                <a:gd name="T0" fmla="*/ 3 w 9"/>
                <a:gd name="T1" fmla="*/ 10 h 10"/>
                <a:gd name="T2" fmla="*/ 9 w 9"/>
                <a:gd name="T3" fmla="*/ 7 h 10"/>
                <a:gd name="T4" fmla="*/ 6 w 9"/>
                <a:gd name="T5" fmla="*/ 2 h 10"/>
                <a:gd name="T6" fmla="*/ 3 w 9"/>
                <a:gd name="T7" fmla="*/ 0 h 10"/>
                <a:gd name="T8" fmla="*/ 2 w 9"/>
                <a:gd name="T9" fmla="*/ 1 h 10"/>
                <a:gd name="T10" fmla="*/ 0 w 9"/>
                <a:gd name="T11" fmla="*/ 3 h 10"/>
                <a:gd name="T12" fmla="*/ 1 w 9"/>
                <a:gd name="T13" fmla="*/ 5 h 10"/>
                <a:gd name="T14" fmla="*/ 3 w 9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0">
                  <a:moveTo>
                    <a:pt x="3" y="10"/>
                  </a:moveTo>
                  <a:cubicBezTo>
                    <a:pt x="5" y="9"/>
                    <a:pt x="7" y="8"/>
                    <a:pt x="9" y="7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3" y="0"/>
                    <a:pt x="2" y="1"/>
                    <a:pt x="2" y="1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3"/>
                    <a:pt x="0" y="4"/>
                    <a:pt x="1" y="5"/>
                  </a:cubicBezTo>
                  <a:lnTo>
                    <a:pt x="3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32" name="Freeform 596"/>
            <p:cNvSpPr>
              <a:spLocks/>
            </p:cNvSpPr>
            <p:nvPr/>
          </p:nvSpPr>
          <p:spPr bwMode="auto">
            <a:xfrm>
              <a:off x="6292851" y="3409951"/>
              <a:ext cx="33338" cy="38100"/>
            </a:xfrm>
            <a:custGeom>
              <a:avLst/>
              <a:gdLst>
                <a:gd name="T0" fmla="*/ 7 w 9"/>
                <a:gd name="T1" fmla="*/ 1 h 10"/>
                <a:gd name="T2" fmla="*/ 6 w 9"/>
                <a:gd name="T3" fmla="*/ 0 h 10"/>
                <a:gd name="T4" fmla="*/ 3 w 9"/>
                <a:gd name="T5" fmla="*/ 2 h 10"/>
                <a:gd name="T6" fmla="*/ 0 w 9"/>
                <a:gd name="T7" fmla="*/ 7 h 10"/>
                <a:gd name="T8" fmla="*/ 6 w 9"/>
                <a:gd name="T9" fmla="*/ 10 h 10"/>
                <a:gd name="T10" fmla="*/ 9 w 9"/>
                <a:gd name="T11" fmla="*/ 5 h 10"/>
                <a:gd name="T12" fmla="*/ 7 w 9"/>
                <a:gd name="T1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7" y="1"/>
                  </a:moveTo>
                  <a:cubicBezTo>
                    <a:pt x="7" y="1"/>
                    <a:pt x="7" y="0"/>
                    <a:pt x="6" y="0"/>
                  </a:cubicBezTo>
                  <a:cubicBezTo>
                    <a:pt x="5" y="0"/>
                    <a:pt x="4" y="1"/>
                    <a:pt x="3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" y="8"/>
                    <a:pt x="4" y="9"/>
                    <a:pt x="6" y="10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3"/>
                    <a:pt x="9" y="2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33" name="Freeform 597"/>
            <p:cNvSpPr>
              <a:spLocks/>
            </p:cNvSpPr>
            <p:nvPr/>
          </p:nvSpPr>
          <p:spPr bwMode="auto">
            <a:xfrm>
              <a:off x="6351588" y="3475038"/>
              <a:ext cx="34925" cy="30163"/>
            </a:xfrm>
            <a:custGeom>
              <a:avLst/>
              <a:gdLst>
                <a:gd name="T0" fmla="*/ 8 w 9"/>
                <a:gd name="T1" fmla="*/ 6 h 8"/>
                <a:gd name="T2" fmla="*/ 9 w 9"/>
                <a:gd name="T3" fmla="*/ 4 h 8"/>
                <a:gd name="T4" fmla="*/ 9 w 9"/>
                <a:gd name="T5" fmla="*/ 1 h 8"/>
                <a:gd name="T6" fmla="*/ 6 w 9"/>
                <a:gd name="T7" fmla="*/ 0 h 8"/>
                <a:gd name="T8" fmla="*/ 5 w 9"/>
                <a:gd name="T9" fmla="*/ 0 h 8"/>
                <a:gd name="T10" fmla="*/ 0 w 9"/>
                <a:gd name="T11" fmla="*/ 3 h 8"/>
                <a:gd name="T12" fmla="*/ 3 w 9"/>
                <a:gd name="T13" fmla="*/ 8 h 8"/>
                <a:gd name="T14" fmla="*/ 8 w 9"/>
                <a:gd name="T1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8">
                  <a:moveTo>
                    <a:pt x="8" y="6"/>
                  </a:moveTo>
                  <a:cubicBezTo>
                    <a:pt x="8" y="5"/>
                    <a:pt x="9" y="5"/>
                    <a:pt x="9" y="4"/>
                  </a:cubicBezTo>
                  <a:cubicBezTo>
                    <a:pt x="9" y="3"/>
                    <a:pt x="9" y="2"/>
                    <a:pt x="9" y="1"/>
                  </a:cubicBezTo>
                  <a:cubicBezTo>
                    <a:pt x="8" y="1"/>
                    <a:pt x="7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5"/>
                    <a:pt x="2" y="7"/>
                    <a:pt x="3" y="8"/>
                  </a:cubicBezTo>
                  <a:lnTo>
                    <a:pt x="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34" name="Freeform 598"/>
            <p:cNvSpPr>
              <a:spLocks/>
            </p:cNvSpPr>
            <p:nvPr/>
          </p:nvSpPr>
          <p:spPr bwMode="auto">
            <a:xfrm>
              <a:off x="6078538" y="3475038"/>
              <a:ext cx="33338" cy="30163"/>
            </a:xfrm>
            <a:custGeom>
              <a:avLst/>
              <a:gdLst>
                <a:gd name="T0" fmla="*/ 3 w 9"/>
                <a:gd name="T1" fmla="*/ 0 h 8"/>
                <a:gd name="T2" fmla="*/ 0 w 9"/>
                <a:gd name="T3" fmla="*/ 1 h 8"/>
                <a:gd name="T4" fmla="*/ 0 w 9"/>
                <a:gd name="T5" fmla="*/ 4 h 8"/>
                <a:gd name="T6" fmla="*/ 1 w 9"/>
                <a:gd name="T7" fmla="*/ 6 h 8"/>
                <a:gd name="T8" fmla="*/ 6 w 9"/>
                <a:gd name="T9" fmla="*/ 8 h 8"/>
                <a:gd name="T10" fmla="*/ 9 w 9"/>
                <a:gd name="T11" fmla="*/ 3 h 8"/>
                <a:gd name="T12" fmla="*/ 4 w 9"/>
                <a:gd name="T13" fmla="*/ 0 h 8"/>
                <a:gd name="T14" fmla="*/ 3 w 9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8">
                  <a:moveTo>
                    <a:pt x="3" y="0"/>
                  </a:moveTo>
                  <a:cubicBezTo>
                    <a:pt x="2" y="0"/>
                    <a:pt x="1" y="1"/>
                    <a:pt x="0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5"/>
                    <a:pt x="1" y="5"/>
                    <a:pt x="1" y="6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9" y="3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35" name="Freeform 599"/>
            <p:cNvSpPr>
              <a:spLocks/>
            </p:cNvSpPr>
            <p:nvPr/>
          </p:nvSpPr>
          <p:spPr bwMode="auto">
            <a:xfrm>
              <a:off x="6351588" y="3635376"/>
              <a:ext cx="34925" cy="30163"/>
            </a:xfrm>
            <a:custGeom>
              <a:avLst/>
              <a:gdLst>
                <a:gd name="T0" fmla="*/ 0 w 9"/>
                <a:gd name="T1" fmla="*/ 5 h 8"/>
                <a:gd name="T2" fmla="*/ 5 w 9"/>
                <a:gd name="T3" fmla="*/ 8 h 8"/>
                <a:gd name="T4" fmla="*/ 6 w 9"/>
                <a:gd name="T5" fmla="*/ 8 h 8"/>
                <a:gd name="T6" fmla="*/ 9 w 9"/>
                <a:gd name="T7" fmla="*/ 7 h 8"/>
                <a:gd name="T8" fmla="*/ 9 w 9"/>
                <a:gd name="T9" fmla="*/ 5 h 8"/>
                <a:gd name="T10" fmla="*/ 8 w 9"/>
                <a:gd name="T11" fmla="*/ 3 h 8"/>
                <a:gd name="T12" fmla="*/ 3 w 9"/>
                <a:gd name="T13" fmla="*/ 0 h 8"/>
                <a:gd name="T14" fmla="*/ 0 w 9"/>
                <a:gd name="T15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8">
                  <a:moveTo>
                    <a:pt x="0" y="5"/>
                  </a:move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7" y="8"/>
                    <a:pt x="8" y="8"/>
                    <a:pt x="9" y="7"/>
                  </a:cubicBezTo>
                  <a:cubicBezTo>
                    <a:pt x="9" y="6"/>
                    <a:pt x="9" y="5"/>
                    <a:pt x="9" y="5"/>
                  </a:cubicBezTo>
                  <a:cubicBezTo>
                    <a:pt x="9" y="4"/>
                    <a:pt x="8" y="3"/>
                    <a:pt x="8" y="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2"/>
                    <a:pt x="1" y="3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36" name="Freeform 600"/>
            <p:cNvSpPr>
              <a:spLocks/>
            </p:cNvSpPr>
            <p:nvPr/>
          </p:nvSpPr>
          <p:spPr bwMode="auto">
            <a:xfrm>
              <a:off x="6078538" y="3635376"/>
              <a:ext cx="33338" cy="30163"/>
            </a:xfrm>
            <a:custGeom>
              <a:avLst/>
              <a:gdLst>
                <a:gd name="T0" fmla="*/ 1 w 9"/>
                <a:gd name="T1" fmla="*/ 3 h 8"/>
                <a:gd name="T2" fmla="*/ 0 w 9"/>
                <a:gd name="T3" fmla="*/ 5 h 8"/>
                <a:gd name="T4" fmla="*/ 0 w 9"/>
                <a:gd name="T5" fmla="*/ 7 h 8"/>
                <a:gd name="T6" fmla="*/ 3 w 9"/>
                <a:gd name="T7" fmla="*/ 8 h 8"/>
                <a:gd name="T8" fmla="*/ 4 w 9"/>
                <a:gd name="T9" fmla="*/ 8 h 8"/>
                <a:gd name="T10" fmla="*/ 9 w 9"/>
                <a:gd name="T11" fmla="*/ 5 h 8"/>
                <a:gd name="T12" fmla="*/ 6 w 9"/>
                <a:gd name="T13" fmla="*/ 0 h 8"/>
                <a:gd name="T14" fmla="*/ 1 w 9"/>
                <a:gd name="T15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8">
                  <a:moveTo>
                    <a:pt x="1" y="3"/>
                  </a:moveTo>
                  <a:cubicBezTo>
                    <a:pt x="1" y="3"/>
                    <a:pt x="0" y="4"/>
                    <a:pt x="0" y="5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1" y="8"/>
                    <a:pt x="2" y="8"/>
                    <a:pt x="3" y="8"/>
                  </a:cubicBezTo>
                  <a:cubicBezTo>
                    <a:pt x="3" y="8"/>
                    <a:pt x="4" y="8"/>
                    <a:pt x="4" y="8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3"/>
                    <a:pt x="7" y="2"/>
                    <a:pt x="6" y="0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37" name="Freeform 601"/>
            <p:cNvSpPr>
              <a:spLocks/>
            </p:cNvSpPr>
            <p:nvPr/>
          </p:nvSpPr>
          <p:spPr bwMode="auto">
            <a:xfrm>
              <a:off x="6292851" y="3692526"/>
              <a:ext cx="33338" cy="36513"/>
            </a:xfrm>
            <a:custGeom>
              <a:avLst/>
              <a:gdLst>
                <a:gd name="T0" fmla="*/ 6 w 9"/>
                <a:gd name="T1" fmla="*/ 0 h 10"/>
                <a:gd name="T2" fmla="*/ 0 w 9"/>
                <a:gd name="T3" fmla="*/ 3 h 10"/>
                <a:gd name="T4" fmla="*/ 3 w 9"/>
                <a:gd name="T5" fmla="*/ 8 h 10"/>
                <a:gd name="T6" fmla="*/ 6 w 9"/>
                <a:gd name="T7" fmla="*/ 10 h 10"/>
                <a:gd name="T8" fmla="*/ 7 w 9"/>
                <a:gd name="T9" fmla="*/ 9 h 10"/>
                <a:gd name="T10" fmla="*/ 9 w 9"/>
                <a:gd name="T11" fmla="*/ 5 h 10"/>
                <a:gd name="T12" fmla="*/ 6 w 9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6" y="0"/>
                  </a:moveTo>
                  <a:cubicBezTo>
                    <a:pt x="4" y="1"/>
                    <a:pt x="2" y="2"/>
                    <a:pt x="0" y="3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9"/>
                    <a:pt x="5" y="10"/>
                    <a:pt x="6" y="10"/>
                  </a:cubicBezTo>
                  <a:cubicBezTo>
                    <a:pt x="7" y="10"/>
                    <a:pt x="7" y="10"/>
                    <a:pt x="7" y="9"/>
                  </a:cubicBezTo>
                  <a:cubicBezTo>
                    <a:pt x="9" y="9"/>
                    <a:pt x="9" y="7"/>
                    <a:pt x="9" y="5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38" name="Freeform 602"/>
            <p:cNvSpPr>
              <a:spLocks/>
            </p:cNvSpPr>
            <p:nvPr/>
          </p:nvSpPr>
          <p:spPr bwMode="auto">
            <a:xfrm>
              <a:off x="6138863" y="3692526"/>
              <a:ext cx="33338" cy="36513"/>
            </a:xfrm>
            <a:custGeom>
              <a:avLst/>
              <a:gdLst>
                <a:gd name="T0" fmla="*/ 1 w 9"/>
                <a:gd name="T1" fmla="*/ 5 h 10"/>
                <a:gd name="T2" fmla="*/ 0 w 9"/>
                <a:gd name="T3" fmla="*/ 8 h 10"/>
                <a:gd name="T4" fmla="*/ 2 w 9"/>
                <a:gd name="T5" fmla="*/ 9 h 10"/>
                <a:gd name="T6" fmla="*/ 3 w 9"/>
                <a:gd name="T7" fmla="*/ 10 h 10"/>
                <a:gd name="T8" fmla="*/ 6 w 9"/>
                <a:gd name="T9" fmla="*/ 8 h 10"/>
                <a:gd name="T10" fmla="*/ 9 w 9"/>
                <a:gd name="T11" fmla="*/ 3 h 10"/>
                <a:gd name="T12" fmla="*/ 3 w 9"/>
                <a:gd name="T13" fmla="*/ 0 h 10"/>
                <a:gd name="T14" fmla="*/ 1 w 9"/>
                <a:gd name="T1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0">
                  <a:moveTo>
                    <a:pt x="1" y="5"/>
                  </a:moveTo>
                  <a:cubicBezTo>
                    <a:pt x="0" y="6"/>
                    <a:pt x="0" y="7"/>
                    <a:pt x="0" y="8"/>
                  </a:cubicBezTo>
                  <a:cubicBezTo>
                    <a:pt x="0" y="8"/>
                    <a:pt x="1" y="9"/>
                    <a:pt x="2" y="9"/>
                  </a:cubicBezTo>
                  <a:cubicBezTo>
                    <a:pt x="2" y="10"/>
                    <a:pt x="3" y="10"/>
                    <a:pt x="3" y="10"/>
                  </a:cubicBezTo>
                  <a:cubicBezTo>
                    <a:pt x="4" y="10"/>
                    <a:pt x="5" y="9"/>
                    <a:pt x="6" y="8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7" y="2"/>
                    <a:pt x="5" y="1"/>
                    <a:pt x="3" y="0"/>
                  </a:cubicBezTo>
                  <a:lnTo>
                    <a:pt x="1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39" name="Oval 603"/>
            <p:cNvSpPr>
              <a:spLocks noChangeArrowheads="1"/>
            </p:cNvSpPr>
            <p:nvPr/>
          </p:nvSpPr>
          <p:spPr bwMode="auto">
            <a:xfrm>
              <a:off x="6213476" y="3552826"/>
              <a:ext cx="33338" cy="381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40" name="Freeform 604"/>
            <p:cNvSpPr>
              <a:spLocks/>
            </p:cNvSpPr>
            <p:nvPr/>
          </p:nvSpPr>
          <p:spPr bwMode="auto">
            <a:xfrm>
              <a:off x="6164263" y="3455988"/>
              <a:ext cx="82550" cy="96838"/>
            </a:xfrm>
            <a:custGeom>
              <a:avLst/>
              <a:gdLst>
                <a:gd name="T0" fmla="*/ 22 w 22"/>
                <a:gd name="T1" fmla="*/ 25 h 26"/>
                <a:gd name="T2" fmla="*/ 21 w 22"/>
                <a:gd name="T3" fmla="*/ 7 h 26"/>
                <a:gd name="T4" fmla="*/ 18 w 22"/>
                <a:gd name="T5" fmla="*/ 3 h 26"/>
                <a:gd name="T6" fmla="*/ 14 w 22"/>
                <a:gd name="T7" fmla="*/ 7 h 26"/>
                <a:gd name="T8" fmla="*/ 14 w 22"/>
                <a:gd name="T9" fmla="*/ 17 h 26"/>
                <a:gd name="T10" fmla="*/ 5 w 22"/>
                <a:gd name="T11" fmla="*/ 1 h 26"/>
                <a:gd name="T12" fmla="*/ 2 w 22"/>
                <a:gd name="T13" fmla="*/ 1 h 26"/>
                <a:gd name="T14" fmla="*/ 1 w 22"/>
                <a:gd name="T15" fmla="*/ 4 h 26"/>
                <a:gd name="T16" fmla="*/ 13 w 22"/>
                <a:gd name="T17" fmla="*/ 26 h 26"/>
                <a:gd name="T18" fmla="*/ 18 w 22"/>
                <a:gd name="T19" fmla="*/ 24 h 26"/>
                <a:gd name="T20" fmla="*/ 22 w 22"/>
                <a:gd name="T21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26">
                  <a:moveTo>
                    <a:pt x="22" y="25"/>
                  </a:moveTo>
                  <a:cubicBezTo>
                    <a:pt x="21" y="7"/>
                    <a:pt x="21" y="7"/>
                    <a:pt x="21" y="7"/>
                  </a:cubicBezTo>
                  <a:cubicBezTo>
                    <a:pt x="21" y="5"/>
                    <a:pt x="20" y="3"/>
                    <a:pt x="18" y="3"/>
                  </a:cubicBezTo>
                  <a:cubicBezTo>
                    <a:pt x="15" y="3"/>
                    <a:pt x="14" y="5"/>
                    <a:pt x="14" y="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1" y="1"/>
                    <a:pt x="0" y="3"/>
                    <a:pt x="1" y="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4" y="24"/>
                    <a:pt x="16" y="24"/>
                    <a:pt x="18" y="24"/>
                  </a:cubicBezTo>
                  <a:cubicBezTo>
                    <a:pt x="19" y="24"/>
                    <a:pt x="21" y="24"/>
                    <a:pt x="22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  <p:sp>
        <p:nvSpPr>
          <p:cNvPr id="41" name="TextBox 53"/>
          <p:cNvSpPr txBox="1"/>
          <p:nvPr/>
        </p:nvSpPr>
        <p:spPr>
          <a:xfrm>
            <a:off x="961066" y="4736669"/>
            <a:ext cx="165618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您的内容打在这里，或者通过复制您的文本后，在此框中选择粘贴。</a:t>
            </a:r>
          </a:p>
        </p:txBody>
      </p:sp>
      <p:sp>
        <p:nvSpPr>
          <p:cNvPr id="42" name="TextBox 54"/>
          <p:cNvSpPr txBox="1"/>
          <p:nvPr/>
        </p:nvSpPr>
        <p:spPr>
          <a:xfrm>
            <a:off x="961063" y="4385922"/>
            <a:ext cx="1313781" cy="323165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45" name="TextBox 55"/>
          <p:cNvSpPr txBox="1"/>
          <p:nvPr/>
        </p:nvSpPr>
        <p:spPr>
          <a:xfrm>
            <a:off x="961064" y="3975486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01.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46" name="TextBox 75"/>
          <p:cNvSpPr txBox="1"/>
          <p:nvPr/>
        </p:nvSpPr>
        <p:spPr>
          <a:xfrm>
            <a:off x="3049297" y="5860396"/>
            <a:ext cx="165618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您的内容打在这里，或者通过复制您的文本后，在此框中选择粘贴。</a:t>
            </a:r>
          </a:p>
        </p:txBody>
      </p:sp>
      <p:sp>
        <p:nvSpPr>
          <p:cNvPr id="47" name="TextBox 76"/>
          <p:cNvSpPr txBox="1"/>
          <p:nvPr/>
        </p:nvSpPr>
        <p:spPr>
          <a:xfrm>
            <a:off x="3049294" y="5509649"/>
            <a:ext cx="1313781" cy="323165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400" b="1" dirty="0">
                <a:solidFill>
                  <a:srgbClr val="537285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48" name="TextBox 77"/>
          <p:cNvSpPr txBox="1"/>
          <p:nvPr/>
        </p:nvSpPr>
        <p:spPr>
          <a:xfrm>
            <a:off x="3049294" y="5099213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02.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49" name="TextBox 95"/>
          <p:cNvSpPr txBox="1"/>
          <p:nvPr/>
        </p:nvSpPr>
        <p:spPr>
          <a:xfrm>
            <a:off x="5385954" y="5214191"/>
            <a:ext cx="165618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您的内容打在这里，或者通过复制您的文本后，在此框中选择粘贴。</a:t>
            </a:r>
          </a:p>
        </p:txBody>
      </p:sp>
      <p:sp>
        <p:nvSpPr>
          <p:cNvPr id="50" name="TextBox 96"/>
          <p:cNvSpPr txBox="1"/>
          <p:nvPr/>
        </p:nvSpPr>
        <p:spPr>
          <a:xfrm>
            <a:off x="5385952" y="4863444"/>
            <a:ext cx="1313781" cy="323165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400" b="1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51" name="TextBox 97"/>
          <p:cNvSpPr txBox="1"/>
          <p:nvPr/>
        </p:nvSpPr>
        <p:spPr>
          <a:xfrm>
            <a:off x="5385952" y="4453008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03.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52" name="TextBox 115"/>
          <p:cNvSpPr txBox="1"/>
          <p:nvPr/>
        </p:nvSpPr>
        <p:spPr>
          <a:xfrm>
            <a:off x="7657809" y="4748873"/>
            <a:ext cx="165618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您的内容打在这里，或者通过复制您的文本后，在此框中选择粘贴。</a:t>
            </a:r>
          </a:p>
        </p:txBody>
      </p:sp>
      <p:sp>
        <p:nvSpPr>
          <p:cNvPr id="53" name="TextBox 116"/>
          <p:cNvSpPr txBox="1"/>
          <p:nvPr/>
        </p:nvSpPr>
        <p:spPr>
          <a:xfrm>
            <a:off x="7657805" y="4398126"/>
            <a:ext cx="1313781" cy="323165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400" b="1" dirty="0">
                <a:solidFill>
                  <a:srgbClr val="537285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54" name="TextBox 117"/>
          <p:cNvSpPr txBox="1"/>
          <p:nvPr/>
        </p:nvSpPr>
        <p:spPr>
          <a:xfrm>
            <a:off x="7657808" y="3987690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04.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55" name="TextBox 135"/>
          <p:cNvSpPr txBox="1"/>
          <p:nvPr/>
        </p:nvSpPr>
        <p:spPr>
          <a:xfrm>
            <a:off x="9723658" y="5799121"/>
            <a:ext cx="165618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您的内容打在这里，或者通过复制您的文本后，在此框中选择粘贴。</a:t>
            </a:r>
          </a:p>
        </p:txBody>
      </p:sp>
      <p:sp>
        <p:nvSpPr>
          <p:cNvPr id="56" name="TextBox 136"/>
          <p:cNvSpPr txBox="1"/>
          <p:nvPr/>
        </p:nvSpPr>
        <p:spPr>
          <a:xfrm>
            <a:off x="9723655" y="5448374"/>
            <a:ext cx="1313781" cy="323165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400" b="1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57" name="TextBox 137"/>
          <p:cNvSpPr txBox="1"/>
          <p:nvPr/>
        </p:nvSpPr>
        <p:spPr>
          <a:xfrm>
            <a:off x="9723656" y="5037938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05.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10947525" y="2997658"/>
            <a:ext cx="272427" cy="345114"/>
            <a:chOff x="8950326" y="1212851"/>
            <a:chExt cx="636588" cy="80645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59" name="Freeform 605"/>
            <p:cNvSpPr>
              <a:spLocks/>
            </p:cNvSpPr>
            <p:nvPr/>
          </p:nvSpPr>
          <p:spPr bwMode="auto">
            <a:xfrm>
              <a:off x="9040813" y="1787526"/>
              <a:ext cx="71438" cy="231775"/>
            </a:xfrm>
            <a:custGeom>
              <a:avLst/>
              <a:gdLst>
                <a:gd name="T0" fmla="*/ 0 w 19"/>
                <a:gd name="T1" fmla="*/ 0 h 62"/>
                <a:gd name="T2" fmla="*/ 2 w 19"/>
                <a:gd name="T3" fmla="*/ 62 h 62"/>
                <a:gd name="T4" fmla="*/ 19 w 19"/>
                <a:gd name="T5" fmla="*/ 62 h 62"/>
                <a:gd name="T6" fmla="*/ 19 w 19"/>
                <a:gd name="T7" fmla="*/ 0 h 62"/>
                <a:gd name="T8" fmla="*/ 0 w 19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62">
                  <a:moveTo>
                    <a:pt x="0" y="0"/>
                  </a:moveTo>
                  <a:cubicBezTo>
                    <a:pt x="2" y="62"/>
                    <a:pt x="2" y="62"/>
                    <a:pt x="2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9" y="41"/>
                    <a:pt x="19" y="0"/>
                    <a:pt x="19" y="0"/>
                  </a:cubicBezTo>
                  <a:cubicBezTo>
                    <a:pt x="19" y="0"/>
                    <a:pt x="7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60" name="Freeform 606"/>
            <p:cNvSpPr>
              <a:spLocks/>
            </p:cNvSpPr>
            <p:nvPr/>
          </p:nvSpPr>
          <p:spPr bwMode="auto">
            <a:xfrm>
              <a:off x="9120188" y="1787526"/>
              <a:ext cx="36513" cy="231775"/>
            </a:xfrm>
            <a:custGeom>
              <a:avLst/>
              <a:gdLst>
                <a:gd name="T0" fmla="*/ 0 w 10"/>
                <a:gd name="T1" fmla="*/ 0 h 62"/>
                <a:gd name="T2" fmla="*/ 1 w 10"/>
                <a:gd name="T3" fmla="*/ 62 h 62"/>
                <a:gd name="T4" fmla="*/ 10 w 10"/>
                <a:gd name="T5" fmla="*/ 62 h 62"/>
                <a:gd name="T6" fmla="*/ 10 w 10"/>
                <a:gd name="T7" fmla="*/ 0 h 62"/>
                <a:gd name="T8" fmla="*/ 0 w 10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2">
                  <a:moveTo>
                    <a:pt x="0" y="0"/>
                  </a:moveTo>
                  <a:cubicBezTo>
                    <a:pt x="1" y="62"/>
                    <a:pt x="1" y="62"/>
                    <a:pt x="1" y="62"/>
                  </a:cubicBezTo>
                  <a:cubicBezTo>
                    <a:pt x="10" y="62"/>
                    <a:pt x="10" y="62"/>
                    <a:pt x="10" y="62"/>
                  </a:cubicBezTo>
                  <a:cubicBezTo>
                    <a:pt x="10" y="41"/>
                    <a:pt x="10" y="0"/>
                    <a:pt x="10" y="0"/>
                  </a:cubicBezTo>
                  <a:cubicBezTo>
                    <a:pt x="10" y="0"/>
                    <a:pt x="4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61" name="Freeform 607"/>
            <p:cNvSpPr>
              <a:spLocks/>
            </p:cNvSpPr>
            <p:nvPr/>
          </p:nvSpPr>
          <p:spPr bwMode="auto">
            <a:xfrm>
              <a:off x="9032876" y="1438276"/>
              <a:ext cx="106363" cy="120650"/>
            </a:xfrm>
            <a:custGeom>
              <a:avLst/>
              <a:gdLst>
                <a:gd name="T0" fmla="*/ 25 w 28"/>
                <a:gd name="T1" fmla="*/ 11 h 32"/>
                <a:gd name="T2" fmla="*/ 20 w 28"/>
                <a:gd name="T3" fmla="*/ 30 h 32"/>
                <a:gd name="T4" fmla="*/ 3 w 28"/>
                <a:gd name="T5" fmla="*/ 21 h 32"/>
                <a:gd name="T6" fmla="*/ 9 w 28"/>
                <a:gd name="T7" fmla="*/ 2 h 32"/>
                <a:gd name="T8" fmla="*/ 25 w 28"/>
                <a:gd name="T9" fmla="*/ 1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2">
                  <a:moveTo>
                    <a:pt x="25" y="11"/>
                  </a:moveTo>
                  <a:cubicBezTo>
                    <a:pt x="28" y="19"/>
                    <a:pt x="26" y="27"/>
                    <a:pt x="20" y="30"/>
                  </a:cubicBezTo>
                  <a:cubicBezTo>
                    <a:pt x="14" y="32"/>
                    <a:pt x="6" y="28"/>
                    <a:pt x="3" y="21"/>
                  </a:cubicBezTo>
                  <a:cubicBezTo>
                    <a:pt x="0" y="13"/>
                    <a:pt x="2" y="5"/>
                    <a:pt x="9" y="2"/>
                  </a:cubicBezTo>
                  <a:cubicBezTo>
                    <a:pt x="15" y="0"/>
                    <a:pt x="22" y="4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62" name="Rectangle 608"/>
            <p:cNvSpPr>
              <a:spLocks noChangeArrowheads="1"/>
            </p:cNvSpPr>
            <p:nvPr/>
          </p:nvSpPr>
          <p:spPr bwMode="auto">
            <a:xfrm>
              <a:off x="9112251" y="1708151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63" name="Freeform 609"/>
            <p:cNvSpPr>
              <a:spLocks/>
            </p:cNvSpPr>
            <p:nvPr/>
          </p:nvSpPr>
          <p:spPr bwMode="auto">
            <a:xfrm>
              <a:off x="8950326" y="1449388"/>
              <a:ext cx="319088" cy="363538"/>
            </a:xfrm>
            <a:custGeom>
              <a:avLst/>
              <a:gdLst>
                <a:gd name="T0" fmla="*/ 69 w 85"/>
                <a:gd name="T1" fmla="*/ 0 h 97"/>
                <a:gd name="T2" fmla="*/ 63 w 85"/>
                <a:gd name="T3" fmla="*/ 23 h 97"/>
                <a:gd name="T4" fmla="*/ 46 w 85"/>
                <a:gd name="T5" fmla="*/ 28 h 97"/>
                <a:gd name="T6" fmla="*/ 45 w 85"/>
                <a:gd name="T7" fmla="*/ 28 h 97"/>
                <a:gd name="T8" fmla="*/ 49 w 85"/>
                <a:gd name="T9" fmla="*/ 33 h 97"/>
                <a:gd name="T10" fmla="*/ 45 w 85"/>
                <a:gd name="T11" fmla="*/ 37 h 97"/>
                <a:gd name="T12" fmla="*/ 48 w 85"/>
                <a:gd name="T13" fmla="*/ 42 h 97"/>
                <a:gd name="T14" fmla="*/ 43 w 85"/>
                <a:gd name="T15" fmla="*/ 69 h 97"/>
                <a:gd name="T16" fmla="*/ 43 w 85"/>
                <a:gd name="T17" fmla="*/ 69 h 97"/>
                <a:gd name="T18" fmla="*/ 43 w 85"/>
                <a:gd name="T19" fmla="*/ 69 h 97"/>
                <a:gd name="T20" fmla="*/ 43 w 85"/>
                <a:gd name="T21" fmla="*/ 69 h 97"/>
                <a:gd name="T22" fmla="*/ 43 w 85"/>
                <a:gd name="T23" fmla="*/ 69 h 97"/>
                <a:gd name="T24" fmla="*/ 33 w 85"/>
                <a:gd name="T25" fmla="*/ 43 h 97"/>
                <a:gd name="T26" fmla="*/ 34 w 85"/>
                <a:gd name="T27" fmla="*/ 38 h 97"/>
                <a:gd name="T28" fmla="*/ 30 w 85"/>
                <a:gd name="T29" fmla="*/ 35 h 97"/>
                <a:gd name="T30" fmla="*/ 33 w 85"/>
                <a:gd name="T31" fmla="*/ 30 h 97"/>
                <a:gd name="T32" fmla="*/ 22 w 85"/>
                <a:gd name="T33" fmla="*/ 32 h 97"/>
                <a:gd name="T34" fmla="*/ 19 w 85"/>
                <a:gd name="T35" fmla="*/ 36 h 97"/>
                <a:gd name="T36" fmla="*/ 6 w 85"/>
                <a:gd name="T37" fmla="*/ 63 h 97"/>
                <a:gd name="T38" fmla="*/ 0 w 85"/>
                <a:gd name="T39" fmla="*/ 94 h 97"/>
                <a:gd name="T40" fmla="*/ 17 w 85"/>
                <a:gd name="T41" fmla="*/ 97 h 97"/>
                <a:gd name="T42" fmla="*/ 20 w 85"/>
                <a:gd name="T43" fmla="*/ 69 h 97"/>
                <a:gd name="T44" fmla="*/ 21 w 85"/>
                <a:gd name="T45" fmla="*/ 66 h 97"/>
                <a:gd name="T46" fmla="*/ 23 w 85"/>
                <a:gd name="T47" fmla="*/ 95 h 97"/>
                <a:gd name="T48" fmla="*/ 23 w 85"/>
                <a:gd name="T49" fmla="*/ 96 h 97"/>
                <a:gd name="T50" fmla="*/ 58 w 85"/>
                <a:gd name="T51" fmla="*/ 93 h 97"/>
                <a:gd name="T52" fmla="*/ 58 w 85"/>
                <a:gd name="T53" fmla="*/ 93 h 97"/>
                <a:gd name="T54" fmla="*/ 53 w 85"/>
                <a:gd name="T55" fmla="*/ 41 h 97"/>
                <a:gd name="T56" fmla="*/ 62 w 85"/>
                <a:gd name="T57" fmla="*/ 39 h 97"/>
                <a:gd name="T58" fmla="*/ 71 w 85"/>
                <a:gd name="T59" fmla="*/ 37 h 97"/>
                <a:gd name="T60" fmla="*/ 72 w 85"/>
                <a:gd name="T61" fmla="*/ 37 h 97"/>
                <a:gd name="T62" fmla="*/ 77 w 85"/>
                <a:gd name="T63" fmla="*/ 31 h 97"/>
                <a:gd name="T64" fmla="*/ 77 w 85"/>
                <a:gd name="T65" fmla="*/ 31 h 97"/>
                <a:gd name="T66" fmla="*/ 77 w 85"/>
                <a:gd name="T67" fmla="*/ 31 h 97"/>
                <a:gd name="T68" fmla="*/ 77 w 85"/>
                <a:gd name="T69" fmla="*/ 31 h 97"/>
                <a:gd name="T70" fmla="*/ 77 w 85"/>
                <a:gd name="T71" fmla="*/ 30 h 97"/>
                <a:gd name="T72" fmla="*/ 78 w 85"/>
                <a:gd name="T73" fmla="*/ 29 h 97"/>
                <a:gd name="T74" fmla="*/ 85 w 85"/>
                <a:gd name="T75" fmla="*/ 4 h 97"/>
                <a:gd name="T76" fmla="*/ 69 w 85"/>
                <a:gd name="T7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" h="97">
                  <a:moveTo>
                    <a:pt x="69" y="0"/>
                  </a:moveTo>
                  <a:cubicBezTo>
                    <a:pt x="63" y="23"/>
                    <a:pt x="63" y="23"/>
                    <a:pt x="63" y="23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8"/>
                    <a:pt x="46" y="28"/>
                    <a:pt x="45" y="28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1" y="31"/>
                    <a:pt x="23" y="32"/>
                    <a:pt x="22" y="32"/>
                  </a:cubicBezTo>
                  <a:cubicBezTo>
                    <a:pt x="21" y="32"/>
                    <a:pt x="20" y="35"/>
                    <a:pt x="19" y="36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3" y="77"/>
                    <a:pt x="2" y="84"/>
                    <a:pt x="0" y="94"/>
                  </a:cubicBezTo>
                  <a:cubicBezTo>
                    <a:pt x="6" y="95"/>
                    <a:pt x="12" y="96"/>
                    <a:pt x="17" y="97"/>
                  </a:cubicBezTo>
                  <a:cubicBezTo>
                    <a:pt x="18" y="88"/>
                    <a:pt x="20" y="74"/>
                    <a:pt x="20" y="69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22" y="76"/>
                    <a:pt x="23" y="86"/>
                    <a:pt x="23" y="95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35" y="95"/>
                    <a:pt x="46" y="94"/>
                    <a:pt x="58" y="93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7" y="75"/>
                    <a:pt x="55" y="58"/>
                    <a:pt x="53" y="41"/>
                  </a:cubicBezTo>
                  <a:cubicBezTo>
                    <a:pt x="62" y="39"/>
                    <a:pt x="62" y="39"/>
                    <a:pt x="62" y="39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2" y="37"/>
                    <a:pt x="72" y="37"/>
                    <a:pt x="72" y="37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8" y="29"/>
                    <a:pt x="78" y="29"/>
                    <a:pt x="78" y="29"/>
                  </a:cubicBezTo>
                  <a:cubicBezTo>
                    <a:pt x="85" y="4"/>
                    <a:pt x="85" y="4"/>
                    <a:pt x="85" y="4"/>
                  </a:cubicBezTo>
                  <a:cubicBezTo>
                    <a:pt x="80" y="3"/>
                    <a:pt x="74" y="1"/>
                    <a:pt x="6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64" name="Freeform 610"/>
            <p:cNvSpPr>
              <a:spLocks/>
            </p:cNvSpPr>
            <p:nvPr/>
          </p:nvSpPr>
          <p:spPr bwMode="auto">
            <a:xfrm>
              <a:off x="9090026" y="1558926"/>
              <a:ext cx="19050" cy="33338"/>
            </a:xfrm>
            <a:custGeom>
              <a:avLst/>
              <a:gdLst>
                <a:gd name="T0" fmla="*/ 9 w 12"/>
                <a:gd name="T1" fmla="*/ 0 h 21"/>
                <a:gd name="T2" fmla="*/ 12 w 12"/>
                <a:gd name="T3" fmla="*/ 11 h 21"/>
                <a:gd name="T4" fmla="*/ 7 w 12"/>
                <a:gd name="T5" fmla="*/ 21 h 21"/>
                <a:gd name="T6" fmla="*/ 0 w 12"/>
                <a:gd name="T7" fmla="*/ 14 h 21"/>
                <a:gd name="T8" fmla="*/ 2 w 12"/>
                <a:gd name="T9" fmla="*/ 0 h 21"/>
                <a:gd name="T10" fmla="*/ 9 w 12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21">
                  <a:moveTo>
                    <a:pt x="9" y="0"/>
                  </a:moveTo>
                  <a:lnTo>
                    <a:pt x="12" y="11"/>
                  </a:lnTo>
                  <a:lnTo>
                    <a:pt x="7" y="21"/>
                  </a:lnTo>
                  <a:lnTo>
                    <a:pt x="0" y="14"/>
                  </a:lnTo>
                  <a:lnTo>
                    <a:pt x="2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65" name="Freeform 611"/>
            <p:cNvSpPr>
              <a:spLocks/>
            </p:cNvSpPr>
            <p:nvPr/>
          </p:nvSpPr>
          <p:spPr bwMode="auto">
            <a:xfrm>
              <a:off x="9093201" y="1581151"/>
              <a:ext cx="30163" cy="138113"/>
            </a:xfrm>
            <a:custGeom>
              <a:avLst/>
              <a:gdLst>
                <a:gd name="T0" fmla="*/ 10 w 19"/>
                <a:gd name="T1" fmla="*/ 0 h 87"/>
                <a:gd name="T2" fmla="*/ 19 w 19"/>
                <a:gd name="T3" fmla="*/ 80 h 87"/>
                <a:gd name="T4" fmla="*/ 12 w 19"/>
                <a:gd name="T5" fmla="*/ 87 h 87"/>
                <a:gd name="T6" fmla="*/ 5 w 19"/>
                <a:gd name="T7" fmla="*/ 80 h 87"/>
                <a:gd name="T8" fmla="*/ 0 w 19"/>
                <a:gd name="T9" fmla="*/ 0 h 87"/>
                <a:gd name="T10" fmla="*/ 10 w 19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87">
                  <a:moveTo>
                    <a:pt x="10" y="0"/>
                  </a:moveTo>
                  <a:lnTo>
                    <a:pt x="19" y="80"/>
                  </a:lnTo>
                  <a:lnTo>
                    <a:pt x="12" y="87"/>
                  </a:lnTo>
                  <a:lnTo>
                    <a:pt x="5" y="80"/>
                  </a:lnTo>
                  <a:lnTo>
                    <a:pt x="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66" name="Freeform 612"/>
            <p:cNvSpPr>
              <a:spLocks/>
            </p:cNvSpPr>
            <p:nvPr/>
          </p:nvSpPr>
          <p:spPr bwMode="auto">
            <a:xfrm>
              <a:off x="9434513" y="1787526"/>
              <a:ext cx="71438" cy="231775"/>
            </a:xfrm>
            <a:custGeom>
              <a:avLst/>
              <a:gdLst>
                <a:gd name="T0" fmla="*/ 0 w 19"/>
                <a:gd name="T1" fmla="*/ 0 h 62"/>
                <a:gd name="T2" fmla="*/ 2 w 19"/>
                <a:gd name="T3" fmla="*/ 62 h 62"/>
                <a:gd name="T4" fmla="*/ 19 w 19"/>
                <a:gd name="T5" fmla="*/ 62 h 62"/>
                <a:gd name="T6" fmla="*/ 19 w 19"/>
                <a:gd name="T7" fmla="*/ 0 h 62"/>
                <a:gd name="T8" fmla="*/ 0 w 19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62">
                  <a:moveTo>
                    <a:pt x="0" y="0"/>
                  </a:moveTo>
                  <a:cubicBezTo>
                    <a:pt x="2" y="62"/>
                    <a:pt x="2" y="62"/>
                    <a:pt x="2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9" y="41"/>
                    <a:pt x="19" y="0"/>
                    <a:pt x="19" y="0"/>
                  </a:cubicBezTo>
                  <a:cubicBezTo>
                    <a:pt x="19" y="0"/>
                    <a:pt x="7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67" name="Freeform 613"/>
            <p:cNvSpPr>
              <a:spLocks/>
            </p:cNvSpPr>
            <p:nvPr/>
          </p:nvSpPr>
          <p:spPr bwMode="auto">
            <a:xfrm>
              <a:off x="9390063" y="1787526"/>
              <a:ext cx="36513" cy="231775"/>
            </a:xfrm>
            <a:custGeom>
              <a:avLst/>
              <a:gdLst>
                <a:gd name="T0" fmla="*/ 0 w 10"/>
                <a:gd name="T1" fmla="*/ 0 h 62"/>
                <a:gd name="T2" fmla="*/ 1 w 10"/>
                <a:gd name="T3" fmla="*/ 62 h 62"/>
                <a:gd name="T4" fmla="*/ 10 w 10"/>
                <a:gd name="T5" fmla="*/ 62 h 62"/>
                <a:gd name="T6" fmla="*/ 10 w 10"/>
                <a:gd name="T7" fmla="*/ 0 h 62"/>
                <a:gd name="T8" fmla="*/ 0 w 10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2">
                  <a:moveTo>
                    <a:pt x="0" y="0"/>
                  </a:moveTo>
                  <a:cubicBezTo>
                    <a:pt x="1" y="62"/>
                    <a:pt x="1" y="62"/>
                    <a:pt x="1" y="62"/>
                  </a:cubicBezTo>
                  <a:cubicBezTo>
                    <a:pt x="10" y="62"/>
                    <a:pt x="10" y="62"/>
                    <a:pt x="10" y="62"/>
                  </a:cubicBezTo>
                  <a:cubicBezTo>
                    <a:pt x="10" y="41"/>
                    <a:pt x="10" y="0"/>
                    <a:pt x="10" y="0"/>
                  </a:cubicBezTo>
                  <a:cubicBezTo>
                    <a:pt x="10" y="0"/>
                    <a:pt x="4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68" name="Freeform 614"/>
            <p:cNvSpPr>
              <a:spLocks/>
            </p:cNvSpPr>
            <p:nvPr/>
          </p:nvSpPr>
          <p:spPr bwMode="auto">
            <a:xfrm>
              <a:off x="9409113" y="1438276"/>
              <a:ext cx="104775" cy="120650"/>
            </a:xfrm>
            <a:custGeom>
              <a:avLst/>
              <a:gdLst>
                <a:gd name="T0" fmla="*/ 3 w 28"/>
                <a:gd name="T1" fmla="*/ 11 h 32"/>
                <a:gd name="T2" fmla="*/ 8 w 28"/>
                <a:gd name="T3" fmla="*/ 30 h 32"/>
                <a:gd name="T4" fmla="*/ 25 w 28"/>
                <a:gd name="T5" fmla="*/ 21 h 32"/>
                <a:gd name="T6" fmla="*/ 20 w 28"/>
                <a:gd name="T7" fmla="*/ 2 h 32"/>
                <a:gd name="T8" fmla="*/ 3 w 28"/>
                <a:gd name="T9" fmla="*/ 1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2">
                  <a:moveTo>
                    <a:pt x="3" y="11"/>
                  </a:moveTo>
                  <a:cubicBezTo>
                    <a:pt x="0" y="19"/>
                    <a:pt x="2" y="27"/>
                    <a:pt x="8" y="30"/>
                  </a:cubicBezTo>
                  <a:cubicBezTo>
                    <a:pt x="14" y="32"/>
                    <a:pt x="22" y="28"/>
                    <a:pt x="25" y="21"/>
                  </a:cubicBezTo>
                  <a:cubicBezTo>
                    <a:pt x="28" y="13"/>
                    <a:pt x="26" y="5"/>
                    <a:pt x="20" y="2"/>
                  </a:cubicBezTo>
                  <a:cubicBezTo>
                    <a:pt x="14" y="0"/>
                    <a:pt x="6" y="4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69" name="Rectangle 615"/>
            <p:cNvSpPr>
              <a:spLocks noChangeArrowheads="1"/>
            </p:cNvSpPr>
            <p:nvPr/>
          </p:nvSpPr>
          <p:spPr bwMode="auto">
            <a:xfrm>
              <a:off x="9585326" y="1670051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70" name="Rectangle 616"/>
            <p:cNvSpPr>
              <a:spLocks noChangeArrowheads="1"/>
            </p:cNvSpPr>
            <p:nvPr/>
          </p:nvSpPr>
          <p:spPr bwMode="auto">
            <a:xfrm>
              <a:off x="9434513" y="1708151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71" name="Freeform 617"/>
            <p:cNvSpPr>
              <a:spLocks noEditPoints="1"/>
            </p:cNvSpPr>
            <p:nvPr/>
          </p:nvSpPr>
          <p:spPr bwMode="auto">
            <a:xfrm>
              <a:off x="9255126" y="1441451"/>
              <a:ext cx="330200" cy="371475"/>
            </a:xfrm>
            <a:custGeom>
              <a:avLst/>
              <a:gdLst>
                <a:gd name="T0" fmla="*/ 88 w 88"/>
                <a:gd name="T1" fmla="*/ 62 h 99"/>
                <a:gd name="T2" fmla="*/ 86 w 88"/>
                <a:gd name="T3" fmla="*/ 60 h 99"/>
                <a:gd name="T4" fmla="*/ 84 w 88"/>
                <a:gd name="T5" fmla="*/ 57 h 99"/>
                <a:gd name="T6" fmla="*/ 80 w 88"/>
                <a:gd name="T7" fmla="*/ 50 h 99"/>
                <a:gd name="T8" fmla="*/ 72 w 88"/>
                <a:gd name="T9" fmla="*/ 37 h 99"/>
                <a:gd name="T10" fmla="*/ 70 w 88"/>
                <a:gd name="T11" fmla="*/ 35 h 99"/>
                <a:gd name="T12" fmla="*/ 69 w 88"/>
                <a:gd name="T13" fmla="*/ 34 h 99"/>
                <a:gd name="T14" fmla="*/ 69 w 88"/>
                <a:gd name="T15" fmla="*/ 34 h 99"/>
                <a:gd name="T16" fmla="*/ 57 w 88"/>
                <a:gd name="T17" fmla="*/ 32 h 99"/>
                <a:gd name="T18" fmla="*/ 59 w 88"/>
                <a:gd name="T19" fmla="*/ 37 h 99"/>
                <a:gd name="T20" fmla="*/ 55 w 88"/>
                <a:gd name="T21" fmla="*/ 40 h 99"/>
                <a:gd name="T22" fmla="*/ 57 w 88"/>
                <a:gd name="T23" fmla="*/ 45 h 99"/>
                <a:gd name="T24" fmla="*/ 48 w 88"/>
                <a:gd name="T25" fmla="*/ 71 h 99"/>
                <a:gd name="T26" fmla="*/ 48 w 88"/>
                <a:gd name="T27" fmla="*/ 71 h 99"/>
                <a:gd name="T28" fmla="*/ 48 w 88"/>
                <a:gd name="T29" fmla="*/ 71 h 99"/>
                <a:gd name="T30" fmla="*/ 48 w 88"/>
                <a:gd name="T31" fmla="*/ 71 h 99"/>
                <a:gd name="T32" fmla="*/ 48 w 88"/>
                <a:gd name="T33" fmla="*/ 71 h 99"/>
                <a:gd name="T34" fmla="*/ 43 w 88"/>
                <a:gd name="T35" fmla="*/ 44 h 99"/>
                <a:gd name="T36" fmla="*/ 45 w 88"/>
                <a:gd name="T37" fmla="*/ 39 h 99"/>
                <a:gd name="T38" fmla="*/ 42 w 88"/>
                <a:gd name="T39" fmla="*/ 36 h 99"/>
                <a:gd name="T40" fmla="*/ 45 w 88"/>
                <a:gd name="T41" fmla="*/ 32 h 99"/>
                <a:gd name="T42" fmla="*/ 45 w 88"/>
                <a:gd name="T43" fmla="*/ 32 h 99"/>
                <a:gd name="T44" fmla="*/ 43 w 88"/>
                <a:gd name="T45" fmla="*/ 32 h 99"/>
                <a:gd name="T46" fmla="*/ 29 w 88"/>
                <a:gd name="T47" fmla="*/ 25 h 99"/>
                <a:gd name="T48" fmla="*/ 14 w 88"/>
                <a:gd name="T49" fmla="*/ 0 h 99"/>
                <a:gd name="T50" fmla="*/ 0 w 88"/>
                <a:gd name="T51" fmla="*/ 10 h 99"/>
                <a:gd name="T52" fmla="*/ 16 w 88"/>
                <a:gd name="T53" fmla="*/ 33 h 99"/>
                <a:gd name="T54" fmla="*/ 38 w 88"/>
                <a:gd name="T55" fmla="*/ 45 h 99"/>
                <a:gd name="T56" fmla="*/ 33 w 88"/>
                <a:gd name="T57" fmla="*/ 95 h 99"/>
                <a:gd name="T58" fmla="*/ 33 w 88"/>
                <a:gd name="T59" fmla="*/ 95 h 99"/>
                <a:gd name="T60" fmla="*/ 68 w 88"/>
                <a:gd name="T61" fmla="*/ 98 h 99"/>
                <a:gd name="T62" fmla="*/ 68 w 88"/>
                <a:gd name="T63" fmla="*/ 97 h 99"/>
                <a:gd name="T64" fmla="*/ 68 w 88"/>
                <a:gd name="T65" fmla="*/ 96 h 99"/>
                <a:gd name="T66" fmla="*/ 74 w 88"/>
                <a:gd name="T67" fmla="*/ 99 h 99"/>
                <a:gd name="T68" fmla="*/ 87 w 88"/>
                <a:gd name="T69" fmla="*/ 71 h 99"/>
                <a:gd name="T70" fmla="*/ 88 w 88"/>
                <a:gd name="T71" fmla="*/ 70 h 99"/>
                <a:gd name="T72" fmla="*/ 88 w 88"/>
                <a:gd name="T73" fmla="*/ 70 h 99"/>
                <a:gd name="T74" fmla="*/ 88 w 88"/>
                <a:gd name="T75" fmla="*/ 70 h 99"/>
                <a:gd name="T76" fmla="*/ 88 w 88"/>
                <a:gd name="T77" fmla="*/ 70 h 99"/>
                <a:gd name="T78" fmla="*/ 88 w 88"/>
                <a:gd name="T79" fmla="*/ 70 h 99"/>
                <a:gd name="T80" fmla="*/ 88 w 88"/>
                <a:gd name="T81" fmla="*/ 62 h 99"/>
                <a:gd name="T82" fmla="*/ 70 w 88"/>
                <a:gd name="T83" fmla="*/ 71 h 99"/>
                <a:gd name="T84" fmla="*/ 70 w 88"/>
                <a:gd name="T85" fmla="*/ 62 h 99"/>
                <a:gd name="T86" fmla="*/ 71 w 88"/>
                <a:gd name="T87" fmla="*/ 64 h 99"/>
                <a:gd name="T88" fmla="*/ 72 w 88"/>
                <a:gd name="T89" fmla="*/ 66 h 99"/>
                <a:gd name="T90" fmla="*/ 70 w 88"/>
                <a:gd name="T91" fmla="*/ 7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8" h="99">
                  <a:moveTo>
                    <a:pt x="88" y="62"/>
                  </a:moveTo>
                  <a:cubicBezTo>
                    <a:pt x="86" y="60"/>
                    <a:pt x="86" y="60"/>
                    <a:pt x="86" y="60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0" y="50"/>
                    <a:pt x="80" y="50"/>
                    <a:pt x="80" y="50"/>
                  </a:cubicBezTo>
                  <a:cubicBezTo>
                    <a:pt x="72" y="37"/>
                    <a:pt x="72" y="37"/>
                    <a:pt x="72" y="37"/>
                  </a:cubicBezTo>
                  <a:cubicBezTo>
                    <a:pt x="72" y="36"/>
                    <a:pt x="71" y="35"/>
                    <a:pt x="70" y="35"/>
                  </a:cubicBezTo>
                  <a:cubicBezTo>
                    <a:pt x="70" y="34"/>
                    <a:pt x="69" y="34"/>
                    <a:pt x="69" y="34"/>
                  </a:cubicBezTo>
                  <a:cubicBezTo>
                    <a:pt x="69" y="34"/>
                    <a:pt x="69" y="34"/>
                    <a:pt x="69" y="34"/>
                  </a:cubicBezTo>
                  <a:cubicBezTo>
                    <a:pt x="68" y="34"/>
                    <a:pt x="63" y="33"/>
                    <a:pt x="57" y="32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2"/>
                    <a:pt x="44" y="32"/>
                    <a:pt x="43" y="32"/>
                  </a:cubicBezTo>
                  <a:cubicBezTo>
                    <a:pt x="37" y="29"/>
                    <a:pt x="29" y="25"/>
                    <a:pt x="29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9" y="3"/>
                    <a:pt x="4" y="6"/>
                    <a:pt x="0" y="10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26" y="41"/>
                    <a:pt x="32" y="42"/>
                    <a:pt x="38" y="45"/>
                  </a:cubicBezTo>
                  <a:cubicBezTo>
                    <a:pt x="36" y="61"/>
                    <a:pt x="35" y="78"/>
                    <a:pt x="33" y="95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45" y="96"/>
                    <a:pt x="56" y="97"/>
                    <a:pt x="68" y="98"/>
                  </a:cubicBezTo>
                  <a:cubicBezTo>
                    <a:pt x="68" y="98"/>
                    <a:pt x="68" y="98"/>
                    <a:pt x="68" y="97"/>
                  </a:cubicBezTo>
                  <a:cubicBezTo>
                    <a:pt x="68" y="97"/>
                    <a:pt x="68" y="96"/>
                    <a:pt x="68" y="96"/>
                  </a:cubicBezTo>
                  <a:cubicBezTo>
                    <a:pt x="70" y="97"/>
                    <a:pt x="72" y="98"/>
                    <a:pt x="74" y="99"/>
                  </a:cubicBezTo>
                  <a:cubicBezTo>
                    <a:pt x="87" y="71"/>
                    <a:pt x="87" y="71"/>
                    <a:pt x="87" y="71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1"/>
                    <a:pt x="88" y="62"/>
                    <a:pt x="88" y="62"/>
                  </a:cubicBezTo>
                  <a:close/>
                  <a:moveTo>
                    <a:pt x="70" y="71"/>
                  </a:moveTo>
                  <a:cubicBezTo>
                    <a:pt x="70" y="68"/>
                    <a:pt x="70" y="65"/>
                    <a:pt x="70" y="62"/>
                  </a:cubicBezTo>
                  <a:cubicBezTo>
                    <a:pt x="71" y="64"/>
                    <a:pt x="71" y="64"/>
                    <a:pt x="71" y="64"/>
                  </a:cubicBezTo>
                  <a:cubicBezTo>
                    <a:pt x="72" y="66"/>
                    <a:pt x="72" y="66"/>
                    <a:pt x="72" y="66"/>
                  </a:cubicBezTo>
                  <a:lnTo>
                    <a:pt x="70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72" name="Freeform 618"/>
            <p:cNvSpPr>
              <a:spLocks/>
            </p:cNvSpPr>
            <p:nvPr/>
          </p:nvSpPr>
          <p:spPr bwMode="auto">
            <a:xfrm>
              <a:off x="9434513" y="1562101"/>
              <a:ext cx="19050" cy="33338"/>
            </a:xfrm>
            <a:custGeom>
              <a:avLst/>
              <a:gdLst>
                <a:gd name="T0" fmla="*/ 5 w 12"/>
                <a:gd name="T1" fmla="*/ 0 h 21"/>
                <a:gd name="T2" fmla="*/ 0 w 12"/>
                <a:gd name="T3" fmla="*/ 12 h 21"/>
                <a:gd name="T4" fmla="*/ 5 w 12"/>
                <a:gd name="T5" fmla="*/ 21 h 21"/>
                <a:gd name="T6" fmla="*/ 12 w 12"/>
                <a:gd name="T7" fmla="*/ 12 h 21"/>
                <a:gd name="T8" fmla="*/ 12 w 12"/>
                <a:gd name="T9" fmla="*/ 0 h 21"/>
                <a:gd name="T10" fmla="*/ 5 w 12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21">
                  <a:moveTo>
                    <a:pt x="5" y="0"/>
                  </a:moveTo>
                  <a:lnTo>
                    <a:pt x="0" y="12"/>
                  </a:lnTo>
                  <a:lnTo>
                    <a:pt x="5" y="21"/>
                  </a:lnTo>
                  <a:lnTo>
                    <a:pt x="12" y="12"/>
                  </a:lnTo>
                  <a:lnTo>
                    <a:pt x="12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73" name="Freeform 619"/>
            <p:cNvSpPr>
              <a:spLocks/>
            </p:cNvSpPr>
            <p:nvPr/>
          </p:nvSpPr>
          <p:spPr bwMode="auto">
            <a:xfrm>
              <a:off x="9423401" y="1584326"/>
              <a:ext cx="26988" cy="134938"/>
            </a:xfrm>
            <a:custGeom>
              <a:avLst/>
              <a:gdLst>
                <a:gd name="T0" fmla="*/ 9 w 17"/>
                <a:gd name="T1" fmla="*/ 0 h 85"/>
                <a:gd name="T2" fmla="*/ 0 w 17"/>
                <a:gd name="T3" fmla="*/ 78 h 85"/>
                <a:gd name="T4" fmla="*/ 7 w 17"/>
                <a:gd name="T5" fmla="*/ 85 h 85"/>
                <a:gd name="T6" fmla="*/ 12 w 17"/>
                <a:gd name="T7" fmla="*/ 78 h 85"/>
                <a:gd name="T8" fmla="*/ 17 w 17"/>
                <a:gd name="T9" fmla="*/ 0 h 85"/>
                <a:gd name="T10" fmla="*/ 9 w 17"/>
                <a:gd name="T11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85">
                  <a:moveTo>
                    <a:pt x="9" y="0"/>
                  </a:moveTo>
                  <a:lnTo>
                    <a:pt x="0" y="78"/>
                  </a:lnTo>
                  <a:lnTo>
                    <a:pt x="7" y="85"/>
                  </a:lnTo>
                  <a:lnTo>
                    <a:pt x="12" y="78"/>
                  </a:lnTo>
                  <a:lnTo>
                    <a:pt x="17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74" name="Freeform 620"/>
            <p:cNvSpPr>
              <a:spLocks/>
            </p:cNvSpPr>
            <p:nvPr/>
          </p:nvSpPr>
          <p:spPr bwMode="auto">
            <a:xfrm>
              <a:off x="9153526" y="1212851"/>
              <a:ext cx="220663" cy="192088"/>
            </a:xfrm>
            <a:custGeom>
              <a:avLst/>
              <a:gdLst>
                <a:gd name="T0" fmla="*/ 32 w 59"/>
                <a:gd name="T1" fmla="*/ 0 h 51"/>
                <a:gd name="T2" fmla="*/ 28 w 59"/>
                <a:gd name="T3" fmla="*/ 0 h 51"/>
                <a:gd name="T4" fmla="*/ 5 w 59"/>
                <a:gd name="T5" fmla="*/ 0 h 51"/>
                <a:gd name="T6" fmla="*/ 16 w 59"/>
                <a:gd name="T7" fmla="*/ 39 h 51"/>
                <a:gd name="T8" fmla="*/ 26 w 59"/>
                <a:gd name="T9" fmla="*/ 46 h 51"/>
                <a:gd name="T10" fmla="*/ 27 w 59"/>
                <a:gd name="T11" fmla="*/ 51 h 51"/>
                <a:gd name="T12" fmla="*/ 30 w 59"/>
                <a:gd name="T13" fmla="*/ 49 h 51"/>
                <a:gd name="T14" fmla="*/ 33 w 59"/>
                <a:gd name="T15" fmla="*/ 51 h 51"/>
                <a:gd name="T16" fmla="*/ 33 w 59"/>
                <a:gd name="T17" fmla="*/ 46 h 51"/>
                <a:gd name="T18" fmla="*/ 44 w 59"/>
                <a:gd name="T19" fmla="*/ 39 h 51"/>
                <a:gd name="T20" fmla="*/ 55 w 59"/>
                <a:gd name="T21" fmla="*/ 0 h 51"/>
                <a:gd name="T22" fmla="*/ 32 w 59"/>
                <a:gd name="T2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51">
                  <a:moveTo>
                    <a:pt x="32" y="0"/>
                  </a:moveTo>
                  <a:cubicBezTo>
                    <a:pt x="30" y="0"/>
                    <a:pt x="29" y="0"/>
                    <a:pt x="28" y="0"/>
                  </a:cubicBezTo>
                  <a:cubicBezTo>
                    <a:pt x="20" y="0"/>
                    <a:pt x="12" y="0"/>
                    <a:pt x="5" y="0"/>
                  </a:cubicBezTo>
                  <a:cubicBezTo>
                    <a:pt x="6" y="0"/>
                    <a:pt x="0" y="31"/>
                    <a:pt x="16" y="39"/>
                  </a:cubicBezTo>
                  <a:cubicBezTo>
                    <a:pt x="23" y="42"/>
                    <a:pt x="26" y="44"/>
                    <a:pt x="26" y="46"/>
                  </a:cubicBezTo>
                  <a:cubicBezTo>
                    <a:pt x="27" y="50"/>
                    <a:pt x="27" y="51"/>
                    <a:pt x="27" y="51"/>
                  </a:cubicBezTo>
                  <a:cubicBezTo>
                    <a:pt x="28" y="50"/>
                    <a:pt x="29" y="50"/>
                    <a:pt x="30" y="49"/>
                  </a:cubicBezTo>
                  <a:cubicBezTo>
                    <a:pt x="31" y="50"/>
                    <a:pt x="32" y="50"/>
                    <a:pt x="33" y="51"/>
                  </a:cubicBezTo>
                  <a:cubicBezTo>
                    <a:pt x="33" y="51"/>
                    <a:pt x="33" y="50"/>
                    <a:pt x="33" y="46"/>
                  </a:cubicBezTo>
                  <a:cubicBezTo>
                    <a:pt x="34" y="44"/>
                    <a:pt x="37" y="42"/>
                    <a:pt x="44" y="39"/>
                  </a:cubicBezTo>
                  <a:cubicBezTo>
                    <a:pt x="59" y="31"/>
                    <a:pt x="53" y="0"/>
                    <a:pt x="55" y="0"/>
                  </a:cubicBezTo>
                  <a:cubicBezTo>
                    <a:pt x="47" y="0"/>
                    <a:pt x="39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75" name="Freeform 621"/>
            <p:cNvSpPr>
              <a:spLocks/>
            </p:cNvSpPr>
            <p:nvPr/>
          </p:nvSpPr>
          <p:spPr bwMode="auto">
            <a:xfrm>
              <a:off x="9186863" y="1358901"/>
              <a:ext cx="153988" cy="106363"/>
            </a:xfrm>
            <a:custGeom>
              <a:avLst/>
              <a:gdLst>
                <a:gd name="T0" fmla="*/ 38 w 41"/>
                <a:gd name="T1" fmla="*/ 24 h 28"/>
                <a:gd name="T2" fmla="*/ 31 w 41"/>
                <a:gd name="T3" fmla="*/ 20 h 28"/>
                <a:gd name="T4" fmla="*/ 26 w 41"/>
                <a:gd name="T5" fmla="*/ 14 h 28"/>
                <a:gd name="T6" fmla="*/ 25 w 41"/>
                <a:gd name="T7" fmla="*/ 0 h 28"/>
                <a:gd name="T8" fmla="*/ 21 w 41"/>
                <a:gd name="T9" fmla="*/ 2 h 28"/>
                <a:gd name="T10" fmla="*/ 17 w 41"/>
                <a:gd name="T11" fmla="*/ 0 h 28"/>
                <a:gd name="T12" fmla="*/ 16 w 41"/>
                <a:gd name="T13" fmla="*/ 14 h 28"/>
                <a:gd name="T14" fmla="*/ 11 w 41"/>
                <a:gd name="T15" fmla="*/ 20 h 28"/>
                <a:gd name="T16" fmla="*/ 3 w 41"/>
                <a:gd name="T17" fmla="*/ 24 h 28"/>
                <a:gd name="T18" fmla="*/ 0 w 41"/>
                <a:gd name="T19" fmla="*/ 26 h 28"/>
                <a:gd name="T20" fmla="*/ 41 w 41"/>
                <a:gd name="T21" fmla="*/ 26 h 28"/>
                <a:gd name="T22" fmla="*/ 38 w 41"/>
                <a:gd name="T2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" h="28">
                  <a:moveTo>
                    <a:pt x="38" y="24"/>
                  </a:moveTo>
                  <a:cubicBezTo>
                    <a:pt x="35" y="23"/>
                    <a:pt x="31" y="21"/>
                    <a:pt x="31" y="20"/>
                  </a:cubicBezTo>
                  <a:cubicBezTo>
                    <a:pt x="31" y="18"/>
                    <a:pt x="27" y="17"/>
                    <a:pt x="26" y="14"/>
                  </a:cubicBezTo>
                  <a:cubicBezTo>
                    <a:pt x="25" y="11"/>
                    <a:pt x="25" y="0"/>
                    <a:pt x="25" y="0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6" y="11"/>
                    <a:pt x="16" y="14"/>
                  </a:cubicBezTo>
                  <a:cubicBezTo>
                    <a:pt x="15" y="17"/>
                    <a:pt x="11" y="18"/>
                    <a:pt x="11" y="20"/>
                  </a:cubicBezTo>
                  <a:cubicBezTo>
                    <a:pt x="11" y="21"/>
                    <a:pt x="6" y="23"/>
                    <a:pt x="3" y="24"/>
                  </a:cubicBezTo>
                  <a:cubicBezTo>
                    <a:pt x="0" y="24"/>
                    <a:pt x="0" y="25"/>
                    <a:pt x="0" y="26"/>
                  </a:cubicBezTo>
                  <a:cubicBezTo>
                    <a:pt x="0" y="28"/>
                    <a:pt x="41" y="28"/>
                    <a:pt x="41" y="26"/>
                  </a:cubicBezTo>
                  <a:cubicBezTo>
                    <a:pt x="41" y="25"/>
                    <a:pt x="41" y="24"/>
                    <a:pt x="3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76" name="Rectangle 622"/>
            <p:cNvSpPr>
              <a:spLocks noChangeArrowheads="1"/>
            </p:cNvSpPr>
            <p:nvPr/>
          </p:nvSpPr>
          <p:spPr bwMode="auto">
            <a:xfrm>
              <a:off x="9186863" y="1457326"/>
              <a:ext cx="153988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77" name="Rectangle 623"/>
            <p:cNvSpPr>
              <a:spLocks noChangeArrowheads="1"/>
            </p:cNvSpPr>
            <p:nvPr/>
          </p:nvSpPr>
          <p:spPr bwMode="auto">
            <a:xfrm>
              <a:off x="9183688" y="1476376"/>
              <a:ext cx="160338" cy="11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78" name="Freeform 624"/>
            <p:cNvSpPr>
              <a:spLocks noEditPoints="1"/>
            </p:cNvSpPr>
            <p:nvPr/>
          </p:nvSpPr>
          <p:spPr bwMode="auto">
            <a:xfrm>
              <a:off x="9120188" y="1228726"/>
              <a:ext cx="231775" cy="112713"/>
            </a:xfrm>
            <a:custGeom>
              <a:avLst/>
              <a:gdLst>
                <a:gd name="T0" fmla="*/ 28 w 62"/>
                <a:gd name="T1" fmla="*/ 30 h 30"/>
                <a:gd name="T2" fmla="*/ 1 w 62"/>
                <a:gd name="T3" fmla="*/ 9 h 30"/>
                <a:gd name="T4" fmla="*/ 1 w 62"/>
                <a:gd name="T5" fmla="*/ 2 h 30"/>
                <a:gd name="T6" fmla="*/ 7 w 62"/>
                <a:gd name="T7" fmla="*/ 0 h 30"/>
                <a:gd name="T8" fmla="*/ 8 w 62"/>
                <a:gd name="T9" fmla="*/ 0 h 30"/>
                <a:gd name="T10" fmla="*/ 39 w 62"/>
                <a:gd name="T11" fmla="*/ 0 h 30"/>
                <a:gd name="T12" fmla="*/ 62 w 62"/>
                <a:gd name="T13" fmla="*/ 0 h 30"/>
                <a:gd name="T14" fmla="*/ 62 w 62"/>
                <a:gd name="T15" fmla="*/ 2 h 30"/>
                <a:gd name="T16" fmla="*/ 62 w 62"/>
                <a:gd name="T17" fmla="*/ 3 h 30"/>
                <a:gd name="T18" fmla="*/ 32 w 62"/>
                <a:gd name="T19" fmla="*/ 30 h 30"/>
                <a:gd name="T20" fmla="*/ 28 w 62"/>
                <a:gd name="T21" fmla="*/ 30 h 30"/>
                <a:gd name="T22" fmla="*/ 7 w 62"/>
                <a:gd name="T23" fmla="*/ 4 h 30"/>
                <a:gd name="T24" fmla="*/ 5 w 62"/>
                <a:gd name="T25" fmla="*/ 5 h 30"/>
                <a:gd name="T26" fmla="*/ 5 w 62"/>
                <a:gd name="T27" fmla="*/ 7 h 30"/>
                <a:gd name="T28" fmla="*/ 5 w 62"/>
                <a:gd name="T29" fmla="*/ 8 h 30"/>
                <a:gd name="T30" fmla="*/ 28 w 62"/>
                <a:gd name="T31" fmla="*/ 26 h 30"/>
                <a:gd name="T32" fmla="*/ 31 w 62"/>
                <a:gd name="T33" fmla="*/ 25 h 30"/>
                <a:gd name="T34" fmla="*/ 31 w 62"/>
                <a:gd name="T35" fmla="*/ 25 h 30"/>
                <a:gd name="T36" fmla="*/ 32 w 62"/>
                <a:gd name="T37" fmla="*/ 25 h 30"/>
                <a:gd name="T38" fmla="*/ 57 w 62"/>
                <a:gd name="T39" fmla="*/ 4 h 30"/>
                <a:gd name="T40" fmla="*/ 39 w 62"/>
                <a:gd name="T41" fmla="*/ 4 h 30"/>
                <a:gd name="T42" fmla="*/ 8 w 62"/>
                <a:gd name="T43" fmla="*/ 4 h 30"/>
                <a:gd name="T44" fmla="*/ 7 w 62"/>
                <a:gd name="T45" fmla="*/ 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" h="30">
                  <a:moveTo>
                    <a:pt x="28" y="30"/>
                  </a:moveTo>
                  <a:cubicBezTo>
                    <a:pt x="14" y="30"/>
                    <a:pt x="4" y="22"/>
                    <a:pt x="1" y="9"/>
                  </a:cubicBezTo>
                  <a:cubicBezTo>
                    <a:pt x="0" y="5"/>
                    <a:pt x="1" y="3"/>
                    <a:pt x="1" y="2"/>
                  </a:cubicBezTo>
                  <a:cubicBezTo>
                    <a:pt x="3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2" y="2"/>
                    <a:pt x="62" y="3"/>
                    <a:pt x="62" y="3"/>
                  </a:cubicBezTo>
                  <a:cubicBezTo>
                    <a:pt x="61" y="23"/>
                    <a:pt x="45" y="30"/>
                    <a:pt x="32" y="30"/>
                  </a:cubicBezTo>
                  <a:cubicBezTo>
                    <a:pt x="30" y="30"/>
                    <a:pt x="29" y="30"/>
                    <a:pt x="28" y="30"/>
                  </a:cubicBezTo>
                  <a:close/>
                  <a:moveTo>
                    <a:pt x="7" y="4"/>
                  </a:moveTo>
                  <a:cubicBezTo>
                    <a:pt x="7" y="4"/>
                    <a:pt x="6" y="5"/>
                    <a:pt x="5" y="5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8" y="19"/>
                    <a:pt x="17" y="26"/>
                    <a:pt x="28" y="26"/>
                  </a:cubicBezTo>
                  <a:cubicBezTo>
                    <a:pt x="29" y="26"/>
                    <a:pt x="30" y="26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43" y="25"/>
                    <a:pt x="55" y="20"/>
                    <a:pt x="57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4"/>
                    <a:pt x="7" y="4"/>
                    <a:pt x="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79" name="Freeform 625"/>
            <p:cNvSpPr>
              <a:spLocks noEditPoints="1"/>
            </p:cNvSpPr>
            <p:nvPr/>
          </p:nvSpPr>
          <p:spPr bwMode="auto">
            <a:xfrm>
              <a:off x="9178926" y="1228726"/>
              <a:ext cx="233363" cy="112713"/>
            </a:xfrm>
            <a:custGeom>
              <a:avLst/>
              <a:gdLst>
                <a:gd name="T0" fmla="*/ 33 w 62"/>
                <a:gd name="T1" fmla="*/ 30 h 30"/>
                <a:gd name="T2" fmla="*/ 30 w 62"/>
                <a:gd name="T3" fmla="*/ 30 h 30"/>
                <a:gd name="T4" fmla="*/ 0 w 62"/>
                <a:gd name="T5" fmla="*/ 3 h 30"/>
                <a:gd name="T6" fmla="*/ 0 w 62"/>
                <a:gd name="T7" fmla="*/ 2 h 30"/>
                <a:gd name="T8" fmla="*/ 0 w 62"/>
                <a:gd name="T9" fmla="*/ 0 h 30"/>
                <a:gd name="T10" fmla="*/ 22 w 62"/>
                <a:gd name="T11" fmla="*/ 0 h 30"/>
                <a:gd name="T12" fmla="*/ 54 w 62"/>
                <a:gd name="T13" fmla="*/ 0 h 30"/>
                <a:gd name="T14" fmla="*/ 54 w 62"/>
                <a:gd name="T15" fmla="*/ 0 h 30"/>
                <a:gd name="T16" fmla="*/ 60 w 62"/>
                <a:gd name="T17" fmla="*/ 2 h 30"/>
                <a:gd name="T18" fmla="*/ 61 w 62"/>
                <a:gd name="T19" fmla="*/ 9 h 30"/>
                <a:gd name="T20" fmla="*/ 33 w 62"/>
                <a:gd name="T21" fmla="*/ 30 h 30"/>
                <a:gd name="T22" fmla="*/ 30 w 62"/>
                <a:gd name="T23" fmla="*/ 25 h 30"/>
                <a:gd name="T24" fmla="*/ 30 w 62"/>
                <a:gd name="T25" fmla="*/ 25 h 30"/>
                <a:gd name="T26" fmla="*/ 33 w 62"/>
                <a:gd name="T27" fmla="*/ 26 h 30"/>
                <a:gd name="T28" fmla="*/ 56 w 62"/>
                <a:gd name="T29" fmla="*/ 8 h 30"/>
                <a:gd name="T30" fmla="*/ 56 w 62"/>
                <a:gd name="T31" fmla="*/ 7 h 30"/>
                <a:gd name="T32" fmla="*/ 56 w 62"/>
                <a:gd name="T33" fmla="*/ 5 h 30"/>
                <a:gd name="T34" fmla="*/ 54 w 62"/>
                <a:gd name="T35" fmla="*/ 4 h 30"/>
                <a:gd name="T36" fmla="*/ 54 w 62"/>
                <a:gd name="T37" fmla="*/ 4 h 30"/>
                <a:gd name="T38" fmla="*/ 22 w 62"/>
                <a:gd name="T39" fmla="*/ 4 h 30"/>
                <a:gd name="T40" fmla="*/ 5 w 62"/>
                <a:gd name="T41" fmla="*/ 4 h 30"/>
                <a:gd name="T42" fmla="*/ 30 w 62"/>
                <a:gd name="T43" fmla="*/ 25 h 30"/>
                <a:gd name="T44" fmla="*/ 30 w 62"/>
                <a:gd name="T45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" h="30">
                  <a:moveTo>
                    <a:pt x="33" y="30"/>
                  </a:moveTo>
                  <a:cubicBezTo>
                    <a:pt x="32" y="30"/>
                    <a:pt x="31" y="30"/>
                    <a:pt x="30" y="30"/>
                  </a:cubicBezTo>
                  <a:cubicBezTo>
                    <a:pt x="16" y="30"/>
                    <a:pt x="1" y="2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0"/>
                    <a:pt x="58" y="0"/>
                    <a:pt x="60" y="2"/>
                  </a:cubicBezTo>
                  <a:cubicBezTo>
                    <a:pt x="61" y="3"/>
                    <a:pt x="62" y="5"/>
                    <a:pt x="61" y="9"/>
                  </a:cubicBezTo>
                  <a:cubicBezTo>
                    <a:pt x="58" y="22"/>
                    <a:pt x="47" y="30"/>
                    <a:pt x="33" y="30"/>
                  </a:cubicBezTo>
                  <a:close/>
                  <a:moveTo>
                    <a:pt x="30" y="25"/>
                  </a:moveTo>
                  <a:cubicBezTo>
                    <a:pt x="30" y="25"/>
                    <a:pt x="30" y="25"/>
                    <a:pt x="30" y="25"/>
                  </a:cubicBezTo>
                  <a:cubicBezTo>
                    <a:pt x="31" y="26"/>
                    <a:pt x="32" y="26"/>
                    <a:pt x="33" y="26"/>
                  </a:cubicBezTo>
                  <a:cubicBezTo>
                    <a:pt x="45" y="26"/>
                    <a:pt x="54" y="19"/>
                    <a:pt x="56" y="8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7" y="6"/>
                    <a:pt x="57" y="6"/>
                    <a:pt x="56" y="5"/>
                  </a:cubicBezTo>
                  <a:cubicBezTo>
                    <a:pt x="56" y="5"/>
                    <a:pt x="55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20"/>
                    <a:pt x="19" y="25"/>
                    <a:pt x="30" y="25"/>
                  </a:cubicBezTo>
                  <a:cubicBezTo>
                    <a:pt x="30" y="25"/>
                    <a:pt x="30" y="25"/>
                    <a:pt x="3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8856684" y="2038688"/>
            <a:ext cx="303611" cy="296950"/>
            <a:chOff x="8905875" y="4843463"/>
            <a:chExt cx="723900" cy="70802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81" name="Freeform 797"/>
            <p:cNvSpPr>
              <a:spLocks/>
            </p:cNvSpPr>
            <p:nvPr/>
          </p:nvSpPr>
          <p:spPr bwMode="auto">
            <a:xfrm>
              <a:off x="8905875" y="4843463"/>
              <a:ext cx="723900" cy="465138"/>
            </a:xfrm>
            <a:custGeom>
              <a:avLst/>
              <a:gdLst>
                <a:gd name="T0" fmla="*/ 193 w 193"/>
                <a:gd name="T1" fmla="*/ 84 h 124"/>
                <a:gd name="T2" fmla="*/ 153 w 193"/>
                <a:gd name="T3" fmla="*/ 44 h 124"/>
                <a:gd name="T4" fmla="*/ 141 w 193"/>
                <a:gd name="T5" fmla="*/ 46 h 124"/>
                <a:gd name="T6" fmla="*/ 91 w 193"/>
                <a:gd name="T7" fmla="*/ 0 h 124"/>
                <a:gd name="T8" fmla="*/ 40 w 193"/>
                <a:gd name="T9" fmla="*/ 51 h 124"/>
                <a:gd name="T10" fmla="*/ 41 w 193"/>
                <a:gd name="T11" fmla="*/ 61 h 124"/>
                <a:gd name="T12" fmla="*/ 31 w 193"/>
                <a:gd name="T13" fmla="*/ 61 h 124"/>
                <a:gd name="T14" fmla="*/ 0 w 193"/>
                <a:gd name="T15" fmla="*/ 92 h 124"/>
                <a:gd name="T16" fmla="*/ 31 w 193"/>
                <a:gd name="T17" fmla="*/ 124 h 124"/>
                <a:gd name="T18" fmla="*/ 157 w 193"/>
                <a:gd name="T19" fmla="*/ 124 h 124"/>
                <a:gd name="T20" fmla="*/ 180 w 193"/>
                <a:gd name="T21" fmla="*/ 113 h 124"/>
                <a:gd name="T22" fmla="*/ 193 w 193"/>
                <a:gd name="T23" fmla="*/ 8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124">
                  <a:moveTo>
                    <a:pt x="193" y="84"/>
                  </a:moveTo>
                  <a:cubicBezTo>
                    <a:pt x="193" y="62"/>
                    <a:pt x="176" y="44"/>
                    <a:pt x="153" y="44"/>
                  </a:cubicBezTo>
                  <a:cubicBezTo>
                    <a:pt x="149" y="44"/>
                    <a:pt x="145" y="44"/>
                    <a:pt x="141" y="46"/>
                  </a:cubicBezTo>
                  <a:cubicBezTo>
                    <a:pt x="139" y="20"/>
                    <a:pt x="117" y="0"/>
                    <a:pt x="91" y="0"/>
                  </a:cubicBezTo>
                  <a:cubicBezTo>
                    <a:pt x="62" y="0"/>
                    <a:pt x="40" y="23"/>
                    <a:pt x="40" y="51"/>
                  </a:cubicBezTo>
                  <a:cubicBezTo>
                    <a:pt x="40" y="54"/>
                    <a:pt x="40" y="57"/>
                    <a:pt x="41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14" y="61"/>
                    <a:pt x="0" y="75"/>
                    <a:pt x="0" y="92"/>
                  </a:cubicBezTo>
                  <a:cubicBezTo>
                    <a:pt x="0" y="109"/>
                    <a:pt x="14" y="124"/>
                    <a:pt x="31" y="124"/>
                  </a:cubicBezTo>
                  <a:cubicBezTo>
                    <a:pt x="157" y="124"/>
                    <a:pt x="157" y="124"/>
                    <a:pt x="157" y="124"/>
                  </a:cubicBezTo>
                  <a:cubicBezTo>
                    <a:pt x="166" y="124"/>
                    <a:pt x="175" y="120"/>
                    <a:pt x="180" y="113"/>
                  </a:cubicBezTo>
                  <a:cubicBezTo>
                    <a:pt x="188" y="106"/>
                    <a:pt x="193" y="95"/>
                    <a:pt x="193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82" name="Freeform 798"/>
            <p:cNvSpPr>
              <a:spLocks/>
            </p:cNvSpPr>
            <p:nvPr/>
          </p:nvSpPr>
          <p:spPr bwMode="auto">
            <a:xfrm>
              <a:off x="9097963" y="5443538"/>
              <a:ext cx="339725" cy="107950"/>
            </a:xfrm>
            <a:custGeom>
              <a:avLst/>
              <a:gdLst>
                <a:gd name="T0" fmla="*/ 46 w 91"/>
                <a:gd name="T1" fmla="*/ 29 h 29"/>
                <a:gd name="T2" fmla="*/ 0 w 91"/>
                <a:gd name="T3" fmla="*/ 10 h 29"/>
                <a:gd name="T4" fmla="*/ 11 w 91"/>
                <a:gd name="T5" fmla="*/ 0 h 29"/>
                <a:gd name="T6" fmla="*/ 80 w 91"/>
                <a:gd name="T7" fmla="*/ 0 h 29"/>
                <a:gd name="T8" fmla="*/ 91 w 91"/>
                <a:gd name="T9" fmla="*/ 10 h 29"/>
                <a:gd name="T10" fmla="*/ 46 w 91"/>
                <a:gd name="T11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29">
                  <a:moveTo>
                    <a:pt x="46" y="29"/>
                  </a:moveTo>
                  <a:cubicBezTo>
                    <a:pt x="29" y="29"/>
                    <a:pt x="13" y="23"/>
                    <a:pt x="0" y="1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0" y="19"/>
                    <a:pt x="61" y="19"/>
                    <a:pt x="80" y="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78" y="23"/>
                    <a:pt x="62" y="29"/>
                    <a:pt x="46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83" name="Freeform 799"/>
            <p:cNvSpPr>
              <a:spLocks/>
            </p:cNvSpPr>
            <p:nvPr/>
          </p:nvSpPr>
          <p:spPr bwMode="auto">
            <a:xfrm>
              <a:off x="9175750" y="5364163"/>
              <a:ext cx="184150" cy="79375"/>
            </a:xfrm>
            <a:custGeom>
              <a:avLst/>
              <a:gdLst>
                <a:gd name="T0" fmla="*/ 25 w 49"/>
                <a:gd name="T1" fmla="*/ 21 h 21"/>
                <a:gd name="T2" fmla="*/ 0 w 49"/>
                <a:gd name="T3" fmla="*/ 11 h 21"/>
                <a:gd name="T4" fmla="*/ 10 w 49"/>
                <a:gd name="T5" fmla="*/ 0 h 21"/>
                <a:gd name="T6" fmla="*/ 39 w 49"/>
                <a:gd name="T7" fmla="*/ 0 h 21"/>
                <a:gd name="T8" fmla="*/ 49 w 49"/>
                <a:gd name="T9" fmla="*/ 11 h 21"/>
                <a:gd name="T10" fmla="*/ 25 w 49"/>
                <a:gd name="T11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21">
                  <a:moveTo>
                    <a:pt x="25" y="21"/>
                  </a:moveTo>
                  <a:cubicBezTo>
                    <a:pt x="16" y="21"/>
                    <a:pt x="7" y="17"/>
                    <a:pt x="0" y="1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8"/>
                    <a:pt x="31" y="8"/>
                    <a:pt x="39" y="0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2" y="17"/>
                    <a:pt x="34" y="21"/>
                    <a:pt x="2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6646701" y="2465209"/>
            <a:ext cx="213407" cy="331890"/>
            <a:chOff x="4278313" y="6613525"/>
            <a:chExt cx="503238" cy="782638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85" name="Freeform 913"/>
            <p:cNvSpPr>
              <a:spLocks noEditPoints="1"/>
            </p:cNvSpPr>
            <p:nvPr/>
          </p:nvSpPr>
          <p:spPr bwMode="auto">
            <a:xfrm>
              <a:off x="4278313" y="6613525"/>
              <a:ext cx="503238" cy="782638"/>
            </a:xfrm>
            <a:custGeom>
              <a:avLst/>
              <a:gdLst>
                <a:gd name="T0" fmla="*/ 67 w 134"/>
                <a:gd name="T1" fmla="*/ 0 h 209"/>
                <a:gd name="T2" fmla="*/ 0 w 134"/>
                <a:gd name="T3" fmla="*/ 74 h 209"/>
                <a:gd name="T4" fmla="*/ 31 w 134"/>
                <a:gd name="T5" fmla="*/ 163 h 209"/>
                <a:gd name="T6" fmla="*/ 51 w 134"/>
                <a:gd name="T7" fmla="*/ 169 h 209"/>
                <a:gd name="T8" fmla="*/ 31 w 134"/>
                <a:gd name="T9" fmla="*/ 175 h 209"/>
                <a:gd name="T10" fmla="*/ 34 w 134"/>
                <a:gd name="T11" fmla="*/ 180 h 209"/>
                <a:gd name="T12" fmla="*/ 31 w 134"/>
                <a:gd name="T13" fmla="*/ 185 h 209"/>
                <a:gd name="T14" fmla="*/ 34 w 134"/>
                <a:gd name="T15" fmla="*/ 190 h 209"/>
                <a:gd name="T16" fmla="*/ 47 w 134"/>
                <a:gd name="T17" fmla="*/ 203 h 209"/>
                <a:gd name="T18" fmla="*/ 78 w 134"/>
                <a:gd name="T19" fmla="*/ 209 h 209"/>
                <a:gd name="T20" fmla="*/ 102 w 134"/>
                <a:gd name="T21" fmla="*/ 190 h 209"/>
                <a:gd name="T22" fmla="*/ 100 w 134"/>
                <a:gd name="T23" fmla="*/ 185 h 209"/>
                <a:gd name="T24" fmla="*/ 102 w 134"/>
                <a:gd name="T25" fmla="*/ 180 h 209"/>
                <a:gd name="T26" fmla="*/ 100 w 134"/>
                <a:gd name="T27" fmla="*/ 175 h 209"/>
                <a:gd name="T28" fmla="*/ 102 w 134"/>
                <a:gd name="T29" fmla="*/ 169 h 209"/>
                <a:gd name="T30" fmla="*/ 84 w 134"/>
                <a:gd name="T31" fmla="*/ 163 h 209"/>
                <a:gd name="T32" fmla="*/ 107 w 134"/>
                <a:gd name="T33" fmla="*/ 134 h 209"/>
                <a:gd name="T34" fmla="*/ 134 w 134"/>
                <a:gd name="T35" fmla="*/ 68 h 209"/>
                <a:gd name="T36" fmla="*/ 68 w 134"/>
                <a:gd name="T37" fmla="*/ 118 h 209"/>
                <a:gd name="T38" fmla="*/ 66 w 134"/>
                <a:gd name="T39" fmla="*/ 152 h 209"/>
                <a:gd name="T40" fmla="*/ 66 w 134"/>
                <a:gd name="T41" fmla="*/ 169 h 209"/>
                <a:gd name="T42" fmla="*/ 69 w 134"/>
                <a:gd name="T43" fmla="*/ 163 h 209"/>
                <a:gd name="T44" fmla="*/ 66 w 134"/>
                <a:gd name="T45" fmla="*/ 169 h 209"/>
                <a:gd name="T46" fmla="*/ 122 w 134"/>
                <a:gd name="T47" fmla="*/ 78 h 209"/>
                <a:gd name="T48" fmla="*/ 98 w 134"/>
                <a:gd name="T49" fmla="*/ 126 h 209"/>
                <a:gd name="T50" fmla="*/ 85 w 134"/>
                <a:gd name="T51" fmla="*/ 152 h 209"/>
                <a:gd name="T52" fmla="*/ 85 w 134"/>
                <a:gd name="T53" fmla="*/ 118 h 209"/>
                <a:gd name="T54" fmla="*/ 86 w 134"/>
                <a:gd name="T55" fmla="*/ 118 h 209"/>
                <a:gd name="T56" fmla="*/ 89 w 134"/>
                <a:gd name="T57" fmla="*/ 66 h 209"/>
                <a:gd name="T58" fmla="*/ 76 w 134"/>
                <a:gd name="T59" fmla="*/ 59 h 209"/>
                <a:gd name="T60" fmla="*/ 81 w 134"/>
                <a:gd name="T61" fmla="*/ 63 h 209"/>
                <a:gd name="T62" fmla="*/ 78 w 134"/>
                <a:gd name="T63" fmla="*/ 71 h 209"/>
                <a:gd name="T64" fmla="*/ 70 w 134"/>
                <a:gd name="T65" fmla="*/ 65 h 209"/>
                <a:gd name="T66" fmla="*/ 69 w 134"/>
                <a:gd name="T67" fmla="*/ 59 h 209"/>
                <a:gd name="T68" fmla="*/ 63 w 134"/>
                <a:gd name="T69" fmla="*/ 64 h 209"/>
                <a:gd name="T70" fmla="*/ 63 w 134"/>
                <a:gd name="T71" fmla="*/ 87 h 209"/>
                <a:gd name="T72" fmla="*/ 58 w 134"/>
                <a:gd name="T73" fmla="*/ 66 h 209"/>
                <a:gd name="T74" fmla="*/ 57 w 134"/>
                <a:gd name="T75" fmla="*/ 59 h 209"/>
                <a:gd name="T76" fmla="*/ 51 w 134"/>
                <a:gd name="T77" fmla="*/ 60 h 209"/>
                <a:gd name="T78" fmla="*/ 41 w 134"/>
                <a:gd name="T79" fmla="*/ 117 h 209"/>
                <a:gd name="T80" fmla="*/ 48 w 134"/>
                <a:gd name="T81" fmla="*/ 118 h 209"/>
                <a:gd name="T82" fmla="*/ 49 w 134"/>
                <a:gd name="T83" fmla="*/ 118 h 209"/>
                <a:gd name="T84" fmla="*/ 43 w 134"/>
                <a:gd name="T85" fmla="*/ 152 h 209"/>
                <a:gd name="T86" fmla="*/ 12 w 134"/>
                <a:gd name="T87" fmla="*/ 78 h 209"/>
                <a:gd name="T88" fmla="*/ 11 w 134"/>
                <a:gd name="T89" fmla="*/ 70 h 209"/>
                <a:gd name="T90" fmla="*/ 67 w 134"/>
                <a:gd name="T91" fmla="*/ 12 h 209"/>
                <a:gd name="T92" fmla="*/ 122 w 134"/>
                <a:gd name="T93" fmla="*/ 7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4" h="209">
                  <a:moveTo>
                    <a:pt x="134" y="68"/>
                  </a:moveTo>
                  <a:cubicBezTo>
                    <a:pt x="134" y="30"/>
                    <a:pt x="104" y="0"/>
                    <a:pt x="67" y="0"/>
                  </a:cubicBezTo>
                  <a:cubicBezTo>
                    <a:pt x="30" y="0"/>
                    <a:pt x="0" y="30"/>
                    <a:pt x="0" y="68"/>
                  </a:cubicBezTo>
                  <a:cubicBezTo>
                    <a:pt x="0" y="70"/>
                    <a:pt x="0" y="72"/>
                    <a:pt x="0" y="74"/>
                  </a:cubicBezTo>
                  <a:cubicBezTo>
                    <a:pt x="0" y="75"/>
                    <a:pt x="1" y="101"/>
                    <a:pt x="27" y="134"/>
                  </a:cubicBezTo>
                  <a:cubicBezTo>
                    <a:pt x="34" y="143"/>
                    <a:pt x="31" y="163"/>
                    <a:pt x="31" y="163"/>
                  </a:cubicBezTo>
                  <a:cubicBezTo>
                    <a:pt x="37" y="163"/>
                    <a:pt x="44" y="163"/>
                    <a:pt x="51" y="163"/>
                  </a:cubicBezTo>
                  <a:cubicBezTo>
                    <a:pt x="51" y="169"/>
                    <a:pt x="51" y="169"/>
                    <a:pt x="51" y="169"/>
                  </a:cubicBezTo>
                  <a:cubicBezTo>
                    <a:pt x="31" y="169"/>
                    <a:pt x="31" y="169"/>
                    <a:pt x="31" y="169"/>
                  </a:cubicBezTo>
                  <a:cubicBezTo>
                    <a:pt x="31" y="175"/>
                    <a:pt x="31" y="175"/>
                    <a:pt x="31" y="175"/>
                  </a:cubicBezTo>
                  <a:cubicBezTo>
                    <a:pt x="34" y="175"/>
                    <a:pt x="34" y="175"/>
                    <a:pt x="34" y="175"/>
                  </a:cubicBezTo>
                  <a:cubicBezTo>
                    <a:pt x="34" y="180"/>
                    <a:pt x="34" y="180"/>
                    <a:pt x="34" y="180"/>
                  </a:cubicBezTo>
                  <a:cubicBezTo>
                    <a:pt x="31" y="180"/>
                    <a:pt x="31" y="180"/>
                    <a:pt x="31" y="180"/>
                  </a:cubicBezTo>
                  <a:cubicBezTo>
                    <a:pt x="31" y="185"/>
                    <a:pt x="31" y="185"/>
                    <a:pt x="31" y="185"/>
                  </a:cubicBezTo>
                  <a:cubicBezTo>
                    <a:pt x="34" y="185"/>
                    <a:pt x="34" y="185"/>
                    <a:pt x="34" y="185"/>
                  </a:cubicBezTo>
                  <a:cubicBezTo>
                    <a:pt x="34" y="190"/>
                    <a:pt x="34" y="190"/>
                    <a:pt x="34" y="190"/>
                  </a:cubicBezTo>
                  <a:cubicBezTo>
                    <a:pt x="32" y="190"/>
                    <a:pt x="32" y="190"/>
                    <a:pt x="32" y="190"/>
                  </a:cubicBezTo>
                  <a:cubicBezTo>
                    <a:pt x="32" y="197"/>
                    <a:pt x="38" y="203"/>
                    <a:pt x="47" y="203"/>
                  </a:cubicBezTo>
                  <a:cubicBezTo>
                    <a:pt x="48" y="207"/>
                    <a:pt x="52" y="209"/>
                    <a:pt x="56" y="209"/>
                  </a:cubicBezTo>
                  <a:cubicBezTo>
                    <a:pt x="78" y="209"/>
                    <a:pt x="78" y="209"/>
                    <a:pt x="78" y="209"/>
                  </a:cubicBezTo>
                  <a:cubicBezTo>
                    <a:pt x="82" y="209"/>
                    <a:pt x="86" y="207"/>
                    <a:pt x="87" y="203"/>
                  </a:cubicBezTo>
                  <a:cubicBezTo>
                    <a:pt x="95" y="203"/>
                    <a:pt x="102" y="197"/>
                    <a:pt x="102" y="190"/>
                  </a:cubicBezTo>
                  <a:cubicBezTo>
                    <a:pt x="100" y="190"/>
                    <a:pt x="100" y="190"/>
                    <a:pt x="100" y="190"/>
                  </a:cubicBezTo>
                  <a:cubicBezTo>
                    <a:pt x="100" y="185"/>
                    <a:pt x="100" y="185"/>
                    <a:pt x="100" y="185"/>
                  </a:cubicBezTo>
                  <a:cubicBezTo>
                    <a:pt x="102" y="185"/>
                    <a:pt x="102" y="185"/>
                    <a:pt x="102" y="185"/>
                  </a:cubicBezTo>
                  <a:cubicBezTo>
                    <a:pt x="102" y="180"/>
                    <a:pt x="102" y="180"/>
                    <a:pt x="102" y="180"/>
                  </a:cubicBezTo>
                  <a:cubicBezTo>
                    <a:pt x="100" y="180"/>
                    <a:pt x="100" y="180"/>
                    <a:pt x="100" y="180"/>
                  </a:cubicBezTo>
                  <a:cubicBezTo>
                    <a:pt x="100" y="175"/>
                    <a:pt x="100" y="175"/>
                    <a:pt x="100" y="175"/>
                  </a:cubicBezTo>
                  <a:cubicBezTo>
                    <a:pt x="102" y="175"/>
                    <a:pt x="102" y="175"/>
                    <a:pt x="102" y="175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84" y="169"/>
                    <a:pt x="84" y="169"/>
                    <a:pt x="84" y="169"/>
                  </a:cubicBezTo>
                  <a:cubicBezTo>
                    <a:pt x="84" y="167"/>
                    <a:pt x="84" y="165"/>
                    <a:pt x="84" y="163"/>
                  </a:cubicBezTo>
                  <a:cubicBezTo>
                    <a:pt x="91" y="163"/>
                    <a:pt x="97" y="163"/>
                    <a:pt x="103" y="163"/>
                  </a:cubicBezTo>
                  <a:cubicBezTo>
                    <a:pt x="103" y="163"/>
                    <a:pt x="100" y="143"/>
                    <a:pt x="107" y="134"/>
                  </a:cubicBezTo>
                  <a:cubicBezTo>
                    <a:pt x="133" y="101"/>
                    <a:pt x="134" y="75"/>
                    <a:pt x="134" y="74"/>
                  </a:cubicBezTo>
                  <a:cubicBezTo>
                    <a:pt x="134" y="72"/>
                    <a:pt x="134" y="70"/>
                    <a:pt x="134" y="68"/>
                  </a:cubicBezTo>
                  <a:close/>
                  <a:moveTo>
                    <a:pt x="66" y="118"/>
                  </a:moveTo>
                  <a:cubicBezTo>
                    <a:pt x="67" y="118"/>
                    <a:pt x="67" y="118"/>
                    <a:pt x="68" y="118"/>
                  </a:cubicBezTo>
                  <a:cubicBezTo>
                    <a:pt x="69" y="152"/>
                    <a:pt x="69" y="152"/>
                    <a:pt x="69" y="152"/>
                  </a:cubicBezTo>
                  <a:cubicBezTo>
                    <a:pt x="66" y="152"/>
                    <a:pt x="66" y="152"/>
                    <a:pt x="66" y="152"/>
                  </a:cubicBezTo>
                  <a:cubicBezTo>
                    <a:pt x="66" y="139"/>
                    <a:pt x="66" y="125"/>
                    <a:pt x="66" y="118"/>
                  </a:cubicBezTo>
                  <a:close/>
                  <a:moveTo>
                    <a:pt x="66" y="169"/>
                  </a:moveTo>
                  <a:cubicBezTo>
                    <a:pt x="66" y="167"/>
                    <a:pt x="66" y="165"/>
                    <a:pt x="66" y="163"/>
                  </a:cubicBezTo>
                  <a:cubicBezTo>
                    <a:pt x="67" y="163"/>
                    <a:pt x="68" y="163"/>
                    <a:pt x="69" y="163"/>
                  </a:cubicBezTo>
                  <a:cubicBezTo>
                    <a:pt x="69" y="169"/>
                    <a:pt x="69" y="169"/>
                    <a:pt x="69" y="169"/>
                  </a:cubicBezTo>
                  <a:lnTo>
                    <a:pt x="66" y="169"/>
                  </a:lnTo>
                  <a:close/>
                  <a:moveTo>
                    <a:pt x="122" y="70"/>
                  </a:moveTo>
                  <a:cubicBezTo>
                    <a:pt x="122" y="78"/>
                    <a:pt x="122" y="78"/>
                    <a:pt x="122" y="78"/>
                  </a:cubicBezTo>
                  <a:cubicBezTo>
                    <a:pt x="122" y="78"/>
                    <a:pt x="122" y="78"/>
                    <a:pt x="122" y="78"/>
                  </a:cubicBezTo>
                  <a:cubicBezTo>
                    <a:pt x="120" y="86"/>
                    <a:pt x="116" y="104"/>
                    <a:pt x="98" y="126"/>
                  </a:cubicBezTo>
                  <a:cubicBezTo>
                    <a:pt x="93" y="134"/>
                    <a:pt x="91" y="143"/>
                    <a:pt x="91" y="152"/>
                  </a:cubicBezTo>
                  <a:cubicBezTo>
                    <a:pt x="85" y="152"/>
                    <a:pt x="85" y="152"/>
                    <a:pt x="85" y="152"/>
                  </a:cubicBezTo>
                  <a:cubicBezTo>
                    <a:pt x="85" y="139"/>
                    <a:pt x="84" y="125"/>
                    <a:pt x="84" y="118"/>
                  </a:cubicBezTo>
                  <a:cubicBezTo>
                    <a:pt x="85" y="118"/>
                    <a:pt x="85" y="118"/>
                    <a:pt x="85" y="118"/>
                  </a:cubicBezTo>
                  <a:cubicBezTo>
                    <a:pt x="85" y="118"/>
                    <a:pt x="86" y="118"/>
                    <a:pt x="86" y="118"/>
                  </a:cubicBezTo>
                  <a:cubicBezTo>
                    <a:pt x="86" y="118"/>
                    <a:pt x="86" y="118"/>
                    <a:pt x="86" y="118"/>
                  </a:cubicBezTo>
                  <a:cubicBezTo>
                    <a:pt x="88" y="118"/>
                    <a:pt x="91" y="118"/>
                    <a:pt x="93" y="117"/>
                  </a:cubicBezTo>
                  <a:cubicBezTo>
                    <a:pt x="89" y="66"/>
                    <a:pt x="89" y="66"/>
                    <a:pt x="89" y="66"/>
                  </a:cubicBezTo>
                  <a:cubicBezTo>
                    <a:pt x="89" y="62"/>
                    <a:pt x="86" y="60"/>
                    <a:pt x="82" y="60"/>
                  </a:cubicBezTo>
                  <a:cubicBezTo>
                    <a:pt x="82" y="60"/>
                    <a:pt x="78" y="59"/>
                    <a:pt x="76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81" y="63"/>
                    <a:pt x="81" y="63"/>
                    <a:pt x="81" y="63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8" y="71"/>
                    <a:pt x="78" y="71"/>
                    <a:pt x="78" y="71"/>
                  </a:cubicBezTo>
                  <a:cubicBezTo>
                    <a:pt x="71" y="86"/>
                    <a:pt x="71" y="86"/>
                    <a:pt x="71" y="86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4"/>
                    <a:pt x="71" y="64"/>
                    <a:pt x="71" y="64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63" y="64"/>
                    <a:pt x="63" y="64"/>
                    <a:pt x="63" y="64"/>
                  </a:cubicBezTo>
                  <a:cubicBezTo>
                    <a:pt x="64" y="65"/>
                    <a:pt x="64" y="65"/>
                    <a:pt x="64" y="65"/>
                  </a:cubicBezTo>
                  <a:cubicBezTo>
                    <a:pt x="63" y="87"/>
                    <a:pt x="63" y="87"/>
                    <a:pt x="63" y="87"/>
                  </a:cubicBezTo>
                  <a:cubicBezTo>
                    <a:pt x="56" y="71"/>
                    <a:pt x="56" y="71"/>
                    <a:pt x="56" y="71"/>
                  </a:cubicBezTo>
                  <a:cubicBezTo>
                    <a:pt x="58" y="66"/>
                    <a:pt x="58" y="66"/>
                    <a:pt x="58" y="66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57" y="59"/>
                    <a:pt x="57" y="59"/>
                    <a:pt x="57" y="59"/>
                  </a:cubicBezTo>
                  <a:cubicBezTo>
                    <a:pt x="57" y="59"/>
                    <a:pt x="57" y="59"/>
                    <a:pt x="57" y="59"/>
                  </a:cubicBezTo>
                  <a:cubicBezTo>
                    <a:pt x="56" y="59"/>
                    <a:pt x="51" y="60"/>
                    <a:pt x="51" y="60"/>
                  </a:cubicBezTo>
                  <a:cubicBezTo>
                    <a:pt x="48" y="60"/>
                    <a:pt x="45" y="62"/>
                    <a:pt x="45" y="66"/>
                  </a:cubicBezTo>
                  <a:cubicBezTo>
                    <a:pt x="41" y="117"/>
                    <a:pt x="41" y="117"/>
                    <a:pt x="41" y="117"/>
                  </a:cubicBezTo>
                  <a:cubicBezTo>
                    <a:pt x="43" y="118"/>
                    <a:pt x="45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9" y="118"/>
                    <a:pt x="49" y="118"/>
                    <a:pt x="49" y="118"/>
                  </a:cubicBezTo>
                  <a:cubicBezTo>
                    <a:pt x="50" y="152"/>
                    <a:pt x="50" y="152"/>
                    <a:pt x="50" y="152"/>
                  </a:cubicBezTo>
                  <a:cubicBezTo>
                    <a:pt x="43" y="152"/>
                    <a:pt x="43" y="152"/>
                    <a:pt x="43" y="152"/>
                  </a:cubicBezTo>
                  <a:cubicBezTo>
                    <a:pt x="43" y="143"/>
                    <a:pt x="41" y="134"/>
                    <a:pt x="36" y="127"/>
                  </a:cubicBezTo>
                  <a:cubicBezTo>
                    <a:pt x="18" y="104"/>
                    <a:pt x="13" y="86"/>
                    <a:pt x="12" y="78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11" y="69"/>
                    <a:pt x="11" y="69"/>
                    <a:pt x="11" y="68"/>
                  </a:cubicBezTo>
                  <a:cubicBezTo>
                    <a:pt x="11" y="37"/>
                    <a:pt x="36" y="12"/>
                    <a:pt x="67" y="12"/>
                  </a:cubicBezTo>
                  <a:cubicBezTo>
                    <a:pt x="98" y="12"/>
                    <a:pt x="123" y="37"/>
                    <a:pt x="123" y="68"/>
                  </a:cubicBezTo>
                  <a:cubicBezTo>
                    <a:pt x="123" y="69"/>
                    <a:pt x="122" y="69"/>
                    <a:pt x="122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86" name="Oval 914"/>
            <p:cNvSpPr>
              <a:spLocks noChangeArrowheads="1"/>
            </p:cNvSpPr>
            <p:nvPr/>
          </p:nvSpPr>
          <p:spPr bwMode="auto">
            <a:xfrm>
              <a:off x="4487863" y="6721475"/>
              <a:ext cx="82550" cy="101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4232992" y="3044092"/>
            <a:ext cx="356107" cy="347186"/>
            <a:chOff x="5753100" y="4821238"/>
            <a:chExt cx="760413" cy="74136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88" name="Freeform 915"/>
            <p:cNvSpPr>
              <a:spLocks/>
            </p:cNvSpPr>
            <p:nvPr/>
          </p:nvSpPr>
          <p:spPr bwMode="auto">
            <a:xfrm>
              <a:off x="6064250" y="4821238"/>
              <a:ext cx="104775" cy="123825"/>
            </a:xfrm>
            <a:custGeom>
              <a:avLst/>
              <a:gdLst>
                <a:gd name="T0" fmla="*/ 11 w 28"/>
                <a:gd name="T1" fmla="*/ 32 h 33"/>
                <a:gd name="T2" fmla="*/ 26 w 28"/>
                <a:gd name="T3" fmla="*/ 19 h 33"/>
                <a:gd name="T4" fmla="*/ 17 w 28"/>
                <a:gd name="T5" fmla="*/ 1 h 33"/>
                <a:gd name="T6" fmla="*/ 1 w 28"/>
                <a:gd name="T7" fmla="*/ 14 h 33"/>
                <a:gd name="T8" fmla="*/ 11 w 28"/>
                <a:gd name="T9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3">
                  <a:moveTo>
                    <a:pt x="11" y="32"/>
                  </a:moveTo>
                  <a:cubicBezTo>
                    <a:pt x="18" y="33"/>
                    <a:pt x="24" y="27"/>
                    <a:pt x="26" y="19"/>
                  </a:cubicBezTo>
                  <a:cubicBezTo>
                    <a:pt x="28" y="10"/>
                    <a:pt x="24" y="2"/>
                    <a:pt x="17" y="1"/>
                  </a:cubicBezTo>
                  <a:cubicBezTo>
                    <a:pt x="10" y="0"/>
                    <a:pt x="3" y="6"/>
                    <a:pt x="1" y="14"/>
                  </a:cubicBezTo>
                  <a:cubicBezTo>
                    <a:pt x="0" y="22"/>
                    <a:pt x="4" y="30"/>
                    <a:pt x="1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89" name="Freeform 916"/>
            <p:cNvSpPr>
              <a:spLocks/>
            </p:cNvSpPr>
            <p:nvPr/>
          </p:nvSpPr>
          <p:spPr bwMode="auto">
            <a:xfrm>
              <a:off x="5838825" y="4929188"/>
              <a:ext cx="471488" cy="492125"/>
            </a:xfrm>
            <a:custGeom>
              <a:avLst/>
              <a:gdLst>
                <a:gd name="T0" fmla="*/ 27 w 126"/>
                <a:gd name="T1" fmla="*/ 32 h 131"/>
                <a:gd name="T2" fmla="*/ 40 w 126"/>
                <a:gd name="T3" fmla="*/ 22 h 131"/>
                <a:gd name="T4" fmla="*/ 26 w 126"/>
                <a:gd name="T5" fmla="*/ 62 h 131"/>
                <a:gd name="T6" fmla="*/ 26 w 126"/>
                <a:gd name="T7" fmla="*/ 62 h 131"/>
                <a:gd name="T8" fmla="*/ 36 w 126"/>
                <a:gd name="T9" fmla="*/ 66 h 131"/>
                <a:gd name="T10" fmla="*/ 31 w 126"/>
                <a:gd name="T11" fmla="*/ 91 h 131"/>
                <a:gd name="T12" fmla="*/ 17 w 126"/>
                <a:gd name="T13" fmla="*/ 123 h 131"/>
                <a:gd name="T14" fmla="*/ 32 w 126"/>
                <a:gd name="T15" fmla="*/ 131 h 131"/>
                <a:gd name="T16" fmla="*/ 51 w 126"/>
                <a:gd name="T17" fmla="*/ 88 h 131"/>
                <a:gd name="T18" fmla="*/ 54 w 126"/>
                <a:gd name="T19" fmla="*/ 74 h 131"/>
                <a:gd name="T20" fmla="*/ 75 w 126"/>
                <a:gd name="T21" fmla="*/ 75 h 131"/>
                <a:gd name="T22" fmla="*/ 73 w 126"/>
                <a:gd name="T23" fmla="*/ 79 h 131"/>
                <a:gd name="T24" fmla="*/ 70 w 126"/>
                <a:gd name="T25" fmla="*/ 96 h 131"/>
                <a:gd name="T26" fmla="*/ 86 w 126"/>
                <a:gd name="T27" fmla="*/ 100 h 131"/>
                <a:gd name="T28" fmla="*/ 92 w 126"/>
                <a:gd name="T29" fmla="*/ 80 h 131"/>
                <a:gd name="T30" fmla="*/ 95 w 126"/>
                <a:gd name="T31" fmla="*/ 69 h 131"/>
                <a:gd name="T32" fmla="*/ 86 w 126"/>
                <a:gd name="T33" fmla="*/ 57 h 131"/>
                <a:gd name="T34" fmla="*/ 86 w 126"/>
                <a:gd name="T35" fmla="*/ 57 h 131"/>
                <a:gd name="T36" fmla="*/ 85 w 126"/>
                <a:gd name="T37" fmla="*/ 57 h 131"/>
                <a:gd name="T38" fmla="*/ 84 w 126"/>
                <a:gd name="T39" fmla="*/ 57 h 131"/>
                <a:gd name="T40" fmla="*/ 81 w 126"/>
                <a:gd name="T41" fmla="*/ 56 h 131"/>
                <a:gd name="T42" fmla="*/ 76 w 126"/>
                <a:gd name="T43" fmla="*/ 56 h 131"/>
                <a:gd name="T44" fmla="*/ 66 w 126"/>
                <a:gd name="T45" fmla="*/ 55 h 131"/>
                <a:gd name="T46" fmla="*/ 74 w 126"/>
                <a:gd name="T47" fmla="*/ 27 h 131"/>
                <a:gd name="T48" fmla="*/ 78 w 126"/>
                <a:gd name="T49" fmla="*/ 33 h 131"/>
                <a:gd name="T50" fmla="*/ 83 w 126"/>
                <a:gd name="T51" fmla="*/ 39 h 131"/>
                <a:gd name="T52" fmla="*/ 84 w 126"/>
                <a:gd name="T53" fmla="*/ 40 h 131"/>
                <a:gd name="T54" fmla="*/ 91 w 126"/>
                <a:gd name="T55" fmla="*/ 45 h 131"/>
                <a:gd name="T56" fmla="*/ 91 w 126"/>
                <a:gd name="T57" fmla="*/ 45 h 131"/>
                <a:gd name="T58" fmla="*/ 91 w 126"/>
                <a:gd name="T59" fmla="*/ 45 h 131"/>
                <a:gd name="T60" fmla="*/ 92 w 126"/>
                <a:gd name="T61" fmla="*/ 45 h 131"/>
                <a:gd name="T62" fmla="*/ 95 w 126"/>
                <a:gd name="T63" fmla="*/ 45 h 131"/>
                <a:gd name="T64" fmla="*/ 126 w 126"/>
                <a:gd name="T65" fmla="*/ 45 h 131"/>
                <a:gd name="T66" fmla="*/ 126 w 126"/>
                <a:gd name="T67" fmla="*/ 28 h 131"/>
                <a:gd name="T68" fmla="*/ 95 w 126"/>
                <a:gd name="T69" fmla="*/ 29 h 131"/>
                <a:gd name="T70" fmla="*/ 94 w 126"/>
                <a:gd name="T71" fmla="*/ 29 h 131"/>
                <a:gd name="T72" fmla="*/ 91 w 126"/>
                <a:gd name="T73" fmla="*/ 24 h 131"/>
                <a:gd name="T74" fmla="*/ 81 w 126"/>
                <a:gd name="T75" fmla="*/ 12 h 131"/>
                <a:gd name="T76" fmla="*/ 75 w 126"/>
                <a:gd name="T77" fmla="*/ 9 h 131"/>
                <a:gd name="T78" fmla="*/ 74 w 126"/>
                <a:gd name="T79" fmla="*/ 8 h 131"/>
                <a:gd name="T80" fmla="*/ 76 w 126"/>
                <a:gd name="T81" fmla="*/ 14 h 131"/>
                <a:gd name="T82" fmla="*/ 71 w 126"/>
                <a:gd name="T83" fmla="*/ 16 h 131"/>
                <a:gd name="T84" fmla="*/ 71 w 126"/>
                <a:gd name="T85" fmla="*/ 21 h 131"/>
                <a:gd name="T86" fmla="*/ 61 w 126"/>
                <a:gd name="T87" fmla="*/ 37 h 131"/>
                <a:gd name="T88" fmla="*/ 68 w 126"/>
                <a:gd name="T89" fmla="*/ 12 h 131"/>
                <a:gd name="T90" fmla="*/ 69 w 126"/>
                <a:gd name="T91" fmla="*/ 11 h 131"/>
                <a:gd name="T92" fmla="*/ 70 w 126"/>
                <a:gd name="T93" fmla="*/ 6 h 131"/>
                <a:gd name="T94" fmla="*/ 68 w 126"/>
                <a:gd name="T95" fmla="*/ 5 h 131"/>
                <a:gd name="T96" fmla="*/ 65 w 126"/>
                <a:gd name="T97" fmla="*/ 10 h 131"/>
                <a:gd name="T98" fmla="*/ 65 w 126"/>
                <a:gd name="T99" fmla="*/ 11 h 131"/>
                <a:gd name="T100" fmla="*/ 57 w 126"/>
                <a:gd name="T101" fmla="*/ 35 h 131"/>
                <a:gd name="T102" fmla="*/ 58 w 126"/>
                <a:gd name="T103" fmla="*/ 17 h 131"/>
                <a:gd name="T104" fmla="*/ 61 w 126"/>
                <a:gd name="T105" fmla="*/ 12 h 131"/>
                <a:gd name="T106" fmla="*/ 59 w 126"/>
                <a:gd name="T107" fmla="*/ 8 h 131"/>
                <a:gd name="T108" fmla="*/ 63 w 126"/>
                <a:gd name="T109" fmla="*/ 4 h 131"/>
                <a:gd name="T110" fmla="*/ 53 w 126"/>
                <a:gd name="T111" fmla="*/ 1 h 131"/>
                <a:gd name="T112" fmla="*/ 44 w 126"/>
                <a:gd name="T113" fmla="*/ 1 h 131"/>
                <a:gd name="T114" fmla="*/ 18 w 126"/>
                <a:gd name="T115" fmla="*/ 19 h 131"/>
                <a:gd name="T116" fmla="*/ 0 w 126"/>
                <a:gd name="T117" fmla="*/ 49 h 131"/>
                <a:gd name="T118" fmla="*/ 15 w 126"/>
                <a:gd name="T119" fmla="*/ 57 h 131"/>
                <a:gd name="T120" fmla="*/ 27 w 126"/>
                <a:gd name="T121" fmla="*/ 3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6" h="131">
                  <a:moveTo>
                    <a:pt x="27" y="32"/>
                  </a:moveTo>
                  <a:cubicBezTo>
                    <a:pt x="40" y="22"/>
                    <a:pt x="40" y="22"/>
                    <a:pt x="40" y="22"/>
                  </a:cubicBezTo>
                  <a:cubicBezTo>
                    <a:pt x="35" y="36"/>
                    <a:pt x="30" y="49"/>
                    <a:pt x="26" y="62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9" y="64"/>
                    <a:pt x="33" y="65"/>
                    <a:pt x="36" y="66"/>
                  </a:cubicBezTo>
                  <a:cubicBezTo>
                    <a:pt x="35" y="75"/>
                    <a:pt x="33" y="85"/>
                    <a:pt x="31" y="91"/>
                  </a:cubicBezTo>
                  <a:cubicBezTo>
                    <a:pt x="17" y="123"/>
                    <a:pt x="17" y="123"/>
                    <a:pt x="17" y="123"/>
                  </a:cubicBezTo>
                  <a:cubicBezTo>
                    <a:pt x="32" y="131"/>
                    <a:pt x="32" y="131"/>
                    <a:pt x="32" y="131"/>
                  </a:cubicBezTo>
                  <a:cubicBezTo>
                    <a:pt x="37" y="119"/>
                    <a:pt x="46" y="107"/>
                    <a:pt x="51" y="88"/>
                  </a:cubicBezTo>
                  <a:cubicBezTo>
                    <a:pt x="52" y="83"/>
                    <a:pt x="53" y="78"/>
                    <a:pt x="54" y="74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0" y="96"/>
                    <a:pt x="70" y="96"/>
                    <a:pt x="70" y="96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88" y="95"/>
                    <a:pt x="90" y="88"/>
                    <a:pt x="92" y="80"/>
                  </a:cubicBezTo>
                  <a:cubicBezTo>
                    <a:pt x="95" y="69"/>
                    <a:pt x="95" y="69"/>
                    <a:pt x="95" y="69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5" y="57"/>
                    <a:pt x="85" y="57"/>
                    <a:pt x="85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1" y="56"/>
                    <a:pt x="81" y="56"/>
                    <a:pt x="81" y="56"/>
                  </a:cubicBezTo>
                  <a:cubicBezTo>
                    <a:pt x="76" y="56"/>
                    <a:pt x="76" y="56"/>
                    <a:pt x="76" y="56"/>
                  </a:cubicBezTo>
                  <a:cubicBezTo>
                    <a:pt x="72" y="56"/>
                    <a:pt x="69" y="56"/>
                    <a:pt x="66" y="55"/>
                  </a:cubicBezTo>
                  <a:cubicBezTo>
                    <a:pt x="69" y="46"/>
                    <a:pt x="72" y="36"/>
                    <a:pt x="74" y="27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39"/>
                    <a:pt x="126" y="34"/>
                    <a:pt x="126" y="28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1" y="24"/>
                    <a:pt x="91" y="24"/>
                    <a:pt x="91" y="2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0" y="10"/>
                    <a:pt x="78" y="9"/>
                    <a:pt x="75" y="9"/>
                  </a:cubicBezTo>
                  <a:cubicBezTo>
                    <a:pt x="75" y="8"/>
                    <a:pt x="75" y="8"/>
                    <a:pt x="74" y="8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1" y="21"/>
                    <a:pt x="71" y="21"/>
                    <a:pt x="71" y="21"/>
                  </a:cubicBezTo>
                  <a:cubicBezTo>
                    <a:pt x="61" y="37"/>
                    <a:pt x="61" y="37"/>
                    <a:pt x="61" y="37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0" y="3"/>
                    <a:pt x="56" y="2"/>
                    <a:pt x="53" y="1"/>
                  </a:cubicBezTo>
                  <a:cubicBezTo>
                    <a:pt x="48" y="0"/>
                    <a:pt x="47" y="0"/>
                    <a:pt x="44" y="1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7" y="34"/>
                    <a:pt x="6" y="39"/>
                    <a:pt x="0" y="49"/>
                  </a:cubicBezTo>
                  <a:cubicBezTo>
                    <a:pt x="5" y="52"/>
                    <a:pt x="10" y="55"/>
                    <a:pt x="15" y="57"/>
                  </a:cubicBezTo>
                  <a:cubicBezTo>
                    <a:pt x="19" y="49"/>
                    <a:pt x="27" y="35"/>
                    <a:pt x="2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90" name="Freeform 917"/>
            <p:cNvSpPr>
              <a:spLocks noEditPoints="1"/>
            </p:cNvSpPr>
            <p:nvPr/>
          </p:nvSpPr>
          <p:spPr bwMode="auto">
            <a:xfrm>
              <a:off x="5753100" y="5135563"/>
              <a:ext cx="168275" cy="153988"/>
            </a:xfrm>
            <a:custGeom>
              <a:avLst/>
              <a:gdLst>
                <a:gd name="T0" fmla="*/ 5 w 45"/>
                <a:gd name="T1" fmla="*/ 33 h 41"/>
                <a:gd name="T2" fmla="*/ 7 w 45"/>
                <a:gd name="T3" fmla="*/ 32 h 41"/>
                <a:gd name="T4" fmla="*/ 7 w 45"/>
                <a:gd name="T5" fmla="*/ 32 h 41"/>
                <a:gd name="T6" fmla="*/ 29 w 45"/>
                <a:gd name="T7" fmla="*/ 39 h 41"/>
                <a:gd name="T8" fmla="*/ 29 w 45"/>
                <a:gd name="T9" fmla="*/ 39 h 41"/>
                <a:gd name="T10" fmla="*/ 30 w 45"/>
                <a:gd name="T11" fmla="*/ 41 h 41"/>
                <a:gd name="T12" fmla="*/ 32 w 45"/>
                <a:gd name="T13" fmla="*/ 41 h 41"/>
                <a:gd name="T14" fmla="*/ 33 w 45"/>
                <a:gd name="T15" fmla="*/ 40 h 41"/>
                <a:gd name="T16" fmla="*/ 33 w 45"/>
                <a:gd name="T17" fmla="*/ 40 h 41"/>
                <a:gd name="T18" fmla="*/ 38 w 45"/>
                <a:gd name="T19" fmla="*/ 37 h 41"/>
                <a:gd name="T20" fmla="*/ 44 w 45"/>
                <a:gd name="T21" fmla="*/ 18 h 41"/>
                <a:gd name="T22" fmla="*/ 41 w 45"/>
                <a:gd name="T23" fmla="*/ 13 h 41"/>
                <a:gd name="T24" fmla="*/ 36 w 45"/>
                <a:gd name="T25" fmla="*/ 11 h 41"/>
                <a:gd name="T26" fmla="*/ 36 w 45"/>
                <a:gd name="T27" fmla="*/ 11 h 41"/>
                <a:gd name="T28" fmla="*/ 32 w 45"/>
                <a:gd name="T29" fmla="*/ 4 h 41"/>
                <a:gd name="T30" fmla="*/ 25 w 45"/>
                <a:gd name="T31" fmla="*/ 1 h 41"/>
                <a:gd name="T32" fmla="*/ 17 w 45"/>
                <a:gd name="T33" fmla="*/ 5 h 41"/>
                <a:gd name="T34" fmla="*/ 17 w 45"/>
                <a:gd name="T35" fmla="*/ 6 h 41"/>
                <a:gd name="T36" fmla="*/ 12 w 45"/>
                <a:gd name="T37" fmla="*/ 4 h 41"/>
                <a:gd name="T38" fmla="*/ 7 w 45"/>
                <a:gd name="T39" fmla="*/ 7 h 41"/>
                <a:gd name="T40" fmla="*/ 1 w 45"/>
                <a:gd name="T41" fmla="*/ 25 h 41"/>
                <a:gd name="T42" fmla="*/ 3 w 45"/>
                <a:gd name="T43" fmla="*/ 30 h 41"/>
                <a:gd name="T44" fmla="*/ 3 w 45"/>
                <a:gd name="T45" fmla="*/ 31 h 41"/>
                <a:gd name="T46" fmla="*/ 3 w 45"/>
                <a:gd name="T47" fmla="*/ 32 h 41"/>
                <a:gd name="T48" fmla="*/ 5 w 45"/>
                <a:gd name="T49" fmla="*/ 33 h 41"/>
                <a:gd name="T50" fmla="*/ 20 w 45"/>
                <a:gd name="T51" fmla="*/ 6 h 41"/>
                <a:gd name="T52" fmla="*/ 24 w 45"/>
                <a:gd name="T53" fmla="*/ 4 h 41"/>
                <a:gd name="T54" fmla="*/ 31 w 45"/>
                <a:gd name="T55" fmla="*/ 7 h 41"/>
                <a:gd name="T56" fmla="*/ 33 w 45"/>
                <a:gd name="T57" fmla="*/ 10 h 41"/>
                <a:gd name="T58" fmla="*/ 33 w 45"/>
                <a:gd name="T59" fmla="*/ 10 h 41"/>
                <a:gd name="T60" fmla="*/ 20 w 45"/>
                <a:gd name="T61" fmla="*/ 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5" h="41">
                  <a:moveTo>
                    <a:pt x="5" y="33"/>
                  </a:moveTo>
                  <a:cubicBezTo>
                    <a:pt x="6" y="33"/>
                    <a:pt x="7" y="33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40"/>
                    <a:pt x="29" y="40"/>
                    <a:pt x="30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41"/>
                    <a:pt x="33" y="41"/>
                    <a:pt x="33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5" y="40"/>
                    <a:pt x="37" y="39"/>
                    <a:pt x="38" y="37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5" y="16"/>
                    <a:pt x="43" y="14"/>
                    <a:pt x="41" y="13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7" y="8"/>
                    <a:pt x="35" y="4"/>
                    <a:pt x="32" y="4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2" y="0"/>
                    <a:pt x="18" y="2"/>
                    <a:pt x="17" y="5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0" y="3"/>
                    <a:pt x="7" y="4"/>
                    <a:pt x="7" y="7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7"/>
                    <a:pt x="1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2" y="31"/>
                    <a:pt x="3" y="32"/>
                    <a:pt x="3" y="32"/>
                  </a:cubicBezTo>
                  <a:lnTo>
                    <a:pt x="5" y="33"/>
                  </a:lnTo>
                  <a:close/>
                  <a:moveTo>
                    <a:pt x="20" y="6"/>
                  </a:moveTo>
                  <a:cubicBezTo>
                    <a:pt x="21" y="4"/>
                    <a:pt x="22" y="4"/>
                    <a:pt x="24" y="4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3" y="7"/>
                    <a:pt x="33" y="8"/>
                    <a:pt x="3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20" y="6"/>
                    <a:pt x="20" y="6"/>
                    <a:pt x="2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91" name="Freeform 918"/>
            <p:cNvSpPr>
              <a:spLocks/>
            </p:cNvSpPr>
            <p:nvPr/>
          </p:nvSpPr>
          <p:spPr bwMode="auto">
            <a:xfrm>
              <a:off x="5764213" y="5105400"/>
              <a:ext cx="749300" cy="457200"/>
            </a:xfrm>
            <a:custGeom>
              <a:avLst/>
              <a:gdLst>
                <a:gd name="T0" fmla="*/ 472 w 472"/>
                <a:gd name="T1" fmla="*/ 0 h 288"/>
                <a:gd name="T2" fmla="*/ 389 w 472"/>
                <a:gd name="T3" fmla="*/ 33 h 288"/>
                <a:gd name="T4" fmla="*/ 406 w 472"/>
                <a:gd name="T5" fmla="*/ 45 h 288"/>
                <a:gd name="T6" fmla="*/ 302 w 472"/>
                <a:gd name="T7" fmla="*/ 156 h 288"/>
                <a:gd name="T8" fmla="*/ 210 w 472"/>
                <a:gd name="T9" fmla="*/ 147 h 288"/>
                <a:gd name="T10" fmla="*/ 137 w 472"/>
                <a:gd name="T11" fmla="*/ 222 h 288"/>
                <a:gd name="T12" fmla="*/ 61 w 472"/>
                <a:gd name="T13" fmla="*/ 184 h 288"/>
                <a:gd name="T14" fmla="*/ 0 w 472"/>
                <a:gd name="T15" fmla="*/ 262 h 288"/>
                <a:gd name="T16" fmla="*/ 33 w 472"/>
                <a:gd name="T17" fmla="*/ 288 h 288"/>
                <a:gd name="T18" fmla="*/ 73 w 472"/>
                <a:gd name="T19" fmla="*/ 239 h 288"/>
                <a:gd name="T20" fmla="*/ 146 w 472"/>
                <a:gd name="T21" fmla="*/ 274 h 288"/>
                <a:gd name="T22" fmla="*/ 226 w 472"/>
                <a:gd name="T23" fmla="*/ 191 h 288"/>
                <a:gd name="T24" fmla="*/ 318 w 472"/>
                <a:gd name="T25" fmla="*/ 201 h 288"/>
                <a:gd name="T26" fmla="*/ 441 w 472"/>
                <a:gd name="T27" fmla="*/ 71 h 288"/>
                <a:gd name="T28" fmla="*/ 465 w 472"/>
                <a:gd name="T29" fmla="*/ 88 h 288"/>
                <a:gd name="T30" fmla="*/ 472 w 472"/>
                <a:gd name="T31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2" h="288">
                  <a:moveTo>
                    <a:pt x="472" y="0"/>
                  </a:moveTo>
                  <a:lnTo>
                    <a:pt x="389" y="33"/>
                  </a:lnTo>
                  <a:lnTo>
                    <a:pt x="406" y="45"/>
                  </a:lnTo>
                  <a:lnTo>
                    <a:pt x="302" y="156"/>
                  </a:lnTo>
                  <a:lnTo>
                    <a:pt x="210" y="147"/>
                  </a:lnTo>
                  <a:lnTo>
                    <a:pt x="137" y="222"/>
                  </a:lnTo>
                  <a:lnTo>
                    <a:pt x="61" y="184"/>
                  </a:lnTo>
                  <a:lnTo>
                    <a:pt x="0" y="262"/>
                  </a:lnTo>
                  <a:lnTo>
                    <a:pt x="33" y="288"/>
                  </a:lnTo>
                  <a:lnTo>
                    <a:pt x="73" y="239"/>
                  </a:lnTo>
                  <a:lnTo>
                    <a:pt x="146" y="274"/>
                  </a:lnTo>
                  <a:lnTo>
                    <a:pt x="226" y="191"/>
                  </a:lnTo>
                  <a:lnTo>
                    <a:pt x="318" y="201"/>
                  </a:lnTo>
                  <a:lnTo>
                    <a:pt x="441" y="71"/>
                  </a:lnTo>
                  <a:lnTo>
                    <a:pt x="465" y="88"/>
                  </a:lnTo>
                  <a:lnTo>
                    <a:pt x="47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59061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0.03889 L -3.95833E-6 -0.14815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4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3.95833E-6 0.03843 L -3.95833E-6 7.40741E-7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0.03981 L 2.08333E-6 0.14815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08333E-6 -0.03981 L 2.08333E-6 2.77556E-17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4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0.03889 L 1.875E-6 -0.14815 " pathEditMode="relative" rAng="0" ptsTypes="AA">
                                      <p:cBhvr>
                                        <p:cTn id="39" dur="75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64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1.875E-6 0.03843 L 1.875E-6 7.40741E-7 " pathEditMode="relative" rAng="0" ptsTypes="AA">
                                      <p:cBhvr>
                                        <p:cTn id="4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0.03981 L -2.29167E-6 0.14815 " pathEditMode="relative" rAng="0" ptsTypes="AA">
                                      <p:cBhvr>
                                        <p:cTn id="46" dur="75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2.29167E-6 -0.03981 L -2.29167E-6 0 " pathEditMode="relative" rAng="0" ptsTypes="AA">
                                      <p:cBhvr>
                                        <p:cTn id="4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4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.03889 L 4.375E-6 -0.14815 " pathEditMode="relative" rAng="0" ptsTypes="AA">
                                      <p:cBhvr>
                                        <p:cTn id="69" dur="75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4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4.375E-6 0.03843 L 4.375E-6 -1.11111E-6 " pathEditMode="relative" rAng="0" ptsTypes="AA">
                                      <p:cBhvr>
                                        <p:cTn id="7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0.03981 L 4.16667E-7 0.14815 " pathEditMode="relative" rAng="0" ptsTypes="AA">
                                      <p:cBhvr>
                                        <p:cTn id="76" dur="75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4.16667E-7 -0.03981 L 4.16667E-7 -3.33333E-6 " pathEditMode="relative" rAng="0" ptsTypes="AA">
                                      <p:cBhvr>
                                        <p:cTn id="7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64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0.03889 L -1.45833E-6 -0.14815 " pathEditMode="relative" rAng="0" ptsTypes="AA">
                                      <p:cBhvr>
                                        <p:cTn id="99" dur="75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64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1.45833E-6 0.03842 L -1.45833E-6 3.7037E-6 " pathEditMode="relative" rAng="0" ptsTypes="AA">
                                      <p:cBhvr>
                                        <p:cTn id="10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0.03982 L 4.375E-6 0.14815 " pathEditMode="relative" rAng="0" ptsTypes="AA">
                                      <p:cBhvr>
                                        <p:cTn id="106" dur="75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42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4.375E-6 -0.03982 L 4.375E-6 1.48148E-6 " pathEditMode="relative" rAng="0" ptsTypes="AA">
                                      <p:cBhvr>
                                        <p:cTn id="10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64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0.03889 L -3.95833E-6 -0.14814 " pathEditMode="relative" rAng="0" ptsTypes="AA">
                                      <p:cBhvr>
                                        <p:cTn id="129" dur="75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64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3.95833E-6 0.03843 L -3.95833E-6 -4.81481E-6 " pathEditMode="relative" rAng="0" ptsTypes="AA">
                                      <p:cBhvr>
                                        <p:cTn id="13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0.03982 L 2.08333E-6 0.14815 " pathEditMode="relative" rAng="0" ptsTypes="AA">
                                      <p:cBhvr>
                                        <p:cTn id="136" dur="75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42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08333E-6 -0.03982 L 2.08333E-6 2.96296E-6 " pathEditMode="relative" rAng="0" ptsTypes="AA">
                                      <p:cBhvr>
                                        <p:cTn id="13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3500"/>
                            </p:stCondLst>
                            <p:childTnLst>
                              <p:par>
                                <p:cTn id="1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4500"/>
                            </p:stCondLst>
                            <p:childTnLst>
                              <p:par>
                                <p:cTn id="1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41" grpId="0"/>
      <p:bldP spid="42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70671" y="1406771"/>
            <a:ext cx="647115" cy="956603"/>
          </a:xfrm>
          <a:prstGeom prst="rect">
            <a:avLst/>
          </a:prstGeom>
          <a:solidFill>
            <a:srgbClr val="124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970671" y="2363374"/>
            <a:ext cx="647115" cy="956603"/>
          </a:xfrm>
          <a:prstGeom prst="rect">
            <a:avLst/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2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4" y="216169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8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3" y="372958"/>
            <a:ext cx="105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201X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89" y="249847"/>
            <a:ext cx="4515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请在此输入标题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944081" y="2031316"/>
            <a:ext cx="4303547" cy="4375151"/>
            <a:chOff x="1289202" y="1552575"/>
            <a:chExt cx="4303546" cy="4375151"/>
          </a:xfrm>
        </p:grpSpPr>
        <p:sp>
          <p:nvSpPr>
            <p:cNvPr id="12" name="Freeform 22"/>
            <p:cNvSpPr>
              <a:spLocks/>
            </p:cNvSpPr>
            <p:nvPr/>
          </p:nvSpPr>
          <p:spPr bwMode="auto">
            <a:xfrm>
              <a:off x="3412332" y="1552575"/>
              <a:ext cx="939834" cy="735756"/>
            </a:xfrm>
            <a:custGeom>
              <a:avLst/>
              <a:gdLst>
                <a:gd name="T0" fmla="*/ 61 w 518"/>
                <a:gd name="T1" fmla="*/ 371 h 406"/>
                <a:gd name="T2" fmla="*/ 344 w 518"/>
                <a:gd name="T3" fmla="*/ 262 h 406"/>
                <a:gd name="T4" fmla="*/ 518 w 518"/>
                <a:gd name="T5" fmla="*/ 7 h 406"/>
                <a:gd name="T6" fmla="*/ 52 w 518"/>
                <a:gd name="T7" fmla="*/ 170 h 406"/>
                <a:gd name="T8" fmla="*/ 40 w 518"/>
                <a:gd name="T9" fmla="*/ 354 h 406"/>
                <a:gd name="T10" fmla="*/ 410 w 518"/>
                <a:gd name="T11" fmla="*/ 52 h 406"/>
                <a:gd name="T12" fmla="*/ 61 w 518"/>
                <a:gd name="T13" fmla="*/ 371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8" h="406">
                  <a:moveTo>
                    <a:pt x="61" y="371"/>
                  </a:moveTo>
                  <a:cubicBezTo>
                    <a:pt x="183" y="406"/>
                    <a:pt x="299" y="379"/>
                    <a:pt x="344" y="262"/>
                  </a:cubicBezTo>
                  <a:cubicBezTo>
                    <a:pt x="392" y="143"/>
                    <a:pt x="434" y="58"/>
                    <a:pt x="518" y="7"/>
                  </a:cubicBezTo>
                  <a:cubicBezTo>
                    <a:pt x="331" y="0"/>
                    <a:pt x="159" y="28"/>
                    <a:pt x="52" y="170"/>
                  </a:cubicBezTo>
                  <a:cubicBezTo>
                    <a:pt x="0" y="241"/>
                    <a:pt x="6" y="303"/>
                    <a:pt x="40" y="354"/>
                  </a:cubicBezTo>
                  <a:cubicBezTo>
                    <a:pt x="128" y="217"/>
                    <a:pt x="262" y="119"/>
                    <a:pt x="410" y="52"/>
                  </a:cubicBezTo>
                  <a:cubicBezTo>
                    <a:pt x="240" y="142"/>
                    <a:pt x="138" y="244"/>
                    <a:pt x="61" y="371"/>
                  </a:cubicBezTo>
                  <a:close/>
                </a:path>
              </a:pathLst>
            </a:custGeom>
            <a:solidFill>
              <a:srgbClr val="12406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bg-BG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13" name="Freeform 23"/>
            <p:cNvSpPr>
              <a:spLocks/>
            </p:cNvSpPr>
            <p:nvPr/>
          </p:nvSpPr>
          <p:spPr bwMode="auto">
            <a:xfrm>
              <a:off x="2288112" y="1751283"/>
              <a:ext cx="798412" cy="588963"/>
            </a:xfrm>
            <a:custGeom>
              <a:avLst/>
              <a:gdLst>
                <a:gd name="T0" fmla="*/ 404 w 441"/>
                <a:gd name="T1" fmla="*/ 263 h 325"/>
                <a:gd name="T2" fmla="*/ 164 w 441"/>
                <a:gd name="T3" fmla="*/ 220 h 325"/>
                <a:gd name="T4" fmla="*/ 0 w 441"/>
                <a:gd name="T5" fmla="*/ 29 h 325"/>
                <a:gd name="T6" fmla="*/ 338 w 441"/>
                <a:gd name="T7" fmla="*/ 79 h 325"/>
                <a:gd name="T8" fmla="*/ 415 w 441"/>
                <a:gd name="T9" fmla="*/ 244 h 325"/>
                <a:gd name="T10" fmla="*/ 109 w 441"/>
                <a:gd name="T11" fmla="*/ 53 h 325"/>
                <a:gd name="T12" fmla="*/ 404 w 441"/>
                <a:gd name="T13" fmla="*/ 263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1" h="325">
                  <a:moveTo>
                    <a:pt x="404" y="263"/>
                  </a:moveTo>
                  <a:cubicBezTo>
                    <a:pt x="322" y="325"/>
                    <a:pt x="221" y="320"/>
                    <a:pt x="164" y="220"/>
                  </a:cubicBezTo>
                  <a:cubicBezTo>
                    <a:pt x="123" y="144"/>
                    <a:pt x="82" y="76"/>
                    <a:pt x="0" y="29"/>
                  </a:cubicBezTo>
                  <a:cubicBezTo>
                    <a:pt x="126" y="0"/>
                    <a:pt x="241" y="8"/>
                    <a:pt x="338" y="79"/>
                  </a:cubicBezTo>
                  <a:cubicBezTo>
                    <a:pt x="338" y="79"/>
                    <a:pt x="441" y="140"/>
                    <a:pt x="415" y="244"/>
                  </a:cubicBezTo>
                  <a:cubicBezTo>
                    <a:pt x="334" y="154"/>
                    <a:pt x="226" y="93"/>
                    <a:pt x="109" y="53"/>
                  </a:cubicBezTo>
                  <a:cubicBezTo>
                    <a:pt x="244" y="109"/>
                    <a:pt x="334" y="176"/>
                    <a:pt x="404" y="263"/>
                  </a:cubicBezTo>
                  <a:close/>
                </a:path>
              </a:pathLst>
            </a:custGeom>
            <a:solidFill>
              <a:srgbClr val="53728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bg-BG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14" name="Freeform 24"/>
            <p:cNvSpPr>
              <a:spLocks/>
            </p:cNvSpPr>
            <p:nvPr/>
          </p:nvSpPr>
          <p:spPr bwMode="auto">
            <a:xfrm>
              <a:off x="2007056" y="2094993"/>
              <a:ext cx="2839195" cy="3832733"/>
            </a:xfrm>
            <a:custGeom>
              <a:avLst/>
              <a:gdLst>
                <a:gd name="T0" fmla="*/ 1317 w 1567"/>
                <a:gd name="T1" fmla="*/ 1087 h 2116"/>
                <a:gd name="T2" fmla="*/ 1512 w 1567"/>
                <a:gd name="T3" fmla="*/ 862 h 2116"/>
                <a:gd name="T4" fmla="*/ 1211 w 1567"/>
                <a:gd name="T5" fmla="*/ 1050 h 2116"/>
                <a:gd name="T6" fmla="*/ 1029 w 1567"/>
                <a:gd name="T7" fmla="*/ 1123 h 2116"/>
                <a:gd name="T8" fmla="*/ 1064 w 1567"/>
                <a:gd name="T9" fmla="*/ 1044 h 2116"/>
                <a:gd name="T10" fmla="*/ 1111 w 1567"/>
                <a:gd name="T11" fmla="*/ 909 h 2116"/>
                <a:gd name="T12" fmla="*/ 1567 w 1567"/>
                <a:gd name="T13" fmla="*/ 524 h 2116"/>
                <a:gd name="T14" fmla="*/ 1131 w 1567"/>
                <a:gd name="T15" fmla="*/ 761 h 2116"/>
                <a:gd name="T16" fmla="*/ 1114 w 1567"/>
                <a:gd name="T17" fmla="*/ 579 h 2116"/>
                <a:gd name="T18" fmla="*/ 1284 w 1567"/>
                <a:gd name="T19" fmla="*/ 266 h 2116"/>
                <a:gd name="T20" fmla="*/ 1087 w 1567"/>
                <a:gd name="T21" fmla="*/ 490 h 2116"/>
                <a:gd name="T22" fmla="*/ 987 w 1567"/>
                <a:gd name="T23" fmla="*/ 310 h 2116"/>
                <a:gd name="T24" fmla="*/ 1017 w 1567"/>
                <a:gd name="T25" fmla="*/ 937 h 2116"/>
                <a:gd name="T26" fmla="*/ 795 w 1567"/>
                <a:gd name="T27" fmla="*/ 509 h 2116"/>
                <a:gd name="T28" fmla="*/ 899 w 1567"/>
                <a:gd name="T29" fmla="*/ 1168 h 2116"/>
                <a:gd name="T30" fmla="*/ 820 w 1567"/>
                <a:gd name="T31" fmla="*/ 1358 h 2116"/>
                <a:gd name="T32" fmla="*/ 644 w 1567"/>
                <a:gd name="T33" fmla="*/ 942 h 2116"/>
                <a:gd name="T34" fmla="*/ 873 w 1567"/>
                <a:gd name="T35" fmla="*/ 0 h 2116"/>
                <a:gd name="T36" fmla="*/ 680 w 1567"/>
                <a:gd name="T37" fmla="*/ 282 h 2116"/>
                <a:gd name="T38" fmla="*/ 520 w 1567"/>
                <a:gd name="T39" fmla="*/ 22 h 2116"/>
                <a:gd name="T40" fmla="*/ 629 w 1567"/>
                <a:gd name="T41" fmla="*/ 396 h 2116"/>
                <a:gd name="T42" fmla="*/ 549 w 1567"/>
                <a:gd name="T43" fmla="*/ 886 h 2116"/>
                <a:gd name="T44" fmla="*/ 589 w 1567"/>
                <a:gd name="T45" fmla="*/ 1130 h 2116"/>
                <a:gd name="T46" fmla="*/ 407 w 1567"/>
                <a:gd name="T47" fmla="*/ 295 h 2116"/>
                <a:gd name="T48" fmla="*/ 382 w 1567"/>
                <a:gd name="T49" fmla="*/ 671 h 2116"/>
                <a:gd name="T50" fmla="*/ 0 w 1567"/>
                <a:gd name="T51" fmla="*/ 548 h 2116"/>
                <a:gd name="T52" fmla="*/ 389 w 1567"/>
                <a:gd name="T53" fmla="*/ 754 h 2116"/>
                <a:gd name="T54" fmla="*/ 479 w 1567"/>
                <a:gd name="T55" fmla="*/ 1122 h 2116"/>
                <a:gd name="T56" fmla="*/ 290 w 1567"/>
                <a:gd name="T57" fmla="*/ 1097 h 2116"/>
                <a:gd name="T58" fmla="*/ 72 w 1567"/>
                <a:gd name="T59" fmla="*/ 825 h 2116"/>
                <a:gd name="T60" fmla="*/ 226 w 1567"/>
                <a:gd name="T61" fmla="*/ 1109 h 2116"/>
                <a:gd name="T62" fmla="*/ 18 w 1567"/>
                <a:gd name="T63" fmla="*/ 1208 h 2116"/>
                <a:gd name="T64" fmla="*/ 538 w 1567"/>
                <a:gd name="T65" fmla="*/ 1241 h 2116"/>
                <a:gd name="T66" fmla="*/ 608 w 1567"/>
                <a:gd name="T67" fmla="*/ 1347 h 2116"/>
                <a:gd name="T68" fmla="*/ 890 w 1567"/>
                <a:gd name="T69" fmla="*/ 2115 h 2116"/>
                <a:gd name="T70" fmla="*/ 1166 w 1567"/>
                <a:gd name="T71" fmla="*/ 2116 h 2116"/>
                <a:gd name="T72" fmla="*/ 983 w 1567"/>
                <a:gd name="T73" fmla="*/ 1539 h 2116"/>
                <a:gd name="T74" fmla="*/ 961 w 1567"/>
                <a:gd name="T75" fmla="*/ 1354 h 2116"/>
                <a:gd name="T76" fmla="*/ 1231 w 1567"/>
                <a:gd name="T77" fmla="*/ 1112 h 2116"/>
                <a:gd name="T78" fmla="*/ 1233 w 1567"/>
                <a:gd name="T79" fmla="*/ 1112 h 2116"/>
                <a:gd name="T80" fmla="*/ 1534 w 1567"/>
                <a:gd name="T81" fmla="*/ 1290 h 2116"/>
                <a:gd name="T82" fmla="*/ 1317 w 1567"/>
                <a:gd name="T83" fmla="*/ 1087 h 2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7" h="2116">
                  <a:moveTo>
                    <a:pt x="1317" y="1087"/>
                  </a:moveTo>
                  <a:cubicBezTo>
                    <a:pt x="1416" y="1050"/>
                    <a:pt x="1504" y="971"/>
                    <a:pt x="1512" y="862"/>
                  </a:cubicBezTo>
                  <a:cubicBezTo>
                    <a:pt x="1478" y="1038"/>
                    <a:pt x="1315" y="1034"/>
                    <a:pt x="1211" y="1050"/>
                  </a:cubicBezTo>
                  <a:cubicBezTo>
                    <a:pt x="1127" y="1062"/>
                    <a:pt x="1077" y="1082"/>
                    <a:pt x="1029" y="1123"/>
                  </a:cubicBezTo>
                  <a:cubicBezTo>
                    <a:pt x="1039" y="1099"/>
                    <a:pt x="1051" y="1072"/>
                    <a:pt x="1064" y="1044"/>
                  </a:cubicBezTo>
                  <a:cubicBezTo>
                    <a:pt x="1084" y="1001"/>
                    <a:pt x="1100" y="955"/>
                    <a:pt x="1111" y="909"/>
                  </a:cubicBezTo>
                  <a:cubicBezTo>
                    <a:pt x="1186" y="731"/>
                    <a:pt x="1324" y="527"/>
                    <a:pt x="1567" y="524"/>
                  </a:cubicBezTo>
                  <a:cubicBezTo>
                    <a:pt x="1423" y="513"/>
                    <a:pt x="1253" y="617"/>
                    <a:pt x="1131" y="761"/>
                  </a:cubicBezTo>
                  <a:cubicBezTo>
                    <a:pt x="1133" y="701"/>
                    <a:pt x="1128" y="640"/>
                    <a:pt x="1114" y="579"/>
                  </a:cubicBezTo>
                  <a:cubicBezTo>
                    <a:pt x="1110" y="465"/>
                    <a:pt x="1145" y="339"/>
                    <a:pt x="1284" y="266"/>
                  </a:cubicBezTo>
                  <a:cubicBezTo>
                    <a:pt x="1198" y="305"/>
                    <a:pt x="1120" y="381"/>
                    <a:pt x="1087" y="490"/>
                  </a:cubicBezTo>
                  <a:cubicBezTo>
                    <a:pt x="1063" y="428"/>
                    <a:pt x="1030" y="368"/>
                    <a:pt x="987" y="310"/>
                  </a:cubicBezTo>
                  <a:cubicBezTo>
                    <a:pt x="1142" y="559"/>
                    <a:pt x="1095" y="764"/>
                    <a:pt x="1017" y="937"/>
                  </a:cubicBezTo>
                  <a:cubicBezTo>
                    <a:pt x="1010" y="754"/>
                    <a:pt x="917" y="601"/>
                    <a:pt x="795" y="509"/>
                  </a:cubicBezTo>
                  <a:cubicBezTo>
                    <a:pt x="986" y="704"/>
                    <a:pt x="971" y="980"/>
                    <a:pt x="899" y="1168"/>
                  </a:cubicBezTo>
                  <a:cubicBezTo>
                    <a:pt x="858" y="1245"/>
                    <a:pt x="831" y="1297"/>
                    <a:pt x="820" y="1358"/>
                  </a:cubicBezTo>
                  <a:cubicBezTo>
                    <a:pt x="739" y="1210"/>
                    <a:pt x="668" y="1046"/>
                    <a:pt x="644" y="942"/>
                  </a:cubicBezTo>
                  <a:cubicBezTo>
                    <a:pt x="590" y="708"/>
                    <a:pt x="609" y="334"/>
                    <a:pt x="873" y="0"/>
                  </a:cubicBezTo>
                  <a:cubicBezTo>
                    <a:pt x="805" y="76"/>
                    <a:pt x="736" y="174"/>
                    <a:pt x="680" y="282"/>
                  </a:cubicBezTo>
                  <a:cubicBezTo>
                    <a:pt x="666" y="167"/>
                    <a:pt x="601" y="75"/>
                    <a:pt x="520" y="22"/>
                  </a:cubicBezTo>
                  <a:cubicBezTo>
                    <a:pt x="659" y="127"/>
                    <a:pt x="661" y="276"/>
                    <a:pt x="629" y="396"/>
                  </a:cubicBezTo>
                  <a:cubicBezTo>
                    <a:pt x="567" y="550"/>
                    <a:pt x="531" y="720"/>
                    <a:pt x="549" y="886"/>
                  </a:cubicBezTo>
                  <a:cubicBezTo>
                    <a:pt x="553" y="926"/>
                    <a:pt x="566" y="1049"/>
                    <a:pt x="589" y="1130"/>
                  </a:cubicBezTo>
                  <a:cubicBezTo>
                    <a:pt x="449" y="940"/>
                    <a:pt x="359" y="660"/>
                    <a:pt x="407" y="295"/>
                  </a:cubicBezTo>
                  <a:cubicBezTo>
                    <a:pt x="383" y="407"/>
                    <a:pt x="375" y="535"/>
                    <a:pt x="382" y="671"/>
                  </a:cubicBezTo>
                  <a:cubicBezTo>
                    <a:pt x="273" y="554"/>
                    <a:pt x="124" y="521"/>
                    <a:pt x="0" y="548"/>
                  </a:cubicBezTo>
                  <a:cubicBezTo>
                    <a:pt x="204" y="520"/>
                    <a:pt x="330" y="635"/>
                    <a:pt x="389" y="754"/>
                  </a:cubicBezTo>
                  <a:cubicBezTo>
                    <a:pt x="405" y="880"/>
                    <a:pt x="431" y="1004"/>
                    <a:pt x="479" y="1122"/>
                  </a:cubicBezTo>
                  <a:cubicBezTo>
                    <a:pt x="416" y="1100"/>
                    <a:pt x="352" y="1093"/>
                    <a:pt x="290" y="1097"/>
                  </a:cubicBezTo>
                  <a:cubicBezTo>
                    <a:pt x="187" y="1057"/>
                    <a:pt x="87" y="977"/>
                    <a:pt x="72" y="825"/>
                  </a:cubicBezTo>
                  <a:cubicBezTo>
                    <a:pt x="75" y="926"/>
                    <a:pt x="126" y="1037"/>
                    <a:pt x="226" y="1109"/>
                  </a:cubicBezTo>
                  <a:cubicBezTo>
                    <a:pt x="150" y="1126"/>
                    <a:pt x="78" y="1159"/>
                    <a:pt x="18" y="1208"/>
                  </a:cubicBezTo>
                  <a:cubicBezTo>
                    <a:pt x="255" y="1128"/>
                    <a:pt x="417" y="1158"/>
                    <a:pt x="538" y="1241"/>
                  </a:cubicBezTo>
                  <a:cubicBezTo>
                    <a:pt x="559" y="1276"/>
                    <a:pt x="582" y="1314"/>
                    <a:pt x="608" y="1347"/>
                  </a:cubicBezTo>
                  <a:cubicBezTo>
                    <a:pt x="818" y="1627"/>
                    <a:pt x="936" y="1846"/>
                    <a:pt x="890" y="2115"/>
                  </a:cubicBezTo>
                  <a:cubicBezTo>
                    <a:pt x="1166" y="2116"/>
                    <a:pt x="1166" y="2116"/>
                    <a:pt x="1166" y="2116"/>
                  </a:cubicBezTo>
                  <a:cubicBezTo>
                    <a:pt x="1176" y="1919"/>
                    <a:pt x="1116" y="1721"/>
                    <a:pt x="983" y="1539"/>
                  </a:cubicBezTo>
                  <a:cubicBezTo>
                    <a:pt x="963" y="1471"/>
                    <a:pt x="955" y="1413"/>
                    <a:pt x="961" y="1354"/>
                  </a:cubicBezTo>
                  <a:cubicBezTo>
                    <a:pt x="1010" y="1233"/>
                    <a:pt x="1076" y="1141"/>
                    <a:pt x="1231" y="1112"/>
                  </a:cubicBezTo>
                  <a:cubicBezTo>
                    <a:pt x="1233" y="1112"/>
                    <a:pt x="1233" y="1112"/>
                    <a:pt x="1233" y="1112"/>
                  </a:cubicBezTo>
                  <a:cubicBezTo>
                    <a:pt x="1343" y="1115"/>
                    <a:pt x="1465" y="1152"/>
                    <a:pt x="1534" y="1290"/>
                  </a:cubicBezTo>
                  <a:cubicBezTo>
                    <a:pt x="1499" y="1204"/>
                    <a:pt x="1423" y="1125"/>
                    <a:pt x="1317" y="1087"/>
                  </a:cubicBezTo>
                  <a:close/>
                </a:path>
              </a:pathLst>
            </a:custGeom>
            <a:solidFill>
              <a:srgbClr val="537285">
                <a:alpha val="5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15" name="Freeform 25"/>
            <p:cNvSpPr>
              <a:spLocks/>
            </p:cNvSpPr>
            <p:nvPr/>
          </p:nvSpPr>
          <p:spPr bwMode="auto">
            <a:xfrm>
              <a:off x="2617501" y="2311603"/>
              <a:ext cx="255993" cy="420688"/>
            </a:xfrm>
            <a:custGeom>
              <a:avLst/>
              <a:gdLst>
                <a:gd name="T0" fmla="*/ 55 w 141"/>
                <a:gd name="T1" fmla="*/ 228 h 232"/>
                <a:gd name="T2" fmla="*/ 17 w 141"/>
                <a:gd name="T3" fmla="*/ 142 h 232"/>
                <a:gd name="T4" fmla="*/ 26 w 141"/>
                <a:gd name="T5" fmla="*/ 0 h 232"/>
                <a:gd name="T6" fmla="*/ 137 w 141"/>
                <a:gd name="T7" fmla="*/ 158 h 232"/>
                <a:gd name="T8" fmla="*/ 69 w 141"/>
                <a:gd name="T9" fmla="*/ 228 h 232"/>
                <a:gd name="T10" fmla="*/ 51 w 141"/>
                <a:gd name="T11" fmla="*/ 43 h 232"/>
                <a:gd name="T12" fmla="*/ 55 w 141"/>
                <a:gd name="T13" fmla="*/ 22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" h="232">
                  <a:moveTo>
                    <a:pt x="55" y="228"/>
                  </a:moveTo>
                  <a:cubicBezTo>
                    <a:pt x="16" y="208"/>
                    <a:pt x="0" y="173"/>
                    <a:pt x="17" y="142"/>
                  </a:cubicBezTo>
                  <a:cubicBezTo>
                    <a:pt x="37" y="97"/>
                    <a:pt x="38" y="48"/>
                    <a:pt x="26" y="0"/>
                  </a:cubicBezTo>
                  <a:cubicBezTo>
                    <a:pt x="76" y="39"/>
                    <a:pt x="131" y="85"/>
                    <a:pt x="137" y="158"/>
                  </a:cubicBezTo>
                  <a:cubicBezTo>
                    <a:pt x="141" y="206"/>
                    <a:pt x="122" y="232"/>
                    <a:pt x="69" y="228"/>
                  </a:cubicBezTo>
                  <a:cubicBezTo>
                    <a:pt x="75" y="175"/>
                    <a:pt x="74" y="108"/>
                    <a:pt x="51" y="43"/>
                  </a:cubicBezTo>
                  <a:cubicBezTo>
                    <a:pt x="74" y="116"/>
                    <a:pt x="70" y="172"/>
                    <a:pt x="55" y="228"/>
                  </a:cubicBezTo>
                  <a:close/>
                </a:path>
              </a:pathLst>
            </a:custGeom>
            <a:solidFill>
              <a:srgbClr val="12406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bg-BG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16" name="Freeform 26"/>
            <p:cNvSpPr>
              <a:spLocks/>
            </p:cNvSpPr>
            <p:nvPr/>
          </p:nvSpPr>
          <p:spPr bwMode="auto">
            <a:xfrm>
              <a:off x="1289202" y="2888034"/>
              <a:ext cx="859277" cy="545999"/>
            </a:xfrm>
            <a:custGeom>
              <a:avLst/>
              <a:gdLst>
                <a:gd name="T0" fmla="*/ 474 w 474"/>
                <a:gd name="T1" fmla="*/ 114 h 302"/>
                <a:gd name="T2" fmla="*/ 270 w 474"/>
                <a:gd name="T3" fmla="*/ 278 h 302"/>
                <a:gd name="T4" fmla="*/ 0 w 474"/>
                <a:gd name="T5" fmla="*/ 277 h 302"/>
                <a:gd name="T6" fmla="*/ 278 w 474"/>
                <a:gd name="T7" fmla="*/ 38 h 302"/>
                <a:gd name="T8" fmla="*/ 466 w 474"/>
                <a:gd name="T9" fmla="*/ 93 h 302"/>
                <a:gd name="T10" fmla="*/ 97 w 474"/>
                <a:gd name="T11" fmla="*/ 205 h 302"/>
                <a:gd name="T12" fmla="*/ 474 w 474"/>
                <a:gd name="T13" fmla="*/ 114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4" h="302">
                  <a:moveTo>
                    <a:pt x="474" y="114"/>
                  </a:moveTo>
                  <a:cubicBezTo>
                    <a:pt x="466" y="226"/>
                    <a:pt x="392" y="302"/>
                    <a:pt x="270" y="278"/>
                  </a:cubicBezTo>
                  <a:cubicBezTo>
                    <a:pt x="179" y="260"/>
                    <a:pt x="94" y="245"/>
                    <a:pt x="0" y="277"/>
                  </a:cubicBezTo>
                  <a:cubicBezTo>
                    <a:pt x="64" y="156"/>
                    <a:pt x="154" y="67"/>
                    <a:pt x="278" y="38"/>
                  </a:cubicBezTo>
                  <a:cubicBezTo>
                    <a:pt x="278" y="38"/>
                    <a:pt x="399" y="0"/>
                    <a:pt x="466" y="93"/>
                  </a:cubicBezTo>
                  <a:cubicBezTo>
                    <a:pt x="335" y="95"/>
                    <a:pt x="208" y="140"/>
                    <a:pt x="97" y="205"/>
                  </a:cubicBezTo>
                  <a:cubicBezTo>
                    <a:pt x="235" y="136"/>
                    <a:pt x="353" y="111"/>
                    <a:pt x="474" y="114"/>
                  </a:cubicBezTo>
                  <a:close/>
                </a:path>
              </a:pathLst>
            </a:custGeom>
            <a:solidFill>
              <a:srgbClr val="53728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bg-BG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17" name="Freeform 27"/>
            <p:cNvSpPr>
              <a:spLocks/>
            </p:cNvSpPr>
            <p:nvPr/>
          </p:nvSpPr>
          <p:spPr bwMode="auto">
            <a:xfrm>
              <a:off x="2010637" y="3296191"/>
              <a:ext cx="241672" cy="379514"/>
            </a:xfrm>
            <a:custGeom>
              <a:avLst/>
              <a:gdLst>
                <a:gd name="T0" fmla="*/ 82 w 134"/>
                <a:gd name="T1" fmla="*/ 210 h 210"/>
                <a:gd name="T2" fmla="*/ 124 w 134"/>
                <a:gd name="T3" fmla="*/ 133 h 210"/>
                <a:gd name="T4" fmla="*/ 132 w 134"/>
                <a:gd name="T5" fmla="*/ 0 h 210"/>
                <a:gd name="T6" fmla="*/ 9 w 134"/>
                <a:gd name="T7" fmla="*/ 134 h 210"/>
                <a:gd name="T8" fmla="*/ 74 w 134"/>
                <a:gd name="T9" fmla="*/ 210 h 210"/>
                <a:gd name="T10" fmla="*/ 102 w 134"/>
                <a:gd name="T11" fmla="*/ 37 h 210"/>
                <a:gd name="T12" fmla="*/ 82 w 134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10">
                  <a:moveTo>
                    <a:pt x="82" y="210"/>
                  </a:moveTo>
                  <a:cubicBezTo>
                    <a:pt x="122" y="198"/>
                    <a:pt x="134" y="166"/>
                    <a:pt x="124" y="133"/>
                  </a:cubicBezTo>
                  <a:cubicBezTo>
                    <a:pt x="111" y="88"/>
                    <a:pt x="115" y="45"/>
                    <a:pt x="132" y="0"/>
                  </a:cubicBezTo>
                  <a:cubicBezTo>
                    <a:pt x="81" y="31"/>
                    <a:pt x="24" y="67"/>
                    <a:pt x="9" y="134"/>
                  </a:cubicBezTo>
                  <a:cubicBezTo>
                    <a:pt x="0" y="179"/>
                    <a:pt x="21" y="206"/>
                    <a:pt x="74" y="210"/>
                  </a:cubicBezTo>
                  <a:cubicBezTo>
                    <a:pt x="56" y="151"/>
                    <a:pt x="71" y="89"/>
                    <a:pt x="102" y="37"/>
                  </a:cubicBezTo>
                  <a:cubicBezTo>
                    <a:pt x="71" y="103"/>
                    <a:pt x="67" y="156"/>
                    <a:pt x="82" y="210"/>
                  </a:cubicBezTo>
                  <a:close/>
                </a:path>
              </a:pathLst>
            </a:custGeom>
            <a:solidFill>
              <a:srgbClr val="53728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bg-BG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18" name="Freeform 28"/>
            <p:cNvSpPr>
              <a:spLocks/>
            </p:cNvSpPr>
            <p:nvPr/>
          </p:nvSpPr>
          <p:spPr bwMode="auto">
            <a:xfrm>
              <a:off x="1491490" y="4080281"/>
              <a:ext cx="683841" cy="914772"/>
            </a:xfrm>
            <a:custGeom>
              <a:avLst/>
              <a:gdLst>
                <a:gd name="T0" fmla="*/ 345 w 377"/>
                <a:gd name="T1" fmla="*/ 105 h 505"/>
                <a:gd name="T2" fmla="*/ 268 w 377"/>
                <a:gd name="T3" fmla="*/ 291 h 505"/>
                <a:gd name="T4" fmla="*/ 44 w 377"/>
                <a:gd name="T5" fmla="*/ 505 h 505"/>
                <a:gd name="T6" fmla="*/ 99 w 377"/>
                <a:gd name="T7" fmla="*/ 84 h 505"/>
                <a:gd name="T8" fmla="*/ 329 w 377"/>
                <a:gd name="T9" fmla="*/ 84 h 505"/>
                <a:gd name="T10" fmla="*/ 68 w 377"/>
                <a:gd name="T11" fmla="*/ 393 h 505"/>
                <a:gd name="T12" fmla="*/ 345 w 377"/>
                <a:gd name="T13" fmla="*/ 105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7" h="505">
                  <a:moveTo>
                    <a:pt x="345" y="105"/>
                  </a:moveTo>
                  <a:cubicBezTo>
                    <a:pt x="377" y="194"/>
                    <a:pt x="341" y="258"/>
                    <a:pt x="268" y="291"/>
                  </a:cubicBezTo>
                  <a:cubicBezTo>
                    <a:pt x="171" y="334"/>
                    <a:pt x="97" y="407"/>
                    <a:pt x="44" y="505"/>
                  </a:cubicBezTo>
                  <a:cubicBezTo>
                    <a:pt x="21" y="365"/>
                    <a:pt x="0" y="210"/>
                    <a:pt x="99" y="84"/>
                  </a:cubicBezTo>
                  <a:cubicBezTo>
                    <a:pt x="165" y="0"/>
                    <a:pt x="245" y="1"/>
                    <a:pt x="329" y="84"/>
                  </a:cubicBezTo>
                  <a:cubicBezTo>
                    <a:pt x="199" y="142"/>
                    <a:pt x="114" y="261"/>
                    <a:pt x="68" y="393"/>
                  </a:cubicBezTo>
                  <a:cubicBezTo>
                    <a:pt x="133" y="240"/>
                    <a:pt x="223" y="153"/>
                    <a:pt x="345" y="105"/>
                  </a:cubicBezTo>
                  <a:close/>
                </a:path>
              </a:pathLst>
            </a:custGeom>
            <a:solidFill>
              <a:srgbClr val="12406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bg-BG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19" name="Freeform 29"/>
            <p:cNvSpPr>
              <a:spLocks/>
            </p:cNvSpPr>
            <p:nvPr/>
          </p:nvSpPr>
          <p:spPr bwMode="auto">
            <a:xfrm>
              <a:off x="3251218" y="2902356"/>
              <a:ext cx="268524" cy="205868"/>
            </a:xfrm>
            <a:custGeom>
              <a:avLst/>
              <a:gdLst>
                <a:gd name="T0" fmla="*/ 131 w 148"/>
                <a:gd name="T1" fmla="*/ 93 h 114"/>
                <a:gd name="T2" fmla="*/ 52 w 148"/>
                <a:gd name="T3" fmla="*/ 75 h 114"/>
                <a:gd name="T4" fmla="*/ 0 w 148"/>
                <a:gd name="T5" fmla="*/ 10 h 114"/>
                <a:gd name="T6" fmla="*/ 111 w 148"/>
                <a:gd name="T7" fmla="*/ 31 h 114"/>
                <a:gd name="T8" fmla="*/ 137 w 148"/>
                <a:gd name="T9" fmla="*/ 85 h 114"/>
                <a:gd name="T10" fmla="*/ 37 w 148"/>
                <a:gd name="T11" fmla="*/ 19 h 114"/>
                <a:gd name="T12" fmla="*/ 131 w 148"/>
                <a:gd name="T13" fmla="*/ 9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114">
                  <a:moveTo>
                    <a:pt x="131" y="93"/>
                  </a:moveTo>
                  <a:cubicBezTo>
                    <a:pt x="101" y="114"/>
                    <a:pt x="70" y="110"/>
                    <a:pt x="52" y="75"/>
                  </a:cubicBezTo>
                  <a:cubicBezTo>
                    <a:pt x="39" y="51"/>
                    <a:pt x="26" y="27"/>
                    <a:pt x="0" y="10"/>
                  </a:cubicBezTo>
                  <a:cubicBezTo>
                    <a:pt x="43" y="0"/>
                    <a:pt x="80" y="6"/>
                    <a:pt x="111" y="31"/>
                  </a:cubicBezTo>
                  <a:cubicBezTo>
                    <a:pt x="111" y="31"/>
                    <a:pt x="148" y="51"/>
                    <a:pt x="137" y="85"/>
                  </a:cubicBezTo>
                  <a:cubicBezTo>
                    <a:pt x="111" y="58"/>
                    <a:pt x="74" y="33"/>
                    <a:pt x="37" y="19"/>
                  </a:cubicBezTo>
                  <a:cubicBezTo>
                    <a:pt x="79" y="41"/>
                    <a:pt x="108" y="63"/>
                    <a:pt x="131" y="93"/>
                  </a:cubicBezTo>
                  <a:close/>
                </a:path>
              </a:pathLst>
            </a:custGeom>
            <a:solidFill>
              <a:srgbClr val="12406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bg-BG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20" name="Freeform 30"/>
            <p:cNvSpPr>
              <a:spLocks/>
            </p:cNvSpPr>
            <p:nvPr/>
          </p:nvSpPr>
          <p:spPr bwMode="auto">
            <a:xfrm>
              <a:off x="3424864" y="2426173"/>
              <a:ext cx="486924" cy="340130"/>
            </a:xfrm>
            <a:custGeom>
              <a:avLst/>
              <a:gdLst>
                <a:gd name="T0" fmla="*/ 221 w 268"/>
                <a:gd name="T1" fmla="*/ 165 h 188"/>
                <a:gd name="T2" fmla="*/ 123 w 268"/>
                <a:gd name="T3" fmla="*/ 142 h 188"/>
                <a:gd name="T4" fmla="*/ 0 w 268"/>
                <a:gd name="T5" fmla="*/ 43 h 188"/>
                <a:gd name="T6" fmla="*/ 213 w 268"/>
                <a:gd name="T7" fmla="*/ 42 h 188"/>
                <a:gd name="T8" fmla="*/ 230 w 268"/>
                <a:gd name="T9" fmla="*/ 157 h 188"/>
                <a:gd name="T10" fmla="*/ 56 w 268"/>
                <a:gd name="T11" fmla="*/ 47 h 188"/>
                <a:gd name="T12" fmla="*/ 221 w 268"/>
                <a:gd name="T13" fmla="*/ 16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8" h="188">
                  <a:moveTo>
                    <a:pt x="221" y="165"/>
                  </a:moveTo>
                  <a:cubicBezTo>
                    <a:pt x="181" y="188"/>
                    <a:pt x="144" y="174"/>
                    <a:pt x="123" y="142"/>
                  </a:cubicBezTo>
                  <a:cubicBezTo>
                    <a:pt x="95" y="96"/>
                    <a:pt x="53" y="62"/>
                    <a:pt x="0" y="43"/>
                  </a:cubicBezTo>
                  <a:cubicBezTo>
                    <a:pt x="67" y="20"/>
                    <a:pt x="145" y="0"/>
                    <a:pt x="213" y="42"/>
                  </a:cubicBezTo>
                  <a:cubicBezTo>
                    <a:pt x="261" y="67"/>
                    <a:pt x="268" y="110"/>
                    <a:pt x="230" y="157"/>
                  </a:cubicBezTo>
                  <a:cubicBezTo>
                    <a:pt x="191" y="95"/>
                    <a:pt x="127" y="61"/>
                    <a:pt x="56" y="47"/>
                  </a:cubicBezTo>
                  <a:cubicBezTo>
                    <a:pt x="138" y="70"/>
                    <a:pt x="188" y="108"/>
                    <a:pt x="221" y="165"/>
                  </a:cubicBezTo>
                  <a:close/>
                </a:path>
              </a:pathLst>
            </a:custGeom>
            <a:solidFill>
              <a:srgbClr val="53728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bg-BG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21" name="Freeform 31"/>
            <p:cNvSpPr>
              <a:spLocks/>
            </p:cNvSpPr>
            <p:nvPr/>
          </p:nvSpPr>
          <p:spPr bwMode="auto">
            <a:xfrm>
              <a:off x="4230436" y="2324134"/>
              <a:ext cx="676681" cy="463651"/>
            </a:xfrm>
            <a:custGeom>
              <a:avLst/>
              <a:gdLst>
                <a:gd name="T0" fmla="*/ 8 w 374"/>
                <a:gd name="T1" fmla="*/ 178 h 256"/>
                <a:gd name="T2" fmla="*/ 209 w 374"/>
                <a:gd name="T3" fmla="*/ 185 h 256"/>
                <a:gd name="T4" fmla="*/ 374 w 374"/>
                <a:gd name="T5" fmla="*/ 58 h 256"/>
                <a:gd name="T6" fmla="*/ 91 w 374"/>
                <a:gd name="T7" fmla="*/ 41 h 256"/>
                <a:gd name="T8" fmla="*/ 1 w 374"/>
                <a:gd name="T9" fmla="*/ 162 h 256"/>
                <a:gd name="T10" fmla="*/ 284 w 374"/>
                <a:gd name="T11" fmla="*/ 59 h 256"/>
                <a:gd name="T12" fmla="*/ 8 w 374"/>
                <a:gd name="T13" fmla="*/ 178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" h="256">
                  <a:moveTo>
                    <a:pt x="8" y="178"/>
                  </a:moveTo>
                  <a:cubicBezTo>
                    <a:pt x="66" y="246"/>
                    <a:pt x="148" y="256"/>
                    <a:pt x="209" y="185"/>
                  </a:cubicBezTo>
                  <a:cubicBezTo>
                    <a:pt x="255" y="130"/>
                    <a:pt x="302" y="80"/>
                    <a:pt x="374" y="58"/>
                  </a:cubicBezTo>
                  <a:cubicBezTo>
                    <a:pt x="279" y="13"/>
                    <a:pt x="183" y="0"/>
                    <a:pt x="91" y="41"/>
                  </a:cubicBezTo>
                  <a:cubicBezTo>
                    <a:pt x="91" y="41"/>
                    <a:pt x="0" y="74"/>
                    <a:pt x="1" y="162"/>
                  </a:cubicBezTo>
                  <a:cubicBezTo>
                    <a:pt x="85" y="102"/>
                    <a:pt x="182" y="70"/>
                    <a:pt x="284" y="59"/>
                  </a:cubicBezTo>
                  <a:cubicBezTo>
                    <a:pt x="163" y="80"/>
                    <a:pt x="79" y="121"/>
                    <a:pt x="8" y="178"/>
                  </a:cubicBezTo>
                  <a:close/>
                </a:path>
              </a:pathLst>
            </a:custGeom>
            <a:solidFill>
              <a:srgbClr val="53728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bg-BG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22" name="Freeform 32"/>
            <p:cNvSpPr>
              <a:spLocks/>
            </p:cNvSpPr>
            <p:nvPr/>
          </p:nvSpPr>
          <p:spPr bwMode="auto">
            <a:xfrm>
              <a:off x="4647543" y="2846861"/>
              <a:ext cx="945205" cy="563900"/>
            </a:xfrm>
            <a:custGeom>
              <a:avLst/>
              <a:gdLst>
                <a:gd name="T0" fmla="*/ 0 w 522"/>
                <a:gd name="T1" fmla="*/ 133 h 312"/>
                <a:gd name="T2" fmla="*/ 246 w 522"/>
                <a:gd name="T3" fmla="*/ 259 h 312"/>
                <a:gd name="T4" fmla="*/ 522 w 522"/>
                <a:gd name="T5" fmla="*/ 201 h 312"/>
                <a:gd name="T6" fmla="*/ 185 w 522"/>
                <a:gd name="T7" fmla="*/ 11 h 312"/>
                <a:gd name="T8" fmla="*/ 3 w 522"/>
                <a:gd name="T9" fmla="*/ 109 h 312"/>
                <a:gd name="T10" fmla="*/ 409 w 522"/>
                <a:gd name="T11" fmla="*/ 147 h 312"/>
                <a:gd name="T12" fmla="*/ 0 w 522"/>
                <a:gd name="T13" fmla="*/ 133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2" h="312">
                  <a:moveTo>
                    <a:pt x="0" y="133"/>
                  </a:moveTo>
                  <a:cubicBezTo>
                    <a:pt x="30" y="249"/>
                    <a:pt x="124" y="312"/>
                    <a:pt x="246" y="259"/>
                  </a:cubicBezTo>
                  <a:cubicBezTo>
                    <a:pt x="332" y="221"/>
                    <a:pt x="419" y="188"/>
                    <a:pt x="522" y="201"/>
                  </a:cubicBezTo>
                  <a:cubicBezTo>
                    <a:pt x="431" y="89"/>
                    <a:pt x="321" y="17"/>
                    <a:pt x="185" y="11"/>
                  </a:cubicBezTo>
                  <a:cubicBezTo>
                    <a:pt x="185" y="11"/>
                    <a:pt x="51" y="0"/>
                    <a:pt x="3" y="109"/>
                  </a:cubicBezTo>
                  <a:cubicBezTo>
                    <a:pt x="137" y="85"/>
                    <a:pt x="279" y="104"/>
                    <a:pt x="409" y="147"/>
                  </a:cubicBezTo>
                  <a:cubicBezTo>
                    <a:pt x="249" y="106"/>
                    <a:pt x="124" y="106"/>
                    <a:pt x="0" y="133"/>
                  </a:cubicBezTo>
                  <a:close/>
                </a:path>
              </a:pathLst>
            </a:custGeom>
            <a:solidFill>
              <a:srgbClr val="53728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bg-BG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25" name="Freeform 33"/>
            <p:cNvSpPr>
              <a:spLocks/>
            </p:cNvSpPr>
            <p:nvPr/>
          </p:nvSpPr>
          <p:spPr bwMode="auto">
            <a:xfrm>
              <a:off x="4663655" y="3435823"/>
              <a:ext cx="164695" cy="243462"/>
            </a:xfrm>
            <a:custGeom>
              <a:avLst/>
              <a:gdLst>
                <a:gd name="T0" fmla="*/ 40 w 91"/>
                <a:gd name="T1" fmla="*/ 134 h 134"/>
                <a:gd name="T2" fmla="*/ 9 w 91"/>
                <a:gd name="T3" fmla="*/ 85 h 134"/>
                <a:gd name="T4" fmla="*/ 0 w 91"/>
                <a:gd name="T5" fmla="*/ 0 h 134"/>
                <a:gd name="T6" fmla="*/ 84 w 91"/>
                <a:gd name="T7" fmla="*/ 82 h 134"/>
                <a:gd name="T8" fmla="*/ 45 w 91"/>
                <a:gd name="T9" fmla="*/ 132 h 134"/>
                <a:gd name="T10" fmla="*/ 21 w 91"/>
                <a:gd name="T11" fmla="*/ 24 h 134"/>
                <a:gd name="T12" fmla="*/ 40 w 91"/>
                <a:gd name="T13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134">
                  <a:moveTo>
                    <a:pt x="40" y="134"/>
                  </a:moveTo>
                  <a:cubicBezTo>
                    <a:pt x="16" y="126"/>
                    <a:pt x="6" y="107"/>
                    <a:pt x="9" y="85"/>
                  </a:cubicBezTo>
                  <a:cubicBezTo>
                    <a:pt x="18" y="56"/>
                    <a:pt x="13" y="27"/>
                    <a:pt x="0" y="0"/>
                  </a:cubicBezTo>
                  <a:cubicBezTo>
                    <a:pt x="34" y="16"/>
                    <a:pt x="71" y="39"/>
                    <a:pt x="84" y="82"/>
                  </a:cubicBezTo>
                  <a:cubicBezTo>
                    <a:pt x="91" y="109"/>
                    <a:pt x="80" y="127"/>
                    <a:pt x="45" y="132"/>
                  </a:cubicBezTo>
                  <a:cubicBezTo>
                    <a:pt x="54" y="94"/>
                    <a:pt x="42" y="57"/>
                    <a:pt x="21" y="24"/>
                  </a:cubicBezTo>
                  <a:cubicBezTo>
                    <a:pt x="44" y="65"/>
                    <a:pt x="49" y="97"/>
                    <a:pt x="40" y="134"/>
                  </a:cubicBezTo>
                  <a:close/>
                </a:path>
              </a:pathLst>
            </a:custGeom>
            <a:solidFill>
              <a:srgbClr val="12406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bg-BG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26" name="Freeform 34"/>
            <p:cNvSpPr>
              <a:spLocks/>
            </p:cNvSpPr>
            <p:nvPr/>
          </p:nvSpPr>
          <p:spPr bwMode="auto">
            <a:xfrm>
              <a:off x="4549084" y="4277198"/>
              <a:ext cx="581802" cy="898660"/>
            </a:xfrm>
            <a:custGeom>
              <a:avLst/>
              <a:gdLst>
                <a:gd name="T0" fmla="*/ 79 w 321"/>
                <a:gd name="T1" fmla="*/ 23 h 496"/>
                <a:gd name="T2" fmla="*/ 81 w 321"/>
                <a:gd name="T3" fmla="*/ 282 h 496"/>
                <a:gd name="T4" fmla="*/ 232 w 321"/>
                <a:gd name="T5" fmla="*/ 496 h 496"/>
                <a:gd name="T6" fmla="*/ 241 w 321"/>
                <a:gd name="T7" fmla="*/ 77 h 496"/>
                <a:gd name="T8" fmla="*/ 98 w 321"/>
                <a:gd name="T9" fmla="*/ 12 h 496"/>
                <a:gd name="T10" fmla="*/ 226 w 321"/>
                <a:gd name="T11" fmla="*/ 397 h 496"/>
                <a:gd name="T12" fmla="*/ 79 w 321"/>
                <a:gd name="T13" fmla="*/ 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1" h="496">
                  <a:moveTo>
                    <a:pt x="79" y="23"/>
                  </a:moveTo>
                  <a:cubicBezTo>
                    <a:pt x="16" y="109"/>
                    <a:pt x="0" y="208"/>
                    <a:pt x="81" y="282"/>
                  </a:cubicBezTo>
                  <a:cubicBezTo>
                    <a:pt x="160" y="356"/>
                    <a:pt x="215" y="413"/>
                    <a:pt x="232" y="496"/>
                  </a:cubicBezTo>
                  <a:cubicBezTo>
                    <a:pt x="294" y="351"/>
                    <a:pt x="321" y="204"/>
                    <a:pt x="241" y="77"/>
                  </a:cubicBezTo>
                  <a:cubicBezTo>
                    <a:pt x="200" y="12"/>
                    <a:pt x="149" y="0"/>
                    <a:pt x="98" y="12"/>
                  </a:cubicBezTo>
                  <a:cubicBezTo>
                    <a:pt x="181" y="124"/>
                    <a:pt x="221" y="261"/>
                    <a:pt x="226" y="397"/>
                  </a:cubicBezTo>
                  <a:cubicBezTo>
                    <a:pt x="208" y="234"/>
                    <a:pt x="157" y="123"/>
                    <a:pt x="79" y="23"/>
                  </a:cubicBezTo>
                  <a:close/>
                </a:path>
              </a:pathLst>
            </a:custGeom>
            <a:solidFill>
              <a:srgbClr val="12406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bg-BG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  <p:sp>
        <p:nvSpPr>
          <p:cNvPr id="30" name="Oval 13"/>
          <p:cNvSpPr>
            <a:spLocks noChangeArrowheads="1"/>
          </p:cNvSpPr>
          <p:nvPr/>
        </p:nvSpPr>
        <p:spPr bwMode="auto">
          <a:xfrm>
            <a:off x="961063" y="2490424"/>
            <a:ext cx="489671" cy="489671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1016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1" name="Oval 14"/>
          <p:cNvSpPr>
            <a:spLocks noChangeArrowheads="1"/>
          </p:cNvSpPr>
          <p:nvPr/>
        </p:nvSpPr>
        <p:spPr bwMode="auto">
          <a:xfrm>
            <a:off x="961063" y="3752784"/>
            <a:ext cx="489671" cy="480687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1016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2" name="Oval 15"/>
          <p:cNvSpPr>
            <a:spLocks noChangeArrowheads="1"/>
          </p:cNvSpPr>
          <p:nvPr/>
        </p:nvSpPr>
        <p:spPr bwMode="auto">
          <a:xfrm>
            <a:off x="961063" y="5006159"/>
            <a:ext cx="489671" cy="489671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1016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3" name="Oval 16"/>
          <p:cNvSpPr>
            <a:spLocks noChangeArrowheads="1"/>
          </p:cNvSpPr>
          <p:nvPr/>
        </p:nvSpPr>
        <p:spPr bwMode="auto">
          <a:xfrm>
            <a:off x="10745473" y="2490424"/>
            <a:ext cx="485177" cy="489671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1016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4" name="Oval 17"/>
          <p:cNvSpPr>
            <a:spLocks noChangeArrowheads="1"/>
          </p:cNvSpPr>
          <p:nvPr/>
        </p:nvSpPr>
        <p:spPr bwMode="auto">
          <a:xfrm>
            <a:off x="10745473" y="3752784"/>
            <a:ext cx="485177" cy="480687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1016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5" name="Oval 18"/>
          <p:cNvSpPr>
            <a:spLocks noChangeArrowheads="1"/>
          </p:cNvSpPr>
          <p:nvPr/>
        </p:nvSpPr>
        <p:spPr bwMode="auto">
          <a:xfrm>
            <a:off x="10745473" y="5006159"/>
            <a:ext cx="485177" cy="489671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1016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6" name="Freeform 6"/>
          <p:cNvSpPr>
            <a:spLocks noEditPoints="1"/>
          </p:cNvSpPr>
          <p:nvPr/>
        </p:nvSpPr>
        <p:spPr bwMode="auto">
          <a:xfrm>
            <a:off x="10861014" y="3866082"/>
            <a:ext cx="254092" cy="254090"/>
          </a:xfrm>
          <a:custGeom>
            <a:avLst/>
            <a:gdLst>
              <a:gd name="T0" fmla="*/ 0 w 140"/>
              <a:gd name="T1" fmla="*/ 70 h 140"/>
              <a:gd name="T2" fmla="*/ 140 w 140"/>
              <a:gd name="T3" fmla="*/ 70 h 140"/>
              <a:gd name="T4" fmla="*/ 70 w 140"/>
              <a:gd name="T5" fmla="*/ 130 h 140"/>
              <a:gd name="T6" fmla="*/ 70 w 140"/>
              <a:gd name="T7" fmla="*/ 10 h 140"/>
              <a:gd name="T8" fmla="*/ 70 w 140"/>
              <a:gd name="T9" fmla="*/ 130 h 140"/>
              <a:gd name="T10" fmla="*/ 97 w 140"/>
              <a:gd name="T11" fmla="*/ 48 h 140"/>
              <a:gd name="T12" fmla="*/ 90 w 140"/>
              <a:gd name="T13" fmla="*/ 58 h 140"/>
              <a:gd name="T14" fmla="*/ 70 w 140"/>
              <a:gd name="T15" fmla="*/ 15 h 140"/>
              <a:gd name="T16" fmla="*/ 70 w 140"/>
              <a:gd name="T17" fmla="*/ 125 h 140"/>
              <a:gd name="T18" fmla="*/ 70 w 140"/>
              <a:gd name="T19" fmla="*/ 15 h 140"/>
              <a:gd name="T20" fmla="*/ 70 w 140"/>
              <a:gd name="T21" fmla="*/ 16 h 140"/>
              <a:gd name="T22" fmla="*/ 72 w 140"/>
              <a:gd name="T23" fmla="*/ 26 h 140"/>
              <a:gd name="T24" fmla="*/ 68 w 140"/>
              <a:gd name="T25" fmla="*/ 26 h 140"/>
              <a:gd name="T26" fmla="*/ 79 w 140"/>
              <a:gd name="T27" fmla="*/ 45 h 140"/>
              <a:gd name="T28" fmla="*/ 73 w 140"/>
              <a:gd name="T29" fmla="*/ 45 h 140"/>
              <a:gd name="T30" fmla="*/ 67 w 140"/>
              <a:gd name="T31" fmla="*/ 49 h 140"/>
              <a:gd name="T32" fmla="*/ 76 w 140"/>
              <a:gd name="T33" fmla="*/ 40 h 140"/>
              <a:gd name="T34" fmla="*/ 84 w 140"/>
              <a:gd name="T35" fmla="*/ 48 h 140"/>
              <a:gd name="T36" fmla="*/ 80 w 140"/>
              <a:gd name="T37" fmla="*/ 55 h 140"/>
              <a:gd name="T38" fmla="*/ 73 w 140"/>
              <a:gd name="T39" fmla="*/ 60 h 140"/>
              <a:gd name="T40" fmla="*/ 84 w 140"/>
              <a:gd name="T41" fmla="*/ 61 h 140"/>
              <a:gd name="T42" fmla="*/ 67 w 140"/>
              <a:gd name="T43" fmla="*/ 65 h 140"/>
              <a:gd name="T44" fmla="*/ 72 w 140"/>
              <a:gd name="T45" fmla="*/ 55 h 140"/>
              <a:gd name="T46" fmla="*/ 79 w 140"/>
              <a:gd name="T47" fmla="*/ 50 h 140"/>
              <a:gd name="T48" fmla="*/ 79 w 140"/>
              <a:gd name="T49" fmla="*/ 45 h 140"/>
              <a:gd name="T50" fmla="*/ 44 w 140"/>
              <a:gd name="T51" fmla="*/ 37 h 140"/>
              <a:gd name="T52" fmla="*/ 57 w 140"/>
              <a:gd name="T53" fmla="*/ 54 h 140"/>
              <a:gd name="T54" fmla="*/ 36 w 140"/>
              <a:gd name="T55" fmla="*/ 43 h 140"/>
              <a:gd name="T56" fmla="*/ 26 w 140"/>
              <a:gd name="T57" fmla="*/ 72 h 140"/>
              <a:gd name="T58" fmla="*/ 17 w 140"/>
              <a:gd name="T59" fmla="*/ 70 h 140"/>
              <a:gd name="T60" fmla="*/ 26 w 140"/>
              <a:gd name="T61" fmla="*/ 68 h 140"/>
              <a:gd name="T62" fmla="*/ 26 w 140"/>
              <a:gd name="T63" fmla="*/ 72 h 140"/>
              <a:gd name="T64" fmla="*/ 70 w 140"/>
              <a:gd name="T65" fmla="*/ 124 h 140"/>
              <a:gd name="T66" fmla="*/ 68 w 140"/>
              <a:gd name="T67" fmla="*/ 114 h 140"/>
              <a:gd name="T68" fmla="*/ 72 w 140"/>
              <a:gd name="T69" fmla="*/ 114 h 140"/>
              <a:gd name="T70" fmla="*/ 70 w 140"/>
              <a:gd name="T71" fmla="*/ 107 h 140"/>
              <a:gd name="T72" fmla="*/ 31 w 140"/>
              <a:gd name="T73" fmla="*/ 56 h 140"/>
              <a:gd name="T74" fmla="*/ 49 w 140"/>
              <a:gd name="T75" fmla="*/ 61 h 140"/>
              <a:gd name="T76" fmla="*/ 49 w 140"/>
              <a:gd name="T77" fmla="*/ 68 h 140"/>
              <a:gd name="T78" fmla="*/ 73 w 140"/>
              <a:gd name="T79" fmla="*/ 90 h 140"/>
              <a:gd name="T80" fmla="*/ 70 w 140"/>
              <a:gd name="T81" fmla="*/ 107 h 140"/>
              <a:gd name="T82" fmla="*/ 75 w 140"/>
              <a:gd name="T83" fmla="*/ 89 h 140"/>
              <a:gd name="T84" fmla="*/ 83 w 140"/>
              <a:gd name="T85" fmla="*/ 83 h 140"/>
              <a:gd name="T86" fmla="*/ 96 w 140"/>
              <a:gd name="T87" fmla="*/ 99 h 140"/>
              <a:gd name="T88" fmla="*/ 104 w 140"/>
              <a:gd name="T89" fmla="*/ 62 h 140"/>
              <a:gd name="T90" fmla="*/ 101 w 140"/>
              <a:gd name="T91" fmla="*/ 66 h 140"/>
              <a:gd name="T92" fmla="*/ 97 w 140"/>
              <a:gd name="T93" fmla="*/ 62 h 140"/>
              <a:gd name="T94" fmla="*/ 86 w 140"/>
              <a:gd name="T95" fmla="*/ 57 h 140"/>
              <a:gd name="T96" fmla="*/ 101 w 140"/>
              <a:gd name="T97" fmla="*/ 40 h 140"/>
              <a:gd name="T98" fmla="*/ 104 w 140"/>
              <a:gd name="T99" fmla="*/ 58 h 140"/>
              <a:gd name="T100" fmla="*/ 122 w 140"/>
              <a:gd name="T101" fmla="*/ 72 h 140"/>
              <a:gd name="T102" fmla="*/ 112 w 140"/>
              <a:gd name="T103" fmla="*/ 70 h 140"/>
              <a:gd name="T104" fmla="*/ 122 w 140"/>
              <a:gd name="T105" fmla="*/ 68 h 140"/>
              <a:gd name="T106" fmla="*/ 122 w 140"/>
              <a:gd name="T107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40" h="140">
                <a:moveTo>
                  <a:pt x="70" y="0"/>
                </a:moveTo>
                <a:cubicBezTo>
                  <a:pt x="32" y="0"/>
                  <a:pt x="0" y="31"/>
                  <a:pt x="0" y="70"/>
                </a:cubicBezTo>
                <a:cubicBezTo>
                  <a:pt x="0" y="109"/>
                  <a:pt x="32" y="140"/>
                  <a:pt x="70" y="140"/>
                </a:cubicBezTo>
                <a:cubicBezTo>
                  <a:pt x="109" y="140"/>
                  <a:pt x="140" y="109"/>
                  <a:pt x="140" y="70"/>
                </a:cubicBezTo>
                <a:cubicBezTo>
                  <a:pt x="140" y="31"/>
                  <a:pt x="109" y="0"/>
                  <a:pt x="70" y="0"/>
                </a:cubicBezTo>
                <a:close/>
                <a:moveTo>
                  <a:pt x="70" y="130"/>
                </a:moveTo>
                <a:cubicBezTo>
                  <a:pt x="37" y="130"/>
                  <a:pt x="11" y="103"/>
                  <a:pt x="11" y="70"/>
                </a:cubicBezTo>
                <a:cubicBezTo>
                  <a:pt x="11" y="37"/>
                  <a:pt x="37" y="10"/>
                  <a:pt x="70" y="10"/>
                </a:cubicBezTo>
                <a:cubicBezTo>
                  <a:pt x="103" y="10"/>
                  <a:pt x="130" y="37"/>
                  <a:pt x="130" y="70"/>
                </a:cubicBezTo>
                <a:cubicBezTo>
                  <a:pt x="130" y="103"/>
                  <a:pt x="103" y="130"/>
                  <a:pt x="70" y="130"/>
                </a:cubicBezTo>
                <a:close/>
                <a:moveTo>
                  <a:pt x="96" y="48"/>
                </a:moveTo>
                <a:cubicBezTo>
                  <a:pt x="97" y="48"/>
                  <a:pt x="97" y="48"/>
                  <a:pt x="97" y="48"/>
                </a:cubicBezTo>
                <a:cubicBezTo>
                  <a:pt x="97" y="58"/>
                  <a:pt x="97" y="58"/>
                  <a:pt x="97" y="58"/>
                </a:cubicBezTo>
                <a:cubicBezTo>
                  <a:pt x="90" y="58"/>
                  <a:pt x="90" y="58"/>
                  <a:pt x="90" y="58"/>
                </a:cubicBezTo>
                <a:lnTo>
                  <a:pt x="96" y="48"/>
                </a:lnTo>
                <a:close/>
                <a:moveTo>
                  <a:pt x="70" y="15"/>
                </a:moveTo>
                <a:cubicBezTo>
                  <a:pt x="40" y="15"/>
                  <a:pt x="15" y="40"/>
                  <a:pt x="15" y="70"/>
                </a:cubicBezTo>
                <a:cubicBezTo>
                  <a:pt x="15" y="100"/>
                  <a:pt x="40" y="125"/>
                  <a:pt x="70" y="125"/>
                </a:cubicBezTo>
                <a:cubicBezTo>
                  <a:pt x="101" y="125"/>
                  <a:pt x="125" y="100"/>
                  <a:pt x="125" y="70"/>
                </a:cubicBezTo>
                <a:cubicBezTo>
                  <a:pt x="125" y="40"/>
                  <a:pt x="101" y="15"/>
                  <a:pt x="70" y="15"/>
                </a:cubicBezTo>
                <a:close/>
                <a:moveTo>
                  <a:pt x="68" y="19"/>
                </a:moveTo>
                <a:cubicBezTo>
                  <a:pt x="68" y="17"/>
                  <a:pt x="69" y="16"/>
                  <a:pt x="70" y="16"/>
                </a:cubicBezTo>
                <a:cubicBezTo>
                  <a:pt x="71" y="16"/>
                  <a:pt x="72" y="17"/>
                  <a:pt x="72" y="19"/>
                </a:cubicBezTo>
                <a:cubicBezTo>
                  <a:pt x="72" y="26"/>
                  <a:pt x="72" y="26"/>
                  <a:pt x="72" y="26"/>
                </a:cubicBezTo>
                <a:cubicBezTo>
                  <a:pt x="72" y="27"/>
                  <a:pt x="71" y="28"/>
                  <a:pt x="70" y="28"/>
                </a:cubicBezTo>
                <a:cubicBezTo>
                  <a:pt x="69" y="28"/>
                  <a:pt x="68" y="27"/>
                  <a:pt x="68" y="26"/>
                </a:cubicBezTo>
                <a:lnTo>
                  <a:pt x="68" y="19"/>
                </a:lnTo>
                <a:close/>
                <a:moveTo>
                  <a:pt x="79" y="45"/>
                </a:moveTo>
                <a:cubicBezTo>
                  <a:pt x="78" y="44"/>
                  <a:pt x="77" y="44"/>
                  <a:pt x="76" y="44"/>
                </a:cubicBezTo>
                <a:cubicBezTo>
                  <a:pt x="75" y="44"/>
                  <a:pt x="74" y="44"/>
                  <a:pt x="73" y="45"/>
                </a:cubicBezTo>
                <a:cubicBezTo>
                  <a:pt x="72" y="46"/>
                  <a:pt x="72" y="47"/>
                  <a:pt x="72" y="49"/>
                </a:cubicBezTo>
                <a:cubicBezTo>
                  <a:pt x="67" y="49"/>
                  <a:pt x="67" y="49"/>
                  <a:pt x="67" y="49"/>
                </a:cubicBezTo>
                <a:cubicBezTo>
                  <a:pt x="67" y="46"/>
                  <a:pt x="68" y="44"/>
                  <a:pt x="69" y="43"/>
                </a:cubicBezTo>
                <a:cubicBezTo>
                  <a:pt x="71" y="41"/>
                  <a:pt x="73" y="40"/>
                  <a:pt x="76" y="40"/>
                </a:cubicBezTo>
                <a:cubicBezTo>
                  <a:pt x="79" y="40"/>
                  <a:pt x="81" y="41"/>
                  <a:pt x="82" y="42"/>
                </a:cubicBezTo>
                <a:cubicBezTo>
                  <a:pt x="84" y="44"/>
                  <a:pt x="84" y="46"/>
                  <a:pt x="84" y="48"/>
                </a:cubicBezTo>
                <a:cubicBezTo>
                  <a:pt x="84" y="50"/>
                  <a:pt x="84" y="51"/>
                  <a:pt x="83" y="52"/>
                </a:cubicBezTo>
                <a:cubicBezTo>
                  <a:pt x="82" y="53"/>
                  <a:pt x="81" y="54"/>
                  <a:pt x="80" y="55"/>
                </a:cubicBezTo>
                <a:cubicBezTo>
                  <a:pt x="75" y="59"/>
                  <a:pt x="75" y="59"/>
                  <a:pt x="75" y="59"/>
                </a:cubicBezTo>
                <a:cubicBezTo>
                  <a:pt x="74" y="59"/>
                  <a:pt x="74" y="59"/>
                  <a:pt x="73" y="60"/>
                </a:cubicBezTo>
                <a:cubicBezTo>
                  <a:pt x="73" y="60"/>
                  <a:pt x="73" y="61"/>
                  <a:pt x="73" y="61"/>
                </a:cubicBezTo>
                <a:cubicBezTo>
                  <a:pt x="84" y="61"/>
                  <a:pt x="84" y="61"/>
                  <a:pt x="84" y="61"/>
                </a:cubicBezTo>
                <a:cubicBezTo>
                  <a:pt x="84" y="65"/>
                  <a:pt x="84" y="65"/>
                  <a:pt x="84" y="65"/>
                </a:cubicBezTo>
                <a:cubicBezTo>
                  <a:pt x="67" y="65"/>
                  <a:pt x="67" y="65"/>
                  <a:pt x="67" y="65"/>
                </a:cubicBezTo>
                <a:cubicBezTo>
                  <a:pt x="67" y="64"/>
                  <a:pt x="67" y="62"/>
                  <a:pt x="68" y="60"/>
                </a:cubicBezTo>
                <a:cubicBezTo>
                  <a:pt x="68" y="58"/>
                  <a:pt x="70" y="57"/>
                  <a:pt x="72" y="55"/>
                </a:cubicBezTo>
                <a:cubicBezTo>
                  <a:pt x="77" y="52"/>
                  <a:pt x="77" y="52"/>
                  <a:pt x="77" y="52"/>
                </a:cubicBezTo>
                <a:cubicBezTo>
                  <a:pt x="77" y="51"/>
                  <a:pt x="78" y="51"/>
                  <a:pt x="79" y="50"/>
                </a:cubicBezTo>
                <a:cubicBezTo>
                  <a:pt x="79" y="50"/>
                  <a:pt x="80" y="49"/>
                  <a:pt x="80" y="48"/>
                </a:cubicBezTo>
                <a:cubicBezTo>
                  <a:pt x="80" y="47"/>
                  <a:pt x="79" y="46"/>
                  <a:pt x="79" y="45"/>
                </a:cubicBezTo>
                <a:close/>
                <a:moveTo>
                  <a:pt x="36" y="43"/>
                </a:moveTo>
                <a:cubicBezTo>
                  <a:pt x="39" y="41"/>
                  <a:pt x="42" y="37"/>
                  <a:pt x="44" y="37"/>
                </a:cubicBezTo>
                <a:cubicBezTo>
                  <a:pt x="47" y="41"/>
                  <a:pt x="51" y="45"/>
                  <a:pt x="54" y="50"/>
                </a:cubicBezTo>
                <a:cubicBezTo>
                  <a:pt x="56" y="51"/>
                  <a:pt x="57" y="52"/>
                  <a:pt x="57" y="54"/>
                </a:cubicBezTo>
                <a:cubicBezTo>
                  <a:pt x="57" y="56"/>
                  <a:pt x="53" y="58"/>
                  <a:pt x="51" y="60"/>
                </a:cubicBezTo>
                <a:cubicBezTo>
                  <a:pt x="46" y="54"/>
                  <a:pt x="41" y="49"/>
                  <a:pt x="36" y="43"/>
                </a:cubicBezTo>
                <a:cubicBezTo>
                  <a:pt x="36" y="43"/>
                  <a:pt x="36" y="43"/>
                  <a:pt x="36" y="43"/>
                </a:cubicBezTo>
                <a:close/>
                <a:moveTo>
                  <a:pt x="26" y="72"/>
                </a:moveTo>
                <a:cubicBezTo>
                  <a:pt x="19" y="72"/>
                  <a:pt x="19" y="72"/>
                  <a:pt x="19" y="72"/>
                </a:cubicBezTo>
                <a:cubicBezTo>
                  <a:pt x="18" y="72"/>
                  <a:pt x="17" y="71"/>
                  <a:pt x="17" y="70"/>
                </a:cubicBezTo>
                <a:cubicBezTo>
                  <a:pt x="17" y="69"/>
                  <a:pt x="18" y="68"/>
                  <a:pt x="19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7" y="68"/>
                  <a:pt x="28" y="69"/>
                  <a:pt x="28" y="70"/>
                </a:cubicBezTo>
                <a:cubicBezTo>
                  <a:pt x="28" y="71"/>
                  <a:pt x="27" y="72"/>
                  <a:pt x="26" y="72"/>
                </a:cubicBezTo>
                <a:close/>
                <a:moveTo>
                  <a:pt x="72" y="121"/>
                </a:moveTo>
                <a:cubicBezTo>
                  <a:pt x="72" y="123"/>
                  <a:pt x="71" y="124"/>
                  <a:pt x="70" y="124"/>
                </a:cubicBezTo>
                <a:cubicBezTo>
                  <a:pt x="69" y="124"/>
                  <a:pt x="68" y="123"/>
                  <a:pt x="68" y="121"/>
                </a:cubicBezTo>
                <a:cubicBezTo>
                  <a:pt x="68" y="114"/>
                  <a:pt x="68" y="114"/>
                  <a:pt x="68" y="114"/>
                </a:cubicBezTo>
                <a:cubicBezTo>
                  <a:pt x="68" y="113"/>
                  <a:pt x="69" y="112"/>
                  <a:pt x="70" y="112"/>
                </a:cubicBezTo>
                <a:cubicBezTo>
                  <a:pt x="71" y="112"/>
                  <a:pt x="72" y="113"/>
                  <a:pt x="72" y="114"/>
                </a:cubicBezTo>
                <a:lnTo>
                  <a:pt x="72" y="121"/>
                </a:lnTo>
                <a:close/>
                <a:moveTo>
                  <a:pt x="70" y="107"/>
                </a:moveTo>
                <a:cubicBezTo>
                  <a:pt x="65" y="105"/>
                  <a:pt x="59" y="102"/>
                  <a:pt x="46" y="87"/>
                </a:cubicBezTo>
                <a:cubicBezTo>
                  <a:pt x="33" y="71"/>
                  <a:pt x="31" y="60"/>
                  <a:pt x="31" y="56"/>
                </a:cubicBezTo>
                <a:cubicBezTo>
                  <a:pt x="31" y="52"/>
                  <a:pt x="32" y="48"/>
                  <a:pt x="34" y="44"/>
                </a:cubicBezTo>
                <a:cubicBezTo>
                  <a:pt x="39" y="50"/>
                  <a:pt x="44" y="56"/>
                  <a:pt x="49" y="61"/>
                </a:cubicBezTo>
                <a:cubicBezTo>
                  <a:pt x="49" y="62"/>
                  <a:pt x="48" y="63"/>
                  <a:pt x="48" y="64"/>
                </a:cubicBezTo>
                <a:cubicBezTo>
                  <a:pt x="48" y="64"/>
                  <a:pt x="49" y="67"/>
                  <a:pt x="49" y="68"/>
                </a:cubicBezTo>
                <a:cubicBezTo>
                  <a:pt x="52" y="74"/>
                  <a:pt x="59" y="82"/>
                  <a:pt x="65" y="87"/>
                </a:cubicBezTo>
                <a:cubicBezTo>
                  <a:pt x="68" y="89"/>
                  <a:pt x="71" y="92"/>
                  <a:pt x="73" y="90"/>
                </a:cubicBezTo>
                <a:cubicBezTo>
                  <a:pt x="78" y="96"/>
                  <a:pt x="83" y="102"/>
                  <a:pt x="88" y="108"/>
                </a:cubicBezTo>
                <a:cubicBezTo>
                  <a:pt x="82" y="109"/>
                  <a:pt x="76" y="109"/>
                  <a:pt x="70" y="107"/>
                </a:cubicBezTo>
                <a:close/>
                <a:moveTo>
                  <a:pt x="90" y="106"/>
                </a:moveTo>
                <a:cubicBezTo>
                  <a:pt x="85" y="100"/>
                  <a:pt x="80" y="94"/>
                  <a:pt x="75" y="89"/>
                </a:cubicBezTo>
                <a:cubicBezTo>
                  <a:pt x="75" y="88"/>
                  <a:pt x="75" y="88"/>
                  <a:pt x="75" y="88"/>
                </a:cubicBezTo>
                <a:cubicBezTo>
                  <a:pt x="78" y="86"/>
                  <a:pt x="81" y="82"/>
                  <a:pt x="83" y="83"/>
                </a:cubicBezTo>
                <a:cubicBezTo>
                  <a:pt x="84" y="83"/>
                  <a:pt x="85" y="86"/>
                  <a:pt x="86" y="87"/>
                </a:cubicBezTo>
                <a:cubicBezTo>
                  <a:pt x="89" y="90"/>
                  <a:pt x="94" y="95"/>
                  <a:pt x="96" y="99"/>
                </a:cubicBezTo>
                <a:cubicBezTo>
                  <a:pt x="97" y="101"/>
                  <a:pt x="93" y="104"/>
                  <a:pt x="90" y="106"/>
                </a:cubicBezTo>
                <a:close/>
                <a:moveTo>
                  <a:pt x="104" y="62"/>
                </a:moveTo>
                <a:cubicBezTo>
                  <a:pt x="101" y="62"/>
                  <a:pt x="101" y="62"/>
                  <a:pt x="101" y="62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97" y="66"/>
                  <a:pt x="97" y="66"/>
                  <a:pt x="97" y="66"/>
                </a:cubicBezTo>
                <a:cubicBezTo>
                  <a:pt x="97" y="62"/>
                  <a:pt x="97" y="62"/>
                  <a:pt x="97" y="62"/>
                </a:cubicBezTo>
                <a:cubicBezTo>
                  <a:pt x="86" y="62"/>
                  <a:pt x="86" y="62"/>
                  <a:pt x="86" y="62"/>
                </a:cubicBezTo>
                <a:cubicBezTo>
                  <a:pt x="86" y="57"/>
                  <a:pt x="86" y="57"/>
                  <a:pt x="86" y="57"/>
                </a:cubicBezTo>
                <a:cubicBezTo>
                  <a:pt x="96" y="40"/>
                  <a:pt x="96" y="40"/>
                  <a:pt x="96" y="40"/>
                </a:cubicBezTo>
                <a:cubicBezTo>
                  <a:pt x="101" y="40"/>
                  <a:pt x="101" y="40"/>
                  <a:pt x="101" y="40"/>
                </a:cubicBezTo>
                <a:cubicBezTo>
                  <a:pt x="101" y="58"/>
                  <a:pt x="101" y="58"/>
                  <a:pt x="101" y="58"/>
                </a:cubicBezTo>
                <a:cubicBezTo>
                  <a:pt x="104" y="58"/>
                  <a:pt x="104" y="58"/>
                  <a:pt x="104" y="58"/>
                </a:cubicBezTo>
                <a:lnTo>
                  <a:pt x="104" y="62"/>
                </a:lnTo>
                <a:close/>
                <a:moveTo>
                  <a:pt x="122" y="72"/>
                </a:moveTo>
                <a:cubicBezTo>
                  <a:pt x="114" y="72"/>
                  <a:pt x="114" y="72"/>
                  <a:pt x="114" y="72"/>
                </a:cubicBezTo>
                <a:cubicBezTo>
                  <a:pt x="113" y="72"/>
                  <a:pt x="112" y="71"/>
                  <a:pt x="112" y="70"/>
                </a:cubicBezTo>
                <a:cubicBezTo>
                  <a:pt x="112" y="69"/>
                  <a:pt x="113" y="68"/>
                  <a:pt x="114" y="68"/>
                </a:cubicBezTo>
                <a:cubicBezTo>
                  <a:pt x="122" y="68"/>
                  <a:pt x="122" y="68"/>
                  <a:pt x="122" y="68"/>
                </a:cubicBezTo>
                <a:cubicBezTo>
                  <a:pt x="123" y="68"/>
                  <a:pt x="124" y="69"/>
                  <a:pt x="124" y="70"/>
                </a:cubicBezTo>
                <a:cubicBezTo>
                  <a:pt x="124" y="71"/>
                  <a:pt x="123" y="72"/>
                  <a:pt x="122" y="72"/>
                </a:cubicBezTo>
                <a:close/>
              </a:path>
            </a:pathLst>
          </a:custGeom>
          <a:solidFill>
            <a:srgbClr val="FEFAB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7" name="Freeform 7"/>
          <p:cNvSpPr>
            <a:spLocks noEditPoints="1"/>
          </p:cNvSpPr>
          <p:nvPr/>
        </p:nvSpPr>
        <p:spPr bwMode="auto">
          <a:xfrm>
            <a:off x="1083647" y="3888997"/>
            <a:ext cx="254092" cy="217244"/>
          </a:xfrm>
          <a:custGeom>
            <a:avLst/>
            <a:gdLst>
              <a:gd name="T0" fmla="*/ 0 w 140"/>
              <a:gd name="T1" fmla="*/ 113 h 120"/>
              <a:gd name="T2" fmla="*/ 15 w 140"/>
              <a:gd name="T3" fmla="*/ 99 h 120"/>
              <a:gd name="T4" fmla="*/ 27 w 140"/>
              <a:gd name="T5" fmla="*/ 0 h 120"/>
              <a:gd name="T6" fmla="*/ 42 w 140"/>
              <a:gd name="T7" fmla="*/ 0 h 120"/>
              <a:gd name="T8" fmla="*/ 42 w 140"/>
              <a:gd name="T9" fmla="*/ 0 h 120"/>
              <a:gd name="T10" fmla="*/ 67 w 140"/>
              <a:gd name="T11" fmla="*/ 99 h 120"/>
              <a:gd name="T12" fmla="*/ 73 w 140"/>
              <a:gd name="T13" fmla="*/ 99 h 120"/>
              <a:gd name="T14" fmla="*/ 97 w 140"/>
              <a:gd name="T15" fmla="*/ 99 h 120"/>
              <a:gd name="T16" fmla="*/ 107 w 140"/>
              <a:gd name="T17" fmla="*/ 0 h 120"/>
              <a:gd name="T18" fmla="*/ 107 w 140"/>
              <a:gd name="T19" fmla="*/ 0 h 120"/>
              <a:gd name="T20" fmla="*/ 119 w 140"/>
              <a:gd name="T21" fmla="*/ 99 h 120"/>
              <a:gd name="T22" fmla="*/ 128 w 140"/>
              <a:gd name="T23" fmla="*/ 0 h 120"/>
              <a:gd name="T24" fmla="*/ 135 w 140"/>
              <a:gd name="T25" fmla="*/ 113 h 120"/>
              <a:gd name="T26" fmla="*/ 51 w 140"/>
              <a:gd name="T27" fmla="*/ 0 h 120"/>
              <a:gd name="T28" fmla="*/ 51 w 140"/>
              <a:gd name="T29" fmla="*/ 0 h 120"/>
              <a:gd name="T30" fmla="*/ 28 w 140"/>
              <a:gd name="T31" fmla="*/ 118 h 120"/>
              <a:gd name="T32" fmla="*/ 14 w 140"/>
              <a:gd name="T33" fmla="*/ 120 h 120"/>
              <a:gd name="T34" fmla="*/ 27 w 140"/>
              <a:gd name="T35" fmla="*/ 105 h 120"/>
              <a:gd name="T36" fmla="*/ 28 w 140"/>
              <a:gd name="T37" fmla="*/ 113 h 120"/>
              <a:gd name="T38" fmla="*/ 23 w 140"/>
              <a:gd name="T39" fmla="*/ 109 h 120"/>
              <a:gd name="T40" fmla="*/ 19 w 140"/>
              <a:gd name="T41" fmla="*/ 110 h 120"/>
              <a:gd name="T42" fmla="*/ 19 w 140"/>
              <a:gd name="T43" fmla="*/ 113 h 120"/>
              <a:gd name="T44" fmla="*/ 24 w 140"/>
              <a:gd name="T45" fmla="*/ 115 h 120"/>
              <a:gd name="T46" fmla="*/ 40 w 140"/>
              <a:gd name="T47" fmla="*/ 118 h 120"/>
              <a:gd name="T48" fmla="*/ 34 w 140"/>
              <a:gd name="T49" fmla="*/ 120 h 120"/>
              <a:gd name="T50" fmla="*/ 40 w 140"/>
              <a:gd name="T51" fmla="*/ 104 h 120"/>
              <a:gd name="T52" fmla="*/ 36 w 140"/>
              <a:gd name="T53" fmla="*/ 114 h 120"/>
              <a:gd name="T54" fmla="*/ 57 w 140"/>
              <a:gd name="T55" fmla="*/ 120 h 120"/>
              <a:gd name="T56" fmla="*/ 53 w 140"/>
              <a:gd name="T57" fmla="*/ 113 h 120"/>
              <a:gd name="T58" fmla="*/ 47 w 140"/>
              <a:gd name="T59" fmla="*/ 120 h 120"/>
              <a:gd name="T60" fmla="*/ 59 w 140"/>
              <a:gd name="T61" fmla="*/ 105 h 120"/>
              <a:gd name="T62" fmla="*/ 59 w 140"/>
              <a:gd name="T63" fmla="*/ 112 h 120"/>
              <a:gd name="T64" fmla="*/ 60 w 140"/>
              <a:gd name="T65" fmla="*/ 115 h 120"/>
              <a:gd name="T66" fmla="*/ 54 w 140"/>
              <a:gd name="T67" fmla="*/ 107 h 120"/>
              <a:gd name="T68" fmla="*/ 55 w 140"/>
              <a:gd name="T69" fmla="*/ 110 h 120"/>
              <a:gd name="T70" fmla="*/ 71 w 140"/>
              <a:gd name="T71" fmla="*/ 116 h 120"/>
              <a:gd name="T72" fmla="*/ 71 w 140"/>
              <a:gd name="T73" fmla="*/ 108 h 120"/>
              <a:gd name="T74" fmla="*/ 78 w 140"/>
              <a:gd name="T75" fmla="*/ 109 h 120"/>
              <a:gd name="T76" fmla="*/ 63 w 140"/>
              <a:gd name="T77" fmla="*/ 112 h 120"/>
              <a:gd name="T78" fmla="*/ 71 w 140"/>
              <a:gd name="T79" fmla="*/ 120 h 120"/>
              <a:gd name="T80" fmla="*/ 78 w 140"/>
              <a:gd name="T81" fmla="*/ 115 h 120"/>
              <a:gd name="T82" fmla="*/ 96 w 140"/>
              <a:gd name="T83" fmla="*/ 112 h 120"/>
              <a:gd name="T84" fmla="*/ 88 w 140"/>
              <a:gd name="T85" fmla="*/ 120 h 120"/>
              <a:gd name="T86" fmla="*/ 80 w 140"/>
              <a:gd name="T87" fmla="*/ 112 h 120"/>
              <a:gd name="T88" fmla="*/ 91 w 140"/>
              <a:gd name="T89" fmla="*/ 112 h 120"/>
              <a:gd name="T90" fmla="*/ 84 w 140"/>
              <a:gd name="T91" fmla="*/ 112 h 120"/>
              <a:gd name="T92" fmla="*/ 91 w 140"/>
              <a:gd name="T93" fmla="*/ 112 h 120"/>
              <a:gd name="T94" fmla="*/ 110 w 140"/>
              <a:gd name="T95" fmla="*/ 118 h 120"/>
              <a:gd name="T96" fmla="*/ 98 w 140"/>
              <a:gd name="T97" fmla="*/ 120 h 120"/>
              <a:gd name="T98" fmla="*/ 109 w 140"/>
              <a:gd name="T99" fmla="*/ 105 h 120"/>
              <a:gd name="T100" fmla="*/ 107 w 140"/>
              <a:gd name="T101" fmla="*/ 109 h 120"/>
              <a:gd name="T102" fmla="*/ 104 w 140"/>
              <a:gd name="T103" fmla="*/ 116 h 120"/>
              <a:gd name="T104" fmla="*/ 120 w 140"/>
              <a:gd name="T105" fmla="*/ 113 h 120"/>
              <a:gd name="T106" fmla="*/ 120 w 140"/>
              <a:gd name="T107" fmla="*/ 108 h 120"/>
              <a:gd name="T108" fmla="*/ 115 w 140"/>
              <a:gd name="T109" fmla="*/ 118 h 120"/>
              <a:gd name="T110" fmla="*/ 128 w 140"/>
              <a:gd name="T111" fmla="*/ 116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40" h="120">
                <a:moveTo>
                  <a:pt x="0" y="0"/>
                </a:moveTo>
                <a:cubicBezTo>
                  <a:pt x="7" y="0"/>
                  <a:pt x="7" y="0"/>
                  <a:pt x="7" y="0"/>
                </a:cubicBezTo>
                <a:cubicBezTo>
                  <a:pt x="7" y="113"/>
                  <a:pt x="7" y="113"/>
                  <a:pt x="7" y="113"/>
                </a:cubicBezTo>
                <a:cubicBezTo>
                  <a:pt x="0" y="113"/>
                  <a:pt x="0" y="113"/>
                  <a:pt x="0" y="113"/>
                </a:cubicBezTo>
                <a:lnTo>
                  <a:pt x="0" y="0"/>
                </a:lnTo>
                <a:close/>
                <a:moveTo>
                  <a:pt x="21" y="0"/>
                </a:moveTo>
                <a:cubicBezTo>
                  <a:pt x="15" y="0"/>
                  <a:pt x="15" y="0"/>
                  <a:pt x="15" y="0"/>
                </a:cubicBezTo>
                <a:cubicBezTo>
                  <a:pt x="15" y="99"/>
                  <a:pt x="15" y="99"/>
                  <a:pt x="15" y="99"/>
                </a:cubicBezTo>
                <a:cubicBezTo>
                  <a:pt x="21" y="99"/>
                  <a:pt x="21" y="99"/>
                  <a:pt x="21" y="99"/>
                </a:cubicBezTo>
                <a:lnTo>
                  <a:pt x="21" y="0"/>
                </a:lnTo>
                <a:close/>
                <a:moveTo>
                  <a:pt x="31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99"/>
                  <a:pt x="27" y="99"/>
                  <a:pt x="27" y="99"/>
                </a:cubicBezTo>
                <a:cubicBezTo>
                  <a:pt x="31" y="99"/>
                  <a:pt x="31" y="99"/>
                  <a:pt x="31" y="99"/>
                </a:cubicBezTo>
                <a:lnTo>
                  <a:pt x="31" y="0"/>
                </a:lnTo>
                <a:close/>
                <a:moveTo>
                  <a:pt x="42" y="0"/>
                </a:moveTo>
                <a:cubicBezTo>
                  <a:pt x="37" y="0"/>
                  <a:pt x="37" y="0"/>
                  <a:pt x="37" y="0"/>
                </a:cubicBezTo>
                <a:cubicBezTo>
                  <a:pt x="37" y="99"/>
                  <a:pt x="37" y="99"/>
                  <a:pt x="37" y="99"/>
                </a:cubicBezTo>
                <a:cubicBezTo>
                  <a:pt x="42" y="99"/>
                  <a:pt x="42" y="99"/>
                  <a:pt x="42" y="99"/>
                </a:cubicBezTo>
                <a:lnTo>
                  <a:pt x="42" y="0"/>
                </a:lnTo>
                <a:close/>
                <a:moveTo>
                  <a:pt x="67" y="0"/>
                </a:moveTo>
                <a:cubicBezTo>
                  <a:pt x="61" y="0"/>
                  <a:pt x="61" y="0"/>
                  <a:pt x="61" y="0"/>
                </a:cubicBezTo>
                <a:cubicBezTo>
                  <a:pt x="61" y="99"/>
                  <a:pt x="61" y="99"/>
                  <a:pt x="61" y="99"/>
                </a:cubicBezTo>
                <a:cubicBezTo>
                  <a:pt x="67" y="99"/>
                  <a:pt x="67" y="99"/>
                  <a:pt x="67" y="99"/>
                </a:cubicBezTo>
                <a:lnTo>
                  <a:pt x="67" y="0"/>
                </a:lnTo>
                <a:close/>
                <a:moveTo>
                  <a:pt x="77" y="0"/>
                </a:moveTo>
                <a:cubicBezTo>
                  <a:pt x="73" y="0"/>
                  <a:pt x="73" y="0"/>
                  <a:pt x="73" y="0"/>
                </a:cubicBezTo>
                <a:cubicBezTo>
                  <a:pt x="73" y="99"/>
                  <a:pt x="73" y="99"/>
                  <a:pt x="73" y="99"/>
                </a:cubicBezTo>
                <a:cubicBezTo>
                  <a:pt x="77" y="99"/>
                  <a:pt x="77" y="99"/>
                  <a:pt x="77" y="99"/>
                </a:cubicBezTo>
                <a:lnTo>
                  <a:pt x="77" y="0"/>
                </a:lnTo>
                <a:close/>
                <a:moveTo>
                  <a:pt x="88" y="99"/>
                </a:moveTo>
                <a:cubicBezTo>
                  <a:pt x="97" y="99"/>
                  <a:pt x="97" y="99"/>
                  <a:pt x="97" y="99"/>
                </a:cubicBezTo>
                <a:cubicBezTo>
                  <a:pt x="97" y="0"/>
                  <a:pt x="97" y="0"/>
                  <a:pt x="97" y="0"/>
                </a:cubicBezTo>
                <a:cubicBezTo>
                  <a:pt x="88" y="0"/>
                  <a:pt x="88" y="0"/>
                  <a:pt x="88" y="0"/>
                </a:cubicBezTo>
                <a:lnTo>
                  <a:pt x="88" y="99"/>
                </a:lnTo>
                <a:close/>
                <a:moveTo>
                  <a:pt x="107" y="0"/>
                </a:moveTo>
                <a:cubicBezTo>
                  <a:pt x="105" y="0"/>
                  <a:pt x="105" y="0"/>
                  <a:pt x="105" y="0"/>
                </a:cubicBezTo>
                <a:cubicBezTo>
                  <a:pt x="105" y="99"/>
                  <a:pt x="105" y="99"/>
                  <a:pt x="105" y="99"/>
                </a:cubicBezTo>
                <a:cubicBezTo>
                  <a:pt x="107" y="99"/>
                  <a:pt x="107" y="99"/>
                  <a:pt x="107" y="99"/>
                </a:cubicBezTo>
                <a:lnTo>
                  <a:pt x="107" y="0"/>
                </a:lnTo>
                <a:close/>
                <a:moveTo>
                  <a:pt x="119" y="0"/>
                </a:moveTo>
                <a:cubicBezTo>
                  <a:pt x="112" y="0"/>
                  <a:pt x="112" y="0"/>
                  <a:pt x="112" y="0"/>
                </a:cubicBezTo>
                <a:cubicBezTo>
                  <a:pt x="112" y="99"/>
                  <a:pt x="112" y="99"/>
                  <a:pt x="112" y="99"/>
                </a:cubicBezTo>
                <a:cubicBezTo>
                  <a:pt x="119" y="99"/>
                  <a:pt x="119" y="99"/>
                  <a:pt x="119" y="99"/>
                </a:cubicBezTo>
                <a:lnTo>
                  <a:pt x="119" y="0"/>
                </a:lnTo>
                <a:close/>
                <a:moveTo>
                  <a:pt x="124" y="99"/>
                </a:moveTo>
                <a:cubicBezTo>
                  <a:pt x="128" y="99"/>
                  <a:pt x="128" y="99"/>
                  <a:pt x="128" y="99"/>
                </a:cubicBezTo>
                <a:cubicBezTo>
                  <a:pt x="128" y="0"/>
                  <a:pt x="128" y="0"/>
                  <a:pt x="128" y="0"/>
                </a:cubicBezTo>
                <a:cubicBezTo>
                  <a:pt x="124" y="0"/>
                  <a:pt x="124" y="0"/>
                  <a:pt x="124" y="0"/>
                </a:cubicBezTo>
                <a:lnTo>
                  <a:pt x="124" y="99"/>
                </a:lnTo>
                <a:close/>
                <a:moveTo>
                  <a:pt x="135" y="0"/>
                </a:moveTo>
                <a:cubicBezTo>
                  <a:pt x="135" y="113"/>
                  <a:pt x="135" y="113"/>
                  <a:pt x="135" y="113"/>
                </a:cubicBezTo>
                <a:cubicBezTo>
                  <a:pt x="140" y="113"/>
                  <a:pt x="140" y="113"/>
                  <a:pt x="140" y="113"/>
                </a:cubicBezTo>
                <a:cubicBezTo>
                  <a:pt x="140" y="0"/>
                  <a:pt x="140" y="0"/>
                  <a:pt x="140" y="0"/>
                </a:cubicBezTo>
                <a:lnTo>
                  <a:pt x="135" y="0"/>
                </a:lnTo>
                <a:close/>
                <a:moveTo>
                  <a:pt x="51" y="0"/>
                </a:moveTo>
                <a:cubicBezTo>
                  <a:pt x="49" y="0"/>
                  <a:pt x="49" y="0"/>
                  <a:pt x="49" y="0"/>
                </a:cubicBezTo>
                <a:cubicBezTo>
                  <a:pt x="49" y="99"/>
                  <a:pt x="49" y="99"/>
                  <a:pt x="49" y="99"/>
                </a:cubicBezTo>
                <a:cubicBezTo>
                  <a:pt x="51" y="99"/>
                  <a:pt x="51" y="99"/>
                  <a:pt x="51" y="99"/>
                </a:cubicBezTo>
                <a:lnTo>
                  <a:pt x="51" y="0"/>
                </a:lnTo>
                <a:close/>
                <a:moveTo>
                  <a:pt x="28" y="113"/>
                </a:moveTo>
                <a:cubicBezTo>
                  <a:pt x="28" y="113"/>
                  <a:pt x="28" y="114"/>
                  <a:pt x="28" y="115"/>
                </a:cubicBezTo>
                <a:cubicBezTo>
                  <a:pt x="28" y="116"/>
                  <a:pt x="28" y="117"/>
                  <a:pt x="28" y="117"/>
                </a:cubicBezTo>
                <a:cubicBezTo>
                  <a:pt x="28" y="118"/>
                  <a:pt x="28" y="118"/>
                  <a:pt x="28" y="118"/>
                </a:cubicBezTo>
                <a:cubicBezTo>
                  <a:pt x="27" y="118"/>
                  <a:pt x="27" y="119"/>
                  <a:pt x="26" y="119"/>
                </a:cubicBezTo>
                <a:cubicBezTo>
                  <a:pt x="26" y="119"/>
                  <a:pt x="25" y="119"/>
                  <a:pt x="25" y="119"/>
                </a:cubicBezTo>
                <a:cubicBezTo>
                  <a:pt x="24" y="120"/>
                  <a:pt x="23" y="120"/>
                  <a:pt x="22" y="120"/>
                </a:cubicBezTo>
                <a:cubicBezTo>
                  <a:pt x="14" y="120"/>
                  <a:pt x="14" y="120"/>
                  <a:pt x="14" y="120"/>
                </a:cubicBezTo>
                <a:cubicBezTo>
                  <a:pt x="14" y="118"/>
                  <a:pt x="14" y="118"/>
                  <a:pt x="14" y="118"/>
                </a:cubicBezTo>
                <a:cubicBezTo>
                  <a:pt x="14" y="104"/>
                  <a:pt x="14" y="104"/>
                  <a:pt x="14" y="104"/>
                </a:cubicBezTo>
                <a:cubicBezTo>
                  <a:pt x="23" y="104"/>
                  <a:pt x="23" y="104"/>
                  <a:pt x="23" y="104"/>
                </a:cubicBezTo>
                <a:cubicBezTo>
                  <a:pt x="25" y="104"/>
                  <a:pt x="26" y="105"/>
                  <a:pt x="27" y="105"/>
                </a:cubicBezTo>
                <a:cubicBezTo>
                  <a:pt x="27" y="106"/>
                  <a:pt x="28" y="107"/>
                  <a:pt x="28" y="108"/>
                </a:cubicBezTo>
                <a:cubicBezTo>
                  <a:pt x="28" y="109"/>
                  <a:pt x="27" y="110"/>
                  <a:pt x="27" y="110"/>
                </a:cubicBezTo>
                <a:cubicBezTo>
                  <a:pt x="27" y="111"/>
                  <a:pt x="26" y="111"/>
                  <a:pt x="25" y="111"/>
                </a:cubicBezTo>
                <a:cubicBezTo>
                  <a:pt x="26" y="112"/>
                  <a:pt x="27" y="112"/>
                  <a:pt x="28" y="113"/>
                </a:cubicBezTo>
                <a:close/>
                <a:moveTo>
                  <a:pt x="19" y="110"/>
                </a:moveTo>
                <a:cubicBezTo>
                  <a:pt x="21" y="110"/>
                  <a:pt x="21" y="110"/>
                  <a:pt x="21" y="110"/>
                </a:cubicBezTo>
                <a:cubicBezTo>
                  <a:pt x="22" y="110"/>
                  <a:pt x="22" y="110"/>
                  <a:pt x="23" y="110"/>
                </a:cubicBezTo>
                <a:cubicBezTo>
                  <a:pt x="23" y="110"/>
                  <a:pt x="23" y="109"/>
                  <a:pt x="23" y="109"/>
                </a:cubicBezTo>
                <a:cubicBezTo>
                  <a:pt x="23" y="108"/>
                  <a:pt x="23" y="108"/>
                  <a:pt x="23" y="108"/>
                </a:cubicBezTo>
                <a:cubicBezTo>
                  <a:pt x="22" y="107"/>
                  <a:pt x="22" y="107"/>
                  <a:pt x="21" y="107"/>
                </a:cubicBezTo>
                <a:cubicBezTo>
                  <a:pt x="19" y="107"/>
                  <a:pt x="19" y="107"/>
                  <a:pt x="19" y="107"/>
                </a:cubicBezTo>
                <a:lnTo>
                  <a:pt x="19" y="110"/>
                </a:lnTo>
                <a:close/>
                <a:moveTo>
                  <a:pt x="24" y="115"/>
                </a:moveTo>
                <a:cubicBezTo>
                  <a:pt x="24" y="114"/>
                  <a:pt x="24" y="114"/>
                  <a:pt x="23" y="114"/>
                </a:cubicBezTo>
                <a:cubicBezTo>
                  <a:pt x="23" y="113"/>
                  <a:pt x="22" y="113"/>
                  <a:pt x="21" y="113"/>
                </a:cubicBezTo>
                <a:cubicBezTo>
                  <a:pt x="19" y="113"/>
                  <a:pt x="19" y="113"/>
                  <a:pt x="19" y="113"/>
                </a:cubicBezTo>
                <a:cubicBezTo>
                  <a:pt x="19" y="116"/>
                  <a:pt x="19" y="116"/>
                  <a:pt x="19" y="116"/>
                </a:cubicBezTo>
                <a:cubicBezTo>
                  <a:pt x="21" y="116"/>
                  <a:pt x="21" y="116"/>
                  <a:pt x="21" y="116"/>
                </a:cubicBezTo>
                <a:cubicBezTo>
                  <a:pt x="22" y="116"/>
                  <a:pt x="23" y="116"/>
                  <a:pt x="23" y="116"/>
                </a:cubicBezTo>
                <a:cubicBezTo>
                  <a:pt x="24" y="116"/>
                  <a:pt x="24" y="115"/>
                  <a:pt x="24" y="115"/>
                </a:cubicBezTo>
                <a:close/>
                <a:moveTo>
                  <a:pt x="45" y="118"/>
                </a:moveTo>
                <a:cubicBezTo>
                  <a:pt x="46" y="120"/>
                  <a:pt x="46" y="120"/>
                  <a:pt x="46" y="120"/>
                </a:cubicBezTo>
                <a:cubicBezTo>
                  <a:pt x="41" y="120"/>
                  <a:pt x="41" y="120"/>
                  <a:pt x="41" y="120"/>
                </a:cubicBezTo>
                <a:cubicBezTo>
                  <a:pt x="40" y="118"/>
                  <a:pt x="40" y="118"/>
                  <a:pt x="40" y="118"/>
                </a:cubicBezTo>
                <a:cubicBezTo>
                  <a:pt x="40" y="117"/>
                  <a:pt x="40" y="117"/>
                  <a:pt x="40" y="117"/>
                </a:cubicBezTo>
                <a:cubicBezTo>
                  <a:pt x="35" y="117"/>
                  <a:pt x="35" y="117"/>
                  <a:pt x="35" y="117"/>
                </a:cubicBezTo>
                <a:cubicBezTo>
                  <a:pt x="34" y="118"/>
                  <a:pt x="34" y="118"/>
                  <a:pt x="34" y="118"/>
                </a:cubicBezTo>
                <a:cubicBezTo>
                  <a:pt x="34" y="120"/>
                  <a:pt x="34" y="120"/>
                  <a:pt x="34" y="120"/>
                </a:cubicBezTo>
                <a:cubicBezTo>
                  <a:pt x="29" y="120"/>
                  <a:pt x="29" y="120"/>
                  <a:pt x="29" y="120"/>
                </a:cubicBezTo>
                <a:cubicBezTo>
                  <a:pt x="30" y="118"/>
                  <a:pt x="30" y="118"/>
                  <a:pt x="30" y="118"/>
                </a:cubicBezTo>
                <a:cubicBezTo>
                  <a:pt x="35" y="104"/>
                  <a:pt x="35" y="104"/>
                  <a:pt x="35" y="104"/>
                </a:cubicBezTo>
                <a:cubicBezTo>
                  <a:pt x="40" y="104"/>
                  <a:pt x="40" y="104"/>
                  <a:pt x="40" y="104"/>
                </a:cubicBezTo>
                <a:lnTo>
                  <a:pt x="45" y="118"/>
                </a:lnTo>
                <a:close/>
                <a:moveTo>
                  <a:pt x="39" y="114"/>
                </a:moveTo>
                <a:cubicBezTo>
                  <a:pt x="37" y="108"/>
                  <a:pt x="37" y="108"/>
                  <a:pt x="37" y="108"/>
                </a:cubicBezTo>
                <a:cubicBezTo>
                  <a:pt x="36" y="114"/>
                  <a:pt x="36" y="114"/>
                  <a:pt x="36" y="114"/>
                </a:cubicBezTo>
                <a:lnTo>
                  <a:pt x="39" y="114"/>
                </a:lnTo>
                <a:close/>
                <a:moveTo>
                  <a:pt x="62" y="118"/>
                </a:moveTo>
                <a:cubicBezTo>
                  <a:pt x="62" y="120"/>
                  <a:pt x="62" y="120"/>
                  <a:pt x="62" y="120"/>
                </a:cubicBezTo>
                <a:cubicBezTo>
                  <a:pt x="57" y="120"/>
                  <a:pt x="57" y="120"/>
                  <a:pt x="57" y="120"/>
                </a:cubicBezTo>
                <a:cubicBezTo>
                  <a:pt x="56" y="118"/>
                  <a:pt x="56" y="118"/>
                  <a:pt x="56" y="118"/>
                </a:cubicBezTo>
                <a:cubicBezTo>
                  <a:pt x="55" y="115"/>
                  <a:pt x="55" y="115"/>
                  <a:pt x="55" y="115"/>
                </a:cubicBezTo>
                <a:cubicBezTo>
                  <a:pt x="54" y="114"/>
                  <a:pt x="54" y="114"/>
                  <a:pt x="54" y="114"/>
                </a:cubicBezTo>
                <a:cubicBezTo>
                  <a:pt x="53" y="114"/>
                  <a:pt x="53" y="113"/>
                  <a:pt x="53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52" y="118"/>
                  <a:pt x="52" y="118"/>
                  <a:pt x="52" y="118"/>
                </a:cubicBezTo>
                <a:cubicBezTo>
                  <a:pt x="52" y="120"/>
                  <a:pt x="52" y="120"/>
                  <a:pt x="52" y="120"/>
                </a:cubicBezTo>
                <a:cubicBezTo>
                  <a:pt x="47" y="120"/>
                  <a:pt x="47" y="120"/>
                  <a:pt x="47" y="120"/>
                </a:cubicBezTo>
                <a:cubicBezTo>
                  <a:pt x="47" y="118"/>
                  <a:pt x="47" y="118"/>
                  <a:pt x="47" y="118"/>
                </a:cubicBezTo>
                <a:cubicBezTo>
                  <a:pt x="47" y="104"/>
                  <a:pt x="47" y="104"/>
                  <a:pt x="47" y="104"/>
                </a:cubicBezTo>
                <a:cubicBezTo>
                  <a:pt x="55" y="104"/>
                  <a:pt x="55" y="104"/>
                  <a:pt x="55" y="104"/>
                </a:cubicBezTo>
                <a:cubicBezTo>
                  <a:pt x="57" y="104"/>
                  <a:pt x="58" y="104"/>
                  <a:pt x="59" y="105"/>
                </a:cubicBezTo>
                <a:cubicBezTo>
                  <a:pt x="59" y="105"/>
                  <a:pt x="60" y="105"/>
                  <a:pt x="61" y="106"/>
                </a:cubicBezTo>
                <a:cubicBezTo>
                  <a:pt x="61" y="107"/>
                  <a:pt x="61" y="108"/>
                  <a:pt x="61" y="109"/>
                </a:cubicBezTo>
                <a:cubicBezTo>
                  <a:pt x="61" y="109"/>
                  <a:pt x="61" y="110"/>
                  <a:pt x="61" y="111"/>
                </a:cubicBezTo>
                <a:cubicBezTo>
                  <a:pt x="60" y="111"/>
                  <a:pt x="60" y="112"/>
                  <a:pt x="59" y="112"/>
                </a:cubicBezTo>
                <a:cubicBezTo>
                  <a:pt x="59" y="112"/>
                  <a:pt x="58" y="113"/>
                  <a:pt x="57" y="113"/>
                </a:cubicBezTo>
                <a:cubicBezTo>
                  <a:pt x="58" y="113"/>
                  <a:pt x="58" y="113"/>
                  <a:pt x="59" y="113"/>
                </a:cubicBezTo>
                <a:cubicBezTo>
                  <a:pt x="59" y="114"/>
                  <a:pt x="59" y="114"/>
                  <a:pt x="59" y="114"/>
                </a:cubicBezTo>
                <a:cubicBezTo>
                  <a:pt x="60" y="115"/>
                  <a:pt x="60" y="115"/>
                  <a:pt x="60" y="115"/>
                </a:cubicBezTo>
                <a:lnTo>
                  <a:pt x="62" y="118"/>
                </a:lnTo>
                <a:close/>
                <a:moveTo>
                  <a:pt x="56" y="109"/>
                </a:moveTo>
                <a:cubicBezTo>
                  <a:pt x="56" y="108"/>
                  <a:pt x="56" y="108"/>
                  <a:pt x="56" y="108"/>
                </a:cubicBezTo>
                <a:cubicBezTo>
                  <a:pt x="56" y="108"/>
                  <a:pt x="55" y="107"/>
                  <a:pt x="54" y="107"/>
                </a:cubicBezTo>
                <a:cubicBezTo>
                  <a:pt x="52" y="107"/>
                  <a:pt x="52" y="107"/>
                  <a:pt x="52" y="107"/>
                </a:cubicBezTo>
                <a:cubicBezTo>
                  <a:pt x="52" y="110"/>
                  <a:pt x="52" y="110"/>
                  <a:pt x="52" y="110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10"/>
                  <a:pt x="55" y="110"/>
                  <a:pt x="55" y="110"/>
                </a:cubicBezTo>
                <a:cubicBezTo>
                  <a:pt x="56" y="110"/>
                  <a:pt x="56" y="110"/>
                  <a:pt x="56" y="110"/>
                </a:cubicBezTo>
                <a:cubicBezTo>
                  <a:pt x="56" y="110"/>
                  <a:pt x="56" y="109"/>
                  <a:pt x="56" y="109"/>
                </a:cubicBezTo>
                <a:close/>
                <a:moveTo>
                  <a:pt x="73" y="116"/>
                </a:moveTo>
                <a:cubicBezTo>
                  <a:pt x="72" y="116"/>
                  <a:pt x="72" y="116"/>
                  <a:pt x="71" y="116"/>
                </a:cubicBezTo>
                <a:cubicBezTo>
                  <a:pt x="70" y="116"/>
                  <a:pt x="69" y="116"/>
                  <a:pt x="69" y="115"/>
                </a:cubicBezTo>
                <a:cubicBezTo>
                  <a:pt x="68" y="115"/>
                  <a:pt x="68" y="114"/>
                  <a:pt x="68" y="112"/>
                </a:cubicBezTo>
                <a:cubicBezTo>
                  <a:pt x="68" y="111"/>
                  <a:pt x="68" y="109"/>
                  <a:pt x="68" y="109"/>
                </a:cubicBezTo>
                <a:cubicBezTo>
                  <a:pt x="69" y="108"/>
                  <a:pt x="70" y="108"/>
                  <a:pt x="71" y="108"/>
                </a:cubicBezTo>
                <a:cubicBezTo>
                  <a:pt x="71" y="108"/>
                  <a:pt x="72" y="108"/>
                  <a:pt x="72" y="108"/>
                </a:cubicBezTo>
                <a:cubicBezTo>
                  <a:pt x="73" y="108"/>
                  <a:pt x="73" y="108"/>
                  <a:pt x="73" y="109"/>
                </a:cubicBezTo>
                <a:cubicBezTo>
                  <a:pt x="73" y="109"/>
                  <a:pt x="74" y="109"/>
                  <a:pt x="74" y="110"/>
                </a:cubicBezTo>
                <a:cubicBezTo>
                  <a:pt x="78" y="109"/>
                  <a:pt x="78" y="109"/>
                  <a:pt x="78" y="109"/>
                </a:cubicBezTo>
                <a:cubicBezTo>
                  <a:pt x="77" y="107"/>
                  <a:pt x="77" y="106"/>
                  <a:pt x="75" y="105"/>
                </a:cubicBezTo>
                <a:cubicBezTo>
                  <a:pt x="74" y="104"/>
                  <a:pt x="73" y="104"/>
                  <a:pt x="71" y="104"/>
                </a:cubicBezTo>
                <a:cubicBezTo>
                  <a:pt x="68" y="104"/>
                  <a:pt x="66" y="105"/>
                  <a:pt x="65" y="106"/>
                </a:cubicBezTo>
                <a:cubicBezTo>
                  <a:pt x="64" y="107"/>
                  <a:pt x="63" y="109"/>
                  <a:pt x="63" y="112"/>
                </a:cubicBezTo>
                <a:cubicBezTo>
                  <a:pt x="63" y="114"/>
                  <a:pt x="63" y="115"/>
                  <a:pt x="64" y="117"/>
                </a:cubicBezTo>
                <a:cubicBezTo>
                  <a:pt x="64" y="117"/>
                  <a:pt x="65" y="117"/>
                  <a:pt x="65" y="118"/>
                </a:cubicBezTo>
                <a:cubicBezTo>
                  <a:pt x="66" y="118"/>
                  <a:pt x="66" y="119"/>
                  <a:pt x="67" y="119"/>
                </a:cubicBezTo>
                <a:cubicBezTo>
                  <a:pt x="68" y="120"/>
                  <a:pt x="69" y="120"/>
                  <a:pt x="71" y="120"/>
                </a:cubicBezTo>
                <a:cubicBezTo>
                  <a:pt x="72" y="120"/>
                  <a:pt x="74" y="120"/>
                  <a:pt x="74" y="119"/>
                </a:cubicBezTo>
                <a:cubicBezTo>
                  <a:pt x="75" y="119"/>
                  <a:pt x="76" y="118"/>
                  <a:pt x="76" y="118"/>
                </a:cubicBezTo>
                <a:cubicBezTo>
                  <a:pt x="77" y="118"/>
                  <a:pt x="77" y="118"/>
                  <a:pt x="77" y="118"/>
                </a:cubicBezTo>
                <a:cubicBezTo>
                  <a:pt x="77" y="117"/>
                  <a:pt x="78" y="116"/>
                  <a:pt x="78" y="115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74" y="114"/>
                  <a:pt x="73" y="115"/>
                  <a:pt x="73" y="116"/>
                </a:cubicBezTo>
                <a:close/>
                <a:moveTo>
                  <a:pt x="94" y="106"/>
                </a:moveTo>
                <a:cubicBezTo>
                  <a:pt x="95" y="107"/>
                  <a:pt x="96" y="109"/>
                  <a:pt x="96" y="112"/>
                </a:cubicBezTo>
                <a:cubicBezTo>
                  <a:pt x="96" y="114"/>
                  <a:pt x="95" y="115"/>
                  <a:pt x="95" y="116"/>
                </a:cubicBezTo>
                <a:cubicBezTo>
                  <a:pt x="94" y="117"/>
                  <a:pt x="94" y="117"/>
                  <a:pt x="94" y="118"/>
                </a:cubicBezTo>
                <a:cubicBezTo>
                  <a:pt x="93" y="118"/>
                  <a:pt x="93" y="119"/>
                  <a:pt x="92" y="119"/>
                </a:cubicBezTo>
                <a:cubicBezTo>
                  <a:pt x="91" y="120"/>
                  <a:pt x="90" y="120"/>
                  <a:pt x="88" y="120"/>
                </a:cubicBezTo>
                <a:cubicBezTo>
                  <a:pt x="86" y="120"/>
                  <a:pt x="85" y="120"/>
                  <a:pt x="84" y="119"/>
                </a:cubicBezTo>
                <a:cubicBezTo>
                  <a:pt x="83" y="119"/>
                  <a:pt x="82" y="118"/>
                  <a:pt x="82" y="118"/>
                </a:cubicBezTo>
                <a:cubicBezTo>
                  <a:pt x="81" y="117"/>
                  <a:pt x="81" y="117"/>
                  <a:pt x="81" y="116"/>
                </a:cubicBezTo>
                <a:cubicBezTo>
                  <a:pt x="80" y="115"/>
                  <a:pt x="80" y="114"/>
                  <a:pt x="80" y="112"/>
                </a:cubicBezTo>
                <a:cubicBezTo>
                  <a:pt x="80" y="109"/>
                  <a:pt x="80" y="107"/>
                  <a:pt x="82" y="106"/>
                </a:cubicBezTo>
                <a:cubicBezTo>
                  <a:pt x="83" y="105"/>
                  <a:pt x="85" y="104"/>
                  <a:pt x="88" y="104"/>
                </a:cubicBezTo>
                <a:cubicBezTo>
                  <a:pt x="90" y="104"/>
                  <a:pt x="92" y="105"/>
                  <a:pt x="94" y="106"/>
                </a:cubicBezTo>
                <a:close/>
                <a:moveTo>
                  <a:pt x="91" y="112"/>
                </a:moveTo>
                <a:cubicBezTo>
                  <a:pt x="91" y="110"/>
                  <a:pt x="91" y="109"/>
                  <a:pt x="90" y="109"/>
                </a:cubicBezTo>
                <a:cubicBezTo>
                  <a:pt x="89" y="108"/>
                  <a:pt x="89" y="108"/>
                  <a:pt x="88" y="108"/>
                </a:cubicBezTo>
                <a:cubicBezTo>
                  <a:pt x="87" y="108"/>
                  <a:pt x="86" y="108"/>
                  <a:pt x="85" y="109"/>
                </a:cubicBezTo>
                <a:cubicBezTo>
                  <a:pt x="85" y="109"/>
                  <a:pt x="84" y="110"/>
                  <a:pt x="84" y="112"/>
                </a:cubicBezTo>
                <a:cubicBezTo>
                  <a:pt x="84" y="114"/>
                  <a:pt x="85" y="115"/>
                  <a:pt x="85" y="115"/>
                </a:cubicBezTo>
                <a:cubicBezTo>
                  <a:pt x="86" y="116"/>
                  <a:pt x="87" y="116"/>
                  <a:pt x="88" y="116"/>
                </a:cubicBezTo>
                <a:cubicBezTo>
                  <a:pt x="89" y="116"/>
                  <a:pt x="89" y="116"/>
                  <a:pt x="90" y="115"/>
                </a:cubicBezTo>
                <a:cubicBezTo>
                  <a:pt x="91" y="115"/>
                  <a:pt x="91" y="113"/>
                  <a:pt x="91" y="112"/>
                </a:cubicBezTo>
                <a:close/>
                <a:moveTo>
                  <a:pt x="112" y="109"/>
                </a:moveTo>
                <a:cubicBezTo>
                  <a:pt x="112" y="110"/>
                  <a:pt x="112" y="111"/>
                  <a:pt x="112" y="112"/>
                </a:cubicBezTo>
                <a:cubicBezTo>
                  <a:pt x="112" y="114"/>
                  <a:pt x="112" y="115"/>
                  <a:pt x="112" y="116"/>
                </a:cubicBezTo>
                <a:cubicBezTo>
                  <a:pt x="112" y="117"/>
                  <a:pt x="111" y="117"/>
                  <a:pt x="110" y="118"/>
                </a:cubicBezTo>
                <a:cubicBezTo>
                  <a:pt x="110" y="118"/>
                  <a:pt x="110" y="118"/>
                  <a:pt x="110" y="118"/>
                </a:cubicBezTo>
                <a:cubicBezTo>
                  <a:pt x="110" y="119"/>
                  <a:pt x="109" y="119"/>
                  <a:pt x="108" y="119"/>
                </a:cubicBezTo>
                <a:cubicBezTo>
                  <a:pt x="107" y="119"/>
                  <a:pt x="106" y="120"/>
                  <a:pt x="105" y="120"/>
                </a:cubicBezTo>
                <a:cubicBezTo>
                  <a:pt x="98" y="120"/>
                  <a:pt x="98" y="120"/>
                  <a:pt x="98" y="120"/>
                </a:cubicBezTo>
                <a:cubicBezTo>
                  <a:pt x="98" y="118"/>
                  <a:pt x="98" y="118"/>
                  <a:pt x="98" y="118"/>
                </a:cubicBezTo>
                <a:cubicBezTo>
                  <a:pt x="98" y="104"/>
                  <a:pt x="98" y="104"/>
                  <a:pt x="98" y="104"/>
                </a:cubicBezTo>
                <a:cubicBezTo>
                  <a:pt x="105" y="104"/>
                  <a:pt x="105" y="104"/>
                  <a:pt x="105" y="104"/>
                </a:cubicBezTo>
                <a:cubicBezTo>
                  <a:pt x="107" y="104"/>
                  <a:pt x="108" y="104"/>
                  <a:pt x="109" y="105"/>
                </a:cubicBezTo>
                <a:cubicBezTo>
                  <a:pt x="110" y="105"/>
                  <a:pt x="110" y="106"/>
                  <a:pt x="111" y="106"/>
                </a:cubicBezTo>
                <a:cubicBezTo>
                  <a:pt x="111" y="107"/>
                  <a:pt x="112" y="108"/>
                  <a:pt x="112" y="109"/>
                </a:cubicBezTo>
                <a:close/>
                <a:moveTo>
                  <a:pt x="108" y="112"/>
                </a:moveTo>
                <a:cubicBezTo>
                  <a:pt x="108" y="110"/>
                  <a:pt x="107" y="109"/>
                  <a:pt x="107" y="109"/>
                </a:cubicBezTo>
                <a:cubicBezTo>
                  <a:pt x="106" y="108"/>
                  <a:pt x="105" y="108"/>
                  <a:pt x="104" y="108"/>
                </a:cubicBezTo>
                <a:cubicBezTo>
                  <a:pt x="103" y="108"/>
                  <a:pt x="103" y="108"/>
                  <a:pt x="103" y="108"/>
                </a:cubicBezTo>
                <a:cubicBezTo>
                  <a:pt x="103" y="116"/>
                  <a:pt x="103" y="116"/>
                  <a:pt x="103" y="116"/>
                </a:cubicBezTo>
                <a:cubicBezTo>
                  <a:pt x="104" y="116"/>
                  <a:pt x="104" y="116"/>
                  <a:pt x="104" y="116"/>
                </a:cubicBezTo>
                <a:cubicBezTo>
                  <a:pt x="105" y="116"/>
                  <a:pt x="106" y="116"/>
                  <a:pt x="106" y="116"/>
                </a:cubicBezTo>
                <a:cubicBezTo>
                  <a:pt x="107" y="116"/>
                  <a:pt x="107" y="115"/>
                  <a:pt x="107" y="115"/>
                </a:cubicBezTo>
                <a:cubicBezTo>
                  <a:pt x="108" y="114"/>
                  <a:pt x="108" y="113"/>
                  <a:pt x="108" y="112"/>
                </a:cubicBezTo>
                <a:close/>
                <a:moveTo>
                  <a:pt x="120" y="113"/>
                </a:moveTo>
                <a:cubicBezTo>
                  <a:pt x="127" y="113"/>
                  <a:pt x="127" y="113"/>
                  <a:pt x="127" y="113"/>
                </a:cubicBezTo>
                <a:cubicBezTo>
                  <a:pt x="127" y="110"/>
                  <a:pt x="127" y="110"/>
                  <a:pt x="127" y="110"/>
                </a:cubicBezTo>
                <a:cubicBezTo>
                  <a:pt x="120" y="110"/>
                  <a:pt x="120" y="110"/>
                  <a:pt x="120" y="110"/>
                </a:cubicBezTo>
                <a:cubicBezTo>
                  <a:pt x="120" y="108"/>
                  <a:pt x="120" y="108"/>
                  <a:pt x="120" y="108"/>
                </a:cubicBezTo>
                <a:cubicBezTo>
                  <a:pt x="128" y="108"/>
                  <a:pt x="128" y="108"/>
                  <a:pt x="128" y="108"/>
                </a:cubicBezTo>
                <a:cubicBezTo>
                  <a:pt x="128" y="104"/>
                  <a:pt x="128" y="104"/>
                  <a:pt x="128" y="104"/>
                </a:cubicBezTo>
                <a:cubicBezTo>
                  <a:pt x="115" y="104"/>
                  <a:pt x="115" y="104"/>
                  <a:pt x="115" y="104"/>
                </a:cubicBezTo>
                <a:cubicBezTo>
                  <a:pt x="115" y="118"/>
                  <a:pt x="115" y="118"/>
                  <a:pt x="115" y="118"/>
                </a:cubicBezTo>
                <a:cubicBezTo>
                  <a:pt x="115" y="120"/>
                  <a:pt x="115" y="120"/>
                  <a:pt x="115" y="120"/>
                </a:cubicBezTo>
                <a:cubicBezTo>
                  <a:pt x="128" y="120"/>
                  <a:pt x="128" y="120"/>
                  <a:pt x="128" y="120"/>
                </a:cubicBezTo>
                <a:cubicBezTo>
                  <a:pt x="128" y="118"/>
                  <a:pt x="128" y="118"/>
                  <a:pt x="128" y="118"/>
                </a:cubicBezTo>
                <a:cubicBezTo>
                  <a:pt x="128" y="116"/>
                  <a:pt x="128" y="116"/>
                  <a:pt x="128" y="116"/>
                </a:cubicBezTo>
                <a:cubicBezTo>
                  <a:pt x="120" y="116"/>
                  <a:pt x="120" y="116"/>
                  <a:pt x="120" y="116"/>
                </a:cubicBezTo>
                <a:lnTo>
                  <a:pt x="120" y="113"/>
                </a:lnTo>
                <a:close/>
              </a:path>
            </a:pathLst>
          </a:custGeom>
          <a:solidFill>
            <a:srgbClr val="FEFAB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8" name="Freeform 8"/>
          <p:cNvSpPr>
            <a:spLocks noEditPoints="1"/>
          </p:cNvSpPr>
          <p:nvPr/>
        </p:nvSpPr>
        <p:spPr bwMode="auto">
          <a:xfrm>
            <a:off x="10910353" y="5123179"/>
            <a:ext cx="241040" cy="255626"/>
          </a:xfrm>
          <a:custGeom>
            <a:avLst/>
            <a:gdLst>
              <a:gd name="T0" fmla="*/ 71 w 133"/>
              <a:gd name="T1" fmla="*/ 114 h 141"/>
              <a:gd name="T2" fmla="*/ 13 w 133"/>
              <a:gd name="T3" fmla="*/ 113 h 141"/>
              <a:gd name="T4" fmla="*/ 9 w 133"/>
              <a:gd name="T5" fmla="*/ 15 h 141"/>
              <a:gd name="T6" fmla="*/ 78 w 133"/>
              <a:gd name="T7" fmla="*/ 11 h 141"/>
              <a:gd name="T8" fmla="*/ 82 w 133"/>
              <a:gd name="T9" fmla="*/ 87 h 141"/>
              <a:gd name="T10" fmla="*/ 89 w 133"/>
              <a:gd name="T11" fmla="*/ 86 h 141"/>
              <a:gd name="T12" fmla="*/ 91 w 133"/>
              <a:gd name="T13" fmla="*/ 13 h 141"/>
              <a:gd name="T14" fmla="*/ 13 w 133"/>
              <a:gd name="T15" fmla="*/ 0 h 141"/>
              <a:gd name="T16" fmla="*/ 0 w 133"/>
              <a:gd name="T17" fmla="*/ 120 h 141"/>
              <a:gd name="T18" fmla="*/ 62 w 133"/>
              <a:gd name="T19" fmla="*/ 133 h 141"/>
              <a:gd name="T20" fmla="*/ 70 w 133"/>
              <a:gd name="T21" fmla="*/ 114 h 141"/>
              <a:gd name="T22" fmla="*/ 52 w 133"/>
              <a:gd name="T23" fmla="*/ 4 h 141"/>
              <a:gd name="T24" fmla="*/ 52 w 133"/>
              <a:gd name="T25" fmla="*/ 6 h 141"/>
              <a:gd name="T26" fmla="*/ 38 w 133"/>
              <a:gd name="T27" fmla="*/ 5 h 141"/>
              <a:gd name="T28" fmla="*/ 46 w 133"/>
              <a:gd name="T29" fmla="*/ 129 h 141"/>
              <a:gd name="T30" fmla="*/ 46 w 133"/>
              <a:gd name="T31" fmla="*/ 117 h 141"/>
              <a:gd name="T32" fmla="*/ 46 w 133"/>
              <a:gd name="T33" fmla="*/ 129 h 141"/>
              <a:gd name="T34" fmla="*/ 63 w 133"/>
              <a:gd name="T35" fmla="*/ 71 h 141"/>
              <a:gd name="T36" fmla="*/ 68 w 133"/>
              <a:gd name="T37" fmla="*/ 49 h 141"/>
              <a:gd name="T38" fmla="*/ 27 w 133"/>
              <a:gd name="T39" fmla="*/ 69 h 141"/>
              <a:gd name="T40" fmla="*/ 57 w 133"/>
              <a:gd name="T41" fmla="*/ 54 h 141"/>
              <a:gd name="T42" fmla="*/ 61 w 133"/>
              <a:gd name="T43" fmla="*/ 54 h 141"/>
              <a:gd name="T44" fmla="*/ 59 w 133"/>
              <a:gd name="T45" fmla="*/ 66 h 141"/>
              <a:gd name="T46" fmla="*/ 57 w 133"/>
              <a:gd name="T47" fmla="*/ 54 h 141"/>
              <a:gd name="T48" fmla="*/ 50 w 133"/>
              <a:gd name="T49" fmla="*/ 52 h 141"/>
              <a:gd name="T50" fmla="*/ 52 w 133"/>
              <a:gd name="T51" fmla="*/ 64 h 141"/>
              <a:gd name="T52" fmla="*/ 48 w 133"/>
              <a:gd name="T53" fmla="*/ 64 h 141"/>
              <a:gd name="T54" fmla="*/ 39 w 133"/>
              <a:gd name="T55" fmla="*/ 54 h 141"/>
              <a:gd name="T56" fmla="*/ 43 w 133"/>
              <a:gd name="T57" fmla="*/ 54 h 141"/>
              <a:gd name="T58" fmla="*/ 41 w 133"/>
              <a:gd name="T59" fmla="*/ 66 h 141"/>
              <a:gd name="T60" fmla="*/ 39 w 133"/>
              <a:gd name="T61" fmla="*/ 54 h 141"/>
              <a:gd name="T62" fmla="*/ 32 w 133"/>
              <a:gd name="T63" fmla="*/ 52 h 141"/>
              <a:gd name="T64" fmla="*/ 34 w 133"/>
              <a:gd name="T65" fmla="*/ 64 h 141"/>
              <a:gd name="T66" fmla="*/ 30 w 133"/>
              <a:gd name="T67" fmla="*/ 64 h 141"/>
              <a:gd name="T68" fmla="*/ 68 w 133"/>
              <a:gd name="T69" fmla="*/ 48 h 141"/>
              <a:gd name="T70" fmla="*/ 19 w 133"/>
              <a:gd name="T71" fmla="*/ 44 h 141"/>
              <a:gd name="T72" fmla="*/ 28 w 133"/>
              <a:gd name="T73" fmla="*/ 40 h 141"/>
              <a:gd name="T74" fmla="*/ 38 w 133"/>
              <a:gd name="T75" fmla="*/ 28 h 141"/>
              <a:gd name="T76" fmla="*/ 41 w 133"/>
              <a:gd name="T77" fmla="*/ 31 h 141"/>
              <a:gd name="T78" fmla="*/ 30 w 133"/>
              <a:gd name="T79" fmla="*/ 40 h 141"/>
              <a:gd name="T80" fmla="*/ 52 w 133"/>
              <a:gd name="T81" fmla="*/ 32 h 141"/>
              <a:gd name="T82" fmla="*/ 50 w 133"/>
              <a:gd name="T83" fmla="*/ 28 h 141"/>
              <a:gd name="T84" fmla="*/ 53 w 133"/>
              <a:gd name="T85" fmla="*/ 31 h 141"/>
              <a:gd name="T86" fmla="*/ 68 w 133"/>
              <a:gd name="T87" fmla="*/ 40 h 141"/>
              <a:gd name="T88" fmla="*/ 68 w 133"/>
              <a:gd name="T89" fmla="*/ 48 h 141"/>
              <a:gd name="T90" fmla="*/ 128 w 133"/>
              <a:gd name="T91" fmla="*/ 127 h 141"/>
              <a:gd name="T92" fmla="*/ 102 w 133"/>
              <a:gd name="T93" fmla="*/ 138 h 141"/>
              <a:gd name="T94" fmla="*/ 97 w 133"/>
              <a:gd name="T95" fmla="*/ 139 h 141"/>
              <a:gd name="T96" fmla="*/ 64 w 133"/>
              <a:gd name="T97" fmla="*/ 124 h 141"/>
              <a:gd name="T98" fmla="*/ 84 w 133"/>
              <a:gd name="T99" fmla="*/ 123 h 141"/>
              <a:gd name="T100" fmla="*/ 81 w 133"/>
              <a:gd name="T101" fmla="*/ 119 h 141"/>
              <a:gd name="T102" fmla="*/ 62 w 133"/>
              <a:gd name="T103" fmla="*/ 79 h 141"/>
              <a:gd name="T104" fmla="*/ 83 w 133"/>
              <a:gd name="T105" fmla="*/ 101 h 141"/>
              <a:gd name="T106" fmla="*/ 93 w 133"/>
              <a:gd name="T107" fmla="*/ 94 h 141"/>
              <a:gd name="T108" fmla="*/ 95 w 133"/>
              <a:gd name="T109" fmla="*/ 88 h 141"/>
              <a:gd name="T110" fmla="*/ 105 w 133"/>
              <a:gd name="T111" fmla="*/ 92 h 141"/>
              <a:gd name="T112" fmla="*/ 115 w 133"/>
              <a:gd name="T113" fmla="*/ 86 h 141"/>
              <a:gd name="T114" fmla="*/ 125 w 133"/>
              <a:gd name="T115" fmla="*/ 101 h 141"/>
              <a:gd name="T116" fmla="*/ 130 w 133"/>
              <a:gd name="T117" fmla="*/ 12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33" h="141">
                <a:moveTo>
                  <a:pt x="70" y="114"/>
                </a:moveTo>
                <a:cubicBezTo>
                  <a:pt x="70" y="114"/>
                  <a:pt x="70" y="114"/>
                  <a:pt x="71" y="114"/>
                </a:cubicBezTo>
                <a:cubicBezTo>
                  <a:pt x="70" y="113"/>
                  <a:pt x="70" y="113"/>
                  <a:pt x="70" y="113"/>
                </a:cubicBezTo>
                <a:cubicBezTo>
                  <a:pt x="13" y="113"/>
                  <a:pt x="13" y="113"/>
                  <a:pt x="13" y="113"/>
                </a:cubicBezTo>
                <a:cubicBezTo>
                  <a:pt x="11" y="113"/>
                  <a:pt x="9" y="111"/>
                  <a:pt x="9" y="109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3"/>
                  <a:pt x="11" y="11"/>
                  <a:pt x="13" y="11"/>
                </a:cubicBezTo>
                <a:cubicBezTo>
                  <a:pt x="78" y="11"/>
                  <a:pt x="78" y="11"/>
                  <a:pt x="78" y="11"/>
                </a:cubicBezTo>
                <a:cubicBezTo>
                  <a:pt x="80" y="11"/>
                  <a:pt x="82" y="13"/>
                  <a:pt x="82" y="15"/>
                </a:cubicBezTo>
                <a:cubicBezTo>
                  <a:pt x="82" y="87"/>
                  <a:pt x="82" y="87"/>
                  <a:pt x="82" y="87"/>
                </a:cubicBezTo>
                <a:cubicBezTo>
                  <a:pt x="83" y="86"/>
                  <a:pt x="85" y="86"/>
                  <a:pt x="87" y="86"/>
                </a:cubicBezTo>
                <a:cubicBezTo>
                  <a:pt x="88" y="86"/>
                  <a:pt x="89" y="86"/>
                  <a:pt x="89" y="86"/>
                </a:cubicBezTo>
                <a:cubicBezTo>
                  <a:pt x="90" y="85"/>
                  <a:pt x="90" y="84"/>
                  <a:pt x="91" y="84"/>
                </a:cubicBezTo>
                <a:cubicBezTo>
                  <a:pt x="91" y="13"/>
                  <a:pt x="91" y="13"/>
                  <a:pt x="91" y="13"/>
                </a:cubicBezTo>
                <a:cubicBezTo>
                  <a:pt x="91" y="6"/>
                  <a:pt x="85" y="0"/>
                  <a:pt x="78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6" y="0"/>
                  <a:pt x="0" y="6"/>
                  <a:pt x="0" y="13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27"/>
                  <a:pt x="6" y="133"/>
                  <a:pt x="13" y="133"/>
                </a:cubicBezTo>
                <a:cubicBezTo>
                  <a:pt x="62" y="133"/>
                  <a:pt x="62" y="133"/>
                  <a:pt x="62" y="133"/>
                </a:cubicBezTo>
                <a:cubicBezTo>
                  <a:pt x="59" y="131"/>
                  <a:pt x="58" y="127"/>
                  <a:pt x="59" y="123"/>
                </a:cubicBezTo>
                <a:cubicBezTo>
                  <a:pt x="60" y="118"/>
                  <a:pt x="64" y="114"/>
                  <a:pt x="70" y="114"/>
                </a:cubicBezTo>
                <a:close/>
                <a:moveTo>
                  <a:pt x="39" y="4"/>
                </a:moveTo>
                <a:cubicBezTo>
                  <a:pt x="52" y="4"/>
                  <a:pt x="52" y="4"/>
                  <a:pt x="52" y="4"/>
                </a:cubicBezTo>
                <a:cubicBezTo>
                  <a:pt x="53" y="4"/>
                  <a:pt x="53" y="4"/>
                  <a:pt x="53" y="5"/>
                </a:cubicBezTo>
                <a:cubicBezTo>
                  <a:pt x="53" y="6"/>
                  <a:pt x="53" y="6"/>
                  <a:pt x="52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8" y="6"/>
                  <a:pt x="38" y="6"/>
                  <a:pt x="38" y="5"/>
                </a:cubicBezTo>
                <a:cubicBezTo>
                  <a:pt x="38" y="4"/>
                  <a:pt x="38" y="4"/>
                  <a:pt x="39" y="4"/>
                </a:cubicBezTo>
                <a:close/>
                <a:moveTo>
                  <a:pt x="46" y="129"/>
                </a:moveTo>
                <a:cubicBezTo>
                  <a:pt x="42" y="129"/>
                  <a:pt x="39" y="126"/>
                  <a:pt x="39" y="123"/>
                </a:cubicBezTo>
                <a:cubicBezTo>
                  <a:pt x="39" y="120"/>
                  <a:pt x="42" y="117"/>
                  <a:pt x="46" y="117"/>
                </a:cubicBezTo>
                <a:cubicBezTo>
                  <a:pt x="49" y="117"/>
                  <a:pt x="52" y="120"/>
                  <a:pt x="52" y="123"/>
                </a:cubicBezTo>
                <a:cubicBezTo>
                  <a:pt x="52" y="126"/>
                  <a:pt x="49" y="129"/>
                  <a:pt x="46" y="129"/>
                </a:cubicBezTo>
                <a:close/>
                <a:moveTo>
                  <a:pt x="28" y="71"/>
                </a:moveTo>
                <a:cubicBezTo>
                  <a:pt x="63" y="71"/>
                  <a:pt x="63" y="71"/>
                  <a:pt x="63" y="71"/>
                </a:cubicBezTo>
                <a:cubicBezTo>
                  <a:pt x="63" y="71"/>
                  <a:pt x="64" y="70"/>
                  <a:pt x="64" y="69"/>
                </a:cubicBezTo>
                <a:cubicBezTo>
                  <a:pt x="68" y="49"/>
                  <a:pt x="68" y="49"/>
                  <a:pt x="68" y="49"/>
                </a:cubicBezTo>
                <a:cubicBezTo>
                  <a:pt x="23" y="49"/>
                  <a:pt x="23" y="49"/>
                  <a:pt x="23" y="49"/>
                </a:cubicBezTo>
                <a:cubicBezTo>
                  <a:pt x="27" y="69"/>
                  <a:pt x="27" y="69"/>
                  <a:pt x="27" y="69"/>
                </a:cubicBezTo>
                <a:cubicBezTo>
                  <a:pt x="27" y="70"/>
                  <a:pt x="28" y="71"/>
                  <a:pt x="28" y="71"/>
                </a:cubicBezTo>
                <a:close/>
                <a:moveTo>
                  <a:pt x="57" y="54"/>
                </a:moveTo>
                <a:cubicBezTo>
                  <a:pt x="57" y="53"/>
                  <a:pt x="58" y="52"/>
                  <a:pt x="59" y="52"/>
                </a:cubicBezTo>
                <a:cubicBezTo>
                  <a:pt x="60" y="52"/>
                  <a:pt x="61" y="53"/>
                  <a:pt x="61" y="54"/>
                </a:cubicBezTo>
                <a:cubicBezTo>
                  <a:pt x="61" y="64"/>
                  <a:pt x="61" y="64"/>
                  <a:pt x="61" y="64"/>
                </a:cubicBezTo>
                <a:cubicBezTo>
                  <a:pt x="61" y="65"/>
                  <a:pt x="60" y="66"/>
                  <a:pt x="59" y="66"/>
                </a:cubicBezTo>
                <a:cubicBezTo>
                  <a:pt x="58" y="66"/>
                  <a:pt x="57" y="65"/>
                  <a:pt x="57" y="64"/>
                </a:cubicBezTo>
                <a:lnTo>
                  <a:pt x="57" y="54"/>
                </a:lnTo>
                <a:close/>
                <a:moveTo>
                  <a:pt x="48" y="54"/>
                </a:moveTo>
                <a:cubicBezTo>
                  <a:pt x="48" y="53"/>
                  <a:pt x="49" y="52"/>
                  <a:pt x="50" y="52"/>
                </a:cubicBezTo>
                <a:cubicBezTo>
                  <a:pt x="51" y="52"/>
                  <a:pt x="52" y="53"/>
                  <a:pt x="52" y="54"/>
                </a:cubicBezTo>
                <a:cubicBezTo>
                  <a:pt x="52" y="64"/>
                  <a:pt x="52" y="64"/>
                  <a:pt x="52" y="64"/>
                </a:cubicBezTo>
                <a:cubicBezTo>
                  <a:pt x="52" y="65"/>
                  <a:pt x="51" y="66"/>
                  <a:pt x="50" y="66"/>
                </a:cubicBezTo>
                <a:cubicBezTo>
                  <a:pt x="49" y="66"/>
                  <a:pt x="48" y="65"/>
                  <a:pt x="48" y="64"/>
                </a:cubicBezTo>
                <a:lnTo>
                  <a:pt x="48" y="54"/>
                </a:lnTo>
                <a:close/>
                <a:moveTo>
                  <a:pt x="39" y="54"/>
                </a:moveTo>
                <a:cubicBezTo>
                  <a:pt x="39" y="53"/>
                  <a:pt x="40" y="52"/>
                  <a:pt x="41" y="52"/>
                </a:cubicBezTo>
                <a:cubicBezTo>
                  <a:pt x="42" y="52"/>
                  <a:pt x="43" y="53"/>
                  <a:pt x="43" y="54"/>
                </a:cubicBezTo>
                <a:cubicBezTo>
                  <a:pt x="43" y="64"/>
                  <a:pt x="43" y="64"/>
                  <a:pt x="43" y="64"/>
                </a:cubicBezTo>
                <a:cubicBezTo>
                  <a:pt x="43" y="65"/>
                  <a:pt x="42" y="66"/>
                  <a:pt x="41" y="66"/>
                </a:cubicBezTo>
                <a:cubicBezTo>
                  <a:pt x="40" y="66"/>
                  <a:pt x="39" y="65"/>
                  <a:pt x="39" y="64"/>
                </a:cubicBezTo>
                <a:lnTo>
                  <a:pt x="39" y="54"/>
                </a:lnTo>
                <a:close/>
                <a:moveTo>
                  <a:pt x="30" y="54"/>
                </a:moveTo>
                <a:cubicBezTo>
                  <a:pt x="30" y="53"/>
                  <a:pt x="31" y="52"/>
                  <a:pt x="32" y="52"/>
                </a:cubicBezTo>
                <a:cubicBezTo>
                  <a:pt x="33" y="52"/>
                  <a:pt x="34" y="53"/>
                  <a:pt x="34" y="54"/>
                </a:cubicBezTo>
                <a:cubicBezTo>
                  <a:pt x="34" y="64"/>
                  <a:pt x="34" y="64"/>
                  <a:pt x="34" y="64"/>
                </a:cubicBezTo>
                <a:cubicBezTo>
                  <a:pt x="34" y="65"/>
                  <a:pt x="33" y="66"/>
                  <a:pt x="32" y="66"/>
                </a:cubicBezTo>
                <a:cubicBezTo>
                  <a:pt x="31" y="66"/>
                  <a:pt x="30" y="65"/>
                  <a:pt x="30" y="64"/>
                </a:cubicBezTo>
                <a:lnTo>
                  <a:pt x="30" y="54"/>
                </a:lnTo>
                <a:close/>
                <a:moveTo>
                  <a:pt x="68" y="48"/>
                </a:moveTo>
                <a:cubicBezTo>
                  <a:pt x="23" y="48"/>
                  <a:pt x="23" y="48"/>
                  <a:pt x="23" y="48"/>
                </a:cubicBezTo>
                <a:cubicBezTo>
                  <a:pt x="21" y="48"/>
                  <a:pt x="19" y="46"/>
                  <a:pt x="19" y="44"/>
                </a:cubicBezTo>
                <a:cubicBezTo>
                  <a:pt x="19" y="42"/>
                  <a:pt x="21" y="40"/>
                  <a:pt x="23" y="40"/>
                </a:cubicBezTo>
                <a:cubicBezTo>
                  <a:pt x="28" y="40"/>
                  <a:pt x="28" y="40"/>
                  <a:pt x="28" y="40"/>
                </a:cubicBezTo>
                <a:cubicBezTo>
                  <a:pt x="38" y="31"/>
                  <a:pt x="38" y="31"/>
                  <a:pt x="38" y="31"/>
                </a:cubicBezTo>
                <a:cubicBezTo>
                  <a:pt x="37" y="30"/>
                  <a:pt x="37" y="29"/>
                  <a:pt x="38" y="28"/>
                </a:cubicBezTo>
                <a:cubicBezTo>
                  <a:pt x="39" y="27"/>
                  <a:pt x="40" y="27"/>
                  <a:pt x="41" y="28"/>
                </a:cubicBezTo>
                <a:cubicBezTo>
                  <a:pt x="42" y="29"/>
                  <a:pt x="42" y="31"/>
                  <a:pt x="41" y="31"/>
                </a:cubicBezTo>
                <a:cubicBezTo>
                  <a:pt x="41" y="32"/>
                  <a:pt x="40" y="32"/>
                  <a:pt x="39" y="32"/>
                </a:cubicBezTo>
                <a:cubicBezTo>
                  <a:pt x="30" y="40"/>
                  <a:pt x="30" y="40"/>
                  <a:pt x="30" y="40"/>
                </a:cubicBezTo>
                <a:cubicBezTo>
                  <a:pt x="61" y="40"/>
                  <a:pt x="61" y="40"/>
                  <a:pt x="61" y="40"/>
                </a:cubicBezTo>
                <a:cubicBezTo>
                  <a:pt x="52" y="32"/>
                  <a:pt x="52" y="32"/>
                  <a:pt x="52" y="32"/>
                </a:cubicBezTo>
                <a:cubicBezTo>
                  <a:pt x="51" y="32"/>
                  <a:pt x="50" y="32"/>
                  <a:pt x="50" y="31"/>
                </a:cubicBezTo>
                <a:cubicBezTo>
                  <a:pt x="49" y="31"/>
                  <a:pt x="49" y="29"/>
                  <a:pt x="50" y="28"/>
                </a:cubicBezTo>
                <a:cubicBezTo>
                  <a:pt x="51" y="27"/>
                  <a:pt x="52" y="27"/>
                  <a:pt x="53" y="28"/>
                </a:cubicBezTo>
                <a:cubicBezTo>
                  <a:pt x="54" y="29"/>
                  <a:pt x="54" y="30"/>
                  <a:pt x="53" y="31"/>
                </a:cubicBezTo>
                <a:cubicBezTo>
                  <a:pt x="63" y="40"/>
                  <a:pt x="63" y="40"/>
                  <a:pt x="63" y="40"/>
                </a:cubicBezTo>
                <a:cubicBezTo>
                  <a:pt x="68" y="40"/>
                  <a:pt x="68" y="40"/>
                  <a:pt x="68" y="40"/>
                </a:cubicBezTo>
                <a:cubicBezTo>
                  <a:pt x="71" y="40"/>
                  <a:pt x="72" y="42"/>
                  <a:pt x="72" y="44"/>
                </a:cubicBezTo>
                <a:cubicBezTo>
                  <a:pt x="72" y="46"/>
                  <a:pt x="71" y="48"/>
                  <a:pt x="68" y="48"/>
                </a:cubicBezTo>
                <a:close/>
                <a:moveTo>
                  <a:pt x="130" y="120"/>
                </a:moveTo>
                <a:cubicBezTo>
                  <a:pt x="131" y="122"/>
                  <a:pt x="130" y="126"/>
                  <a:pt x="128" y="127"/>
                </a:cubicBezTo>
                <a:cubicBezTo>
                  <a:pt x="109" y="139"/>
                  <a:pt x="109" y="139"/>
                  <a:pt x="109" y="139"/>
                </a:cubicBezTo>
                <a:cubicBezTo>
                  <a:pt x="107" y="141"/>
                  <a:pt x="104" y="140"/>
                  <a:pt x="102" y="138"/>
                </a:cubicBezTo>
                <a:cubicBezTo>
                  <a:pt x="102" y="138"/>
                  <a:pt x="101" y="138"/>
                  <a:pt x="101" y="139"/>
                </a:cubicBezTo>
                <a:cubicBezTo>
                  <a:pt x="100" y="139"/>
                  <a:pt x="98" y="139"/>
                  <a:pt x="97" y="139"/>
                </a:cubicBezTo>
                <a:cubicBezTo>
                  <a:pt x="69" y="132"/>
                  <a:pt x="69" y="132"/>
                  <a:pt x="69" y="132"/>
                </a:cubicBezTo>
                <a:cubicBezTo>
                  <a:pt x="66" y="131"/>
                  <a:pt x="64" y="128"/>
                  <a:pt x="64" y="124"/>
                </a:cubicBezTo>
                <a:cubicBezTo>
                  <a:pt x="65" y="121"/>
                  <a:pt x="68" y="119"/>
                  <a:pt x="71" y="120"/>
                </a:cubicBezTo>
                <a:cubicBezTo>
                  <a:pt x="84" y="123"/>
                  <a:pt x="84" y="123"/>
                  <a:pt x="84" y="123"/>
                </a:cubicBezTo>
                <a:cubicBezTo>
                  <a:pt x="83" y="122"/>
                  <a:pt x="83" y="122"/>
                  <a:pt x="83" y="122"/>
                </a:cubicBezTo>
                <a:cubicBezTo>
                  <a:pt x="81" y="119"/>
                  <a:pt x="81" y="119"/>
                  <a:pt x="81" y="119"/>
                </a:cubicBezTo>
                <a:cubicBezTo>
                  <a:pt x="61" y="88"/>
                  <a:pt x="61" y="88"/>
                  <a:pt x="61" y="88"/>
                </a:cubicBezTo>
                <a:cubicBezTo>
                  <a:pt x="59" y="85"/>
                  <a:pt x="59" y="81"/>
                  <a:pt x="62" y="79"/>
                </a:cubicBezTo>
                <a:cubicBezTo>
                  <a:pt x="65" y="77"/>
                  <a:pt x="68" y="78"/>
                  <a:pt x="70" y="81"/>
                </a:cubicBezTo>
                <a:cubicBezTo>
                  <a:pt x="83" y="101"/>
                  <a:pt x="83" y="101"/>
                  <a:pt x="83" y="101"/>
                </a:cubicBezTo>
                <a:cubicBezTo>
                  <a:pt x="81" y="98"/>
                  <a:pt x="82" y="94"/>
                  <a:pt x="84" y="92"/>
                </a:cubicBezTo>
                <a:cubicBezTo>
                  <a:pt x="87" y="91"/>
                  <a:pt x="91" y="92"/>
                  <a:pt x="93" y="94"/>
                </a:cubicBezTo>
                <a:cubicBezTo>
                  <a:pt x="94" y="96"/>
                  <a:pt x="94" y="96"/>
                  <a:pt x="94" y="96"/>
                </a:cubicBezTo>
                <a:cubicBezTo>
                  <a:pt x="92" y="93"/>
                  <a:pt x="93" y="89"/>
                  <a:pt x="95" y="88"/>
                </a:cubicBezTo>
                <a:cubicBezTo>
                  <a:pt x="98" y="86"/>
                  <a:pt x="102" y="87"/>
                  <a:pt x="104" y="90"/>
                </a:cubicBezTo>
                <a:cubicBezTo>
                  <a:pt x="105" y="92"/>
                  <a:pt x="105" y="92"/>
                  <a:pt x="105" y="92"/>
                </a:cubicBezTo>
                <a:cubicBezTo>
                  <a:pt x="103" y="89"/>
                  <a:pt x="104" y="85"/>
                  <a:pt x="107" y="84"/>
                </a:cubicBezTo>
                <a:cubicBezTo>
                  <a:pt x="109" y="82"/>
                  <a:pt x="113" y="83"/>
                  <a:pt x="115" y="86"/>
                </a:cubicBezTo>
                <a:cubicBezTo>
                  <a:pt x="120" y="94"/>
                  <a:pt x="120" y="94"/>
                  <a:pt x="120" y="94"/>
                </a:cubicBezTo>
                <a:cubicBezTo>
                  <a:pt x="125" y="101"/>
                  <a:pt x="125" y="101"/>
                  <a:pt x="125" y="101"/>
                </a:cubicBezTo>
                <a:cubicBezTo>
                  <a:pt x="130" y="109"/>
                  <a:pt x="130" y="109"/>
                  <a:pt x="130" y="109"/>
                </a:cubicBezTo>
                <a:cubicBezTo>
                  <a:pt x="133" y="113"/>
                  <a:pt x="132" y="117"/>
                  <a:pt x="130" y="120"/>
                </a:cubicBezTo>
                <a:close/>
              </a:path>
            </a:pathLst>
          </a:custGeom>
          <a:solidFill>
            <a:srgbClr val="FEFAB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9" name="Freeform 11"/>
          <p:cNvSpPr>
            <a:spLocks noEditPoints="1"/>
          </p:cNvSpPr>
          <p:nvPr/>
        </p:nvSpPr>
        <p:spPr bwMode="auto">
          <a:xfrm>
            <a:off x="1102648" y="5115887"/>
            <a:ext cx="206499" cy="270210"/>
          </a:xfrm>
          <a:custGeom>
            <a:avLst/>
            <a:gdLst>
              <a:gd name="T0" fmla="*/ 95 w 114"/>
              <a:gd name="T1" fmla="*/ 99 h 149"/>
              <a:gd name="T2" fmla="*/ 93 w 114"/>
              <a:gd name="T3" fmla="*/ 98 h 149"/>
              <a:gd name="T4" fmla="*/ 89 w 114"/>
              <a:gd name="T5" fmla="*/ 96 h 149"/>
              <a:gd name="T6" fmla="*/ 74 w 114"/>
              <a:gd name="T7" fmla="*/ 85 h 149"/>
              <a:gd name="T8" fmla="*/ 90 w 114"/>
              <a:gd name="T9" fmla="*/ 58 h 149"/>
              <a:gd name="T10" fmla="*/ 57 w 114"/>
              <a:gd name="T11" fmla="*/ 1 h 149"/>
              <a:gd name="T12" fmla="*/ 19 w 114"/>
              <a:gd name="T13" fmla="*/ 41 h 149"/>
              <a:gd name="T14" fmla="*/ 42 w 114"/>
              <a:gd name="T15" fmla="*/ 87 h 149"/>
              <a:gd name="T16" fmla="*/ 25 w 114"/>
              <a:gd name="T17" fmla="*/ 96 h 149"/>
              <a:gd name="T18" fmla="*/ 21 w 114"/>
              <a:gd name="T19" fmla="*/ 98 h 149"/>
              <a:gd name="T20" fmla="*/ 19 w 114"/>
              <a:gd name="T21" fmla="*/ 99 h 149"/>
              <a:gd name="T22" fmla="*/ 0 w 114"/>
              <a:gd name="T23" fmla="*/ 123 h 149"/>
              <a:gd name="T24" fmla="*/ 1 w 114"/>
              <a:gd name="T25" fmla="*/ 149 h 149"/>
              <a:gd name="T26" fmla="*/ 113 w 114"/>
              <a:gd name="T27" fmla="*/ 149 h 149"/>
              <a:gd name="T28" fmla="*/ 114 w 114"/>
              <a:gd name="T29" fmla="*/ 147 h 149"/>
              <a:gd name="T30" fmla="*/ 95 w 114"/>
              <a:gd name="T31" fmla="*/ 99 h 149"/>
              <a:gd name="T32" fmla="*/ 82 w 114"/>
              <a:gd name="T33" fmla="*/ 28 h 149"/>
              <a:gd name="T34" fmla="*/ 30 w 114"/>
              <a:gd name="T35" fmla="*/ 26 h 149"/>
              <a:gd name="T36" fmla="*/ 40 w 114"/>
              <a:gd name="T37" fmla="*/ 74 h 149"/>
              <a:gd name="T38" fmla="*/ 33 w 114"/>
              <a:gd name="T39" fmla="*/ 61 h 149"/>
              <a:gd name="T40" fmla="*/ 43 w 114"/>
              <a:gd name="T41" fmla="*/ 25 h 149"/>
              <a:gd name="T42" fmla="*/ 62 w 114"/>
              <a:gd name="T43" fmla="*/ 42 h 149"/>
              <a:gd name="T44" fmla="*/ 50 w 114"/>
              <a:gd name="T45" fmla="*/ 29 h 149"/>
              <a:gd name="T46" fmla="*/ 77 w 114"/>
              <a:gd name="T47" fmla="*/ 43 h 149"/>
              <a:gd name="T48" fmla="*/ 80 w 114"/>
              <a:gd name="T49" fmla="*/ 47 h 149"/>
              <a:gd name="T50" fmla="*/ 67 w 114"/>
              <a:gd name="T51" fmla="*/ 68 h 149"/>
              <a:gd name="T52" fmla="*/ 56 w 114"/>
              <a:gd name="T53" fmla="*/ 70 h 149"/>
              <a:gd name="T54" fmla="*/ 67 w 114"/>
              <a:gd name="T55" fmla="*/ 70 h 149"/>
              <a:gd name="T56" fmla="*/ 81 w 114"/>
              <a:gd name="T57" fmla="*/ 50 h 149"/>
              <a:gd name="T58" fmla="*/ 82 w 114"/>
              <a:gd name="T59" fmla="*/ 57 h 149"/>
              <a:gd name="T60" fmla="*/ 73 w 114"/>
              <a:gd name="T61" fmla="*/ 74 h 149"/>
              <a:gd name="T62" fmla="*/ 73 w 114"/>
              <a:gd name="T63" fmla="*/ 74 h 149"/>
              <a:gd name="T64" fmla="*/ 57 w 114"/>
              <a:gd name="T65" fmla="*/ 85 h 149"/>
              <a:gd name="T66" fmla="*/ 42 w 114"/>
              <a:gd name="T67" fmla="*/ 76 h 149"/>
              <a:gd name="T68" fmla="*/ 79 w 114"/>
              <a:gd name="T69" fmla="*/ 99 h 149"/>
              <a:gd name="T70" fmla="*/ 57 w 114"/>
              <a:gd name="T71" fmla="*/ 113 h 149"/>
              <a:gd name="T72" fmla="*/ 36 w 114"/>
              <a:gd name="T73" fmla="*/ 100 h 149"/>
              <a:gd name="T74" fmla="*/ 41 w 114"/>
              <a:gd name="T75" fmla="*/ 93 h 149"/>
              <a:gd name="T76" fmla="*/ 42 w 114"/>
              <a:gd name="T77" fmla="*/ 92 h 149"/>
              <a:gd name="T78" fmla="*/ 42 w 114"/>
              <a:gd name="T79" fmla="*/ 91 h 149"/>
              <a:gd name="T80" fmla="*/ 43 w 114"/>
              <a:gd name="T81" fmla="*/ 86 h 149"/>
              <a:gd name="T82" fmla="*/ 53 w 114"/>
              <a:gd name="T83" fmla="*/ 86 h 149"/>
              <a:gd name="T84" fmla="*/ 57 w 114"/>
              <a:gd name="T85" fmla="*/ 87 h 149"/>
              <a:gd name="T86" fmla="*/ 73 w 114"/>
              <a:gd name="T87" fmla="*/ 76 h 149"/>
              <a:gd name="T88" fmla="*/ 74 w 114"/>
              <a:gd name="T89" fmla="*/ 92 h 149"/>
              <a:gd name="T90" fmla="*/ 74 w 114"/>
              <a:gd name="T91" fmla="*/ 92 h 149"/>
              <a:gd name="T92" fmla="*/ 75 w 114"/>
              <a:gd name="T93" fmla="*/ 93 h 149"/>
              <a:gd name="T94" fmla="*/ 82 w 114"/>
              <a:gd name="T95" fmla="*/ 9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4" h="149">
                <a:moveTo>
                  <a:pt x="95" y="99"/>
                </a:moveTo>
                <a:cubicBezTo>
                  <a:pt x="95" y="99"/>
                  <a:pt x="95" y="99"/>
                  <a:pt x="95" y="99"/>
                </a:cubicBezTo>
                <a:cubicBezTo>
                  <a:pt x="95" y="99"/>
                  <a:pt x="94" y="98"/>
                  <a:pt x="94" y="98"/>
                </a:cubicBezTo>
                <a:cubicBezTo>
                  <a:pt x="93" y="98"/>
                  <a:pt x="93" y="98"/>
                  <a:pt x="93" y="98"/>
                </a:cubicBezTo>
                <a:cubicBezTo>
                  <a:pt x="92" y="97"/>
                  <a:pt x="90" y="97"/>
                  <a:pt x="89" y="96"/>
                </a:cubicBezTo>
                <a:cubicBezTo>
                  <a:pt x="89" y="96"/>
                  <a:pt x="89" y="96"/>
                  <a:pt x="89" y="96"/>
                </a:cubicBezTo>
                <a:cubicBezTo>
                  <a:pt x="84" y="94"/>
                  <a:pt x="80" y="93"/>
                  <a:pt x="75" y="92"/>
                </a:cubicBezTo>
                <a:cubicBezTo>
                  <a:pt x="75" y="90"/>
                  <a:pt x="74" y="88"/>
                  <a:pt x="74" y="85"/>
                </a:cubicBezTo>
                <a:cubicBezTo>
                  <a:pt x="79" y="85"/>
                  <a:pt x="93" y="81"/>
                  <a:pt x="92" y="79"/>
                </a:cubicBezTo>
                <a:cubicBezTo>
                  <a:pt x="87" y="74"/>
                  <a:pt x="89" y="64"/>
                  <a:pt x="90" y="58"/>
                </a:cubicBezTo>
                <a:cubicBezTo>
                  <a:pt x="92" y="44"/>
                  <a:pt x="94" y="38"/>
                  <a:pt x="89" y="22"/>
                </a:cubicBezTo>
                <a:cubicBezTo>
                  <a:pt x="85" y="11"/>
                  <a:pt x="72" y="0"/>
                  <a:pt x="57" y="1"/>
                </a:cubicBezTo>
                <a:cubicBezTo>
                  <a:pt x="51" y="1"/>
                  <a:pt x="46" y="3"/>
                  <a:pt x="40" y="7"/>
                </a:cubicBezTo>
                <a:cubicBezTo>
                  <a:pt x="27" y="9"/>
                  <a:pt x="18" y="20"/>
                  <a:pt x="19" y="41"/>
                </a:cubicBezTo>
                <a:cubicBezTo>
                  <a:pt x="20" y="52"/>
                  <a:pt x="29" y="65"/>
                  <a:pt x="21" y="79"/>
                </a:cubicBezTo>
                <a:cubicBezTo>
                  <a:pt x="19" y="81"/>
                  <a:pt x="34" y="88"/>
                  <a:pt x="42" y="87"/>
                </a:cubicBezTo>
                <a:cubicBezTo>
                  <a:pt x="42" y="89"/>
                  <a:pt x="41" y="90"/>
                  <a:pt x="41" y="91"/>
                </a:cubicBezTo>
                <a:cubicBezTo>
                  <a:pt x="35" y="92"/>
                  <a:pt x="30" y="94"/>
                  <a:pt x="25" y="96"/>
                </a:cubicBezTo>
                <a:cubicBezTo>
                  <a:pt x="25" y="96"/>
                  <a:pt x="25" y="96"/>
                  <a:pt x="25" y="96"/>
                </a:cubicBezTo>
                <a:cubicBezTo>
                  <a:pt x="24" y="97"/>
                  <a:pt x="22" y="97"/>
                  <a:pt x="21" y="98"/>
                </a:cubicBezTo>
                <a:cubicBezTo>
                  <a:pt x="21" y="98"/>
                  <a:pt x="21" y="98"/>
                  <a:pt x="20" y="98"/>
                </a:cubicBezTo>
                <a:cubicBezTo>
                  <a:pt x="20" y="98"/>
                  <a:pt x="19" y="99"/>
                  <a:pt x="19" y="99"/>
                </a:cubicBezTo>
                <a:cubicBezTo>
                  <a:pt x="19" y="99"/>
                  <a:pt x="19" y="99"/>
                  <a:pt x="19" y="99"/>
                </a:cubicBezTo>
                <a:cubicBezTo>
                  <a:pt x="7" y="105"/>
                  <a:pt x="0" y="114"/>
                  <a:pt x="0" y="123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49"/>
                  <a:pt x="1" y="149"/>
                  <a:pt x="1" y="149"/>
                </a:cubicBezTo>
                <a:cubicBezTo>
                  <a:pt x="1" y="149"/>
                  <a:pt x="1" y="149"/>
                  <a:pt x="1" y="149"/>
                </a:cubicBezTo>
                <a:cubicBezTo>
                  <a:pt x="113" y="149"/>
                  <a:pt x="113" y="149"/>
                  <a:pt x="113" y="149"/>
                </a:cubicBezTo>
                <a:cubicBezTo>
                  <a:pt x="113" y="149"/>
                  <a:pt x="113" y="148"/>
                  <a:pt x="113" y="148"/>
                </a:cubicBezTo>
                <a:cubicBezTo>
                  <a:pt x="113" y="147"/>
                  <a:pt x="114" y="147"/>
                  <a:pt x="114" y="147"/>
                </a:cubicBezTo>
                <a:cubicBezTo>
                  <a:pt x="114" y="123"/>
                  <a:pt x="114" y="123"/>
                  <a:pt x="114" y="123"/>
                </a:cubicBezTo>
                <a:cubicBezTo>
                  <a:pt x="114" y="114"/>
                  <a:pt x="107" y="105"/>
                  <a:pt x="95" y="99"/>
                </a:cubicBezTo>
                <a:close/>
                <a:moveTo>
                  <a:pt x="59" y="7"/>
                </a:moveTo>
                <a:cubicBezTo>
                  <a:pt x="70" y="8"/>
                  <a:pt x="78" y="17"/>
                  <a:pt x="82" y="28"/>
                </a:cubicBezTo>
                <a:cubicBezTo>
                  <a:pt x="77" y="20"/>
                  <a:pt x="69" y="14"/>
                  <a:pt x="59" y="12"/>
                </a:cubicBezTo>
                <a:cubicBezTo>
                  <a:pt x="47" y="11"/>
                  <a:pt x="36" y="17"/>
                  <a:pt x="30" y="26"/>
                </a:cubicBezTo>
                <a:cubicBezTo>
                  <a:pt x="34" y="13"/>
                  <a:pt x="46" y="5"/>
                  <a:pt x="59" y="7"/>
                </a:cubicBezTo>
                <a:close/>
                <a:moveTo>
                  <a:pt x="40" y="74"/>
                </a:moveTo>
                <a:cubicBezTo>
                  <a:pt x="40" y="73"/>
                  <a:pt x="40" y="73"/>
                  <a:pt x="40" y="73"/>
                </a:cubicBezTo>
                <a:cubicBezTo>
                  <a:pt x="37" y="69"/>
                  <a:pt x="34" y="65"/>
                  <a:pt x="33" y="61"/>
                </a:cubicBezTo>
                <a:cubicBezTo>
                  <a:pt x="32" y="56"/>
                  <a:pt x="32" y="52"/>
                  <a:pt x="33" y="47"/>
                </a:cubicBezTo>
                <a:cubicBezTo>
                  <a:pt x="34" y="39"/>
                  <a:pt x="37" y="32"/>
                  <a:pt x="43" y="25"/>
                </a:cubicBezTo>
                <a:cubicBezTo>
                  <a:pt x="44" y="28"/>
                  <a:pt x="46" y="30"/>
                  <a:pt x="48" y="33"/>
                </a:cubicBezTo>
                <a:cubicBezTo>
                  <a:pt x="51" y="37"/>
                  <a:pt x="56" y="41"/>
                  <a:pt x="62" y="42"/>
                </a:cubicBezTo>
                <a:cubicBezTo>
                  <a:pt x="59" y="40"/>
                  <a:pt x="55" y="37"/>
                  <a:pt x="52" y="32"/>
                </a:cubicBezTo>
                <a:cubicBezTo>
                  <a:pt x="52" y="31"/>
                  <a:pt x="51" y="30"/>
                  <a:pt x="50" y="29"/>
                </a:cubicBezTo>
                <a:cubicBezTo>
                  <a:pt x="51" y="30"/>
                  <a:pt x="52" y="31"/>
                  <a:pt x="53" y="32"/>
                </a:cubicBezTo>
                <a:cubicBezTo>
                  <a:pt x="62" y="39"/>
                  <a:pt x="73" y="42"/>
                  <a:pt x="77" y="43"/>
                </a:cubicBezTo>
                <a:cubicBezTo>
                  <a:pt x="72" y="40"/>
                  <a:pt x="68" y="37"/>
                  <a:pt x="64" y="33"/>
                </a:cubicBezTo>
                <a:cubicBezTo>
                  <a:pt x="70" y="36"/>
                  <a:pt x="75" y="39"/>
                  <a:pt x="80" y="47"/>
                </a:cubicBezTo>
                <a:cubicBezTo>
                  <a:pt x="80" y="47"/>
                  <a:pt x="80" y="47"/>
                  <a:pt x="80" y="47"/>
                </a:cubicBezTo>
                <a:cubicBezTo>
                  <a:pt x="80" y="56"/>
                  <a:pt x="74" y="64"/>
                  <a:pt x="67" y="68"/>
                </a:cubicBezTo>
                <a:cubicBezTo>
                  <a:pt x="66" y="66"/>
                  <a:pt x="64" y="65"/>
                  <a:pt x="62" y="65"/>
                </a:cubicBezTo>
                <a:cubicBezTo>
                  <a:pt x="59" y="65"/>
                  <a:pt x="56" y="67"/>
                  <a:pt x="56" y="70"/>
                </a:cubicBezTo>
                <a:cubicBezTo>
                  <a:pt x="56" y="72"/>
                  <a:pt x="59" y="74"/>
                  <a:pt x="62" y="74"/>
                </a:cubicBezTo>
                <a:cubicBezTo>
                  <a:pt x="65" y="74"/>
                  <a:pt x="67" y="72"/>
                  <a:pt x="67" y="70"/>
                </a:cubicBezTo>
                <a:cubicBezTo>
                  <a:pt x="67" y="69"/>
                  <a:pt x="67" y="69"/>
                  <a:pt x="67" y="69"/>
                </a:cubicBezTo>
                <a:cubicBezTo>
                  <a:pt x="75" y="65"/>
                  <a:pt x="80" y="58"/>
                  <a:pt x="81" y="50"/>
                </a:cubicBezTo>
                <a:cubicBezTo>
                  <a:pt x="81" y="50"/>
                  <a:pt x="81" y="50"/>
                  <a:pt x="81" y="50"/>
                </a:cubicBezTo>
                <a:cubicBezTo>
                  <a:pt x="82" y="52"/>
                  <a:pt x="82" y="54"/>
                  <a:pt x="82" y="57"/>
                </a:cubicBezTo>
                <a:cubicBezTo>
                  <a:pt x="81" y="62"/>
                  <a:pt x="78" y="68"/>
                  <a:pt x="74" y="73"/>
                </a:cubicBezTo>
                <a:cubicBezTo>
                  <a:pt x="74" y="73"/>
                  <a:pt x="74" y="73"/>
                  <a:pt x="73" y="74"/>
                </a:cubicBezTo>
                <a:cubicBezTo>
                  <a:pt x="73" y="74"/>
                  <a:pt x="73" y="74"/>
                  <a:pt x="73" y="74"/>
                </a:cubicBezTo>
                <a:cubicBezTo>
                  <a:pt x="73" y="74"/>
                  <a:pt x="73" y="74"/>
                  <a:pt x="73" y="74"/>
                </a:cubicBezTo>
                <a:cubicBezTo>
                  <a:pt x="68" y="80"/>
                  <a:pt x="63" y="84"/>
                  <a:pt x="59" y="85"/>
                </a:cubicBezTo>
                <a:cubicBezTo>
                  <a:pt x="58" y="85"/>
                  <a:pt x="58" y="86"/>
                  <a:pt x="57" y="85"/>
                </a:cubicBezTo>
                <a:cubicBezTo>
                  <a:pt x="57" y="85"/>
                  <a:pt x="56" y="85"/>
                  <a:pt x="56" y="85"/>
                </a:cubicBezTo>
                <a:cubicBezTo>
                  <a:pt x="52" y="85"/>
                  <a:pt x="47" y="81"/>
                  <a:pt x="42" y="76"/>
                </a:cubicBezTo>
                <a:cubicBezTo>
                  <a:pt x="42" y="75"/>
                  <a:pt x="41" y="74"/>
                  <a:pt x="40" y="74"/>
                </a:cubicBezTo>
                <a:close/>
                <a:moveTo>
                  <a:pt x="79" y="99"/>
                </a:moveTo>
                <a:cubicBezTo>
                  <a:pt x="78" y="99"/>
                  <a:pt x="78" y="99"/>
                  <a:pt x="78" y="100"/>
                </a:cubicBezTo>
                <a:cubicBezTo>
                  <a:pt x="72" y="106"/>
                  <a:pt x="65" y="113"/>
                  <a:pt x="57" y="113"/>
                </a:cubicBezTo>
                <a:cubicBezTo>
                  <a:pt x="50" y="113"/>
                  <a:pt x="43" y="107"/>
                  <a:pt x="37" y="101"/>
                </a:cubicBezTo>
                <a:cubicBezTo>
                  <a:pt x="37" y="100"/>
                  <a:pt x="37" y="100"/>
                  <a:pt x="36" y="100"/>
                </a:cubicBezTo>
                <a:cubicBezTo>
                  <a:pt x="35" y="98"/>
                  <a:pt x="33" y="97"/>
                  <a:pt x="32" y="95"/>
                </a:cubicBezTo>
                <a:cubicBezTo>
                  <a:pt x="35" y="94"/>
                  <a:pt x="38" y="94"/>
                  <a:pt x="41" y="93"/>
                </a:cubicBezTo>
                <a:cubicBezTo>
                  <a:pt x="41" y="93"/>
                  <a:pt x="42" y="93"/>
                  <a:pt x="42" y="93"/>
                </a:cubicBezTo>
                <a:cubicBezTo>
                  <a:pt x="42" y="93"/>
                  <a:pt x="42" y="93"/>
                  <a:pt x="42" y="92"/>
                </a:cubicBezTo>
                <a:cubicBezTo>
                  <a:pt x="42" y="92"/>
                  <a:pt x="42" y="92"/>
                  <a:pt x="42" y="92"/>
                </a:cubicBezTo>
                <a:cubicBezTo>
                  <a:pt x="42" y="92"/>
                  <a:pt x="42" y="92"/>
                  <a:pt x="42" y="91"/>
                </a:cubicBezTo>
                <a:cubicBezTo>
                  <a:pt x="42" y="91"/>
                  <a:pt x="42" y="91"/>
                  <a:pt x="42" y="91"/>
                </a:cubicBezTo>
                <a:cubicBezTo>
                  <a:pt x="43" y="90"/>
                  <a:pt x="43" y="88"/>
                  <a:pt x="43" y="86"/>
                </a:cubicBezTo>
                <a:cubicBezTo>
                  <a:pt x="43" y="83"/>
                  <a:pt x="43" y="80"/>
                  <a:pt x="42" y="78"/>
                </a:cubicBezTo>
                <a:cubicBezTo>
                  <a:pt x="46" y="81"/>
                  <a:pt x="50" y="84"/>
                  <a:pt x="53" y="86"/>
                </a:cubicBezTo>
                <a:cubicBezTo>
                  <a:pt x="55" y="86"/>
                  <a:pt x="56" y="87"/>
                  <a:pt x="57" y="87"/>
                </a:cubicBezTo>
                <a:cubicBezTo>
                  <a:pt x="57" y="87"/>
                  <a:pt x="57" y="87"/>
                  <a:pt x="57" y="87"/>
                </a:cubicBezTo>
                <a:cubicBezTo>
                  <a:pt x="59" y="87"/>
                  <a:pt x="61" y="86"/>
                  <a:pt x="62" y="85"/>
                </a:cubicBezTo>
                <a:cubicBezTo>
                  <a:pt x="66" y="83"/>
                  <a:pt x="69" y="80"/>
                  <a:pt x="73" y="76"/>
                </a:cubicBezTo>
                <a:cubicBezTo>
                  <a:pt x="73" y="79"/>
                  <a:pt x="73" y="85"/>
                  <a:pt x="73" y="85"/>
                </a:cubicBezTo>
                <a:cubicBezTo>
                  <a:pt x="73" y="85"/>
                  <a:pt x="73" y="90"/>
                  <a:pt x="74" y="92"/>
                </a:cubicBezTo>
                <a:cubicBezTo>
                  <a:pt x="74" y="92"/>
                  <a:pt x="74" y="92"/>
                  <a:pt x="74" y="92"/>
                </a:cubicBezTo>
                <a:cubicBezTo>
                  <a:pt x="74" y="92"/>
                  <a:pt x="74" y="92"/>
                  <a:pt x="74" y="92"/>
                </a:cubicBezTo>
                <a:cubicBezTo>
                  <a:pt x="74" y="93"/>
                  <a:pt x="74" y="93"/>
                  <a:pt x="74" y="93"/>
                </a:cubicBezTo>
                <a:cubicBezTo>
                  <a:pt x="74" y="93"/>
                  <a:pt x="75" y="93"/>
                  <a:pt x="75" y="93"/>
                </a:cubicBezTo>
                <a:cubicBezTo>
                  <a:pt x="75" y="93"/>
                  <a:pt x="75" y="94"/>
                  <a:pt x="76" y="94"/>
                </a:cubicBezTo>
                <a:cubicBezTo>
                  <a:pt x="78" y="94"/>
                  <a:pt x="80" y="94"/>
                  <a:pt x="82" y="95"/>
                </a:cubicBezTo>
                <a:cubicBezTo>
                  <a:pt x="81" y="96"/>
                  <a:pt x="80" y="98"/>
                  <a:pt x="79" y="99"/>
                </a:cubicBezTo>
                <a:close/>
              </a:path>
            </a:pathLst>
          </a:custGeom>
          <a:solidFill>
            <a:srgbClr val="FEFAB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40" name="Freeform 26"/>
          <p:cNvSpPr>
            <a:spLocks noEditPoints="1"/>
          </p:cNvSpPr>
          <p:nvPr/>
        </p:nvSpPr>
        <p:spPr bwMode="auto">
          <a:xfrm>
            <a:off x="1099194" y="2607182"/>
            <a:ext cx="213407" cy="255626"/>
          </a:xfrm>
          <a:custGeom>
            <a:avLst/>
            <a:gdLst>
              <a:gd name="T0" fmla="*/ 11 w 118"/>
              <a:gd name="T1" fmla="*/ 90 h 141"/>
              <a:gd name="T2" fmla="*/ 13 w 118"/>
              <a:gd name="T3" fmla="*/ 121 h 141"/>
              <a:gd name="T4" fmla="*/ 13 w 118"/>
              <a:gd name="T5" fmla="*/ 61 h 141"/>
              <a:gd name="T6" fmla="*/ 16 w 118"/>
              <a:gd name="T7" fmla="*/ 130 h 141"/>
              <a:gd name="T8" fmla="*/ 13 w 118"/>
              <a:gd name="T9" fmla="*/ 110 h 141"/>
              <a:gd name="T10" fmla="*/ 101 w 118"/>
              <a:gd name="T11" fmla="*/ 112 h 141"/>
              <a:gd name="T12" fmla="*/ 101 w 118"/>
              <a:gd name="T13" fmla="*/ 55 h 141"/>
              <a:gd name="T14" fmla="*/ 107 w 118"/>
              <a:gd name="T15" fmla="*/ 127 h 141"/>
              <a:gd name="T16" fmla="*/ 0 w 118"/>
              <a:gd name="T17" fmla="*/ 127 h 141"/>
              <a:gd name="T18" fmla="*/ 73 w 118"/>
              <a:gd name="T19" fmla="*/ 3 h 141"/>
              <a:gd name="T20" fmla="*/ 114 w 118"/>
              <a:gd name="T21" fmla="*/ 62 h 141"/>
              <a:gd name="T22" fmla="*/ 69 w 118"/>
              <a:gd name="T23" fmla="*/ 48 h 141"/>
              <a:gd name="T24" fmla="*/ 47 w 118"/>
              <a:gd name="T25" fmla="*/ 48 h 141"/>
              <a:gd name="T26" fmla="*/ 53 w 118"/>
              <a:gd name="T27" fmla="*/ 40 h 141"/>
              <a:gd name="T28" fmla="*/ 60 w 118"/>
              <a:gd name="T29" fmla="*/ 47 h 141"/>
              <a:gd name="T30" fmla="*/ 78 w 118"/>
              <a:gd name="T31" fmla="*/ 28 h 141"/>
              <a:gd name="T32" fmla="*/ 75 w 118"/>
              <a:gd name="T33" fmla="*/ 25 h 141"/>
              <a:gd name="T34" fmla="*/ 74 w 118"/>
              <a:gd name="T35" fmla="*/ 25 h 141"/>
              <a:gd name="T36" fmla="*/ 71 w 118"/>
              <a:gd name="T37" fmla="*/ 25 h 141"/>
              <a:gd name="T38" fmla="*/ 69 w 118"/>
              <a:gd name="T39" fmla="*/ 27 h 141"/>
              <a:gd name="T40" fmla="*/ 68 w 118"/>
              <a:gd name="T41" fmla="*/ 30 h 141"/>
              <a:gd name="T42" fmla="*/ 68 w 118"/>
              <a:gd name="T43" fmla="*/ 32 h 141"/>
              <a:gd name="T44" fmla="*/ 69 w 118"/>
              <a:gd name="T45" fmla="*/ 34 h 141"/>
              <a:gd name="T46" fmla="*/ 71 w 118"/>
              <a:gd name="T47" fmla="*/ 35 h 141"/>
              <a:gd name="T48" fmla="*/ 72 w 118"/>
              <a:gd name="T49" fmla="*/ 35 h 141"/>
              <a:gd name="T50" fmla="*/ 74 w 118"/>
              <a:gd name="T51" fmla="*/ 35 h 141"/>
              <a:gd name="T52" fmla="*/ 75 w 118"/>
              <a:gd name="T53" fmla="*/ 35 h 141"/>
              <a:gd name="T54" fmla="*/ 77 w 118"/>
              <a:gd name="T55" fmla="*/ 34 h 141"/>
              <a:gd name="T56" fmla="*/ 78 w 118"/>
              <a:gd name="T57" fmla="*/ 32 h 141"/>
              <a:gd name="T58" fmla="*/ 93 w 118"/>
              <a:gd name="T59" fmla="*/ 45 h 141"/>
              <a:gd name="T60" fmla="*/ 64 w 118"/>
              <a:gd name="T61" fmla="*/ 6 h 141"/>
              <a:gd name="T62" fmla="*/ 63 w 118"/>
              <a:gd name="T63" fmla="*/ 12 h 141"/>
              <a:gd name="T64" fmla="*/ 72 w 118"/>
              <a:gd name="T65" fmla="*/ 11 h 141"/>
              <a:gd name="T66" fmla="*/ 92 w 118"/>
              <a:gd name="T67" fmla="*/ 41 h 141"/>
              <a:gd name="T68" fmla="*/ 93 w 118"/>
              <a:gd name="T69" fmla="*/ 45 h 141"/>
              <a:gd name="T70" fmla="*/ 111 w 118"/>
              <a:gd name="T71" fmla="*/ 105 h 141"/>
              <a:gd name="T72" fmla="*/ 97 w 118"/>
              <a:gd name="T73" fmla="*/ 128 h 141"/>
              <a:gd name="T74" fmla="*/ 78 w 118"/>
              <a:gd name="T75" fmla="*/ 130 h 141"/>
              <a:gd name="T76" fmla="*/ 11 w 118"/>
              <a:gd name="T77" fmla="*/ 79 h 141"/>
              <a:gd name="T78" fmla="*/ 100 w 118"/>
              <a:gd name="T79" fmla="*/ 126 h 141"/>
              <a:gd name="T80" fmla="*/ 64 w 118"/>
              <a:gd name="T81" fmla="*/ 59 h 141"/>
              <a:gd name="T82" fmla="*/ 78 w 118"/>
              <a:gd name="T83" fmla="*/ 59 h 141"/>
              <a:gd name="T84" fmla="*/ 61 w 118"/>
              <a:gd name="T85" fmla="*/ 130 h 141"/>
              <a:gd name="T86" fmla="*/ 75 w 118"/>
              <a:gd name="T87" fmla="*/ 61 h 141"/>
              <a:gd name="T88" fmla="*/ 101 w 118"/>
              <a:gd name="T89" fmla="*/ 76 h 141"/>
              <a:gd name="T90" fmla="*/ 103 w 118"/>
              <a:gd name="T91" fmla="*/ 65 h 141"/>
              <a:gd name="T92" fmla="*/ 23 w 118"/>
              <a:gd name="T93" fmla="*/ 61 h 141"/>
              <a:gd name="T94" fmla="*/ 23 w 118"/>
              <a:gd name="T95" fmla="*/ 61 h 141"/>
              <a:gd name="T96" fmla="*/ 27 w 118"/>
              <a:gd name="T97" fmla="*/ 128 h 141"/>
              <a:gd name="T98" fmla="*/ 30 w 118"/>
              <a:gd name="T99" fmla="*/ 128 h 141"/>
              <a:gd name="T100" fmla="*/ 36 w 118"/>
              <a:gd name="T101" fmla="*/ 61 h 141"/>
              <a:gd name="T102" fmla="*/ 54 w 118"/>
              <a:gd name="T103" fmla="*/ 61 h 141"/>
              <a:gd name="T104" fmla="*/ 47 w 118"/>
              <a:gd name="T105" fmla="*/ 128 h 141"/>
              <a:gd name="T106" fmla="*/ 84 w 118"/>
              <a:gd name="T107" fmla="*/ 88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8" h="141">
                <a:moveTo>
                  <a:pt x="11" y="93"/>
                </a:moveTo>
                <a:cubicBezTo>
                  <a:pt x="13" y="93"/>
                  <a:pt x="13" y="93"/>
                  <a:pt x="13" y="93"/>
                </a:cubicBezTo>
                <a:cubicBezTo>
                  <a:pt x="13" y="100"/>
                  <a:pt x="13" y="100"/>
                  <a:pt x="13" y="100"/>
                </a:cubicBezTo>
                <a:cubicBezTo>
                  <a:pt x="11" y="100"/>
                  <a:pt x="11" y="100"/>
                  <a:pt x="11" y="100"/>
                </a:cubicBezTo>
                <a:lnTo>
                  <a:pt x="11" y="93"/>
                </a:lnTo>
                <a:close/>
                <a:moveTo>
                  <a:pt x="11" y="90"/>
                </a:moveTo>
                <a:cubicBezTo>
                  <a:pt x="13" y="90"/>
                  <a:pt x="13" y="90"/>
                  <a:pt x="13" y="90"/>
                </a:cubicBezTo>
                <a:cubicBezTo>
                  <a:pt x="13" y="82"/>
                  <a:pt x="13" y="82"/>
                  <a:pt x="13" y="82"/>
                </a:cubicBezTo>
                <a:cubicBezTo>
                  <a:pt x="11" y="82"/>
                  <a:pt x="11" y="82"/>
                  <a:pt x="11" y="82"/>
                </a:cubicBezTo>
                <a:lnTo>
                  <a:pt x="11" y="90"/>
                </a:lnTo>
                <a:close/>
                <a:moveTo>
                  <a:pt x="11" y="121"/>
                </a:moveTo>
                <a:cubicBezTo>
                  <a:pt x="13" y="121"/>
                  <a:pt x="13" y="121"/>
                  <a:pt x="13" y="121"/>
                </a:cubicBezTo>
                <a:cubicBezTo>
                  <a:pt x="13" y="113"/>
                  <a:pt x="13" y="113"/>
                  <a:pt x="13" y="113"/>
                </a:cubicBezTo>
                <a:cubicBezTo>
                  <a:pt x="11" y="113"/>
                  <a:pt x="11" y="113"/>
                  <a:pt x="11" y="113"/>
                </a:cubicBezTo>
                <a:lnTo>
                  <a:pt x="11" y="121"/>
                </a:lnTo>
                <a:close/>
                <a:moveTo>
                  <a:pt x="13" y="65"/>
                </a:moveTo>
                <a:cubicBezTo>
                  <a:pt x="13" y="64"/>
                  <a:pt x="14" y="63"/>
                  <a:pt x="14" y="63"/>
                </a:cubicBezTo>
                <a:cubicBezTo>
                  <a:pt x="13" y="61"/>
                  <a:pt x="13" y="61"/>
                  <a:pt x="13" y="61"/>
                </a:cubicBezTo>
                <a:cubicBezTo>
                  <a:pt x="12" y="62"/>
                  <a:pt x="11" y="64"/>
                  <a:pt x="11" y="65"/>
                </a:cubicBezTo>
                <a:cubicBezTo>
                  <a:pt x="11" y="69"/>
                  <a:pt x="11" y="69"/>
                  <a:pt x="11" y="69"/>
                </a:cubicBezTo>
                <a:cubicBezTo>
                  <a:pt x="13" y="69"/>
                  <a:pt x="13" y="69"/>
                  <a:pt x="13" y="69"/>
                </a:cubicBezTo>
                <a:lnTo>
                  <a:pt x="13" y="65"/>
                </a:lnTo>
                <a:close/>
                <a:moveTo>
                  <a:pt x="11" y="124"/>
                </a:moveTo>
                <a:cubicBezTo>
                  <a:pt x="11" y="127"/>
                  <a:pt x="14" y="129"/>
                  <a:pt x="16" y="130"/>
                </a:cubicBezTo>
                <a:cubicBezTo>
                  <a:pt x="17" y="128"/>
                  <a:pt x="17" y="128"/>
                  <a:pt x="17" y="128"/>
                </a:cubicBezTo>
                <a:cubicBezTo>
                  <a:pt x="15" y="127"/>
                  <a:pt x="13" y="126"/>
                  <a:pt x="13" y="124"/>
                </a:cubicBezTo>
                <a:cubicBezTo>
                  <a:pt x="13" y="124"/>
                  <a:pt x="13" y="124"/>
                  <a:pt x="13" y="124"/>
                </a:cubicBezTo>
                <a:cubicBezTo>
                  <a:pt x="11" y="124"/>
                  <a:pt x="11" y="124"/>
                  <a:pt x="11" y="124"/>
                </a:cubicBezTo>
                <a:close/>
                <a:moveTo>
                  <a:pt x="11" y="110"/>
                </a:moveTo>
                <a:cubicBezTo>
                  <a:pt x="13" y="110"/>
                  <a:pt x="13" y="110"/>
                  <a:pt x="13" y="110"/>
                </a:cubicBezTo>
                <a:cubicBezTo>
                  <a:pt x="13" y="103"/>
                  <a:pt x="13" y="103"/>
                  <a:pt x="13" y="103"/>
                </a:cubicBezTo>
                <a:cubicBezTo>
                  <a:pt x="11" y="103"/>
                  <a:pt x="11" y="103"/>
                  <a:pt x="11" y="103"/>
                </a:cubicBezTo>
                <a:lnTo>
                  <a:pt x="11" y="110"/>
                </a:lnTo>
                <a:close/>
                <a:moveTo>
                  <a:pt x="103" y="116"/>
                </a:moveTo>
                <a:cubicBezTo>
                  <a:pt x="101" y="116"/>
                  <a:pt x="101" y="116"/>
                  <a:pt x="101" y="116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83" y="112"/>
                  <a:pt x="83" y="112"/>
                  <a:pt x="83" y="112"/>
                </a:cubicBezTo>
                <a:cubicBezTo>
                  <a:pt x="73" y="112"/>
                  <a:pt x="65" y="104"/>
                  <a:pt x="65" y="94"/>
                </a:cubicBezTo>
                <a:cubicBezTo>
                  <a:pt x="65" y="84"/>
                  <a:pt x="73" y="76"/>
                  <a:pt x="83" y="76"/>
                </a:cubicBezTo>
                <a:cubicBezTo>
                  <a:pt x="107" y="76"/>
                  <a:pt x="107" y="76"/>
                  <a:pt x="107" y="76"/>
                </a:cubicBezTo>
                <a:cubicBezTo>
                  <a:pt x="107" y="62"/>
                  <a:pt x="107" y="62"/>
                  <a:pt x="107" y="62"/>
                </a:cubicBezTo>
                <a:cubicBezTo>
                  <a:pt x="107" y="58"/>
                  <a:pt x="104" y="55"/>
                  <a:pt x="101" y="55"/>
                </a:cubicBezTo>
                <a:cubicBezTo>
                  <a:pt x="14" y="55"/>
                  <a:pt x="14" y="55"/>
                  <a:pt x="14" y="55"/>
                </a:cubicBezTo>
                <a:cubicBezTo>
                  <a:pt x="10" y="55"/>
                  <a:pt x="7" y="58"/>
                  <a:pt x="7" y="62"/>
                </a:cubicBezTo>
                <a:cubicBezTo>
                  <a:pt x="7" y="127"/>
                  <a:pt x="7" y="127"/>
                  <a:pt x="7" y="127"/>
                </a:cubicBezTo>
                <a:cubicBezTo>
                  <a:pt x="7" y="131"/>
                  <a:pt x="10" y="134"/>
                  <a:pt x="14" y="134"/>
                </a:cubicBezTo>
                <a:cubicBezTo>
                  <a:pt x="101" y="134"/>
                  <a:pt x="101" y="134"/>
                  <a:pt x="101" y="134"/>
                </a:cubicBezTo>
                <a:cubicBezTo>
                  <a:pt x="104" y="134"/>
                  <a:pt x="107" y="131"/>
                  <a:pt x="107" y="127"/>
                </a:cubicBezTo>
                <a:cubicBezTo>
                  <a:pt x="107" y="113"/>
                  <a:pt x="107" y="113"/>
                  <a:pt x="107" y="113"/>
                </a:cubicBezTo>
                <a:cubicBezTo>
                  <a:pt x="114" y="113"/>
                  <a:pt x="114" y="113"/>
                  <a:pt x="114" y="113"/>
                </a:cubicBezTo>
                <a:cubicBezTo>
                  <a:pt x="114" y="127"/>
                  <a:pt x="114" y="127"/>
                  <a:pt x="114" y="127"/>
                </a:cubicBezTo>
                <a:cubicBezTo>
                  <a:pt x="114" y="135"/>
                  <a:pt x="108" y="141"/>
                  <a:pt x="101" y="141"/>
                </a:cubicBezTo>
                <a:cubicBezTo>
                  <a:pt x="14" y="141"/>
                  <a:pt x="14" y="141"/>
                  <a:pt x="14" y="141"/>
                </a:cubicBezTo>
                <a:cubicBezTo>
                  <a:pt x="6" y="141"/>
                  <a:pt x="0" y="135"/>
                  <a:pt x="0" y="127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54"/>
                  <a:pt x="6" y="48"/>
                  <a:pt x="14" y="48"/>
                </a:cubicBezTo>
                <a:cubicBezTo>
                  <a:pt x="19" y="48"/>
                  <a:pt x="19" y="48"/>
                  <a:pt x="19" y="48"/>
                </a:cubicBezTo>
                <a:cubicBezTo>
                  <a:pt x="22" y="45"/>
                  <a:pt x="22" y="45"/>
                  <a:pt x="22" y="45"/>
                </a:cubicBezTo>
                <a:cubicBezTo>
                  <a:pt x="64" y="3"/>
                  <a:pt x="64" y="3"/>
                  <a:pt x="64" y="3"/>
                </a:cubicBezTo>
                <a:cubicBezTo>
                  <a:pt x="66" y="0"/>
                  <a:pt x="70" y="0"/>
                  <a:pt x="73" y="3"/>
                </a:cubicBezTo>
                <a:cubicBezTo>
                  <a:pt x="101" y="32"/>
                  <a:pt x="101" y="32"/>
                  <a:pt x="101" y="32"/>
                </a:cubicBezTo>
                <a:cubicBezTo>
                  <a:pt x="104" y="34"/>
                  <a:pt x="104" y="38"/>
                  <a:pt x="101" y="41"/>
                </a:cubicBezTo>
                <a:cubicBezTo>
                  <a:pt x="96" y="46"/>
                  <a:pt x="96" y="46"/>
                  <a:pt x="96" y="46"/>
                </a:cubicBezTo>
                <a:cubicBezTo>
                  <a:pt x="94" y="48"/>
                  <a:pt x="94" y="48"/>
                  <a:pt x="94" y="48"/>
                </a:cubicBezTo>
                <a:cubicBezTo>
                  <a:pt x="101" y="48"/>
                  <a:pt x="101" y="48"/>
                  <a:pt x="101" y="48"/>
                </a:cubicBezTo>
                <a:cubicBezTo>
                  <a:pt x="108" y="48"/>
                  <a:pt x="114" y="54"/>
                  <a:pt x="114" y="62"/>
                </a:cubicBezTo>
                <a:cubicBezTo>
                  <a:pt x="114" y="76"/>
                  <a:pt x="114" y="76"/>
                  <a:pt x="114" y="76"/>
                </a:cubicBezTo>
                <a:cubicBezTo>
                  <a:pt x="118" y="76"/>
                  <a:pt x="118" y="76"/>
                  <a:pt x="118" y="76"/>
                </a:cubicBezTo>
                <a:cubicBezTo>
                  <a:pt x="118" y="112"/>
                  <a:pt x="118" y="112"/>
                  <a:pt x="118" y="112"/>
                </a:cubicBezTo>
                <a:cubicBezTo>
                  <a:pt x="103" y="112"/>
                  <a:pt x="103" y="112"/>
                  <a:pt x="103" y="112"/>
                </a:cubicBezTo>
                <a:lnTo>
                  <a:pt x="103" y="116"/>
                </a:lnTo>
                <a:close/>
                <a:moveTo>
                  <a:pt x="69" y="48"/>
                </a:moveTo>
                <a:cubicBezTo>
                  <a:pt x="69" y="47"/>
                  <a:pt x="69" y="46"/>
                  <a:pt x="69" y="45"/>
                </a:cubicBezTo>
                <a:cubicBezTo>
                  <a:pt x="69" y="42"/>
                  <a:pt x="68" y="40"/>
                  <a:pt x="66" y="38"/>
                </a:cubicBezTo>
                <a:cubicBezTo>
                  <a:pt x="60" y="32"/>
                  <a:pt x="50" y="33"/>
                  <a:pt x="44" y="39"/>
                </a:cubicBezTo>
                <a:cubicBezTo>
                  <a:pt x="42" y="41"/>
                  <a:pt x="41" y="43"/>
                  <a:pt x="40" y="45"/>
                </a:cubicBezTo>
                <a:cubicBezTo>
                  <a:pt x="40" y="46"/>
                  <a:pt x="39" y="47"/>
                  <a:pt x="39" y="48"/>
                </a:cubicBezTo>
                <a:cubicBezTo>
                  <a:pt x="47" y="48"/>
                  <a:pt x="47" y="48"/>
                  <a:pt x="47" y="48"/>
                </a:cubicBezTo>
                <a:cubicBezTo>
                  <a:pt x="47" y="47"/>
                  <a:pt x="47" y="46"/>
                  <a:pt x="48" y="45"/>
                </a:cubicBezTo>
                <a:cubicBezTo>
                  <a:pt x="48" y="45"/>
                  <a:pt x="48" y="44"/>
                  <a:pt x="48" y="44"/>
                </a:cubicBezTo>
                <a:cubicBezTo>
                  <a:pt x="46" y="42"/>
                  <a:pt x="46" y="42"/>
                  <a:pt x="46" y="42"/>
                </a:cubicBezTo>
                <a:cubicBezTo>
                  <a:pt x="48" y="41"/>
                  <a:pt x="48" y="41"/>
                  <a:pt x="48" y="41"/>
                </a:cubicBezTo>
                <a:cubicBezTo>
                  <a:pt x="50" y="42"/>
                  <a:pt x="50" y="42"/>
                  <a:pt x="50" y="42"/>
                </a:cubicBezTo>
                <a:cubicBezTo>
                  <a:pt x="51" y="41"/>
                  <a:pt x="52" y="41"/>
                  <a:pt x="53" y="40"/>
                </a:cubicBezTo>
                <a:cubicBezTo>
                  <a:pt x="54" y="43"/>
                  <a:pt x="54" y="43"/>
                  <a:pt x="54" y="43"/>
                </a:cubicBezTo>
                <a:cubicBezTo>
                  <a:pt x="54" y="43"/>
                  <a:pt x="52" y="43"/>
                  <a:pt x="51" y="45"/>
                </a:cubicBezTo>
                <a:cubicBezTo>
                  <a:pt x="51" y="45"/>
                  <a:pt x="51" y="45"/>
                  <a:pt x="51" y="45"/>
                </a:cubicBezTo>
                <a:cubicBezTo>
                  <a:pt x="50" y="46"/>
                  <a:pt x="50" y="47"/>
                  <a:pt x="50" y="47"/>
                </a:cubicBezTo>
                <a:cubicBezTo>
                  <a:pt x="51" y="48"/>
                  <a:pt x="52" y="48"/>
                  <a:pt x="54" y="47"/>
                </a:cubicBezTo>
                <a:cubicBezTo>
                  <a:pt x="57" y="45"/>
                  <a:pt x="59" y="45"/>
                  <a:pt x="60" y="47"/>
                </a:cubicBezTo>
                <a:cubicBezTo>
                  <a:pt x="61" y="47"/>
                  <a:pt x="61" y="48"/>
                  <a:pt x="61" y="48"/>
                </a:cubicBezTo>
                <a:lnTo>
                  <a:pt x="69" y="48"/>
                </a:lnTo>
                <a:close/>
                <a:moveTo>
                  <a:pt x="79" y="30"/>
                </a:moveTo>
                <a:cubicBezTo>
                  <a:pt x="79" y="30"/>
                  <a:pt x="79" y="29"/>
                  <a:pt x="79" y="28"/>
                </a:cubicBezTo>
                <a:cubicBezTo>
                  <a:pt x="78" y="28"/>
                  <a:pt x="78" y="28"/>
                  <a:pt x="78" y="28"/>
                </a:cubicBezTo>
                <a:cubicBezTo>
                  <a:pt x="78" y="28"/>
                  <a:pt x="78" y="28"/>
                  <a:pt x="78" y="28"/>
                </a:cubicBezTo>
                <a:cubicBezTo>
                  <a:pt x="78" y="28"/>
                  <a:pt x="78" y="28"/>
                  <a:pt x="78" y="28"/>
                </a:cubicBezTo>
                <a:cubicBezTo>
                  <a:pt x="78" y="27"/>
                  <a:pt x="78" y="27"/>
                  <a:pt x="78" y="27"/>
                </a:cubicBezTo>
                <a:cubicBezTo>
                  <a:pt x="78" y="27"/>
                  <a:pt x="78" y="27"/>
                  <a:pt x="78" y="27"/>
                </a:cubicBezTo>
                <a:cubicBezTo>
                  <a:pt x="78" y="27"/>
                  <a:pt x="78" y="27"/>
                  <a:pt x="78" y="27"/>
                </a:cubicBezTo>
                <a:cubicBezTo>
                  <a:pt x="77" y="27"/>
                  <a:pt x="77" y="26"/>
                  <a:pt x="77" y="26"/>
                </a:cubicBezTo>
                <a:cubicBezTo>
                  <a:pt x="77" y="26"/>
                  <a:pt x="76" y="25"/>
                  <a:pt x="75" y="25"/>
                </a:cubicBezTo>
                <a:cubicBezTo>
                  <a:pt x="75" y="25"/>
                  <a:pt x="75" y="25"/>
                  <a:pt x="75" y="25"/>
                </a:cubicBezTo>
                <a:cubicBezTo>
                  <a:pt x="75" y="25"/>
                  <a:pt x="75" y="25"/>
                  <a:pt x="75" y="25"/>
                </a:cubicBezTo>
                <a:cubicBezTo>
                  <a:pt x="75" y="25"/>
                  <a:pt x="75" y="25"/>
                  <a:pt x="74" y="25"/>
                </a:cubicBezTo>
                <a:cubicBezTo>
                  <a:pt x="74" y="25"/>
                  <a:pt x="74" y="25"/>
                  <a:pt x="74" y="25"/>
                </a:cubicBezTo>
                <a:cubicBezTo>
                  <a:pt x="74" y="25"/>
                  <a:pt x="74" y="25"/>
                  <a:pt x="74" y="25"/>
                </a:cubicBezTo>
                <a:cubicBezTo>
                  <a:pt x="74" y="25"/>
                  <a:pt x="74" y="25"/>
                  <a:pt x="74" y="25"/>
                </a:cubicBezTo>
                <a:cubicBezTo>
                  <a:pt x="73" y="24"/>
                  <a:pt x="73" y="24"/>
                  <a:pt x="73" y="25"/>
                </a:cubicBezTo>
                <a:cubicBezTo>
                  <a:pt x="73" y="25"/>
                  <a:pt x="73" y="25"/>
                  <a:pt x="73" y="25"/>
                </a:cubicBezTo>
                <a:cubicBezTo>
                  <a:pt x="73" y="25"/>
                  <a:pt x="72" y="25"/>
                  <a:pt x="72" y="25"/>
                </a:cubicBezTo>
                <a:cubicBezTo>
                  <a:pt x="72" y="25"/>
                  <a:pt x="72" y="25"/>
                  <a:pt x="72" y="25"/>
                </a:cubicBezTo>
                <a:cubicBezTo>
                  <a:pt x="72" y="25"/>
                  <a:pt x="72" y="25"/>
                  <a:pt x="71" y="25"/>
                </a:cubicBezTo>
                <a:cubicBezTo>
                  <a:pt x="71" y="25"/>
                  <a:pt x="71" y="25"/>
                  <a:pt x="71" y="25"/>
                </a:cubicBezTo>
                <a:cubicBezTo>
                  <a:pt x="71" y="25"/>
                  <a:pt x="71" y="25"/>
                  <a:pt x="71" y="25"/>
                </a:cubicBezTo>
                <a:cubicBezTo>
                  <a:pt x="71" y="25"/>
                  <a:pt x="71" y="25"/>
                  <a:pt x="71" y="25"/>
                </a:cubicBezTo>
                <a:cubicBezTo>
                  <a:pt x="70" y="25"/>
                  <a:pt x="70" y="25"/>
                  <a:pt x="70" y="26"/>
                </a:cubicBezTo>
                <a:cubicBezTo>
                  <a:pt x="70" y="26"/>
                  <a:pt x="70" y="26"/>
                  <a:pt x="70" y="26"/>
                </a:cubicBezTo>
                <a:cubicBezTo>
                  <a:pt x="70" y="26"/>
                  <a:pt x="69" y="26"/>
                  <a:pt x="69" y="26"/>
                </a:cubicBezTo>
                <a:cubicBezTo>
                  <a:pt x="69" y="26"/>
                  <a:pt x="69" y="27"/>
                  <a:pt x="69" y="27"/>
                </a:cubicBezTo>
                <a:cubicBezTo>
                  <a:pt x="69" y="27"/>
                  <a:pt x="69" y="27"/>
                  <a:pt x="69" y="27"/>
                </a:cubicBezTo>
                <a:cubicBezTo>
                  <a:pt x="68" y="27"/>
                  <a:pt x="68" y="27"/>
                  <a:pt x="68" y="28"/>
                </a:cubicBezTo>
                <a:cubicBezTo>
                  <a:pt x="68" y="28"/>
                  <a:pt x="68" y="28"/>
                  <a:pt x="68" y="28"/>
                </a:cubicBezTo>
                <a:cubicBezTo>
                  <a:pt x="68" y="28"/>
                  <a:pt x="68" y="28"/>
                  <a:pt x="68" y="29"/>
                </a:cubicBezTo>
                <a:cubicBezTo>
                  <a:pt x="68" y="29"/>
                  <a:pt x="68" y="29"/>
                  <a:pt x="68" y="29"/>
                </a:cubicBezTo>
                <a:cubicBezTo>
                  <a:pt x="68" y="29"/>
                  <a:pt x="68" y="29"/>
                  <a:pt x="68" y="30"/>
                </a:cubicBezTo>
                <a:cubicBezTo>
                  <a:pt x="68" y="30"/>
                  <a:pt x="68" y="30"/>
                  <a:pt x="68" y="30"/>
                </a:cubicBezTo>
                <a:cubicBezTo>
                  <a:pt x="68" y="30"/>
                  <a:pt x="68" y="30"/>
                  <a:pt x="68" y="31"/>
                </a:cubicBezTo>
                <a:cubicBezTo>
                  <a:pt x="68" y="31"/>
                  <a:pt x="68" y="31"/>
                  <a:pt x="68" y="31"/>
                </a:cubicBezTo>
                <a:cubicBezTo>
                  <a:pt x="68" y="31"/>
                  <a:pt x="68" y="31"/>
                  <a:pt x="68" y="32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2"/>
                  <a:pt x="68" y="33"/>
                  <a:pt x="68" y="33"/>
                </a:cubicBezTo>
                <a:cubicBezTo>
                  <a:pt x="68" y="33"/>
                  <a:pt x="69" y="33"/>
                  <a:pt x="69" y="33"/>
                </a:cubicBezTo>
                <a:cubicBezTo>
                  <a:pt x="69" y="33"/>
                  <a:pt x="69" y="33"/>
                  <a:pt x="69" y="33"/>
                </a:cubicBezTo>
                <a:cubicBezTo>
                  <a:pt x="69" y="33"/>
                  <a:pt x="69" y="33"/>
                  <a:pt x="69" y="33"/>
                </a:cubicBezTo>
                <a:cubicBezTo>
                  <a:pt x="69" y="34"/>
                  <a:pt x="69" y="34"/>
                  <a:pt x="69" y="34"/>
                </a:cubicBezTo>
                <a:cubicBezTo>
                  <a:pt x="69" y="34"/>
                  <a:pt x="69" y="34"/>
                  <a:pt x="69" y="34"/>
                </a:cubicBezTo>
                <a:cubicBezTo>
                  <a:pt x="69" y="34"/>
                  <a:pt x="70" y="34"/>
                  <a:pt x="70" y="34"/>
                </a:cubicBezTo>
                <a:cubicBezTo>
                  <a:pt x="70" y="34"/>
                  <a:pt x="70" y="34"/>
                  <a:pt x="70" y="34"/>
                </a:cubicBezTo>
                <a:cubicBezTo>
                  <a:pt x="70" y="34"/>
                  <a:pt x="70" y="35"/>
                  <a:pt x="70" y="35"/>
                </a:cubicBezTo>
                <a:cubicBezTo>
                  <a:pt x="70" y="35"/>
                  <a:pt x="70" y="35"/>
                  <a:pt x="70" y="35"/>
                </a:cubicBezTo>
                <a:cubicBezTo>
                  <a:pt x="70" y="35"/>
                  <a:pt x="71" y="35"/>
                  <a:pt x="71" y="35"/>
                </a:cubicBezTo>
                <a:cubicBezTo>
                  <a:pt x="71" y="35"/>
                  <a:pt x="71" y="35"/>
                  <a:pt x="71" y="35"/>
                </a:cubicBezTo>
                <a:cubicBezTo>
                  <a:pt x="71" y="35"/>
                  <a:pt x="71" y="35"/>
                  <a:pt x="71" y="35"/>
                </a:cubicBezTo>
                <a:cubicBezTo>
                  <a:pt x="71" y="35"/>
                  <a:pt x="71" y="35"/>
                  <a:pt x="71" y="35"/>
                </a:cubicBezTo>
                <a:cubicBezTo>
                  <a:pt x="71" y="35"/>
                  <a:pt x="71" y="35"/>
                  <a:pt x="72" y="35"/>
                </a:cubicBezTo>
                <a:cubicBezTo>
                  <a:pt x="72" y="35"/>
                  <a:pt x="72" y="35"/>
                  <a:pt x="72" y="35"/>
                </a:cubicBezTo>
                <a:cubicBezTo>
                  <a:pt x="72" y="35"/>
                  <a:pt x="72" y="35"/>
                  <a:pt x="72" y="35"/>
                </a:cubicBezTo>
                <a:cubicBezTo>
                  <a:pt x="72" y="35"/>
                  <a:pt x="72" y="35"/>
                  <a:pt x="72" y="35"/>
                </a:cubicBezTo>
                <a:cubicBezTo>
                  <a:pt x="72" y="35"/>
                  <a:pt x="73" y="35"/>
                  <a:pt x="73" y="35"/>
                </a:cubicBezTo>
                <a:cubicBezTo>
                  <a:pt x="73" y="35"/>
                  <a:pt x="73" y="35"/>
                  <a:pt x="73" y="35"/>
                </a:cubicBezTo>
                <a:cubicBezTo>
                  <a:pt x="73" y="35"/>
                  <a:pt x="73" y="36"/>
                  <a:pt x="73" y="36"/>
                </a:cubicBezTo>
                <a:cubicBezTo>
                  <a:pt x="73" y="36"/>
                  <a:pt x="73" y="36"/>
                  <a:pt x="73" y="35"/>
                </a:cubicBezTo>
                <a:cubicBezTo>
                  <a:pt x="73" y="36"/>
                  <a:pt x="73" y="36"/>
                  <a:pt x="73" y="35"/>
                </a:cubicBezTo>
                <a:cubicBezTo>
                  <a:pt x="73" y="35"/>
                  <a:pt x="74" y="35"/>
                  <a:pt x="74" y="35"/>
                </a:cubicBezTo>
                <a:cubicBezTo>
                  <a:pt x="74" y="35"/>
                  <a:pt x="74" y="35"/>
                  <a:pt x="74" y="35"/>
                </a:cubicBezTo>
                <a:cubicBezTo>
                  <a:pt x="74" y="35"/>
                  <a:pt x="74" y="35"/>
                  <a:pt x="74" y="35"/>
                </a:cubicBezTo>
                <a:cubicBezTo>
                  <a:pt x="74" y="35"/>
                  <a:pt x="74" y="35"/>
                  <a:pt x="74" y="35"/>
                </a:cubicBezTo>
                <a:cubicBezTo>
                  <a:pt x="75" y="35"/>
                  <a:pt x="75" y="35"/>
                  <a:pt x="75" y="35"/>
                </a:cubicBezTo>
                <a:cubicBezTo>
                  <a:pt x="75" y="35"/>
                  <a:pt x="75" y="35"/>
                  <a:pt x="75" y="35"/>
                </a:cubicBezTo>
                <a:cubicBezTo>
                  <a:pt x="75" y="35"/>
                  <a:pt x="75" y="35"/>
                  <a:pt x="75" y="35"/>
                </a:cubicBezTo>
                <a:cubicBezTo>
                  <a:pt x="75" y="35"/>
                  <a:pt x="75" y="35"/>
                  <a:pt x="75" y="35"/>
                </a:cubicBezTo>
                <a:cubicBezTo>
                  <a:pt x="76" y="35"/>
                  <a:pt x="76" y="35"/>
                  <a:pt x="76" y="35"/>
                </a:cubicBezTo>
                <a:cubicBezTo>
                  <a:pt x="76" y="35"/>
                  <a:pt x="76" y="35"/>
                  <a:pt x="76" y="35"/>
                </a:cubicBezTo>
                <a:cubicBezTo>
                  <a:pt x="76" y="35"/>
                  <a:pt x="76" y="35"/>
                  <a:pt x="76" y="35"/>
                </a:cubicBezTo>
                <a:cubicBezTo>
                  <a:pt x="76" y="35"/>
                  <a:pt x="76" y="35"/>
                  <a:pt x="76" y="34"/>
                </a:cubicBezTo>
                <a:cubicBezTo>
                  <a:pt x="76" y="34"/>
                  <a:pt x="77" y="34"/>
                  <a:pt x="77" y="34"/>
                </a:cubicBezTo>
                <a:cubicBezTo>
                  <a:pt x="77" y="34"/>
                  <a:pt x="77" y="34"/>
                  <a:pt x="77" y="34"/>
                </a:cubicBezTo>
                <a:cubicBezTo>
                  <a:pt x="77" y="34"/>
                  <a:pt x="77" y="34"/>
                  <a:pt x="77" y="34"/>
                </a:cubicBezTo>
                <a:cubicBezTo>
                  <a:pt x="77" y="34"/>
                  <a:pt x="77" y="34"/>
                  <a:pt x="77" y="34"/>
                </a:cubicBezTo>
                <a:cubicBezTo>
                  <a:pt x="77" y="34"/>
                  <a:pt x="78" y="33"/>
                  <a:pt x="78" y="33"/>
                </a:cubicBezTo>
                <a:cubicBezTo>
                  <a:pt x="78" y="33"/>
                  <a:pt x="78" y="33"/>
                  <a:pt x="78" y="33"/>
                </a:cubicBezTo>
                <a:cubicBezTo>
                  <a:pt x="78" y="33"/>
                  <a:pt x="78" y="33"/>
                  <a:pt x="78" y="32"/>
                </a:cubicBezTo>
                <a:cubicBezTo>
                  <a:pt x="78" y="32"/>
                  <a:pt x="78" y="32"/>
                  <a:pt x="78" y="32"/>
                </a:cubicBezTo>
                <a:cubicBezTo>
                  <a:pt x="78" y="32"/>
                  <a:pt x="78" y="32"/>
                  <a:pt x="79" y="31"/>
                </a:cubicBezTo>
                <a:cubicBezTo>
                  <a:pt x="79" y="31"/>
                  <a:pt x="79" y="31"/>
                  <a:pt x="79" y="31"/>
                </a:cubicBezTo>
                <a:cubicBezTo>
                  <a:pt x="79" y="31"/>
                  <a:pt x="79" y="31"/>
                  <a:pt x="79" y="30"/>
                </a:cubicBezTo>
                <a:cubicBezTo>
                  <a:pt x="79" y="30"/>
                  <a:pt x="79" y="30"/>
                  <a:pt x="79" y="30"/>
                </a:cubicBezTo>
                <a:close/>
                <a:moveTo>
                  <a:pt x="93" y="45"/>
                </a:moveTo>
                <a:cubicBezTo>
                  <a:pt x="99" y="39"/>
                  <a:pt x="99" y="39"/>
                  <a:pt x="99" y="39"/>
                </a:cubicBezTo>
                <a:cubicBezTo>
                  <a:pt x="99" y="39"/>
                  <a:pt x="99" y="39"/>
                  <a:pt x="99" y="39"/>
                </a:cubicBezTo>
                <a:cubicBezTo>
                  <a:pt x="100" y="38"/>
                  <a:pt x="100" y="35"/>
                  <a:pt x="99" y="34"/>
                </a:cubicBezTo>
                <a:cubicBezTo>
                  <a:pt x="71" y="6"/>
                  <a:pt x="71" y="6"/>
                  <a:pt x="71" y="6"/>
                </a:cubicBezTo>
                <a:cubicBezTo>
                  <a:pt x="69" y="4"/>
                  <a:pt x="67" y="4"/>
                  <a:pt x="65" y="6"/>
                </a:cubicBezTo>
                <a:cubicBezTo>
                  <a:pt x="64" y="6"/>
                  <a:pt x="64" y="6"/>
                  <a:pt x="64" y="6"/>
                </a:cubicBezTo>
                <a:cubicBezTo>
                  <a:pt x="26" y="45"/>
                  <a:pt x="26" y="45"/>
                  <a:pt x="26" y="45"/>
                </a:cubicBezTo>
                <a:cubicBezTo>
                  <a:pt x="23" y="48"/>
                  <a:pt x="23" y="48"/>
                  <a:pt x="23" y="48"/>
                </a:cubicBezTo>
                <a:cubicBezTo>
                  <a:pt x="27" y="48"/>
                  <a:pt x="27" y="48"/>
                  <a:pt x="27" y="48"/>
                </a:cubicBezTo>
                <a:cubicBezTo>
                  <a:pt x="30" y="45"/>
                  <a:pt x="30" y="45"/>
                  <a:pt x="30" y="45"/>
                </a:cubicBezTo>
                <a:cubicBezTo>
                  <a:pt x="63" y="12"/>
                  <a:pt x="63" y="12"/>
                  <a:pt x="63" y="12"/>
                </a:cubicBezTo>
                <a:cubicBezTo>
                  <a:pt x="63" y="12"/>
                  <a:pt x="63" y="12"/>
                  <a:pt x="63" y="12"/>
                </a:cubicBezTo>
                <a:cubicBezTo>
                  <a:pt x="63" y="12"/>
                  <a:pt x="64" y="12"/>
                  <a:pt x="64" y="12"/>
                </a:cubicBezTo>
                <a:cubicBezTo>
                  <a:pt x="64" y="12"/>
                  <a:pt x="64" y="13"/>
                  <a:pt x="64" y="13"/>
                </a:cubicBezTo>
                <a:cubicBezTo>
                  <a:pt x="66" y="14"/>
                  <a:pt x="69" y="14"/>
                  <a:pt x="71" y="12"/>
                </a:cubicBezTo>
                <a:cubicBezTo>
                  <a:pt x="71" y="12"/>
                  <a:pt x="71" y="12"/>
                  <a:pt x="71" y="12"/>
                </a:cubicBezTo>
                <a:cubicBezTo>
                  <a:pt x="71" y="11"/>
                  <a:pt x="72" y="11"/>
                  <a:pt x="72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93" y="32"/>
                  <a:pt x="93" y="32"/>
                  <a:pt x="93" y="32"/>
                </a:cubicBezTo>
                <a:cubicBezTo>
                  <a:pt x="93" y="32"/>
                  <a:pt x="93" y="32"/>
                  <a:pt x="93" y="32"/>
                </a:cubicBezTo>
                <a:cubicBezTo>
                  <a:pt x="93" y="33"/>
                  <a:pt x="93" y="33"/>
                  <a:pt x="93" y="33"/>
                </a:cubicBezTo>
                <a:cubicBezTo>
                  <a:pt x="92" y="33"/>
                  <a:pt x="92" y="33"/>
                  <a:pt x="92" y="34"/>
                </a:cubicBezTo>
                <a:cubicBezTo>
                  <a:pt x="90" y="35"/>
                  <a:pt x="90" y="38"/>
                  <a:pt x="91" y="40"/>
                </a:cubicBezTo>
                <a:cubicBezTo>
                  <a:pt x="92" y="40"/>
                  <a:pt x="92" y="40"/>
                  <a:pt x="92" y="41"/>
                </a:cubicBezTo>
                <a:cubicBezTo>
                  <a:pt x="92" y="41"/>
                  <a:pt x="93" y="41"/>
                  <a:pt x="93" y="41"/>
                </a:cubicBezTo>
                <a:cubicBezTo>
                  <a:pt x="93" y="41"/>
                  <a:pt x="93" y="41"/>
                  <a:pt x="92" y="41"/>
                </a:cubicBezTo>
                <a:cubicBezTo>
                  <a:pt x="89" y="45"/>
                  <a:pt x="89" y="45"/>
                  <a:pt x="89" y="45"/>
                </a:cubicBezTo>
                <a:cubicBezTo>
                  <a:pt x="86" y="48"/>
                  <a:pt x="86" y="48"/>
                  <a:pt x="86" y="48"/>
                </a:cubicBezTo>
                <a:cubicBezTo>
                  <a:pt x="90" y="48"/>
                  <a:pt x="90" y="48"/>
                  <a:pt x="90" y="48"/>
                </a:cubicBezTo>
                <a:lnTo>
                  <a:pt x="93" y="45"/>
                </a:lnTo>
                <a:close/>
                <a:moveTo>
                  <a:pt x="111" y="105"/>
                </a:moveTo>
                <a:cubicBezTo>
                  <a:pt x="111" y="84"/>
                  <a:pt x="111" y="84"/>
                  <a:pt x="111" y="84"/>
                </a:cubicBezTo>
                <a:cubicBezTo>
                  <a:pt x="83" y="84"/>
                  <a:pt x="83" y="84"/>
                  <a:pt x="83" y="84"/>
                </a:cubicBezTo>
                <a:cubicBezTo>
                  <a:pt x="77" y="84"/>
                  <a:pt x="72" y="88"/>
                  <a:pt x="72" y="94"/>
                </a:cubicBezTo>
                <a:cubicBezTo>
                  <a:pt x="72" y="100"/>
                  <a:pt x="77" y="105"/>
                  <a:pt x="83" y="105"/>
                </a:cubicBezTo>
                <a:lnTo>
                  <a:pt x="111" y="105"/>
                </a:lnTo>
                <a:close/>
                <a:moveTo>
                  <a:pt x="92" y="128"/>
                </a:moveTo>
                <a:cubicBezTo>
                  <a:pt x="92" y="130"/>
                  <a:pt x="92" y="130"/>
                  <a:pt x="92" y="130"/>
                </a:cubicBezTo>
                <a:cubicBezTo>
                  <a:pt x="97" y="130"/>
                  <a:pt x="97" y="130"/>
                  <a:pt x="97" y="130"/>
                </a:cubicBezTo>
                <a:cubicBezTo>
                  <a:pt x="98" y="130"/>
                  <a:pt x="99" y="130"/>
                  <a:pt x="99" y="129"/>
                </a:cubicBezTo>
                <a:cubicBezTo>
                  <a:pt x="99" y="128"/>
                  <a:pt x="99" y="128"/>
                  <a:pt x="99" y="128"/>
                </a:cubicBezTo>
                <a:cubicBezTo>
                  <a:pt x="98" y="128"/>
                  <a:pt x="97" y="128"/>
                  <a:pt x="97" y="128"/>
                </a:cubicBezTo>
                <a:lnTo>
                  <a:pt x="92" y="128"/>
                </a:lnTo>
                <a:close/>
                <a:moveTo>
                  <a:pt x="78" y="130"/>
                </a:moveTo>
                <a:cubicBezTo>
                  <a:pt x="78" y="128"/>
                  <a:pt x="78" y="128"/>
                  <a:pt x="78" y="128"/>
                </a:cubicBezTo>
                <a:cubicBezTo>
                  <a:pt x="71" y="128"/>
                  <a:pt x="71" y="128"/>
                  <a:pt x="71" y="128"/>
                </a:cubicBezTo>
                <a:cubicBezTo>
                  <a:pt x="71" y="130"/>
                  <a:pt x="71" y="130"/>
                  <a:pt x="71" y="130"/>
                </a:cubicBezTo>
                <a:lnTo>
                  <a:pt x="78" y="130"/>
                </a:lnTo>
                <a:close/>
                <a:moveTo>
                  <a:pt x="82" y="130"/>
                </a:moveTo>
                <a:cubicBezTo>
                  <a:pt x="89" y="130"/>
                  <a:pt x="89" y="130"/>
                  <a:pt x="89" y="130"/>
                </a:cubicBezTo>
                <a:cubicBezTo>
                  <a:pt x="89" y="128"/>
                  <a:pt x="89" y="128"/>
                  <a:pt x="89" y="128"/>
                </a:cubicBezTo>
                <a:cubicBezTo>
                  <a:pt x="82" y="128"/>
                  <a:pt x="82" y="128"/>
                  <a:pt x="82" y="128"/>
                </a:cubicBezTo>
                <a:lnTo>
                  <a:pt x="82" y="130"/>
                </a:lnTo>
                <a:close/>
                <a:moveTo>
                  <a:pt x="11" y="79"/>
                </a:moveTo>
                <a:cubicBezTo>
                  <a:pt x="13" y="79"/>
                  <a:pt x="13" y="79"/>
                  <a:pt x="13" y="79"/>
                </a:cubicBezTo>
                <a:cubicBezTo>
                  <a:pt x="13" y="72"/>
                  <a:pt x="13" y="72"/>
                  <a:pt x="13" y="72"/>
                </a:cubicBezTo>
                <a:cubicBezTo>
                  <a:pt x="11" y="72"/>
                  <a:pt x="11" y="72"/>
                  <a:pt x="11" y="72"/>
                </a:cubicBezTo>
                <a:lnTo>
                  <a:pt x="11" y="79"/>
                </a:lnTo>
                <a:close/>
                <a:moveTo>
                  <a:pt x="101" y="124"/>
                </a:moveTo>
                <a:cubicBezTo>
                  <a:pt x="101" y="125"/>
                  <a:pt x="101" y="125"/>
                  <a:pt x="100" y="126"/>
                </a:cubicBezTo>
                <a:cubicBezTo>
                  <a:pt x="102" y="127"/>
                  <a:pt x="102" y="127"/>
                  <a:pt x="102" y="127"/>
                </a:cubicBezTo>
                <a:cubicBezTo>
                  <a:pt x="103" y="126"/>
                  <a:pt x="103" y="125"/>
                  <a:pt x="103" y="124"/>
                </a:cubicBezTo>
                <a:cubicBezTo>
                  <a:pt x="103" y="119"/>
                  <a:pt x="103" y="119"/>
                  <a:pt x="103" y="119"/>
                </a:cubicBezTo>
                <a:cubicBezTo>
                  <a:pt x="101" y="119"/>
                  <a:pt x="101" y="119"/>
                  <a:pt x="101" y="119"/>
                </a:cubicBezTo>
                <a:lnTo>
                  <a:pt x="101" y="124"/>
                </a:lnTo>
                <a:close/>
                <a:moveTo>
                  <a:pt x="64" y="59"/>
                </a:moveTo>
                <a:cubicBezTo>
                  <a:pt x="57" y="59"/>
                  <a:pt x="57" y="59"/>
                  <a:pt x="57" y="59"/>
                </a:cubicBezTo>
                <a:cubicBezTo>
                  <a:pt x="57" y="61"/>
                  <a:pt x="57" y="61"/>
                  <a:pt x="57" y="61"/>
                </a:cubicBezTo>
                <a:cubicBezTo>
                  <a:pt x="64" y="61"/>
                  <a:pt x="64" y="61"/>
                  <a:pt x="64" y="61"/>
                </a:cubicBezTo>
                <a:lnTo>
                  <a:pt x="64" y="59"/>
                </a:lnTo>
                <a:close/>
                <a:moveTo>
                  <a:pt x="85" y="59"/>
                </a:moveTo>
                <a:cubicBezTo>
                  <a:pt x="78" y="59"/>
                  <a:pt x="78" y="59"/>
                  <a:pt x="78" y="59"/>
                </a:cubicBezTo>
                <a:cubicBezTo>
                  <a:pt x="78" y="61"/>
                  <a:pt x="78" y="61"/>
                  <a:pt x="78" y="61"/>
                </a:cubicBezTo>
                <a:cubicBezTo>
                  <a:pt x="85" y="61"/>
                  <a:pt x="85" y="61"/>
                  <a:pt x="85" y="61"/>
                </a:cubicBezTo>
                <a:lnTo>
                  <a:pt x="85" y="59"/>
                </a:lnTo>
                <a:close/>
                <a:moveTo>
                  <a:pt x="68" y="128"/>
                </a:moveTo>
                <a:cubicBezTo>
                  <a:pt x="61" y="128"/>
                  <a:pt x="61" y="128"/>
                  <a:pt x="61" y="128"/>
                </a:cubicBezTo>
                <a:cubicBezTo>
                  <a:pt x="61" y="130"/>
                  <a:pt x="61" y="130"/>
                  <a:pt x="61" y="130"/>
                </a:cubicBezTo>
                <a:cubicBezTo>
                  <a:pt x="68" y="130"/>
                  <a:pt x="68" y="130"/>
                  <a:pt x="68" y="130"/>
                </a:cubicBezTo>
                <a:lnTo>
                  <a:pt x="68" y="128"/>
                </a:lnTo>
                <a:close/>
                <a:moveTo>
                  <a:pt x="75" y="59"/>
                </a:moveTo>
                <a:cubicBezTo>
                  <a:pt x="67" y="59"/>
                  <a:pt x="67" y="59"/>
                  <a:pt x="67" y="59"/>
                </a:cubicBezTo>
                <a:cubicBezTo>
                  <a:pt x="67" y="61"/>
                  <a:pt x="67" y="61"/>
                  <a:pt x="67" y="61"/>
                </a:cubicBezTo>
                <a:cubicBezTo>
                  <a:pt x="75" y="61"/>
                  <a:pt x="75" y="61"/>
                  <a:pt x="75" y="61"/>
                </a:cubicBezTo>
                <a:lnTo>
                  <a:pt x="75" y="59"/>
                </a:lnTo>
                <a:close/>
                <a:moveTo>
                  <a:pt x="101" y="76"/>
                </a:moveTo>
                <a:cubicBezTo>
                  <a:pt x="103" y="76"/>
                  <a:pt x="103" y="76"/>
                  <a:pt x="103" y="76"/>
                </a:cubicBezTo>
                <a:cubicBezTo>
                  <a:pt x="103" y="69"/>
                  <a:pt x="103" y="69"/>
                  <a:pt x="103" y="69"/>
                </a:cubicBezTo>
                <a:cubicBezTo>
                  <a:pt x="101" y="69"/>
                  <a:pt x="101" y="69"/>
                  <a:pt x="101" y="69"/>
                </a:cubicBezTo>
                <a:lnTo>
                  <a:pt x="101" y="76"/>
                </a:lnTo>
                <a:close/>
                <a:moveTo>
                  <a:pt x="88" y="59"/>
                </a:moveTo>
                <a:cubicBezTo>
                  <a:pt x="88" y="61"/>
                  <a:pt x="88" y="61"/>
                  <a:pt x="88" y="61"/>
                </a:cubicBezTo>
                <a:cubicBezTo>
                  <a:pt x="95" y="61"/>
                  <a:pt x="95" y="61"/>
                  <a:pt x="95" y="61"/>
                </a:cubicBezTo>
                <a:cubicBezTo>
                  <a:pt x="95" y="59"/>
                  <a:pt x="95" y="59"/>
                  <a:pt x="95" y="59"/>
                </a:cubicBezTo>
                <a:lnTo>
                  <a:pt x="88" y="59"/>
                </a:lnTo>
                <a:close/>
                <a:moveTo>
                  <a:pt x="103" y="65"/>
                </a:moveTo>
                <a:cubicBezTo>
                  <a:pt x="103" y="62"/>
                  <a:pt x="101" y="60"/>
                  <a:pt x="98" y="59"/>
                </a:cubicBezTo>
                <a:cubicBezTo>
                  <a:pt x="98" y="61"/>
                  <a:pt x="98" y="61"/>
                  <a:pt x="98" y="61"/>
                </a:cubicBezTo>
                <a:cubicBezTo>
                  <a:pt x="100" y="62"/>
                  <a:pt x="101" y="63"/>
                  <a:pt x="101" y="65"/>
                </a:cubicBezTo>
                <a:cubicBezTo>
                  <a:pt x="101" y="65"/>
                  <a:pt x="101" y="65"/>
                  <a:pt x="101" y="65"/>
                </a:cubicBezTo>
                <a:cubicBezTo>
                  <a:pt x="103" y="65"/>
                  <a:pt x="103" y="65"/>
                  <a:pt x="103" y="65"/>
                </a:cubicBezTo>
                <a:close/>
                <a:moveTo>
                  <a:pt x="23" y="61"/>
                </a:moveTo>
                <a:cubicBezTo>
                  <a:pt x="23" y="59"/>
                  <a:pt x="23" y="59"/>
                  <a:pt x="23" y="59"/>
                </a:cubicBezTo>
                <a:cubicBezTo>
                  <a:pt x="18" y="59"/>
                  <a:pt x="18" y="59"/>
                  <a:pt x="18" y="59"/>
                </a:cubicBezTo>
                <a:cubicBezTo>
                  <a:pt x="17" y="59"/>
                  <a:pt x="16" y="59"/>
                  <a:pt x="15" y="59"/>
                </a:cubicBezTo>
                <a:cubicBezTo>
                  <a:pt x="16" y="61"/>
                  <a:pt x="16" y="61"/>
                  <a:pt x="16" y="61"/>
                </a:cubicBezTo>
                <a:cubicBezTo>
                  <a:pt x="17" y="61"/>
                  <a:pt x="17" y="61"/>
                  <a:pt x="18" y="61"/>
                </a:cubicBezTo>
                <a:lnTo>
                  <a:pt x="23" y="61"/>
                </a:lnTo>
                <a:close/>
                <a:moveTo>
                  <a:pt x="33" y="59"/>
                </a:moveTo>
                <a:cubicBezTo>
                  <a:pt x="26" y="59"/>
                  <a:pt x="26" y="59"/>
                  <a:pt x="26" y="59"/>
                </a:cubicBezTo>
                <a:cubicBezTo>
                  <a:pt x="26" y="61"/>
                  <a:pt x="26" y="61"/>
                  <a:pt x="26" y="61"/>
                </a:cubicBezTo>
                <a:cubicBezTo>
                  <a:pt x="33" y="61"/>
                  <a:pt x="33" y="61"/>
                  <a:pt x="33" y="61"/>
                </a:cubicBezTo>
                <a:lnTo>
                  <a:pt x="33" y="59"/>
                </a:lnTo>
                <a:close/>
                <a:moveTo>
                  <a:pt x="27" y="128"/>
                </a:moveTo>
                <a:cubicBezTo>
                  <a:pt x="20" y="128"/>
                  <a:pt x="20" y="128"/>
                  <a:pt x="20" y="128"/>
                </a:cubicBezTo>
                <a:cubicBezTo>
                  <a:pt x="20" y="130"/>
                  <a:pt x="20" y="130"/>
                  <a:pt x="20" y="130"/>
                </a:cubicBezTo>
                <a:cubicBezTo>
                  <a:pt x="27" y="130"/>
                  <a:pt x="27" y="130"/>
                  <a:pt x="27" y="130"/>
                </a:cubicBezTo>
                <a:lnTo>
                  <a:pt x="27" y="128"/>
                </a:lnTo>
                <a:close/>
                <a:moveTo>
                  <a:pt x="37" y="128"/>
                </a:moveTo>
                <a:cubicBezTo>
                  <a:pt x="30" y="128"/>
                  <a:pt x="30" y="128"/>
                  <a:pt x="30" y="128"/>
                </a:cubicBezTo>
                <a:cubicBezTo>
                  <a:pt x="30" y="130"/>
                  <a:pt x="30" y="130"/>
                  <a:pt x="30" y="130"/>
                </a:cubicBezTo>
                <a:cubicBezTo>
                  <a:pt x="37" y="130"/>
                  <a:pt x="37" y="130"/>
                  <a:pt x="37" y="130"/>
                </a:cubicBezTo>
                <a:lnTo>
                  <a:pt x="37" y="128"/>
                </a:lnTo>
                <a:close/>
                <a:moveTo>
                  <a:pt x="44" y="59"/>
                </a:moveTo>
                <a:cubicBezTo>
                  <a:pt x="36" y="59"/>
                  <a:pt x="36" y="59"/>
                  <a:pt x="36" y="59"/>
                </a:cubicBezTo>
                <a:cubicBezTo>
                  <a:pt x="36" y="61"/>
                  <a:pt x="36" y="61"/>
                  <a:pt x="36" y="61"/>
                </a:cubicBezTo>
                <a:cubicBezTo>
                  <a:pt x="44" y="61"/>
                  <a:pt x="44" y="61"/>
                  <a:pt x="44" y="61"/>
                </a:cubicBezTo>
                <a:lnTo>
                  <a:pt x="44" y="59"/>
                </a:lnTo>
                <a:close/>
                <a:moveTo>
                  <a:pt x="54" y="59"/>
                </a:moveTo>
                <a:cubicBezTo>
                  <a:pt x="47" y="59"/>
                  <a:pt x="47" y="59"/>
                  <a:pt x="47" y="59"/>
                </a:cubicBezTo>
                <a:cubicBezTo>
                  <a:pt x="47" y="61"/>
                  <a:pt x="47" y="61"/>
                  <a:pt x="47" y="61"/>
                </a:cubicBezTo>
                <a:cubicBezTo>
                  <a:pt x="54" y="61"/>
                  <a:pt x="54" y="61"/>
                  <a:pt x="54" y="61"/>
                </a:cubicBezTo>
                <a:lnTo>
                  <a:pt x="54" y="59"/>
                </a:lnTo>
                <a:close/>
                <a:moveTo>
                  <a:pt x="47" y="128"/>
                </a:moveTo>
                <a:cubicBezTo>
                  <a:pt x="40" y="128"/>
                  <a:pt x="40" y="128"/>
                  <a:pt x="40" y="128"/>
                </a:cubicBezTo>
                <a:cubicBezTo>
                  <a:pt x="40" y="130"/>
                  <a:pt x="40" y="130"/>
                  <a:pt x="40" y="130"/>
                </a:cubicBezTo>
                <a:cubicBezTo>
                  <a:pt x="47" y="130"/>
                  <a:pt x="47" y="130"/>
                  <a:pt x="47" y="130"/>
                </a:cubicBezTo>
                <a:lnTo>
                  <a:pt x="47" y="128"/>
                </a:lnTo>
                <a:close/>
                <a:moveTo>
                  <a:pt x="58" y="128"/>
                </a:moveTo>
                <a:cubicBezTo>
                  <a:pt x="51" y="128"/>
                  <a:pt x="51" y="128"/>
                  <a:pt x="51" y="128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58" y="130"/>
                  <a:pt x="58" y="130"/>
                  <a:pt x="58" y="130"/>
                </a:cubicBezTo>
                <a:lnTo>
                  <a:pt x="58" y="128"/>
                </a:lnTo>
                <a:close/>
                <a:moveTo>
                  <a:pt x="84" y="88"/>
                </a:moveTo>
                <a:cubicBezTo>
                  <a:pt x="81" y="88"/>
                  <a:pt x="78" y="91"/>
                  <a:pt x="78" y="94"/>
                </a:cubicBezTo>
                <a:cubicBezTo>
                  <a:pt x="78" y="98"/>
                  <a:pt x="81" y="100"/>
                  <a:pt x="84" y="100"/>
                </a:cubicBezTo>
                <a:cubicBezTo>
                  <a:pt x="88" y="100"/>
                  <a:pt x="91" y="98"/>
                  <a:pt x="91" y="94"/>
                </a:cubicBezTo>
                <a:cubicBezTo>
                  <a:pt x="91" y="91"/>
                  <a:pt x="88" y="88"/>
                  <a:pt x="84" y="88"/>
                </a:cubicBezTo>
                <a:close/>
              </a:path>
            </a:pathLst>
          </a:custGeom>
          <a:solidFill>
            <a:srgbClr val="FEFAB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41" name="Freeform 30"/>
          <p:cNvSpPr>
            <a:spLocks noEditPoints="1"/>
          </p:cNvSpPr>
          <p:nvPr/>
        </p:nvSpPr>
        <p:spPr bwMode="auto">
          <a:xfrm>
            <a:off x="10861014" y="2642756"/>
            <a:ext cx="254092" cy="185002"/>
          </a:xfrm>
          <a:custGeom>
            <a:avLst/>
            <a:gdLst>
              <a:gd name="T0" fmla="*/ 9 w 140"/>
              <a:gd name="T1" fmla="*/ 0 h 102"/>
              <a:gd name="T2" fmla="*/ 0 w 140"/>
              <a:gd name="T3" fmla="*/ 93 h 102"/>
              <a:gd name="T4" fmla="*/ 131 w 140"/>
              <a:gd name="T5" fmla="*/ 102 h 102"/>
              <a:gd name="T6" fmla="*/ 140 w 140"/>
              <a:gd name="T7" fmla="*/ 9 h 102"/>
              <a:gd name="T8" fmla="*/ 136 w 140"/>
              <a:gd name="T9" fmla="*/ 93 h 102"/>
              <a:gd name="T10" fmla="*/ 9 w 140"/>
              <a:gd name="T11" fmla="*/ 98 h 102"/>
              <a:gd name="T12" fmla="*/ 4 w 140"/>
              <a:gd name="T13" fmla="*/ 9 h 102"/>
              <a:gd name="T14" fmla="*/ 131 w 140"/>
              <a:gd name="T15" fmla="*/ 4 h 102"/>
              <a:gd name="T16" fmla="*/ 136 w 140"/>
              <a:gd name="T17" fmla="*/ 93 h 102"/>
              <a:gd name="T18" fmla="*/ 129 w 140"/>
              <a:gd name="T19" fmla="*/ 11 h 102"/>
              <a:gd name="T20" fmla="*/ 11 w 140"/>
              <a:gd name="T21" fmla="*/ 32 h 102"/>
              <a:gd name="T22" fmla="*/ 11 w 140"/>
              <a:gd name="T23" fmla="*/ 70 h 102"/>
              <a:gd name="T24" fmla="*/ 129 w 140"/>
              <a:gd name="T25" fmla="*/ 91 h 102"/>
              <a:gd name="T26" fmla="*/ 11 w 140"/>
              <a:gd name="T27" fmla="*/ 70 h 102"/>
              <a:gd name="T28" fmla="*/ 51 w 140"/>
              <a:gd name="T29" fmla="*/ 65 h 102"/>
              <a:gd name="T30" fmla="*/ 62 w 140"/>
              <a:gd name="T31" fmla="*/ 37 h 102"/>
              <a:gd name="T32" fmla="*/ 49 w 140"/>
              <a:gd name="T33" fmla="*/ 37 h 102"/>
              <a:gd name="T34" fmla="*/ 39 w 140"/>
              <a:gd name="T35" fmla="*/ 65 h 102"/>
              <a:gd name="T36" fmla="*/ 28 w 140"/>
              <a:gd name="T37" fmla="*/ 37 h 102"/>
              <a:gd name="T38" fmla="*/ 38 w 140"/>
              <a:gd name="T39" fmla="*/ 58 h 102"/>
              <a:gd name="T40" fmla="*/ 95 w 140"/>
              <a:gd name="T41" fmla="*/ 59 h 102"/>
              <a:gd name="T42" fmla="*/ 106 w 140"/>
              <a:gd name="T43" fmla="*/ 65 h 102"/>
              <a:gd name="T44" fmla="*/ 107 w 140"/>
              <a:gd name="T45" fmla="*/ 37 h 102"/>
              <a:gd name="T46" fmla="*/ 86 w 140"/>
              <a:gd name="T47" fmla="*/ 65 h 102"/>
              <a:gd name="T48" fmla="*/ 95 w 140"/>
              <a:gd name="T49" fmla="*/ 59 h 102"/>
              <a:gd name="T50" fmla="*/ 105 w 140"/>
              <a:gd name="T51" fmla="*/ 54 h 102"/>
              <a:gd name="T52" fmla="*/ 103 w 140"/>
              <a:gd name="T53" fmla="*/ 43 h 102"/>
              <a:gd name="T54" fmla="*/ 79 w 140"/>
              <a:gd name="T55" fmla="*/ 57 h 102"/>
              <a:gd name="T56" fmla="*/ 74 w 140"/>
              <a:gd name="T57" fmla="*/ 53 h 102"/>
              <a:gd name="T58" fmla="*/ 67 w 140"/>
              <a:gd name="T59" fmla="*/ 48 h 102"/>
              <a:gd name="T60" fmla="*/ 69 w 140"/>
              <a:gd name="T61" fmla="*/ 39 h 102"/>
              <a:gd name="T62" fmla="*/ 83 w 140"/>
              <a:gd name="T63" fmla="*/ 39 h 102"/>
              <a:gd name="T64" fmla="*/ 81 w 140"/>
              <a:gd name="T65" fmla="*/ 45 h 102"/>
              <a:gd name="T66" fmla="*/ 76 w 140"/>
              <a:gd name="T67" fmla="*/ 41 h 102"/>
              <a:gd name="T68" fmla="*/ 72 w 140"/>
              <a:gd name="T69" fmla="*/ 44 h 102"/>
              <a:gd name="T70" fmla="*/ 77 w 140"/>
              <a:gd name="T71" fmla="*/ 48 h 102"/>
              <a:gd name="T72" fmla="*/ 84 w 140"/>
              <a:gd name="T73" fmla="*/ 56 h 102"/>
              <a:gd name="T74" fmla="*/ 74 w 140"/>
              <a:gd name="T75" fmla="*/ 65 h 102"/>
              <a:gd name="T76" fmla="*/ 64 w 140"/>
              <a:gd name="T77" fmla="*/ 61 h 102"/>
              <a:gd name="T78" fmla="*/ 68 w 140"/>
              <a:gd name="T79" fmla="*/ 56 h 102"/>
              <a:gd name="T80" fmla="*/ 74 w 140"/>
              <a:gd name="T81" fmla="*/ 6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40" h="102">
                <a:moveTo>
                  <a:pt x="131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98"/>
                  <a:pt x="4" y="102"/>
                  <a:pt x="9" y="102"/>
                </a:cubicBezTo>
                <a:cubicBezTo>
                  <a:pt x="131" y="102"/>
                  <a:pt x="131" y="102"/>
                  <a:pt x="131" y="102"/>
                </a:cubicBezTo>
                <a:cubicBezTo>
                  <a:pt x="136" y="102"/>
                  <a:pt x="140" y="98"/>
                  <a:pt x="140" y="93"/>
                </a:cubicBezTo>
                <a:cubicBezTo>
                  <a:pt x="140" y="9"/>
                  <a:pt x="140" y="9"/>
                  <a:pt x="140" y="9"/>
                </a:cubicBezTo>
                <a:cubicBezTo>
                  <a:pt x="140" y="4"/>
                  <a:pt x="136" y="0"/>
                  <a:pt x="131" y="0"/>
                </a:cubicBezTo>
                <a:close/>
                <a:moveTo>
                  <a:pt x="136" y="93"/>
                </a:moveTo>
                <a:cubicBezTo>
                  <a:pt x="136" y="96"/>
                  <a:pt x="134" y="98"/>
                  <a:pt x="131" y="98"/>
                </a:cubicBezTo>
                <a:cubicBezTo>
                  <a:pt x="9" y="98"/>
                  <a:pt x="9" y="98"/>
                  <a:pt x="9" y="98"/>
                </a:cubicBezTo>
                <a:cubicBezTo>
                  <a:pt x="6" y="98"/>
                  <a:pt x="4" y="96"/>
                  <a:pt x="4" y="93"/>
                </a:cubicBezTo>
                <a:cubicBezTo>
                  <a:pt x="4" y="9"/>
                  <a:pt x="4" y="9"/>
                  <a:pt x="4" y="9"/>
                </a:cubicBezTo>
                <a:cubicBezTo>
                  <a:pt x="4" y="6"/>
                  <a:pt x="6" y="4"/>
                  <a:pt x="9" y="4"/>
                </a:cubicBezTo>
                <a:cubicBezTo>
                  <a:pt x="131" y="4"/>
                  <a:pt x="131" y="4"/>
                  <a:pt x="131" y="4"/>
                </a:cubicBezTo>
                <a:cubicBezTo>
                  <a:pt x="134" y="4"/>
                  <a:pt x="136" y="6"/>
                  <a:pt x="136" y="9"/>
                </a:cubicBezTo>
                <a:lnTo>
                  <a:pt x="136" y="93"/>
                </a:lnTo>
                <a:close/>
                <a:moveTo>
                  <a:pt x="11" y="11"/>
                </a:moveTo>
                <a:cubicBezTo>
                  <a:pt x="129" y="11"/>
                  <a:pt x="129" y="11"/>
                  <a:pt x="129" y="11"/>
                </a:cubicBezTo>
                <a:cubicBezTo>
                  <a:pt x="129" y="32"/>
                  <a:pt x="129" y="32"/>
                  <a:pt x="129" y="32"/>
                </a:cubicBezTo>
                <a:cubicBezTo>
                  <a:pt x="11" y="32"/>
                  <a:pt x="11" y="32"/>
                  <a:pt x="11" y="32"/>
                </a:cubicBezTo>
                <a:lnTo>
                  <a:pt x="11" y="11"/>
                </a:lnTo>
                <a:close/>
                <a:moveTo>
                  <a:pt x="11" y="70"/>
                </a:moveTo>
                <a:cubicBezTo>
                  <a:pt x="129" y="70"/>
                  <a:pt x="129" y="70"/>
                  <a:pt x="129" y="70"/>
                </a:cubicBezTo>
                <a:cubicBezTo>
                  <a:pt x="129" y="91"/>
                  <a:pt x="129" y="91"/>
                  <a:pt x="129" y="91"/>
                </a:cubicBezTo>
                <a:cubicBezTo>
                  <a:pt x="11" y="91"/>
                  <a:pt x="11" y="91"/>
                  <a:pt x="11" y="91"/>
                </a:cubicBezTo>
                <a:lnTo>
                  <a:pt x="11" y="70"/>
                </a:lnTo>
                <a:close/>
                <a:moveTo>
                  <a:pt x="57" y="65"/>
                </a:moveTo>
                <a:cubicBezTo>
                  <a:pt x="51" y="65"/>
                  <a:pt x="51" y="65"/>
                  <a:pt x="51" y="65"/>
                </a:cubicBezTo>
                <a:cubicBezTo>
                  <a:pt x="57" y="37"/>
                  <a:pt x="57" y="37"/>
                  <a:pt x="57" y="37"/>
                </a:cubicBezTo>
                <a:cubicBezTo>
                  <a:pt x="62" y="37"/>
                  <a:pt x="62" y="37"/>
                  <a:pt x="62" y="37"/>
                </a:cubicBezTo>
                <a:lnTo>
                  <a:pt x="57" y="65"/>
                </a:lnTo>
                <a:close/>
                <a:moveTo>
                  <a:pt x="49" y="37"/>
                </a:moveTo>
                <a:cubicBezTo>
                  <a:pt x="55" y="37"/>
                  <a:pt x="55" y="37"/>
                  <a:pt x="55" y="37"/>
                </a:cubicBezTo>
                <a:cubicBezTo>
                  <a:pt x="39" y="65"/>
                  <a:pt x="39" y="65"/>
                  <a:pt x="39" y="65"/>
                </a:cubicBezTo>
                <a:cubicBezTo>
                  <a:pt x="33" y="65"/>
                  <a:pt x="33" y="65"/>
                  <a:pt x="33" y="65"/>
                </a:cubicBezTo>
                <a:cubicBezTo>
                  <a:pt x="28" y="37"/>
                  <a:pt x="28" y="37"/>
                  <a:pt x="28" y="37"/>
                </a:cubicBezTo>
                <a:cubicBezTo>
                  <a:pt x="34" y="37"/>
                  <a:pt x="34" y="37"/>
                  <a:pt x="34" y="37"/>
                </a:cubicBezTo>
                <a:cubicBezTo>
                  <a:pt x="38" y="58"/>
                  <a:pt x="38" y="58"/>
                  <a:pt x="38" y="58"/>
                </a:cubicBezTo>
                <a:lnTo>
                  <a:pt x="49" y="37"/>
                </a:lnTo>
                <a:close/>
                <a:moveTo>
                  <a:pt x="95" y="59"/>
                </a:moveTo>
                <a:cubicBezTo>
                  <a:pt x="106" y="59"/>
                  <a:pt x="106" y="59"/>
                  <a:pt x="106" y="59"/>
                </a:cubicBezTo>
                <a:cubicBezTo>
                  <a:pt x="106" y="65"/>
                  <a:pt x="106" y="65"/>
                  <a:pt x="106" y="65"/>
                </a:cubicBezTo>
                <a:cubicBezTo>
                  <a:pt x="112" y="65"/>
                  <a:pt x="112" y="65"/>
                  <a:pt x="112" y="65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1" y="37"/>
                  <a:pt x="101" y="37"/>
                  <a:pt x="101" y="37"/>
                </a:cubicBezTo>
                <a:cubicBezTo>
                  <a:pt x="86" y="65"/>
                  <a:pt x="86" y="65"/>
                  <a:pt x="86" y="65"/>
                </a:cubicBezTo>
                <a:cubicBezTo>
                  <a:pt x="91" y="65"/>
                  <a:pt x="91" y="65"/>
                  <a:pt x="91" y="65"/>
                </a:cubicBezTo>
                <a:lnTo>
                  <a:pt x="95" y="59"/>
                </a:lnTo>
                <a:close/>
                <a:moveTo>
                  <a:pt x="103" y="43"/>
                </a:moveTo>
                <a:cubicBezTo>
                  <a:pt x="105" y="54"/>
                  <a:pt x="105" y="54"/>
                  <a:pt x="105" y="54"/>
                </a:cubicBezTo>
                <a:cubicBezTo>
                  <a:pt x="97" y="54"/>
                  <a:pt x="97" y="54"/>
                  <a:pt x="97" y="54"/>
                </a:cubicBezTo>
                <a:lnTo>
                  <a:pt x="103" y="43"/>
                </a:lnTo>
                <a:close/>
                <a:moveTo>
                  <a:pt x="78" y="59"/>
                </a:moveTo>
                <a:cubicBezTo>
                  <a:pt x="78" y="59"/>
                  <a:pt x="79" y="58"/>
                  <a:pt x="79" y="57"/>
                </a:cubicBezTo>
                <a:cubicBezTo>
                  <a:pt x="79" y="56"/>
                  <a:pt x="79" y="56"/>
                  <a:pt x="78" y="55"/>
                </a:cubicBezTo>
                <a:cubicBezTo>
                  <a:pt x="77" y="55"/>
                  <a:pt x="76" y="54"/>
                  <a:pt x="74" y="53"/>
                </a:cubicBezTo>
                <a:cubicBezTo>
                  <a:pt x="72" y="52"/>
                  <a:pt x="70" y="51"/>
                  <a:pt x="69" y="51"/>
                </a:cubicBezTo>
                <a:cubicBezTo>
                  <a:pt x="68" y="50"/>
                  <a:pt x="68" y="49"/>
                  <a:pt x="67" y="48"/>
                </a:cubicBezTo>
                <a:cubicBezTo>
                  <a:pt x="66" y="47"/>
                  <a:pt x="66" y="46"/>
                  <a:pt x="66" y="45"/>
                </a:cubicBezTo>
                <a:cubicBezTo>
                  <a:pt x="66" y="43"/>
                  <a:pt x="67" y="41"/>
                  <a:pt x="69" y="39"/>
                </a:cubicBezTo>
                <a:cubicBezTo>
                  <a:pt x="70" y="38"/>
                  <a:pt x="73" y="37"/>
                  <a:pt x="76" y="37"/>
                </a:cubicBezTo>
                <a:cubicBezTo>
                  <a:pt x="79" y="37"/>
                  <a:pt x="82" y="38"/>
                  <a:pt x="83" y="39"/>
                </a:cubicBezTo>
                <a:cubicBezTo>
                  <a:pt x="85" y="41"/>
                  <a:pt x="86" y="43"/>
                  <a:pt x="86" y="45"/>
                </a:cubicBezTo>
                <a:cubicBezTo>
                  <a:pt x="81" y="45"/>
                  <a:pt x="81" y="45"/>
                  <a:pt x="81" y="45"/>
                </a:cubicBezTo>
                <a:cubicBezTo>
                  <a:pt x="81" y="44"/>
                  <a:pt x="80" y="43"/>
                  <a:pt x="79" y="42"/>
                </a:cubicBezTo>
                <a:cubicBezTo>
                  <a:pt x="79" y="42"/>
                  <a:pt x="77" y="41"/>
                  <a:pt x="76" y="41"/>
                </a:cubicBezTo>
                <a:cubicBezTo>
                  <a:pt x="74" y="41"/>
                  <a:pt x="73" y="42"/>
                  <a:pt x="73" y="42"/>
                </a:cubicBezTo>
                <a:cubicBezTo>
                  <a:pt x="72" y="43"/>
                  <a:pt x="72" y="43"/>
                  <a:pt x="72" y="44"/>
                </a:cubicBezTo>
                <a:cubicBezTo>
                  <a:pt x="72" y="45"/>
                  <a:pt x="72" y="46"/>
                  <a:pt x="72" y="46"/>
                </a:cubicBezTo>
                <a:cubicBezTo>
                  <a:pt x="73" y="47"/>
                  <a:pt x="74" y="47"/>
                  <a:pt x="77" y="48"/>
                </a:cubicBezTo>
                <a:cubicBezTo>
                  <a:pt x="80" y="50"/>
                  <a:pt x="82" y="51"/>
                  <a:pt x="83" y="52"/>
                </a:cubicBezTo>
                <a:cubicBezTo>
                  <a:pt x="84" y="53"/>
                  <a:pt x="84" y="54"/>
                  <a:pt x="84" y="56"/>
                </a:cubicBezTo>
                <a:cubicBezTo>
                  <a:pt x="84" y="59"/>
                  <a:pt x="84" y="61"/>
                  <a:pt x="82" y="63"/>
                </a:cubicBezTo>
                <a:cubicBezTo>
                  <a:pt x="80" y="64"/>
                  <a:pt x="77" y="65"/>
                  <a:pt x="74" y="65"/>
                </a:cubicBezTo>
                <a:cubicBezTo>
                  <a:pt x="71" y="65"/>
                  <a:pt x="69" y="65"/>
                  <a:pt x="67" y="64"/>
                </a:cubicBezTo>
                <a:cubicBezTo>
                  <a:pt x="66" y="63"/>
                  <a:pt x="64" y="62"/>
                  <a:pt x="64" y="61"/>
                </a:cubicBezTo>
                <a:cubicBezTo>
                  <a:pt x="63" y="59"/>
                  <a:pt x="63" y="58"/>
                  <a:pt x="63" y="56"/>
                </a:cubicBezTo>
                <a:cubicBezTo>
                  <a:pt x="68" y="56"/>
                  <a:pt x="68" y="56"/>
                  <a:pt x="68" y="56"/>
                </a:cubicBezTo>
                <a:cubicBezTo>
                  <a:pt x="68" y="57"/>
                  <a:pt x="69" y="58"/>
                  <a:pt x="69" y="59"/>
                </a:cubicBezTo>
                <a:cubicBezTo>
                  <a:pt x="70" y="60"/>
                  <a:pt x="71" y="60"/>
                  <a:pt x="74" y="60"/>
                </a:cubicBezTo>
                <a:cubicBezTo>
                  <a:pt x="75" y="60"/>
                  <a:pt x="77" y="60"/>
                  <a:pt x="78" y="59"/>
                </a:cubicBezTo>
                <a:close/>
              </a:path>
            </a:pathLst>
          </a:custGeom>
          <a:solidFill>
            <a:srgbClr val="FEFAB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58556" y="2487651"/>
            <a:ext cx="29551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45" name="TextBox 42"/>
          <p:cNvSpPr txBox="1"/>
          <p:nvPr/>
        </p:nvSpPr>
        <p:spPr>
          <a:xfrm>
            <a:off x="1558557" y="3741029"/>
            <a:ext cx="235472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46" name="TextBox 43"/>
          <p:cNvSpPr txBox="1"/>
          <p:nvPr/>
        </p:nvSpPr>
        <p:spPr>
          <a:xfrm>
            <a:off x="1558556" y="4904744"/>
            <a:ext cx="203652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47" name="TextBox 44"/>
          <p:cNvSpPr txBox="1"/>
          <p:nvPr/>
        </p:nvSpPr>
        <p:spPr>
          <a:xfrm>
            <a:off x="7782185" y="2487651"/>
            <a:ext cx="28368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48" name="TextBox 45"/>
          <p:cNvSpPr txBox="1"/>
          <p:nvPr/>
        </p:nvSpPr>
        <p:spPr>
          <a:xfrm>
            <a:off x="8247628" y="3741029"/>
            <a:ext cx="237141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49" name="TextBox 46"/>
          <p:cNvSpPr txBox="1"/>
          <p:nvPr/>
        </p:nvSpPr>
        <p:spPr>
          <a:xfrm>
            <a:off x="8568089" y="4904744"/>
            <a:ext cx="205095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</p:spTree>
    <p:extLst>
      <p:ext uri="{BB962C8B-B14F-4D97-AF65-F5344CB8AC3E}">
        <p14:creationId xmlns:p14="http://schemas.microsoft.com/office/powerpoint/2010/main" val="6417929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/>
      <p:bldP spid="45" grpId="0"/>
      <p:bldP spid="46" grpId="0"/>
      <p:bldP spid="47" grpId="0"/>
      <p:bldP spid="48" grpId="0"/>
      <p:bldP spid="4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70671" y="1406771"/>
            <a:ext cx="647115" cy="956603"/>
          </a:xfrm>
          <a:prstGeom prst="rect">
            <a:avLst/>
          </a:prstGeom>
          <a:solidFill>
            <a:srgbClr val="124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970671" y="2363374"/>
            <a:ext cx="647115" cy="956603"/>
          </a:xfrm>
          <a:prstGeom prst="rect">
            <a:avLst/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2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4" y="216169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8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3" y="372958"/>
            <a:ext cx="105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201X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89" y="249847"/>
            <a:ext cx="4515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请在此输入标题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1280804" y="1928126"/>
            <a:ext cx="4594901" cy="1775012"/>
          </a:xfrm>
          <a:prstGeom prst="rightArrow">
            <a:avLst>
              <a:gd name="adj1" fmla="val 81481"/>
              <a:gd name="adj2" fmla="val 50000"/>
            </a:avLst>
          </a:prstGeom>
          <a:solidFill>
            <a:srgbClr val="12406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2" name="左箭头 11"/>
          <p:cNvSpPr/>
          <p:nvPr/>
        </p:nvSpPr>
        <p:spPr>
          <a:xfrm>
            <a:off x="6176919" y="3247515"/>
            <a:ext cx="4593600" cy="1774800"/>
          </a:xfrm>
          <a:prstGeom prst="leftArrow">
            <a:avLst>
              <a:gd name="adj1" fmla="val 81485"/>
              <a:gd name="adj2" fmla="val 50000"/>
            </a:avLst>
          </a:prstGeom>
          <a:solidFill>
            <a:srgbClr val="53728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1280804" y="4566692"/>
            <a:ext cx="4594901" cy="1775012"/>
          </a:xfrm>
          <a:prstGeom prst="rightArrow">
            <a:avLst>
              <a:gd name="adj1" fmla="val 81481"/>
              <a:gd name="adj2" fmla="val 50000"/>
            </a:avLst>
          </a:prstGeom>
          <a:solidFill>
            <a:srgbClr val="12406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515011" y="2240336"/>
            <a:ext cx="1150592" cy="1150592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2286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515011" y="3559619"/>
            <a:ext cx="1150592" cy="1150592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2286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515011" y="4878902"/>
            <a:ext cx="1150592" cy="1150592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2286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7" name="Freeform 5"/>
          <p:cNvSpPr>
            <a:spLocks noEditPoints="1"/>
          </p:cNvSpPr>
          <p:nvPr/>
        </p:nvSpPr>
        <p:spPr bwMode="auto">
          <a:xfrm>
            <a:off x="5906514" y="5209875"/>
            <a:ext cx="367591" cy="488646"/>
          </a:xfrm>
          <a:custGeom>
            <a:avLst/>
            <a:gdLst>
              <a:gd name="T0" fmla="*/ 192 w 209"/>
              <a:gd name="T1" fmla="*/ 18 h 280"/>
              <a:gd name="T2" fmla="*/ 209 w 209"/>
              <a:gd name="T3" fmla="*/ 18 h 280"/>
              <a:gd name="T4" fmla="*/ 209 w 209"/>
              <a:gd name="T5" fmla="*/ 0 h 280"/>
              <a:gd name="T6" fmla="*/ 0 w 209"/>
              <a:gd name="T7" fmla="*/ 0 h 280"/>
              <a:gd name="T8" fmla="*/ 0 w 209"/>
              <a:gd name="T9" fmla="*/ 18 h 280"/>
              <a:gd name="T10" fmla="*/ 17 w 209"/>
              <a:gd name="T11" fmla="*/ 18 h 280"/>
              <a:gd name="T12" fmla="*/ 17 w 209"/>
              <a:gd name="T13" fmla="*/ 35 h 280"/>
              <a:gd name="T14" fmla="*/ 25 w 209"/>
              <a:gd name="T15" fmla="*/ 35 h 280"/>
              <a:gd name="T16" fmla="*/ 53 w 209"/>
              <a:gd name="T17" fmla="*/ 131 h 280"/>
              <a:gd name="T18" fmla="*/ 67 w 209"/>
              <a:gd name="T19" fmla="*/ 140 h 280"/>
              <a:gd name="T20" fmla="*/ 53 w 209"/>
              <a:gd name="T21" fmla="*/ 149 h 280"/>
              <a:gd name="T22" fmla="*/ 25 w 209"/>
              <a:gd name="T23" fmla="*/ 245 h 280"/>
              <a:gd name="T24" fmla="*/ 17 w 209"/>
              <a:gd name="T25" fmla="*/ 245 h 280"/>
              <a:gd name="T26" fmla="*/ 17 w 209"/>
              <a:gd name="T27" fmla="*/ 263 h 280"/>
              <a:gd name="T28" fmla="*/ 0 w 209"/>
              <a:gd name="T29" fmla="*/ 263 h 280"/>
              <a:gd name="T30" fmla="*/ 0 w 209"/>
              <a:gd name="T31" fmla="*/ 280 h 280"/>
              <a:gd name="T32" fmla="*/ 209 w 209"/>
              <a:gd name="T33" fmla="*/ 280 h 280"/>
              <a:gd name="T34" fmla="*/ 209 w 209"/>
              <a:gd name="T35" fmla="*/ 263 h 280"/>
              <a:gd name="T36" fmla="*/ 192 w 209"/>
              <a:gd name="T37" fmla="*/ 263 h 280"/>
              <a:gd name="T38" fmla="*/ 192 w 209"/>
              <a:gd name="T39" fmla="*/ 245 h 280"/>
              <a:gd name="T40" fmla="*/ 184 w 209"/>
              <a:gd name="T41" fmla="*/ 245 h 280"/>
              <a:gd name="T42" fmla="*/ 156 w 209"/>
              <a:gd name="T43" fmla="*/ 149 h 280"/>
              <a:gd name="T44" fmla="*/ 141 w 209"/>
              <a:gd name="T45" fmla="*/ 140 h 280"/>
              <a:gd name="T46" fmla="*/ 156 w 209"/>
              <a:gd name="T47" fmla="*/ 131 h 280"/>
              <a:gd name="T48" fmla="*/ 184 w 209"/>
              <a:gd name="T49" fmla="*/ 35 h 280"/>
              <a:gd name="T50" fmla="*/ 192 w 209"/>
              <a:gd name="T51" fmla="*/ 35 h 280"/>
              <a:gd name="T52" fmla="*/ 192 w 209"/>
              <a:gd name="T53" fmla="*/ 18 h 280"/>
              <a:gd name="T54" fmla="*/ 145 w 209"/>
              <a:gd name="T55" fmla="*/ 117 h 280"/>
              <a:gd name="T56" fmla="*/ 122 w 209"/>
              <a:gd name="T57" fmla="*/ 129 h 280"/>
              <a:gd name="T58" fmla="*/ 122 w 209"/>
              <a:gd name="T59" fmla="*/ 151 h 280"/>
              <a:gd name="T60" fmla="*/ 145 w 209"/>
              <a:gd name="T61" fmla="*/ 163 h 280"/>
              <a:gd name="T62" fmla="*/ 166 w 209"/>
              <a:gd name="T63" fmla="*/ 242 h 280"/>
              <a:gd name="T64" fmla="*/ 165 w 209"/>
              <a:gd name="T65" fmla="*/ 245 h 280"/>
              <a:gd name="T66" fmla="*/ 147 w 209"/>
              <a:gd name="T67" fmla="*/ 245 h 280"/>
              <a:gd name="T68" fmla="*/ 134 w 209"/>
              <a:gd name="T69" fmla="*/ 204 h 280"/>
              <a:gd name="T70" fmla="*/ 113 w 209"/>
              <a:gd name="T71" fmla="*/ 194 h 280"/>
              <a:gd name="T72" fmla="*/ 113 w 209"/>
              <a:gd name="T73" fmla="*/ 122 h 280"/>
              <a:gd name="T74" fmla="*/ 142 w 209"/>
              <a:gd name="T75" fmla="*/ 109 h 280"/>
              <a:gd name="T76" fmla="*/ 158 w 209"/>
              <a:gd name="T77" fmla="*/ 88 h 280"/>
              <a:gd name="T78" fmla="*/ 51 w 209"/>
              <a:gd name="T79" fmla="*/ 88 h 280"/>
              <a:gd name="T80" fmla="*/ 67 w 209"/>
              <a:gd name="T81" fmla="*/ 109 h 280"/>
              <a:gd name="T82" fmla="*/ 96 w 209"/>
              <a:gd name="T83" fmla="*/ 122 h 280"/>
              <a:gd name="T84" fmla="*/ 96 w 209"/>
              <a:gd name="T85" fmla="*/ 194 h 280"/>
              <a:gd name="T86" fmla="*/ 75 w 209"/>
              <a:gd name="T87" fmla="*/ 204 h 280"/>
              <a:gd name="T88" fmla="*/ 62 w 209"/>
              <a:gd name="T89" fmla="*/ 245 h 280"/>
              <a:gd name="T90" fmla="*/ 44 w 209"/>
              <a:gd name="T91" fmla="*/ 245 h 280"/>
              <a:gd name="T92" fmla="*/ 43 w 209"/>
              <a:gd name="T93" fmla="*/ 242 h 280"/>
              <a:gd name="T94" fmla="*/ 64 w 209"/>
              <a:gd name="T95" fmla="*/ 163 h 280"/>
              <a:gd name="T96" fmla="*/ 87 w 209"/>
              <a:gd name="T97" fmla="*/ 151 h 280"/>
              <a:gd name="T98" fmla="*/ 87 w 209"/>
              <a:gd name="T99" fmla="*/ 129 h 280"/>
              <a:gd name="T100" fmla="*/ 64 w 209"/>
              <a:gd name="T101" fmla="*/ 117 h 280"/>
              <a:gd name="T102" fmla="*/ 43 w 209"/>
              <a:gd name="T103" fmla="*/ 39 h 280"/>
              <a:gd name="T104" fmla="*/ 44 w 209"/>
              <a:gd name="T105" fmla="*/ 35 h 280"/>
              <a:gd name="T106" fmla="*/ 165 w 209"/>
              <a:gd name="T107" fmla="*/ 35 h 280"/>
              <a:gd name="T108" fmla="*/ 166 w 209"/>
              <a:gd name="T109" fmla="*/ 39 h 280"/>
              <a:gd name="T110" fmla="*/ 145 w 209"/>
              <a:gd name="T111" fmla="*/ 117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09" h="280">
                <a:moveTo>
                  <a:pt x="192" y="18"/>
                </a:moveTo>
                <a:cubicBezTo>
                  <a:pt x="209" y="18"/>
                  <a:pt x="209" y="18"/>
                  <a:pt x="209" y="18"/>
                </a:cubicBezTo>
                <a:cubicBezTo>
                  <a:pt x="209" y="0"/>
                  <a:pt x="209" y="0"/>
                  <a:pt x="20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"/>
                  <a:pt x="0" y="18"/>
                  <a:pt x="0" y="18"/>
                </a:cubicBezTo>
                <a:cubicBezTo>
                  <a:pt x="17" y="18"/>
                  <a:pt x="17" y="18"/>
                  <a:pt x="17" y="18"/>
                </a:cubicBezTo>
                <a:cubicBezTo>
                  <a:pt x="17" y="35"/>
                  <a:pt x="17" y="35"/>
                  <a:pt x="17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13" y="70"/>
                  <a:pt x="24" y="109"/>
                  <a:pt x="53" y="131"/>
                </a:cubicBezTo>
                <a:cubicBezTo>
                  <a:pt x="58" y="135"/>
                  <a:pt x="62" y="138"/>
                  <a:pt x="67" y="140"/>
                </a:cubicBezTo>
                <a:cubicBezTo>
                  <a:pt x="62" y="143"/>
                  <a:pt x="58" y="145"/>
                  <a:pt x="53" y="149"/>
                </a:cubicBezTo>
                <a:cubicBezTo>
                  <a:pt x="24" y="171"/>
                  <a:pt x="13" y="211"/>
                  <a:pt x="25" y="245"/>
                </a:cubicBezTo>
                <a:cubicBezTo>
                  <a:pt x="17" y="245"/>
                  <a:pt x="17" y="245"/>
                  <a:pt x="17" y="245"/>
                </a:cubicBezTo>
                <a:cubicBezTo>
                  <a:pt x="17" y="263"/>
                  <a:pt x="17" y="263"/>
                  <a:pt x="17" y="263"/>
                </a:cubicBezTo>
                <a:cubicBezTo>
                  <a:pt x="0" y="263"/>
                  <a:pt x="0" y="263"/>
                  <a:pt x="0" y="263"/>
                </a:cubicBezTo>
                <a:cubicBezTo>
                  <a:pt x="0" y="280"/>
                  <a:pt x="0" y="280"/>
                  <a:pt x="0" y="280"/>
                </a:cubicBezTo>
                <a:cubicBezTo>
                  <a:pt x="209" y="280"/>
                  <a:pt x="209" y="280"/>
                  <a:pt x="209" y="280"/>
                </a:cubicBezTo>
                <a:cubicBezTo>
                  <a:pt x="209" y="263"/>
                  <a:pt x="209" y="263"/>
                  <a:pt x="209" y="263"/>
                </a:cubicBezTo>
                <a:cubicBezTo>
                  <a:pt x="192" y="263"/>
                  <a:pt x="192" y="263"/>
                  <a:pt x="192" y="263"/>
                </a:cubicBezTo>
                <a:cubicBezTo>
                  <a:pt x="192" y="245"/>
                  <a:pt x="192" y="245"/>
                  <a:pt x="192" y="245"/>
                </a:cubicBezTo>
                <a:cubicBezTo>
                  <a:pt x="184" y="245"/>
                  <a:pt x="184" y="245"/>
                  <a:pt x="184" y="245"/>
                </a:cubicBezTo>
                <a:cubicBezTo>
                  <a:pt x="196" y="211"/>
                  <a:pt x="185" y="171"/>
                  <a:pt x="156" y="149"/>
                </a:cubicBezTo>
                <a:cubicBezTo>
                  <a:pt x="151" y="145"/>
                  <a:pt x="147" y="143"/>
                  <a:pt x="141" y="140"/>
                </a:cubicBezTo>
                <a:cubicBezTo>
                  <a:pt x="147" y="138"/>
                  <a:pt x="151" y="135"/>
                  <a:pt x="156" y="131"/>
                </a:cubicBezTo>
                <a:cubicBezTo>
                  <a:pt x="185" y="109"/>
                  <a:pt x="196" y="70"/>
                  <a:pt x="184" y="35"/>
                </a:cubicBezTo>
                <a:cubicBezTo>
                  <a:pt x="192" y="35"/>
                  <a:pt x="192" y="35"/>
                  <a:pt x="192" y="35"/>
                </a:cubicBezTo>
                <a:lnTo>
                  <a:pt x="192" y="18"/>
                </a:lnTo>
                <a:close/>
                <a:moveTo>
                  <a:pt x="145" y="117"/>
                </a:moveTo>
                <a:cubicBezTo>
                  <a:pt x="138" y="123"/>
                  <a:pt x="130" y="127"/>
                  <a:pt x="122" y="129"/>
                </a:cubicBezTo>
                <a:cubicBezTo>
                  <a:pt x="122" y="151"/>
                  <a:pt x="122" y="151"/>
                  <a:pt x="122" y="151"/>
                </a:cubicBezTo>
                <a:cubicBezTo>
                  <a:pt x="130" y="154"/>
                  <a:pt x="138" y="157"/>
                  <a:pt x="145" y="163"/>
                </a:cubicBezTo>
                <a:cubicBezTo>
                  <a:pt x="169" y="181"/>
                  <a:pt x="178" y="214"/>
                  <a:pt x="166" y="242"/>
                </a:cubicBezTo>
                <a:cubicBezTo>
                  <a:pt x="165" y="245"/>
                  <a:pt x="165" y="245"/>
                  <a:pt x="165" y="245"/>
                </a:cubicBezTo>
                <a:cubicBezTo>
                  <a:pt x="147" y="245"/>
                  <a:pt x="147" y="245"/>
                  <a:pt x="147" y="245"/>
                </a:cubicBezTo>
                <a:cubicBezTo>
                  <a:pt x="150" y="230"/>
                  <a:pt x="146" y="215"/>
                  <a:pt x="134" y="204"/>
                </a:cubicBezTo>
                <a:cubicBezTo>
                  <a:pt x="128" y="198"/>
                  <a:pt x="121" y="195"/>
                  <a:pt x="113" y="194"/>
                </a:cubicBezTo>
                <a:cubicBezTo>
                  <a:pt x="113" y="122"/>
                  <a:pt x="113" y="122"/>
                  <a:pt x="113" y="122"/>
                </a:cubicBezTo>
                <a:cubicBezTo>
                  <a:pt x="124" y="120"/>
                  <a:pt x="134" y="116"/>
                  <a:pt x="142" y="109"/>
                </a:cubicBezTo>
                <a:cubicBezTo>
                  <a:pt x="149" y="103"/>
                  <a:pt x="155" y="96"/>
                  <a:pt x="158" y="88"/>
                </a:cubicBezTo>
                <a:cubicBezTo>
                  <a:pt x="51" y="88"/>
                  <a:pt x="51" y="88"/>
                  <a:pt x="51" y="88"/>
                </a:cubicBezTo>
                <a:cubicBezTo>
                  <a:pt x="54" y="96"/>
                  <a:pt x="60" y="103"/>
                  <a:pt x="67" y="109"/>
                </a:cubicBezTo>
                <a:cubicBezTo>
                  <a:pt x="75" y="116"/>
                  <a:pt x="85" y="120"/>
                  <a:pt x="96" y="122"/>
                </a:cubicBezTo>
                <a:cubicBezTo>
                  <a:pt x="96" y="194"/>
                  <a:pt x="96" y="194"/>
                  <a:pt x="96" y="194"/>
                </a:cubicBezTo>
                <a:cubicBezTo>
                  <a:pt x="88" y="195"/>
                  <a:pt x="81" y="198"/>
                  <a:pt x="75" y="204"/>
                </a:cubicBezTo>
                <a:cubicBezTo>
                  <a:pt x="63" y="215"/>
                  <a:pt x="59" y="230"/>
                  <a:pt x="62" y="245"/>
                </a:cubicBezTo>
                <a:cubicBezTo>
                  <a:pt x="44" y="245"/>
                  <a:pt x="44" y="245"/>
                  <a:pt x="44" y="245"/>
                </a:cubicBezTo>
                <a:cubicBezTo>
                  <a:pt x="43" y="242"/>
                  <a:pt x="43" y="242"/>
                  <a:pt x="43" y="242"/>
                </a:cubicBezTo>
                <a:cubicBezTo>
                  <a:pt x="31" y="214"/>
                  <a:pt x="40" y="181"/>
                  <a:pt x="64" y="163"/>
                </a:cubicBezTo>
                <a:cubicBezTo>
                  <a:pt x="71" y="157"/>
                  <a:pt x="79" y="154"/>
                  <a:pt x="87" y="151"/>
                </a:cubicBezTo>
                <a:cubicBezTo>
                  <a:pt x="87" y="129"/>
                  <a:pt x="87" y="129"/>
                  <a:pt x="87" y="129"/>
                </a:cubicBezTo>
                <a:cubicBezTo>
                  <a:pt x="79" y="127"/>
                  <a:pt x="71" y="123"/>
                  <a:pt x="64" y="117"/>
                </a:cubicBezTo>
                <a:cubicBezTo>
                  <a:pt x="40" y="99"/>
                  <a:pt x="31" y="67"/>
                  <a:pt x="43" y="39"/>
                </a:cubicBezTo>
                <a:cubicBezTo>
                  <a:pt x="44" y="35"/>
                  <a:pt x="44" y="35"/>
                  <a:pt x="44" y="35"/>
                </a:cubicBezTo>
                <a:cubicBezTo>
                  <a:pt x="165" y="35"/>
                  <a:pt x="165" y="35"/>
                  <a:pt x="165" y="35"/>
                </a:cubicBezTo>
                <a:cubicBezTo>
                  <a:pt x="166" y="39"/>
                  <a:pt x="166" y="39"/>
                  <a:pt x="166" y="39"/>
                </a:cubicBezTo>
                <a:cubicBezTo>
                  <a:pt x="178" y="67"/>
                  <a:pt x="169" y="99"/>
                  <a:pt x="145" y="1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8" name="Freeform 6"/>
          <p:cNvSpPr>
            <a:spLocks noEditPoints="1"/>
          </p:cNvSpPr>
          <p:nvPr/>
        </p:nvSpPr>
        <p:spPr bwMode="auto">
          <a:xfrm>
            <a:off x="5858901" y="3890223"/>
            <a:ext cx="462811" cy="489384"/>
          </a:xfrm>
          <a:custGeom>
            <a:avLst/>
            <a:gdLst>
              <a:gd name="T0" fmla="*/ 205 w 263"/>
              <a:gd name="T1" fmla="*/ 70 h 280"/>
              <a:gd name="T2" fmla="*/ 117 w 263"/>
              <a:gd name="T3" fmla="*/ 70 h 280"/>
              <a:gd name="T4" fmla="*/ 119 w 263"/>
              <a:gd name="T5" fmla="*/ 53 h 280"/>
              <a:gd name="T6" fmla="*/ 207 w 263"/>
              <a:gd name="T7" fmla="*/ 53 h 280"/>
              <a:gd name="T8" fmla="*/ 205 w 263"/>
              <a:gd name="T9" fmla="*/ 70 h 280"/>
              <a:gd name="T10" fmla="*/ 146 w 263"/>
              <a:gd name="T11" fmla="*/ 140 h 280"/>
              <a:gd name="T12" fmla="*/ 182 w 263"/>
              <a:gd name="T13" fmla="*/ 140 h 280"/>
              <a:gd name="T14" fmla="*/ 184 w 263"/>
              <a:gd name="T15" fmla="*/ 123 h 280"/>
              <a:gd name="T16" fmla="*/ 148 w 263"/>
              <a:gd name="T17" fmla="*/ 123 h 280"/>
              <a:gd name="T18" fmla="*/ 146 w 263"/>
              <a:gd name="T19" fmla="*/ 140 h 280"/>
              <a:gd name="T20" fmla="*/ 263 w 263"/>
              <a:gd name="T21" fmla="*/ 0 h 280"/>
              <a:gd name="T22" fmla="*/ 245 w 263"/>
              <a:gd name="T23" fmla="*/ 237 h 280"/>
              <a:gd name="T24" fmla="*/ 201 w 263"/>
              <a:gd name="T25" fmla="*/ 280 h 280"/>
              <a:gd name="T26" fmla="*/ 44 w 263"/>
              <a:gd name="T27" fmla="*/ 280 h 280"/>
              <a:gd name="T28" fmla="*/ 0 w 263"/>
              <a:gd name="T29" fmla="*/ 236 h 280"/>
              <a:gd name="T30" fmla="*/ 0 w 263"/>
              <a:gd name="T31" fmla="*/ 193 h 280"/>
              <a:gd name="T32" fmla="*/ 54 w 263"/>
              <a:gd name="T33" fmla="*/ 193 h 280"/>
              <a:gd name="T34" fmla="*/ 71 w 263"/>
              <a:gd name="T35" fmla="*/ 0 h 280"/>
              <a:gd name="T36" fmla="*/ 263 w 263"/>
              <a:gd name="T37" fmla="*/ 0 h 280"/>
              <a:gd name="T38" fmla="*/ 166 w 263"/>
              <a:gd name="T39" fmla="*/ 263 h 280"/>
              <a:gd name="T40" fmla="*/ 158 w 263"/>
              <a:gd name="T41" fmla="*/ 236 h 280"/>
              <a:gd name="T42" fmla="*/ 158 w 263"/>
              <a:gd name="T43" fmla="*/ 210 h 280"/>
              <a:gd name="T44" fmla="*/ 18 w 263"/>
              <a:gd name="T45" fmla="*/ 210 h 280"/>
              <a:gd name="T46" fmla="*/ 18 w 263"/>
              <a:gd name="T47" fmla="*/ 236 h 280"/>
              <a:gd name="T48" fmla="*/ 44 w 263"/>
              <a:gd name="T49" fmla="*/ 263 h 280"/>
              <a:gd name="T50" fmla="*/ 166 w 263"/>
              <a:gd name="T51" fmla="*/ 263 h 280"/>
              <a:gd name="T52" fmla="*/ 244 w 263"/>
              <a:gd name="T53" fmla="*/ 18 h 280"/>
              <a:gd name="T54" fmla="*/ 87 w 263"/>
              <a:gd name="T55" fmla="*/ 18 h 280"/>
              <a:gd name="T56" fmla="*/ 71 w 263"/>
              <a:gd name="T57" fmla="*/ 193 h 280"/>
              <a:gd name="T58" fmla="*/ 175 w 263"/>
              <a:gd name="T59" fmla="*/ 193 h 280"/>
              <a:gd name="T60" fmla="*/ 175 w 263"/>
              <a:gd name="T61" fmla="*/ 236 h 280"/>
              <a:gd name="T62" fmla="*/ 201 w 263"/>
              <a:gd name="T63" fmla="*/ 263 h 280"/>
              <a:gd name="T64" fmla="*/ 228 w 263"/>
              <a:gd name="T65" fmla="*/ 236 h 280"/>
              <a:gd name="T66" fmla="*/ 244 w 263"/>
              <a:gd name="T67" fmla="*/ 18 h 280"/>
              <a:gd name="T68" fmla="*/ 131 w 263"/>
              <a:gd name="T69" fmla="*/ 123 h 280"/>
              <a:gd name="T70" fmla="*/ 113 w 263"/>
              <a:gd name="T71" fmla="*/ 123 h 280"/>
              <a:gd name="T72" fmla="*/ 111 w 263"/>
              <a:gd name="T73" fmla="*/ 140 h 280"/>
              <a:gd name="T74" fmla="*/ 130 w 263"/>
              <a:gd name="T75" fmla="*/ 140 h 280"/>
              <a:gd name="T76" fmla="*/ 131 w 263"/>
              <a:gd name="T77" fmla="*/ 123 h 280"/>
              <a:gd name="T78" fmla="*/ 203 w 263"/>
              <a:gd name="T79" fmla="*/ 105 h 280"/>
              <a:gd name="T80" fmla="*/ 204 w 263"/>
              <a:gd name="T81" fmla="*/ 88 h 280"/>
              <a:gd name="T82" fmla="*/ 116 w 263"/>
              <a:gd name="T83" fmla="*/ 88 h 280"/>
              <a:gd name="T84" fmla="*/ 114 w 263"/>
              <a:gd name="T85" fmla="*/ 105 h 280"/>
              <a:gd name="T86" fmla="*/ 203 w 263"/>
              <a:gd name="T87" fmla="*/ 105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63" h="280">
                <a:moveTo>
                  <a:pt x="205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9" y="53"/>
                  <a:pt x="119" y="53"/>
                  <a:pt x="119" y="53"/>
                </a:cubicBezTo>
                <a:cubicBezTo>
                  <a:pt x="207" y="53"/>
                  <a:pt x="207" y="53"/>
                  <a:pt x="207" y="53"/>
                </a:cubicBezTo>
                <a:lnTo>
                  <a:pt x="205" y="70"/>
                </a:lnTo>
                <a:close/>
                <a:moveTo>
                  <a:pt x="146" y="140"/>
                </a:moveTo>
                <a:cubicBezTo>
                  <a:pt x="182" y="140"/>
                  <a:pt x="182" y="140"/>
                  <a:pt x="182" y="140"/>
                </a:cubicBezTo>
                <a:cubicBezTo>
                  <a:pt x="184" y="123"/>
                  <a:pt x="184" y="123"/>
                  <a:pt x="184" y="123"/>
                </a:cubicBezTo>
                <a:cubicBezTo>
                  <a:pt x="148" y="123"/>
                  <a:pt x="148" y="123"/>
                  <a:pt x="148" y="123"/>
                </a:cubicBezTo>
                <a:lnTo>
                  <a:pt x="146" y="140"/>
                </a:lnTo>
                <a:close/>
                <a:moveTo>
                  <a:pt x="263" y="0"/>
                </a:moveTo>
                <a:cubicBezTo>
                  <a:pt x="245" y="237"/>
                  <a:pt x="245" y="237"/>
                  <a:pt x="245" y="237"/>
                </a:cubicBezTo>
                <a:cubicBezTo>
                  <a:pt x="245" y="261"/>
                  <a:pt x="226" y="280"/>
                  <a:pt x="201" y="280"/>
                </a:cubicBezTo>
                <a:cubicBezTo>
                  <a:pt x="44" y="280"/>
                  <a:pt x="44" y="280"/>
                  <a:pt x="44" y="280"/>
                </a:cubicBezTo>
                <a:cubicBezTo>
                  <a:pt x="20" y="280"/>
                  <a:pt x="0" y="261"/>
                  <a:pt x="0" y="236"/>
                </a:cubicBezTo>
                <a:cubicBezTo>
                  <a:pt x="0" y="193"/>
                  <a:pt x="0" y="193"/>
                  <a:pt x="0" y="193"/>
                </a:cubicBezTo>
                <a:cubicBezTo>
                  <a:pt x="54" y="193"/>
                  <a:pt x="54" y="193"/>
                  <a:pt x="54" y="193"/>
                </a:cubicBezTo>
                <a:cubicBezTo>
                  <a:pt x="71" y="0"/>
                  <a:pt x="71" y="0"/>
                  <a:pt x="71" y="0"/>
                </a:cubicBezTo>
                <a:lnTo>
                  <a:pt x="263" y="0"/>
                </a:lnTo>
                <a:close/>
                <a:moveTo>
                  <a:pt x="166" y="263"/>
                </a:moveTo>
                <a:cubicBezTo>
                  <a:pt x="161" y="255"/>
                  <a:pt x="158" y="246"/>
                  <a:pt x="158" y="236"/>
                </a:cubicBezTo>
                <a:cubicBezTo>
                  <a:pt x="158" y="210"/>
                  <a:pt x="158" y="210"/>
                  <a:pt x="158" y="210"/>
                </a:cubicBezTo>
                <a:cubicBezTo>
                  <a:pt x="18" y="210"/>
                  <a:pt x="18" y="210"/>
                  <a:pt x="18" y="210"/>
                </a:cubicBezTo>
                <a:cubicBezTo>
                  <a:pt x="18" y="236"/>
                  <a:pt x="18" y="236"/>
                  <a:pt x="18" y="236"/>
                </a:cubicBezTo>
                <a:cubicBezTo>
                  <a:pt x="18" y="251"/>
                  <a:pt x="30" y="263"/>
                  <a:pt x="44" y="263"/>
                </a:cubicBezTo>
                <a:lnTo>
                  <a:pt x="166" y="263"/>
                </a:lnTo>
                <a:close/>
                <a:moveTo>
                  <a:pt x="244" y="18"/>
                </a:moveTo>
                <a:cubicBezTo>
                  <a:pt x="87" y="18"/>
                  <a:pt x="87" y="18"/>
                  <a:pt x="87" y="18"/>
                </a:cubicBezTo>
                <a:cubicBezTo>
                  <a:pt x="71" y="193"/>
                  <a:pt x="71" y="193"/>
                  <a:pt x="71" y="193"/>
                </a:cubicBezTo>
                <a:cubicBezTo>
                  <a:pt x="175" y="193"/>
                  <a:pt x="175" y="193"/>
                  <a:pt x="175" y="193"/>
                </a:cubicBezTo>
                <a:cubicBezTo>
                  <a:pt x="175" y="236"/>
                  <a:pt x="175" y="236"/>
                  <a:pt x="175" y="236"/>
                </a:cubicBezTo>
                <a:cubicBezTo>
                  <a:pt x="175" y="251"/>
                  <a:pt x="187" y="263"/>
                  <a:pt x="201" y="263"/>
                </a:cubicBezTo>
                <a:cubicBezTo>
                  <a:pt x="216" y="263"/>
                  <a:pt x="228" y="251"/>
                  <a:pt x="228" y="236"/>
                </a:cubicBezTo>
                <a:lnTo>
                  <a:pt x="244" y="18"/>
                </a:lnTo>
                <a:close/>
                <a:moveTo>
                  <a:pt x="131" y="123"/>
                </a:moveTo>
                <a:cubicBezTo>
                  <a:pt x="113" y="123"/>
                  <a:pt x="113" y="123"/>
                  <a:pt x="113" y="123"/>
                </a:cubicBezTo>
                <a:cubicBezTo>
                  <a:pt x="111" y="140"/>
                  <a:pt x="111" y="140"/>
                  <a:pt x="111" y="140"/>
                </a:cubicBezTo>
                <a:cubicBezTo>
                  <a:pt x="130" y="140"/>
                  <a:pt x="130" y="140"/>
                  <a:pt x="130" y="140"/>
                </a:cubicBezTo>
                <a:lnTo>
                  <a:pt x="131" y="123"/>
                </a:lnTo>
                <a:close/>
                <a:moveTo>
                  <a:pt x="203" y="105"/>
                </a:moveTo>
                <a:cubicBezTo>
                  <a:pt x="204" y="88"/>
                  <a:pt x="204" y="88"/>
                  <a:pt x="204" y="88"/>
                </a:cubicBezTo>
                <a:cubicBezTo>
                  <a:pt x="116" y="88"/>
                  <a:pt x="116" y="88"/>
                  <a:pt x="116" y="88"/>
                </a:cubicBezTo>
                <a:cubicBezTo>
                  <a:pt x="114" y="105"/>
                  <a:pt x="114" y="105"/>
                  <a:pt x="114" y="105"/>
                </a:cubicBezTo>
                <a:cubicBezTo>
                  <a:pt x="203" y="105"/>
                  <a:pt x="203" y="105"/>
                  <a:pt x="203" y="10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9" name="Freeform 7"/>
          <p:cNvSpPr>
            <a:spLocks noEditPoints="1"/>
          </p:cNvSpPr>
          <p:nvPr/>
        </p:nvSpPr>
        <p:spPr bwMode="auto">
          <a:xfrm>
            <a:off x="5905405" y="2571312"/>
            <a:ext cx="369807" cy="488645"/>
          </a:xfrm>
          <a:custGeom>
            <a:avLst/>
            <a:gdLst>
              <a:gd name="T0" fmla="*/ 105 w 210"/>
              <a:gd name="T1" fmla="*/ 0 h 280"/>
              <a:gd name="T2" fmla="*/ 0 w 210"/>
              <a:gd name="T3" fmla="*/ 105 h 280"/>
              <a:gd name="T4" fmla="*/ 105 w 210"/>
              <a:gd name="T5" fmla="*/ 280 h 280"/>
              <a:gd name="T6" fmla="*/ 210 w 210"/>
              <a:gd name="T7" fmla="*/ 105 h 280"/>
              <a:gd name="T8" fmla="*/ 105 w 210"/>
              <a:gd name="T9" fmla="*/ 0 h 280"/>
              <a:gd name="T10" fmla="*/ 105 w 210"/>
              <a:gd name="T11" fmla="*/ 175 h 280"/>
              <a:gd name="T12" fmla="*/ 35 w 210"/>
              <a:gd name="T13" fmla="*/ 105 h 280"/>
              <a:gd name="T14" fmla="*/ 105 w 210"/>
              <a:gd name="T15" fmla="*/ 35 h 280"/>
              <a:gd name="T16" fmla="*/ 175 w 210"/>
              <a:gd name="T17" fmla="*/ 105 h 280"/>
              <a:gd name="T18" fmla="*/ 105 w 210"/>
              <a:gd name="T19" fmla="*/ 175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0" h="280">
                <a:moveTo>
                  <a:pt x="105" y="0"/>
                </a:moveTo>
                <a:cubicBezTo>
                  <a:pt x="47" y="0"/>
                  <a:pt x="0" y="47"/>
                  <a:pt x="0" y="105"/>
                </a:cubicBezTo>
                <a:cubicBezTo>
                  <a:pt x="0" y="163"/>
                  <a:pt x="88" y="280"/>
                  <a:pt x="105" y="280"/>
                </a:cubicBezTo>
                <a:cubicBezTo>
                  <a:pt x="123" y="280"/>
                  <a:pt x="210" y="163"/>
                  <a:pt x="210" y="105"/>
                </a:cubicBezTo>
                <a:cubicBezTo>
                  <a:pt x="210" y="47"/>
                  <a:pt x="163" y="0"/>
                  <a:pt x="105" y="0"/>
                </a:cubicBezTo>
                <a:close/>
                <a:moveTo>
                  <a:pt x="105" y="175"/>
                </a:moveTo>
                <a:cubicBezTo>
                  <a:pt x="67" y="175"/>
                  <a:pt x="35" y="143"/>
                  <a:pt x="35" y="105"/>
                </a:cubicBezTo>
                <a:cubicBezTo>
                  <a:pt x="35" y="66"/>
                  <a:pt x="67" y="35"/>
                  <a:pt x="105" y="35"/>
                </a:cubicBezTo>
                <a:cubicBezTo>
                  <a:pt x="144" y="35"/>
                  <a:pt x="175" y="66"/>
                  <a:pt x="175" y="105"/>
                </a:cubicBezTo>
                <a:cubicBezTo>
                  <a:pt x="175" y="143"/>
                  <a:pt x="144" y="175"/>
                  <a:pt x="105" y="17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501287" y="2237597"/>
            <a:ext cx="1415772" cy="338554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1600" b="1">
                <a:gradFill>
                  <a:gsLst>
                    <a:gs pos="0">
                      <a:srgbClr val="FFC9C3"/>
                    </a:gs>
                    <a:gs pos="100000">
                      <a:srgbClr val="FFF6F5"/>
                    </a:gs>
                  </a:gsLst>
                  <a:lin ang="16200000" scaled="0"/>
                </a:gradFill>
                <a:effectLst>
                  <a:outerShdw blurRad="101600" dist="63500" dir="5400000" algn="ctr" rotWithShape="0">
                    <a:srgbClr val="BE1414">
                      <a:alpha val="62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dirty="0">
                <a:solidFill>
                  <a:srgbClr val="124062"/>
                </a:solidFill>
                <a:effectLst/>
                <a:latin typeface="Bebas" pitchFamily="2" charset="0"/>
                <a:sym typeface="Bebas" pitchFamily="2" charset="0"/>
              </a:rPr>
              <a:t>填写段落标题</a:t>
            </a:r>
          </a:p>
        </p:txBody>
      </p:sp>
      <p:sp>
        <p:nvSpPr>
          <p:cNvPr id="21" name="TextBox 11"/>
          <p:cNvSpPr txBox="1"/>
          <p:nvPr/>
        </p:nvSpPr>
        <p:spPr>
          <a:xfrm>
            <a:off x="1501288" y="2625279"/>
            <a:ext cx="339089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字。您的内容打在这里，或者通过复制您的文本后。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181592" y="3567946"/>
            <a:ext cx="1415772" cy="338554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1600" b="1">
                <a:gradFill>
                  <a:gsLst>
                    <a:gs pos="0">
                      <a:srgbClr val="FFC9C3"/>
                    </a:gs>
                    <a:gs pos="100000">
                      <a:srgbClr val="FFF6F5"/>
                    </a:gs>
                  </a:gsLst>
                  <a:lin ang="16200000" scaled="0"/>
                </a:gradFill>
                <a:effectLst>
                  <a:outerShdw blurRad="101600" dist="63500" dir="5400000" algn="ctr" rotWithShape="0">
                    <a:srgbClr val="BE1414">
                      <a:alpha val="62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dirty="0">
                <a:solidFill>
                  <a:srgbClr val="124062"/>
                </a:solidFill>
                <a:effectLst/>
                <a:latin typeface="Bebas" pitchFamily="2" charset="0"/>
                <a:sym typeface="Bebas" pitchFamily="2" charset="0"/>
              </a:rPr>
              <a:t>填写段落标题</a:t>
            </a:r>
          </a:p>
        </p:txBody>
      </p:sp>
      <p:sp>
        <p:nvSpPr>
          <p:cNvPr id="25" name="TextBox 11"/>
          <p:cNvSpPr txBox="1"/>
          <p:nvPr/>
        </p:nvSpPr>
        <p:spPr>
          <a:xfrm>
            <a:off x="7181593" y="3955628"/>
            <a:ext cx="339089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字。您的内容打在这里，或者通过复制您的文本后。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501287" y="4894291"/>
            <a:ext cx="1415772" cy="338554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1600" b="1">
                <a:gradFill>
                  <a:gsLst>
                    <a:gs pos="0">
                      <a:srgbClr val="FFC9C3"/>
                    </a:gs>
                    <a:gs pos="100000">
                      <a:srgbClr val="FFF6F5"/>
                    </a:gs>
                  </a:gsLst>
                  <a:lin ang="16200000" scaled="0"/>
                </a:gradFill>
                <a:effectLst>
                  <a:outerShdw blurRad="101600" dist="63500" dir="5400000" algn="ctr" rotWithShape="0">
                    <a:srgbClr val="BE1414">
                      <a:alpha val="62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dirty="0">
                <a:solidFill>
                  <a:srgbClr val="124062"/>
                </a:solidFill>
                <a:effectLst/>
                <a:latin typeface="Bebas" pitchFamily="2" charset="0"/>
                <a:sym typeface="Bebas" pitchFamily="2" charset="0"/>
              </a:rPr>
              <a:t>填写段落标题</a:t>
            </a:r>
          </a:p>
        </p:txBody>
      </p:sp>
      <p:sp>
        <p:nvSpPr>
          <p:cNvPr id="30" name="TextBox 11"/>
          <p:cNvSpPr txBox="1"/>
          <p:nvPr/>
        </p:nvSpPr>
        <p:spPr>
          <a:xfrm>
            <a:off x="1501288" y="5281973"/>
            <a:ext cx="339089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字。您的内容打在这里，或者通过复制您的文本后。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2659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7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7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140"/>
                            </p:stCondLst>
                            <p:childTnLst>
                              <p:par>
                                <p:cTn id="5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14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5" grpId="0"/>
      <p:bldP spid="26" grpId="0"/>
      <p:bldP spid="3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70671" y="1406771"/>
            <a:ext cx="647115" cy="956603"/>
          </a:xfrm>
          <a:prstGeom prst="rect">
            <a:avLst/>
          </a:prstGeom>
          <a:solidFill>
            <a:srgbClr val="124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970671" y="2363374"/>
            <a:ext cx="647115" cy="956603"/>
          </a:xfrm>
          <a:prstGeom prst="rect">
            <a:avLst/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2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4" y="216169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8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3" y="372958"/>
            <a:ext cx="105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201X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89" y="249847"/>
            <a:ext cx="4515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请在此输入标题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18859" y="2178150"/>
            <a:ext cx="2451801" cy="2945801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45621" y="2178151"/>
            <a:ext cx="2451801" cy="2935163"/>
          </a:xfrm>
          <a:prstGeom prst="rect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72383" y="2178151"/>
            <a:ext cx="2451801" cy="2935163"/>
          </a:xfrm>
          <a:prstGeom prst="rect">
            <a:avLst/>
          </a:pr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799149" y="2178151"/>
            <a:ext cx="2451801" cy="2935163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5" name="Rectangle 35"/>
          <p:cNvSpPr/>
          <p:nvPr/>
        </p:nvSpPr>
        <p:spPr>
          <a:xfrm>
            <a:off x="918859" y="5123951"/>
            <a:ext cx="2451801" cy="1155636"/>
          </a:xfrm>
          <a:prstGeom prst="rect">
            <a:avLst/>
          </a:prstGeom>
          <a:solidFill>
            <a:srgbClr val="124062"/>
          </a:solidFill>
          <a:ln w="25400">
            <a:noFill/>
          </a:ln>
          <a:effectLst>
            <a:outerShdw blurRad="469900" dist="2413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6" name="Rectangle 40"/>
          <p:cNvSpPr/>
          <p:nvPr/>
        </p:nvSpPr>
        <p:spPr>
          <a:xfrm>
            <a:off x="3545622" y="5113312"/>
            <a:ext cx="2451801" cy="1155636"/>
          </a:xfrm>
          <a:prstGeom prst="rect">
            <a:avLst/>
          </a:prstGeom>
          <a:solidFill>
            <a:srgbClr val="537285"/>
          </a:solidFill>
          <a:ln w="25400">
            <a:noFill/>
          </a:ln>
          <a:effectLst>
            <a:outerShdw blurRad="469900" dist="2413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7" name="Rectangle 43"/>
          <p:cNvSpPr/>
          <p:nvPr/>
        </p:nvSpPr>
        <p:spPr>
          <a:xfrm>
            <a:off x="6172385" y="5113312"/>
            <a:ext cx="2451801" cy="1155636"/>
          </a:xfrm>
          <a:prstGeom prst="rect">
            <a:avLst/>
          </a:prstGeom>
          <a:solidFill>
            <a:srgbClr val="124062"/>
          </a:solidFill>
          <a:ln w="25400">
            <a:noFill/>
          </a:ln>
          <a:effectLst>
            <a:outerShdw blurRad="469900" dist="2413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8" name="Rectangle 46"/>
          <p:cNvSpPr/>
          <p:nvPr/>
        </p:nvSpPr>
        <p:spPr>
          <a:xfrm>
            <a:off x="8799149" y="5113312"/>
            <a:ext cx="2451801" cy="1155636"/>
          </a:xfrm>
          <a:prstGeom prst="rect">
            <a:avLst/>
          </a:prstGeom>
          <a:solidFill>
            <a:srgbClr val="537285"/>
          </a:solidFill>
          <a:ln w="25400">
            <a:noFill/>
          </a:ln>
          <a:effectLst>
            <a:outerShdw blurRad="469900" dist="2413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9" name="TextBox 195"/>
          <p:cNvSpPr txBox="1"/>
          <p:nvPr/>
        </p:nvSpPr>
        <p:spPr>
          <a:xfrm>
            <a:off x="1539464" y="5217916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填写小标题</a:t>
            </a:r>
          </a:p>
        </p:txBody>
      </p:sp>
      <p:sp>
        <p:nvSpPr>
          <p:cNvPr id="20" name="TextBox 196"/>
          <p:cNvSpPr txBox="1"/>
          <p:nvPr/>
        </p:nvSpPr>
        <p:spPr>
          <a:xfrm>
            <a:off x="1117575" y="5522961"/>
            <a:ext cx="20543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  <a:endParaRPr lang="en-US" sz="1000" b="1" dirty="0">
              <a:solidFill>
                <a:schemeClr val="bg1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1" name="TextBox 195"/>
          <p:cNvSpPr txBox="1"/>
          <p:nvPr/>
        </p:nvSpPr>
        <p:spPr>
          <a:xfrm>
            <a:off x="4166227" y="5217916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填写小标题</a:t>
            </a:r>
          </a:p>
        </p:txBody>
      </p:sp>
      <p:sp>
        <p:nvSpPr>
          <p:cNvPr id="22" name="TextBox 196"/>
          <p:cNvSpPr txBox="1"/>
          <p:nvPr/>
        </p:nvSpPr>
        <p:spPr>
          <a:xfrm>
            <a:off x="3744338" y="5522961"/>
            <a:ext cx="20543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  <a:endParaRPr lang="en-US" sz="1000" b="1" dirty="0">
              <a:solidFill>
                <a:schemeClr val="bg1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5" name="TextBox 195"/>
          <p:cNvSpPr txBox="1"/>
          <p:nvPr/>
        </p:nvSpPr>
        <p:spPr>
          <a:xfrm>
            <a:off x="6792991" y="5217916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填写小标题</a:t>
            </a:r>
          </a:p>
        </p:txBody>
      </p:sp>
      <p:sp>
        <p:nvSpPr>
          <p:cNvPr id="26" name="TextBox 196"/>
          <p:cNvSpPr txBox="1"/>
          <p:nvPr/>
        </p:nvSpPr>
        <p:spPr>
          <a:xfrm>
            <a:off x="6371102" y="5522961"/>
            <a:ext cx="20543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  <a:endParaRPr lang="en-US" sz="1000" b="1" dirty="0">
              <a:solidFill>
                <a:schemeClr val="bg1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0" name="TextBox 195"/>
          <p:cNvSpPr txBox="1"/>
          <p:nvPr/>
        </p:nvSpPr>
        <p:spPr>
          <a:xfrm>
            <a:off x="9419755" y="5217916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填写小标题</a:t>
            </a:r>
          </a:p>
        </p:txBody>
      </p:sp>
      <p:sp>
        <p:nvSpPr>
          <p:cNvPr id="31" name="TextBox 196"/>
          <p:cNvSpPr txBox="1"/>
          <p:nvPr/>
        </p:nvSpPr>
        <p:spPr>
          <a:xfrm>
            <a:off x="8997866" y="5522961"/>
            <a:ext cx="20543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  <a:endParaRPr lang="en-US" sz="1000" b="1" dirty="0">
              <a:solidFill>
                <a:schemeClr val="bg1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082831" y="119657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89627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6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1" grpId="0"/>
      <p:bldP spid="22" grpId="0"/>
      <p:bldP spid="25" grpId="0"/>
      <p:bldP spid="26" grpId="0"/>
      <p:bldP spid="30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5177377" y="881170"/>
            <a:ext cx="1837249" cy="2187019"/>
            <a:chOff x="1053298" y="1163255"/>
            <a:chExt cx="2210766" cy="2631644"/>
          </a:xfrm>
        </p:grpSpPr>
        <p:sp>
          <p:nvSpPr>
            <p:cNvPr id="24" name="任意多边形 23"/>
            <p:cNvSpPr/>
            <p:nvPr/>
          </p:nvSpPr>
          <p:spPr>
            <a:xfrm>
              <a:off x="1053299" y="1186406"/>
              <a:ext cx="2210765" cy="260849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5715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1053298" y="1163255"/>
              <a:ext cx="2210765" cy="260849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5715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</p:grpSp>
      <p:sp>
        <p:nvSpPr>
          <p:cNvPr id="31" name="KSO_Shape"/>
          <p:cNvSpPr>
            <a:spLocks/>
          </p:cNvSpPr>
          <p:nvPr/>
        </p:nvSpPr>
        <p:spPr bwMode="auto">
          <a:xfrm>
            <a:off x="5498299" y="1600968"/>
            <a:ext cx="1195403" cy="820840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rgbClr val="124062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32" name="TextBox 1"/>
          <p:cNvSpPr txBox="1"/>
          <p:nvPr/>
        </p:nvSpPr>
        <p:spPr>
          <a:xfrm>
            <a:off x="4752467" y="3915575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5400" b="1" smtClean="0">
                <a:solidFill>
                  <a:srgbClr val="124062"/>
                </a:solidFill>
                <a:latin typeface="微软雅黑 Light" panose="020B0502040204020203" pitchFamily="34" charset="-122"/>
                <a:ea typeface="创艺简细圆" pitchFamily="2" charset="-122"/>
              </a:rPr>
              <a:t>小示例</a:t>
            </a:r>
            <a:endParaRPr lang="zh-CN" altLang="en-US" sz="5400" b="1" dirty="0">
              <a:solidFill>
                <a:srgbClr val="124062"/>
              </a:solidFill>
              <a:latin typeface="微软雅黑 Light" panose="020B0502040204020203" pitchFamily="34" charset="-122"/>
              <a:ea typeface="创艺简细圆" pitchFamily="2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4305835" y="5063986"/>
            <a:ext cx="2677255" cy="1604722"/>
            <a:chOff x="6295756" y="3113567"/>
            <a:chExt cx="2677254" cy="1604722"/>
          </a:xfrm>
        </p:grpSpPr>
        <p:sp>
          <p:nvSpPr>
            <p:cNvPr id="34" name="文本框 9"/>
            <p:cNvSpPr txBox="1"/>
            <p:nvPr/>
          </p:nvSpPr>
          <p:spPr>
            <a:xfrm>
              <a:off x="6295757" y="3113567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Font typeface="Wingdings" pitchFamily="2" charset="2"/>
                <a:buChar char="l"/>
              </a:pP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脚手架使用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文本框 9"/>
            <p:cNvSpPr txBox="1"/>
            <p:nvPr/>
          </p:nvSpPr>
          <p:spPr>
            <a:xfrm>
              <a:off x="6295756" y="3547487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Font typeface="Wingdings" pitchFamily="2" charset="2"/>
                <a:buChar char="l"/>
              </a:pP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启动模版项目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295757" y="3982007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Font typeface="Wingdings" pitchFamily="2" charset="2"/>
                <a:buChar char="l"/>
              </a:pP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了解模版目录结构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文本框 9"/>
            <p:cNvSpPr txBox="1"/>
            <p:nvPr/>
          </p:nvSpPr>
          <p:spPr>
            <a:xfrm>
              <a:off x="6295756" y="4410512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Font typeface="Wingdings" pitchFamily="2" charset="2"/>
                <a:buChar char="l"/>
              </a:pP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了解配置项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576791" y="5068330"/>
            <a:ext cx="2677255" cy="1170802"/>
            <a:chOff x="8566712" y="3117911"/>
            <a:chExt cx="2677254" cy="1170802"/>
          </a:xfrm>
        </p:grpSpPr>
        <p:sp>
          <p:nvSpPr>
            <p:cNvPr id="40" name="文本框 9"/>
            <p:cNvSpPr txBox="1"/>
            <p:nvPr/>
          </p:nvSpPr>
          <p:spPr>
            <a:xfrm>
              <a:off x="8566712" y="3117911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Font typeface="Wingdings" pitchFamily="2" charset="2"/>
                <a:buChar char="l"/>
              </a:pP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模版组织构成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文本框 9"/>
            <p:cNvSpPr txBox="1"/>
            <p:nvPr/>
          </p:nvSpPr>
          <p:spPr>
            <a:xfrm>
              <a:off x="8566713" y="3552431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Font typeface="Wingdings" pitchFamily="2" charset="2"/>
                <a:buChar char="l"/>
              </a:pP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路由配置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文本框 9"/>
            <p:cNvSpPr txBox="1"/>
            <p:nvPr/>
          </p:nvSpPr>
          <p:spPr>
            <a:xfrm>
              <a:off x="8566712" y="3980936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marR="0" lvl="1" indent="-228594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498299" y="2485313"/>
            <a:ext cx="2078123" cy="1286825"/>
            <a:chOff x="5498299" y="2485311"/>
            <a:chExt cx="2078122" cy="1286825"/>
          </a:xfrm>
        </p:grpSpPr>
        <p:cxnSp>
          <p:nvCxnSpPr>
            <p:cNvPr id="43" name="直接连接符 42"/>
            <p:cNvCxnSpPr/>
            <p:nvPr/>
          </p:nvCxnSpPr>
          <p:spPr>
            <a:xfrm flipV="1">
              <a:off x="5904868" y="2485311"/>
              <a:ext cx="1671553" cy="862597"/>
            </a:xfrm>
            <a:prstGeom prst="line">
              <a:avLst/>
            </a:prstGeom>
            <a:ln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V="1">
              <a:off x="5498299" y="2909539"/>
              <a:ext cx="1671553" cy="862597"/>
            </a:xfrm>
            <a:prstGeom prst="line">
              <a:avLst/>
            </a:prstGeom>
            <a:ln w="3175"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5177376" y="0"/>
            <a:ext cx="1917343" cy="1163268"/>
            <a:chOff x="5177376" y="0"/>
            <a:chExt cx="1917343" cy="1163268"/>
          </a:xfrm>
        </p:grpSpPr>
        <p:cxnSp>
          <p:nvCxnSpPr>
            <p:cNvPr id="53" name="直接连接符 52"/>
            <p:cNvCxnSpPr/>
            <p:nvPr/>
          </p:nvCxnSpPr>
          <p:spPr>
            <a:xfrm flipV="1">
              <a:off x="5177376" y="300671"/>
              <a:ext cx="1671552" cy="862597"/>
            </a:xfrm>
            <a:prstGeom prst="line">
              <a:avLst/>
            </a:prstGeom>
            <a:ln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V="1">
              <a:off x="5423167" y="0"/>
              <a:ext cx="1671552" cy="862597"/>
            </a:xfrm>
            <a:prstGeom prst="line">
              <a:avLst/>
            </a:prstGeom>
            <a:ln w="3175"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61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5177377" y="881170"/>
            <a:ext cx="1837249" cy="2187019"/>
            <a:chOff x="1053298" y="1163255"/>
            <a:chExt cx="2210766" cy="2631644"/>
          </a:xfrm>
        </p:grpSpPr>
        <p:sp>
          <p:nvSpPr>
            <p:cNvPr id="24" name="任意多边形 23"/>
            <p:cNvSpPr/>
            <p:nvPr/>
          </p:nvSpPr>
          <p:spPr>
            <a:xfrm>
              <a:off x="1053299" y="1186406"/>
              <a:ext cx="2210765" cy="260849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5715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1053298" y="1163255"/>
              <a:ext cx="2210765" cy="260849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5715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498299" y="2485313"/>
            <a:ext cx="2078123" cy="1286825"/>
            <a:chOff x="5498299" y="2485311"/>
            <a:chExt cx="2078122" cy="1286825"/>
          </a:xfrm>
        </p:grpSpPr>
        <p:cxnSp>
          <p:nvCxnSpPr>
            <p:cNvPr id="43" name="直接连接符 42"/>
            <p:cNvCxnSpPr/>
            <p:nvPr/>
          </p:nvCxnSpPr>
          <p:spPr>
            <a:xfrm flipV="1">
              <a:off x="5904868" y="2485311"/>
              <a:ext cx="1671553" cy="862597"/>
            </a:xfrm>
            <a:prstGeom prst="line">
              <a:avLst/>
            </a:prstGeom>
            <a:ln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V="1">
              <a:off x="5498299" y="2909539"/>
              <a:ext cx="1671553" cy="862597"/>
            </a:xfrm>
            <a:prstGeom prst="line">
              <a:avLst/>
            </a:prstGeom>
            <a:ln w="3175"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5177376" y="0"/>
            <a:ext cx="1917343" cy="1163268"/>
            <a:chOff x="5177376" y="0"/>
            <a:chExt cx="1917343" cy="1163268"/>
          </a:xfrm>
        </p:grpSpPr>
        <p:cxnSp>
          <p:nvCxnSpPr>
            <p:cNvPr id="53" name="直接连接符 52"/>
            <p:cNvCxnSpPr/>
            <p:nvPr/>
          </p:nvCxnSpPr>
          <p:spPr>
            <a:xfrm flipV="1">
              <a:off x="5177376" y="300671"/>
              <a:ext cx="1671552" cy="862597"/>
            </a:xfrm>
            <a:prstGeom prst="line">
              <a:avLst/>
            </a:prstGeom>
            <a:ln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V="1">
              <a:off x="5423167" y="0"/>
              <a:ext cx="1671552" cy="862597"/>
            </a:xfrm>
            <a:prstGeom prst="line">
              <a:avLst/>
            </a:prstGeom>
            <a:ln w="3175"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"/>
          <p:cNvSpPr txBox="1"/>
          <p:nvPr/>
        </p:nvSpPr>
        <p:spPr>
          <a:xfrm>
            <a:off x="4318520" y="4047292"/>
            <a:ext cx="36631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5400" b="1" dirty="0">
                <a:solidFill>
                  <a:srgbClr val="124062"/>
                </a:solidFill>
                <a:latin typeface="微软雅黑 Light" panose="020B0502040204020203" pitchFamily="34" charset="-122"/>
                <a:ea typeface="创艺简细圆" pitchFamily="2" charset="-122"/>
              </a:rPr>
              <a:t>财务与融资</a:t>
            </a:r>
          </a:p>
        </p:txBody>
      </p:sp>
      <p:sp>
        <p:nvSpPr>
          <p:cNvPr id="19" name="KSO_Shape"/>
          <p:cNvSpPr>
            <a:spLocks/>
          </p:cNvSpPr>
          <p:nvPr/>
        </p:nvSpPr>
        <p:spPr bwMode="auto">
          <a:xfrm>
            <a:off x="5498301" y="1431937"/>
            <a:ext cx="1038537" cy="996996"/>
          </a:xfrm>
          <a:custGeom>
            <a:avLst/>
            <a:gdLst>
              <a:gd name="T0" fmla="*/ 1618108 w 3816350"/>
              <a:gd name="T1" fmla="*/ 3491708 h 3665538"/>
              <a:gd name="T2" fmla="*/ 3711914 w 3816350"/>
              <a:gd name="T3" fmla="*/ 3515947 h 3665538"/>
              <a:gd name="T4" fmla="*/ 1938033 w 3816350"/>
              <a:gd name="T5" fmla="*/ 3320852 h 3665538"/>
              <a:gd name="T6" fmla="*/ 2466975 w 3816350"/>
              <a:gd name="T7" fmla="*/ 3464378 h 3665538"/>
              <a:gd name="T8" fmla="*/ 1420823 w 3816350"/>
              <a:gd name="T9" fmla="*/ 3514907 h 3665538"/>
              <a:gd name="T10" fmla="*/ 1072366 w 3816350"/>
              <a:gd name="T11" fmla="*/ 3448171 h 3665538"/>
              <a:gd name="T12" fmla="*/ 350995 w 3816350"/>
              <a:gd name="T13" fmla="*/ 3613421 h 3665538"/>
              <a:gd name="T14" fmla="*/ 2826009 w 3816350"/>
              <a:gd name="T15" fmla="*/ 3416327 h 3665538"/>
              <a:gd name="T16" fmla="*/ 3710327 w 3816350"/>
              <a:gd name="T17" fmla="*/ 3553504 h 3665538"/>
              <a:gd name="T18" fmla="*/ 1625482 w 3816350"/>
              <a:gd name="T19" fmla="*/ 3379536 h 3665538"/>
              <a:gd name="T20" fmla="*/ 2426374 w 3816350"/>
              <a:gd name="T21" fmla="*/ 3213000 h 3665538"/>
              <a:gd name="T22" fmla="*/ 771525 w 3816350"/>
              <a:gd name="T23" fmla="*/ 3205163 h 3665538"/>
              <a:gd name="T24" fmla="*/ 1067953 w 3816350"/>
              <a:gd name="T25" fmla="*/ 3277053 h 3665538"/>
              <a:gd name="T26" fmla="*/ 784892 w 3816350"/>
              <a:gd name="T27" fmla="*/ 3451540 h 3665538"/>
              <a:gd name="T28" fmla="*/ 2490788 w 3816350"/>
              <a:gd name="T29" fmla="*/ 3116568 h 3665538"/>
              <a:gd name="T30" fmla="*/ 1449375 w 3816350"/>
              <a:gd name="T31" fmla="*/ 3307847 h 3665538"/>
              <a:gd name="T32" fmla="*/ 2434307 w 3816350"/>
              <a:gd name="T33" fmla="*/ 3163198 h 3665538"/>
              <a:gd name="T34" fmla="*/ 3783974 w 3816350"/>
              <a:gd name="T35" fmla="*/ 3278823 h 3665538"/>
              <a:gd name="T36" fmla="*/ 2635250 w 3816350"/>
              <a:gd name="T37" fmla="*/ 3206432 h 3665538"/>
              <a:gd name="T38" fmla="*/ 3815080 w 3816350"/>
              <a:gd name="T39" fmla="*/ 3040062 h 3665538"/>
              <a:gd name="T40" fmla="*/ 2866956 w 3816350"/>
              <a:gd name="T41" fmla="*/ 3006725 h 3665538"/>
              <a:gd name="T42" fmla="*/ 657993 w 3816350"/>
              <a:gd name="T43" fmla="*/ 3196983 h 3665538"/>
              <a:gd name="T44" fmla="*/ 872062 w 3816350"/>
              <a:gd name="T45" fmla="*/ 3214746 h 3665538"/>
              <a:gd name="T46" fmla="*/ 825374 w 3816350"/>
              <a:gd name="T47" fmla="*/ 2994614 h 3665538"/>
              <a:gd name="T48" fmla="*/ 1190307 w 3816350"/>
              <a:gd name="T49" fmla="*/ 3120223 h 3665538"/>
              <a:gd name="T50" fmla="*/ 273368 w 3816350"/>
              <a:gd name="T51" fmla="*/ 3120223 h 3665538"/>
              <a:gd name="T52" fmla="*/ 1472924 w 3816350"/>
              <a:gd name="T53" fmla="*/ 2958852 h 3665538"/>
              <a:gd name="T54" fmla="*/ 2445690 w 3816350"/>
              <a:gd name="T55" fmla="*/ 3096148 h 3665538"/>
              <a:gd name="T56" fmla="*/ 1403350 w 3816350"/>
              <a:gd name="T57" fmla="*/ 2909186 h 3665538"/>
              <a:gd name="T58" fmla="*/ 3767144 w 3816350"/>
              <a:gd name="T59" fmla="*/ 2880042 h 3665538"/>
              <a:gd name="T60" fmla="*/ 2660954 w 3816350"/>
              <a:gd name="T61" fmla="*/ 3062923 h 3665538"/>
              <a:gd name="T62" fmla="*/ 2077078 w 3816350"/>
              <a:gd name="T63" fmla="*/ 2755988 h 3665538"/>
              <a:gd name="T64" fmla="*/ 2064323 w 3816350"/>
              <a:gd name="T65" fmla="*/ 3023556 h 3665538"/>
              <a:gd name="T66" fmla="*/ 1553136 w 3816350"/>
              <a:gd name="T67" fmla="*/ 2926811 h 3665538"/>
              <a:gd name="T68" fmla="*/ 2489519 w 3816350"/>
              <a:gd name="T69" fmla="*/ 2707310 h 3665538"/>
              <a:gd name="T70" fmla="*/ 1846579 w 3816350"/>
              <a:gd name="T71" fmla="*/ 2621224 h 3665538"/>
              <a:gd name="T72" fmla="*/ 3411957 w 3816350"/>
              <a:gd name="T73" fmla="*/ 2738921 h 3665538"/>
              <a:gd name="T74" fmla="*/ 3080259 w 3816350"/>
              <a:gd name="T75" fmla="*/ 2936880 h 3665538"/>
              <a:gd name="T76" fmla="*/ 1829436 w 3816350"/>
              <a:gd name="T77" fmla="*/ 2582778 h 3665538"/>
              <a:gd name="T78" fmla="*/ 1856740 w 3816350"/>
              <a:gd name="T79" fmla="*/ 2801747 h 3665538"/>
              <a:gd name="T80" fmla="*/ 2088516 w 3816350"/>
              <a:gd name="T81" fmla="*/ 2619751 h 3665538"/>
              <a:gd name="T82" fmla="*/ 2403793 w 3816350"/>
              <a:gd name="T83" fmla="*/ 2645568 h 3665538"/>
              <a:gd name="T84" fmla="*/ 1545273 w 3816350"/>
              <a:gd name="T85" fmla="*/ 2758080 h 3665538"/>
              <a:gd name="T86" fmla="*/ 2737140 w 3816350"/>
              <a:gd name="T87" fmla="*/ 2576196 h 3665538"/>
              <a:gd name="T88" fmla="*/ 3655103 w 3816350"/>
              <a:gd name="T89" fmla="*/ 2636838 h 3665538"/>
              <a:gd name="T90" fmla="*/ 2771738 w 3816350"/>
              <a:gd name="T91" fmla="*/ 2448243 h 3665538"/>
              <a:gd name="T92" fmla="*/ 2989478 w 3816350"/>
              <a:gd name="T93" fmla="*/ 2307907 h 3665538"/>
              <a:gd name="T94" fmla="*/ 2867591 w 3816350"/>
              <a:gd name="T95" fmla="*/ 2234247 h 3665538"/>
              <a:gd name="T96" fmla="*/ 3696043 w 3816350"/>
              <a:gd name="T97" fmla="*/ 2367598 h 3665538"/>
              <a:gd name="T98" fmla="*/ 3314856 w 3816350"/>
              <a:gd name="T99" fmla="*/ 1892183 h 3665538"/>
              <a:gd name="T100" fmla="*/ 2974884 w 3816350"/>
              <a:gd name="T101" fmla="*/ 2068371 h 3665538"/>
              <a:gd name="T102" fmla="*/ 3799844 w 3816350"/>
              <a:gd name="T103" fmla="*/ 2062969 h 3665538"/>
              <a:gd name="T104" fmla="*/ 2637789 w 3816350"/>
              <a:gd name="T105" fmla="*/ 2027696 h 3665538"/>
              <a:gd name="T106" fmla="*/ 3189458 w 3816350"/>
              <a:gd name="T107" fmla="*/ 1697313 h 3665538"/>
              <a:gd name="T108" fmla="*/ 3015840 w 3816350"/>
              <a:gd name="T109" fmla="*/ 1948969 h 3665538"/>
              <a:gd name="T110" fmla="*/ 3354189 w 3816350"/>
              <a:gd name="T111" fmla="*/ 1860541 h 3665538"/>
              <a:gd name="T112" fmla="*/ 3468771 w 3816350"/>
              <a:gd name="T113" fmla="*/ 1695411 h 3665538"/>
              <a:gd name="T114" fmla="*/ 3173905 w 3816350"/>
              <a:gd name="T115" fmla="*/ 2035495 h 3665538"/>
              <a:gd name="T116" fmla="*/ 3074241 w 3816350"/>
              <a:gd name="T117" fmla="*/ 1681466 h 3665538"/>
              <a:gd name="T118" fmla="*/ 3386120 w 3816350"/>
              <a:gd name="T119" fmla="*/ 1131189 h 3665538"/>
              <a:gd name="T120" fmla="*/ 254975 w 3816350"/>
              <a:gd name="T121" fmla="*/ 2785759 h 3665538"/>
              <a:gd name="T122" fmla="*/ 1131353 w 3816350"/>
              <a:gd name="T123" fmla="*/ 1377803 h 3665538"/>
              <a:gd name="T124" fmla="*/ 2508155 w 3816350"/>
              <a:gd name="T125" fmla="*/ 314537 h 3665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16350" h="3665538">
                <a:moveTo>
                  <a:pt x="1892592" y="3532067"/>
                </a:moveTo>
                <a:lnTo>
                  <a:pt x="1892592" y="3635348"/>
                </a:lnTo>
                <a:lnTo>
                  <a:pt x="1913877" y="3636302"/>
                </a:lnTo>
                <a:lnTo>
                  <a:pt x="1935480" y="3636302"/>
                </a:lnTo>
                <a:lnTo>
                  <a:pt x="1965343" y="3635666"/>
                </a:lnTo>
                <a:lnTo>
                  <a:pt x="1965343" y="3532385"/>
                </a:lnTo>
                <a:lnTo>
                  <a:pt x="1935480" y="3532703"/>
                </a:lnTo>
                <a:lnTo>
                  <a:pt x="1913877" y="3532703"/>
                </a:lnTo>
                <a:lnTo>
                  <a:pt x="1892592" y="3532067"/>
                </a:lnTo>
                <a:close/>
                <a:moveTo>
                  <a:pt x="665284" y="3532067"/>
                </a:moveTo>
                <a:lnTo>
                  <a:pt x="665284" y="3635348"/>
                </a:lnTo>
                <a:lnTo>
                  <a:pt x="686575" y="3636302"/>
                </a:lnTo>
                <a:lnTo>
                  <a:pt x="708185" y="3636302"/>
                </a:lnTo>
                <a:lnTo>
                  <a:pt x="738374" y="3635666"/>
                </a:lnTo>
                <a:lnTo>
                  <a:pt x="738374" y="3532385"/>
                </a:lnTo>
                <a:lnTo>
                  <a:pt x="708185" y="3532703"/>
                </a:lnTo>
                <a:lnTo>
                  <a:pt x="686575" y="3532703"/>
                </a:lnTo>
                <a:lnTo>
                  <a:pt x="665284" y="3532067"/>
                </a:lnTo>
                <a:close/>
                <a:moveTo>
                  <a:pt x="1746773" y="3519356"/>
                </a:moveTo>
                <a:lnTo>
                  <a:pt x="1746773" y="3623272"/>
                </a:lnTo>
                <a:lnTo>
                  <a:pt x="1764563" y="3625497"/>
                </a:lnTo>
                <a:lnTo>
                  <a:pt x="1782671" y="3628039"/>
                </a:lnTo>
                <a:lnTo>
                  <a:pt x="1800780" y="3629628"/>
                </a:lnTo>
                <a:lnTo>
                  <a:pt x="1819841" y="3631535"/>
                </a:lnTo>
                <a:lnTo>
                  <a:pt x="1819841" y="3527618"/>
                </a:lnTo>
                <a:lnTo>
                  <a:pt x="1800780" y="3526029"/>
                </a:lnTo>
                <a:lnTo>
                  <a:pt x="1782671" y="3524123"/>
                </a:lnTo>
                <a:lnTo>
                  <a:pt x="1764563" y="3521580"/>
                </a:lnTo>
                <a:lnTo>
                  <a:pt x="1746773" y="3519356"/>
                </a:lnTo>
                <a:close/>
                <a:moveTo>
                  <a:pt x="519421" y="3519356"/>
                </a:moveTo>
                <a:lnTo>
                  <a:pt x="519421" y="3623272"/>
                </a:lnTo>
                <a:lnTo>
                  <a:pt x="537217" y="3625497"/>
                </a:lnTo>
                <a:lnTo>
                  <a:pt x="555330" y="3628039"/>
                </a:lnTo>
                <a:lnTo>
                  <a:pt x="573762" y="3629946"/>
                </a:lnTo>
                <a:lnTo>
                  <a:pt x="592511" y="3631535"/>
                </a:lnTo>
                <a:lnTo>
                  <a:pt x="592511" y="3527618"/>
                </a:lnTo>
                <a:lnTo>
                  <a:pt x="573762" y="3526029"/>
                </a:lnTo>
                <a:lnTo>
                  <a:pt x="555330" y="3524123"/>
                </a:lnTo>
                <a:lnTo>
                  <a:pt x="537217" y="3521580"/>
                </a:lnTo>
                <a:lnTo>
                  <a:pt x="519421" y="3519356"/>
                </a:lnTo>
                <a:close/>
                <a:moveTo>
                  <a:pt x="3151360" y="3517220"/>
                </a:moveTo>
                <a:lnTo>
                  <a:pt x="3151360" y="3632118"/>
                </a:lnTo>
                <a:lnTo>
                  <a:pt x="3174848" y="3632755"/>
                </a:lnTo>
                <a:lnTo>
                  <a:pt x="3198972" y="3633073"/>
                </a:lnTo>
                <a:lnTo>
                  <a:pt x="3231983" y="3632755"/>
                </a:lnTo>
                <a:lnTo>
                  <a:pt x="3231983" y="3517539"/>
                </a:lnTo>
                <a:lnTo>
                  <a:pt x="3198972" y="3517857"/>
                </a:lnTo>
                <a:lnTo>
                  <a:pt x="3174848" y="3517539"/>
                </a:lnTo>
                <a:lnTo>
                  <a:pt x="3151360" y="3517220"/>
                </a:lnTo>
                <a:close/>
                <a:moveTo>
                  <a:pt x="2989478" y="3502580"/>
                </a:moveTo>
                <a:lnTo>
                  <a:pt x="2989478" y="3618432"/>
                </a:lnTo>
                <a:lnTo>
                  <a:pt x="3009158" y="3620979"/>
                </a:lnTo>
                <a:lnTo>
                  <a:pt x="3029472" y="3623525"/>
                </a:lnTo>
                <a:lnTo>
                  <a:pt x="3049469" y="3625753"/>
                </a:lnTo>
                <a:lnTo>
                  <a:pt x="3070419" y="3627344"/>
                </a:lnTo>
                <a:lnTo>
                  <a:pt x="3070419" y="3512446"/>
                </a:lnTo>
                <a:lnTo>
                  <a:pt x="3049469" y="3510537"/>
                </a:lnTo>
                <a:lnTo>
                  <a:pt x="3029472" y="3507990"/>
                </a:lnTo>
                <a:lnTo>
                  <a:pt x="3009158" y="3505763"/>
                </a:lnTo>
                <a:lnTo>
                  <a:pt x="2989478" y="3502580"/>
                </a:lnTo>
                <a:close/>
                <a:moveTo>
                  <a:pt x="1600953" y="3486306"/>
                </a:moveTo>
                <a:lnTo>
                  <a:pt x="1600953" y="3591494"/>
                </a:lnTo>
                <a:lnTo>
                  <a:pt x="1618744" y="3596578"/>
                </a:lnTo>
                <a:lnTo>
                  <a:pt x="1636217" y="3601345"/>
                </a:lnTo>
                <a:lnTo>
                  <a:pt x="1654960" y="3606112"/>
                </a:lnTo>
                <a:lnTo>
                  <a:pt x="1673704" y="3610243"/>
                </a:lnTo>
                <a:lnTo>
                  <a:pt x="1673704" y="3506009"/>
                </a:lnTo>
                <a:lnTo>
                  <a:pt x="1654960" y="3501242"/>
                </a:lnTo>
                <a:lnTo>
                  <a:pt x="1636217" y="3496475"/>
                </a:lnTo>
                <a:lnTo>
                  <a:pt x="1618108" y="3491708"/>
                </a:lnTo>
                <a:lnTo>
                  <a:pt x="1600953" y="3486306"/>
                </a:lnTo>
                <a:close/>
                <a:moveTo>
                  <a:pt x="373875" y="3486306"/>
                </a:moveTo>
                <a:lnTo>
                  <a:pt x="373875" y="3591494"/>
                </a:lnTo>
                <a:lnTo>
                  <a:pt x="391353" y="3596578"/>
                </a:lnTo>
                <a:lnTo>
                  <a:pt x="409149" y="3601345"/>
                </a:lnTo>
                <a:lnTo>
                  <a:pt x="427581" y="3606112"/>
                </a:lnTo>
                <a:lnTo>
                  <a:pt x="446648" y="3610243"/>
                </a:lnTo>
                <a:lnTo>
                  <a:pt x="446648" y="3506009"/>
                </a:lnTo>
                <a:lnTo>
                  <a:pt x="427581" y="3501242"/>
                </a:lnTo>
                <a:lnTo>
                  <a:pt x="409149" y="3496475"/>
                </a:lnTo>
                <a:lnTo>
                  <a:pt x="390718" y="3491708"/>
                </a:lnTo>
                <a:lnTo>
                  <a:pt x="373875" y="3486306"/>
                </a:lnTo>
                <a:close/>
                <a:moveTo>
                  <a:pt x="2827597" y="3465978"/>
                </a:moveTo>
                <a:lnTo>
                  <a:pt x="2827597" y="3583104"/>
                </a:lnTo>
                <a:lnTo>
                  <a:pt x="2846959" y="3589151"/>
                </a:lnTo>
                <a:lnTo>
                  <a:pt x="2866956" y="3594243"/>
                </a:lnTo>
                <a:lnTo>
                  <a:pt x="2887588" y="3599336"/>
                </a:lnTo>
                <a:lnTo>
                  <a:pt x="2908220" y="3604110"/>
                </a:lnTo>
                <a:lnTo>
                  <a:pt x="2908220" y="3487939"/>
                </a:lnTo>
                <a:lnTo>
                  <a:pt x="2887588" y="3482847"/>
                </a:lnTo>
                <a:lnTo>
                  <a:pt x="2866956" y="3477436"/>
                </a:lnTo>
                <a:lnTo>
                  <a:pt x="2846959" y="3472025"/>
                </a:lnTo>
                <a:lnTo>
                  <a:pt x="2827597" y="3465978"/>
                </a:lnTo>
                <a:close/>
                <a:moveTo>
                  <a:pt x="2402802" y="3447218"/>
                </a:moveTo>
                <a:lnTo>
                  <a:pt x="2397719" y="3450714"/>
                </a:lnTo>
                <a:lnTo>
                  <a:pt x="2391365" y="3453891"/>
                </a:lnTo>
                <a:lnTo>
                  <a:pt x="2383740" y="3457387"/>
                </a:lnTo>
                <a:lnTo>
                  <a:pt x="2376433" y="3460565"/>
                </a:lnTo>
                <a:lnTo>
                  <a:pt x="2347841" y="3472005"/>
                </a:lnTo>
                <a:lnTo>
                  <a:pt x="2347841" y="3562893"/>
                </a:lnTo>
                <a:lnTo>
                  <a:pt x="2355784" y="3558761"/>
                </a:lnTo>
                <a:lnTo>
                  <a:pt x="2363408" y="3554630"/>
                </a:lnTo>
                <a:lnTo>
                  <a:pt x="2371033" y="3550181"/>
                </a:lnTo>
                <a:lnTo>
                  <a:pt x="2378340" y="3545414"/>
                </a:lnTo>
                <a:lnTo>
                  <a:pt x="2385329" y="3540648"/>
                </a:lnTo>
                <a:lnTo>
                  <a:pt x="2391683" y="3535881"/>
                </a:lnTo>
                <a:lnTo>
                  <a:pt x="2397719" y="3531114"/>
                </a:lnTo>
                <a:lnTo>
                  <a:pt x="2402802" y="3526983"/>
                </a:lnTo>
                <a:lnTo>
                  <a:pt x="2402802" y="3447218"/>
                </a:lnTo>
                <a:close/>
                <a:moveTo>
                  <a:pt x="1175646" y="3447218"/>
                </a:moveTo>
                <a:lnTo>
                  <a:pt x="1170561" y="3450714"/>
                </a:lnTo>
                <a:lnTo>
                  <a:pt x="1164205" y="3453891"/>
                </a:lnTo>
                <a:lnTo>
                  <a:pt x="1156578" y="3457387"/>
                </a:lnTo>
                <a:lnTo>
                  <a:pt x="1149269" y="3460565"/>
                </a:lnTo>
                <a:lnTo>
                  <a:pt x="1120669" y="3472005"/>
                </a:lnTo>
                <a:lnTo>
                  <a:pt x="1120669" y="3562893"/>
                </a:lnTo>
                <a:lnTo>
                  <a:pt x="1128613" y="3558761"/>
                </a:lnTo>
                <a:lnTo>
                  <a:pt x="1136240" y="3554630"/>
                </a:lnTo>
                <a:lnTo>
                  <a:pt x="1144185" y="3550181"/>
                </a:lnTo>
                <a:lnTo>
                  <a:pt x="1151176" y="3545414"/>
                </a:lnTo>
                <a:lnTo>
                  <a:pt x="1158167" y="3540648"/>
                </a:lnTo>
                <a:lnTo>
                  <a:pt x="1164523" y="3535881"/>
                </a:lnTo>
                <a:lnTo>
                  <a:pt x="1170561" y="3531114"/>
                </a:lnTo>
                <a:lnTo>
                  <a:pt x="1175646" y="3526347"/>
                </a:lnTo>
                <a:lnTo>
                  <a:pt x="1175646" y="3447218"/>
                </a:lnTo>
                <a:close/>
                <a:moveTo>
                  <a:pt x="3717945" y="3422692"/>
                </a:moveTo>
                <a:lnTo>
                  <a:pt x="3711914" y="3426193"/>
                </a:lnTo>
                <a:lnTo>
                  <a:pt x="3704931" y="3430013"/>
                </a:lnTo>
                <a:lnTo>
                  <a:pt x="3696678" y="3433832"/>
                </a:lnTo>
                <a:lnTo>
                  <a:pt x="3688425" y="3437651"/>
                </a:lnTo>
                <a:lnTo>
                  <a:pt x="3671285" y="3444335"/>
                </a:lnTo>
                <a:lnTo>
                  <a:pt x="3656684" y="3450064"/>
                </a:lnTo>
                <a:lnTo>
                  <a:pt x="3656684" y="3551276"/>
                </a:lnTo>
                <a:lnTo>
                  <a:pt x="3665254" y="3546820"/>
                </a:lnTo>
                <a:lnTo>
                  <a:pt x="3674142" y="3542046"/>
                </a:lnTo>
                <a:lnTo>
                  <a:pt x="3682394" y="3537272"/>
                </a:lnTo>
                <a:lnTo>
                  <a:pt x="3690647" y="3532179"/>
                </a:lnTo>
                <a:lnTo>
                  <a:pt x="3698582" y="3526769"/>
                </a:lnTo>
                <a:lnTo>
                  <a:pt x="3705566" y="3521358"/>
                </a:lnTo>
                <a:lnTo>
                  <a:pt x="3711914" y="3515947"/>
                </a:lnTo>
                <a:lnTo>
                  <a:pt x="3717945" y="3510855"/>
                </a:lnTo>
                <a:lnTo>
                  <a:pt x="3717945" y="3422692"/>
                </a:lnTo>
                <a:close/>
                <a:moveTo>
                  <a:pt x="1455133" y="3410672"/>
                </a:moveTo>
                <a:lnTo>
                  <a:pt x="1455133" y="3516813"/>
                </a:lnTo>
                <a:lnTo>
                  <a:pt x="1457675" y="3519674"/>
                </a:lnTo>
                <a:lnTo>
                  <a:pt x="1460216" y="3522534"/>
                </a:lnTo>
                <a:lnTo>
                  <a:pt x="1466888" y="3528572"/>
                </a:lnTo>
                <a:lnTo>
                  <a:pt x="1475466" y="3534610"/>
                </a:lnTo>
                <a:lnTo>
                  <a:pt x="1484679" y="3540965"/>
                </a:lnTo>
                <a:lnTo>
                  <a:pt x="1495162" y="3547639"/>
                </a:lnTo>
                <a:lnTo>
                  <a:pt x="1505964" y="3553677"/>
                </a:lnTo>
                <a:lnTo>
                  <a:pt x="1517083" y="3559715"/>
                </a:lnTo>
                <a:lnTo>
                  <a:pt x="1528202" y="3564799"/>
                </a:lnTo>
                <a:lnTo>
                  <a:pt x="1528202" y="3457387"/>
                </a:lnTo>
                <a:lnTo>
                  <a:pt x="1517083" y="3452302"/>
                </a:lnTo>
                <a:lnTo>
                  <a:pt x="1506917" y="3446582"/>
                </a:lnTo>
                <a:lnTo>
                  <a:pt x="1497068" y="3441180"/>
                </a:lnTo>
                <a:lnTo>
                  <a:pt x="1487538" y="3435142"/>
                </a:lnTo>
                <a:lnTo>
                  <a:pt x="1478960" y="3429422"/>
                </a:lnTo>
                <a:lnTo>
                  <a:pt x="1470700" y="3423384"/>
                </a:lnTo>
                <a:lnTo>
                  <a:pt x="1462758" y="3417028"/>
                </a:lnTo>
                <a:lnTo>
                  <a:pt x="1455133" y="3410672"/>
                </a:lnTo>
                <a:close/>
                <a:moveTo>
                  <a:pt x="227694" y="3410672"/>
                </a:moveTo>
                <a:lnTo>
                  <a:pt x="227694" y="3516813"/>
                </a:lnTo>
                <a:lnTo>
                  <a:pt x="230237" y="3519674"/>
                </a:lnTo>
                <a:lnTo>
                  <a:pt x="233097" y="3522534"/>
                </a:lnTo>
                <a:lnTo>
                  <a:pt x="239770" y="3528572"/>
                </a:lnTo>
                <a:lnTo>
                  <a:pt x="248033" y="3534610"/>
                </a:lnTo>
                <a:lnTo>
                  <a:pt x="257566" y="3540965"/>
                </a:lnTo>
                <a:lnTo>
                  <a:pt x="267735" y="3547639"/>
                </a:lnTo>
                <a:lnTo>
                  <a:pt x="278858" y="3553677"/>
                </a:lnTo>
                <a:lnTo>
                  <a:pt x="289662" y="3559715"/>
                </a:lnTo>
                <a:lnTo>
                  <a:pt x="300785" y="3564799"/>
                </a:lnTo>
                <a:lnTo>
                  <a:pt x="300785" y="3457387"/>
                </a:lnTo>
                <a:lnTo>
                  <a:pt x="289662" y="3452302"/>
                </a:lnTo>
                <a:lnTo>
                  <a:pt x="279493" y="3446582"/>
                </a:lnTo>
                <a:lnTo>
                  <a:pt x="269642" y="3441180"/>
                </a:lnTo>
                <a:lnTo>
                  <a:pt x="260108" y="3435142"/>
                </a:lnTo>
                <a:lnTo>
                  <a:pt x="251528" y="3429422"/>
                </a:lnTo>
                <a:lnTo>
                  <a:pt x="243266" y="3423384"/>
                </a:lnTo>
                <a:lnTo>
                  <a:pt x="235321" y="3417028"/>
                </a:lnTo>
                <a:lnTo>
                  <a:pt x="227694" y="3410672"/>
                </a:lnTo>
                <a:close/>
                <a:moveTo>
                  <a:pt x="2665715" y="3381953"/>
                </a:moveTo>
                <a:lnTo>
                  <a:pt x="2665715" y="3500670"/>
                </a:lnTo>
                <a:lnTo>
                  <a:pt x="2668254" y="3503216"/>
                </a:lnTo>
                <a:lnTo>
                  <a:pt x="2671429" y="3506399"/>
                </a:lnTo>
                <a:lnTo>
                  <a:pt x="2678729" y="3512765"/>
                </a:lnTo>
                <a:lnTo>
                  <a:pt x="2687934" y="3519767"/>
                </a:lnTo>
                <a:lnTo>
                  <a:pt x="2698726" y="3527087"/>
                </a:lnTo>
                <a:lnTo>
                  <a:pt x="2710153" y="3534089"/>
                </a:lnTo>
                <a:lnTo>
                  <a:pt x="2722215" y="3541409"/>
                </a:lnTo>
                <a:lnTo>
                  <a:pt x="2734594" y="3547457"/>
                </a:lnTo>
                <a:lnTo>
                  <a:pt x="2746656" y="3553504"/>
                </a:lnTo>
                <a:lnTo>
                  <a:pt x="2746656" y="3434150"/>
                </a:lnTo>
                <a:lnTo>
                  <a:pt x="2734594" y="3428103"/>
                </a:lnTo>
                <a:lnTo>
                  <a:pt x="2723167" y="3422374"/>
                </a:lnTo>
                <a:lnTo>
                  <a:pt x="2712058" y="3416009"/>
                </a:lnTo>
                <a:lnTo>
                  <a:pt x="2701583" y="3409325"/>
                </a:lnTo>
                <a:lnTo>
                  <a:pt x="2691743" y="3402959"/>
                </a:lnTo>
                <a:lnTo>
                  <a:pt x="2682538" y="3396276"/>
                </a:lnTo>
                <a:lnTo>
                  <a:pt x="2673650" y="3388955"/>
                </a:lnTo>
                <a:lnTo>
                  <a:pt x="2665715" y="3381953"/>
                </a:lnTo>
                <a:close/>
                <a:moveTo>
                  <a:pt x="1916773" y="3320218"/>
                </a:moveTo>
                <a:lnTo>
                  <a:pt x="1916773" y="3423312"/>
                </a:lnTo>
                <a:lnTo>
                  <a:pt x="1938033" y="3423629"/>
                </a:lnTo>
                <a:lnTo>
                  <a:pt x="1959928" y="3424263"/>
                </a:lnTo>
                <a:lnTo>
                  <a:pt x="1989755" y="3423629"/>
                </a:lnTo>
                <a:lnTo>
                  <a:pt x="1989755" y="3320535"/>
                </a:lnTo>
                <a:lnTo>
                  <a:pt x="1959293" y="3320852"/>
                </a:lnTo>
                <a:lnTo>
                  <a:pt x="1938033" y="3320852"/>
                </a:lnTo>
                <a:lnTo>
                  <a:pt x="1916773" y="3320218"/>
                </a:lnTo>
                <a:close/>
                <a:moveTo>
                  <a:pt x="1404938" y="3314700"/>
                </a:moveTo>
                <a:lnTo>
                  <a:pt x="1408115" y="3320420"/>
                </a:lnTo>
                <a:lnTo>
                  <a:pt x="1411928" y="3325505"/>
                </a:lnTo>
                <a:lnTo>
                  <a:pt x="1415740" y="3330590"/>
                </a:lnTo>
                <a:lnTo>
                  <a:pt x="1419552" y="3335992"/>
                </a:lnTo>
                <a:lnTo>
                  <a:pt x="1424000" y="3340759"/>
                </a:lnTo>
                <a:lnTo>
                  <a:pt x="1428447" y="3346161"/>
                </a:lnTo>
                <a:lnTo>
                  <a:pt x="1438296" y="3356013"/>
                </a:lnTo>
                <a:lnTo>
                  <a:pt x="1448780" y="3365229"/>
                </a:lnTo>
                <a:lnTo>
                  <a:pt x="1460852" y="3374444"/>
                </a:lnTo>
                <a:lnTo>
                  <a:pt x="1472924" y="3383025"/>
                </a:lnTo>
                <a:lnTo>
                  <a:pt x="1486267" y="3391287"/>
                </a:lnTo>
                <a:lnTo>
                  <a:pt x="1500563" y="3399550"/>
                </a:lnTo>
                <a:lnTo>
                  <a:pt x="1515494" y="3407494"/>
                </a:lnTo>
                <a:lnTo>
                  <a:pt x="1531061" y="3415121"/>
                </a:lnTo>
                <a:lnTo>
                  <a:pt x="1547263" y="3422113"/>
                </a:lnTo>
                <a:lnTo>
                  <a:pt x="1564101" y="3428786"/>
                </a:lnTo>
                <a:lnTo>
                  <a:pt x="1581574" y="3435142"/>
                </a:lnTo>
                <a:lnTo>
                  <a:pt x="1599682" y="3441498"/>
                </a:lnTo>
                <a:lnTo>
                  <a:pt x="1618108" y="3447218"/>
                </a:lnTo>
                <a:lnTo>
                  <a:pt x="1637170" y="3452620"/>
                </a:lnTo>
                <a:lnTo>
                  <a:pt x="1656866" y="3457705"/>
                </a:lnTo>
                <a:lnTo>
                  <a:pt x="1676881" y="3462472"/>
                </a:lnTo>
                <a:lnTo>
                  <a:pt x="1697213" y="3466921"/>
                </a:lnTo>
                <a:lnTo>
                  <a:pt x="1718180" y="3471052"/>
                </a:lnTo>
                <a:lnTo>
                  <a:pt x="1738830" y="3474865"/>
                </a:lnTo>
                <a:lnTo>
                  <a:pt x="1760116" y="3478361"/>
                </a:lnTo>
                <a:lnTo>
                  <a:pt x="1782036" y="3480903"/>
                </a:lnTo>
                <a:lnTo>
                  <a:pt x="1803639" y="3483763"/>
                </a:lnTo>
                <a:lnTo>
                  <a:pt x="1825877" y="3486306"/>
                </a:lnTo>
                <a:lnTo>
                  <a:pt x="1847798" y="3488213"/>
                </a:lnTo>
                <a:lnTo>
                  <a:pt x="1870036" y="3489801"/>
                </a:lnTo>
                <a:lnTo>
                  <a:pt x="1891957" y="3490755"/>
                </a:lnTo>
                <a:lnTo>
                  <a:pt x="1914513" y="3492026"/>
                </a:lnTo>
                <a:lnTo>
                  <a:pt x="1936751" y="3492344"/>
                </a:lnTo>
                <a:lnTo>
                  <a:pt x="1959307" y="3492979"/>
                </a:lnTo>
                <a:lnTo>
                  <a:pt x="1978051" y="3492344"/>
                </a:lnTo>
                <a:lnTo>
                  <a:pt x="1996794" y="3492026"/>
                </a:lnTo>
                <a:lnTo>
                  <a:pt x="2015538" y="3491708"/>
                </a:lnTo>
                <a:lnTo>
                  <a:pt x="2034599" y="3490437"/>
                </a:lnTo>
                <a:lnTo>
                  <a:pt x="2053025" y="3489801"/>
                </a:lnTo>
                <a:lnTo>
                  <a:pt x="2071769" y="3488213"/>
                </a:lnTo>
                <a:lnTo>
                  <a:pt x="2090513" y="3486624"/>
                </a:lnTo>
                <a:lnTo>
                  <a:pt x="2108621" y="3484717"/>
                </a:lnTo>
                <a:lnTo>
                  <a:pt x="2127365" y="3482492"/>
                </a:lnTo>
                <a:lnTo>
                  <a:pt x="2145473" y="3480268"/>
                </a:lnTo>
                <a:lnTo>
                  <a:pt x="2163581" y="3477408"/>
                </a:lnTo>
                <a:lnTo>
                  <a:pt x="2181372" y="3474865"/>
                </a:lnTo>
                <a:lnTo>
                  <a:pt x="2199163" y="3471688"/>
                </a:lnTo>
                <a:lnTo>
                  <a:pt x="2216318" y="3468510"/>
                </a:lnTo>
                <a:lnTo>
                  <a:pt x="2233473" y="3464696"/>
                </a:lnTo>
                <a:lnTo>
                  <a:pt x="2250311" y="3460883"/>
                </a:lnTo>
                <a:lnTo>
                  <a:pt x="2266830" y="3457069"/>
                </a:lnTo>
                <a:lnTo>
                  <a:pt x="2283668" y="3452620"/>
                </a:lnTo>
                <a:lnTo>
                  <a:pt x="2299235" y="3448171"/>
                </a:lnTo>
                <a:lnTo>
                  <a:pt x="2315119" y="3443404"/>
                </a:lnTo>
                <a:lnTo>
                  <a:pt x="2330051" y="3438320"/>
                </a:lnTo>
                <a:lnTo>
                  <a:pt x="2344982" y="3432917"/>
                </a:lnTo>
                <a:lnTo>
                  <a:pt x="2359278" y="3427833"/>
                </a:lnTo>
                <a:lnTo>
                  <a:pt x="2373574" y="3421795"/>
                </a:lnTo>
                <a:lnTo>
                  <a:pt x="2386917" y="3415757"/>
                </a:lnTo>
                <a:lnTo>
                  <a:pt x="2399942" y="3409719"/>
                </a:lnTo>
                <a:lnTo>
                  <a:pt x="2412650" y="3403363"/>
                </a:lnTo>
                <a:lnTo>
                  <a:pt x="2424722" y="3396690"/>
                </a:lnTo>
                <a:lnTo>
                  <a:pt x="2436159" y="3389380"/>
                </a:lnTo>
                <a:lnTo>
                  <a:pt x="2446961" y="3382389"/>
                </a:lnTo>
                <a:lnTo>
                  <a:pt x="2457444" y="3375080"/>
                </a:lnTo>
                <a:lnTo>
                  <a:pt x="2466975" y="3367453"/>
                </a:lnTo>
                <a:lnTo>
                  <a:pt x="2466975" y="3464378"/>
                </a:lnTo>
                <a:lnTo>
                  <a:pt x="2466657" y="3464696"/>
                </a:lnTo>
                <a:lnTo>
                  <a:pt x="2466340" y="3472641"/>
                </a:lnTo>
                <a:lnTo>
                  <a:pt x="2466022" y="3477408"/>
                </a:lnTo>
                <a:lnTo>
                  <a:pt x="2464751" y="3482492"/>
                </a:lnTo>
                <a:lnTo>
                  <a:pt x="2463480" y="3487895"/>
                </a:lnTo>
                <a:lnTo>
                  <a:pt x="2461892" y="3492344"/>
                </a:lnTo>
                <a:lnTo>
                  <a:pt x="2459986" y="3497111"/>
                </a:lnTo>
                <a:lnTo>
                  <a:pt x="2457444" y="3501877"/>
                </a:lnTo>
                <a:lnTo>
                  <a:pt x="2455220" y="3506962"/>
                </a:lnTo>
                <a:lnTo>
                  <a:pt x="2452361" y="3511729"/>
                </a:lnTo>
                <a:lnTo>
                  <a:pt x="2449184" y="3516178"/>
                </a:lnTo>
                <a:lnTo>
                  <a:pt x="2445690" y="3520945"/>
                </a:lnTo>
                <a:lnTo>
                  <a:pt x="2441878" y="3525712"/>
                </a:lnTo>
                <a:lnTo>
                  <a:pt x="2437748" y="3529843"/>
                </a:lnTo>
                <a:lnTo>
                  <a:pt x="2429170" y="3539059"/>
                </a:lnTo>
                <a:lnTo>
                  <a:pt x="2419322" y="3547639"/>
                </a:lnTo>
                <a:lnTo>
                  <a:pt x="2408202" y="3556537"/>
                </a:lnTo>
                <a:lnTo>
                  <a:pt x="2396130" y="3564799"/>
                </a:lnTo>
                <a:lnTo>
                  <a:pt x="2383423" y="3572744"/>
                </a:lnTo>
                <a:lnTo>
                  <a:pt x="2369127" y="3580689"/>
                </a:lnTo>
                <a:lnTo>
                  <a:pt x="2354195" y="3587998"/>
                </a:lnTo>
                <a:lnTo>
                  <a:pt x="2338311" y="3595625"/>
                </a:lnTo>
                <a:lnTo>
                  <a:pt x="2321791" y="3602298"/>
                </a:lnTo>
                <a:lnTo>
                  <a:pt x="2304636" y="3608972"/>
                </a:lnTo>
                <a:lnTo>
                  <a:pt x="2285892" y="3615328"/>
                </a:lnTo>
                <a:lnTo>
                  <a:pt x="2266830" y="3621683"/>
                </a:lnTo>
                <a:lnTo>
                  <a:pt x="2247134" y="3627086"/>
                </a:lnTo>
                <a:lnTo>
                  <a:pt x="2226802" y="3632806"/>
                </a:lnTo>
                <a:lnTo>
                  <a:pt x="2205516" y="3637255"/>
                </a:lnTo>
                <a:lnTo>
                  <a:pt x="2183278" y="3642022"/>
                </a:lnTo>
                <a:lnTo>
                  <a:pt x="2160722" y="3646471"/>
                </a:lnTo>
                <a:lnTo>
                  <a:pt x="2137848" y="3649967"/>
                </a:lnTo>
                <a:lnTo>
                  <a:pt x="2114340" y="3653462"/>
                </a:lnTo>
                <a:lnTo>
                  <a:pt x="2089877" y="3656640"/>
                </a:lnTo>
                <a:lnTo>
                  <a:pt x="2065415" y="3659182"/>
                </a:lnTo>
                <a:lnTo>
                  <a:pt x="2040000" y="3661407"/>
                </a:lnTo>
                <a:lnTo>
                  <a:pt x="2014267" y="3662996"/>
                </a:lnTo>
                <a:lnTo>
                  <a:pt x="1988217" y="3664267"/>
                </a:lnTo>
                <a:lnTo>
                  <a:pt x="1962166" y="3664903"/>
                </a:lnTo>
                <a:lnTo>
                  <a:pt x="1935480" y="3665538"/>
                </a:lnTo>
                <a:lnTo>
                  <a:pt x="1908159" y="3664903"/>
                </a:lnTo>
                <a:lnTo>
                  <a:pt x="1881155" y="3664267"/>
                </a:lnTo>
                <a:lnTo>
                  <a:pt x="1854469" y="3662996"/>
                </a:lnTo>
                <a:lnTo>
                  <a:pt x="1828419" y="3661089"/>
                </a:lnTo>
                <a:lnTo>
                  <a:pt x="1803004" y="3659182"/>
                </a:lnTo>
                <a:lnTo>
                  <a:pt x="1777588" y="3656322"/>
                </a:lnTo>
                <a:lnTo>
                  <a:pt x="1752809" y="3653145"/>
                </a:lnTo>
                <a:lnTo>
                  <a:pt x="1728664" y="3649649"/>
                </a:lnTo>
                <a:lnTo>
                  <a:pt x="1705155" y="3645835"/>
                </a:lnTo>
                <a:lnTo>
                  <a:pt x="1682282" y="3641069"/>
                </a:lnTo>
                <a:lnTo>
                  <a:pt x="1660043" y="3636302"/>
                </a:lnTo>
                <a:lnTo>
                  <a:pt x="1638440" y="3631217"/>
                </a:lnTo>
                <a:lnTo>
                  <a:pt x="1617791" y="3625497"/>
                </a:lnTo>
                <a:lnTo>
                  <a:pt x="1597776" y="3619777"/>
                </a:lnTo>
                <a:lnTo>
                  <a:pt x="1578397" y="3613421"/>
                </a:lnTo>
                <a:lnTo>
                  <a:pt x="1559653" y="3606747"/>
                </a:lnTo>
                <a:lnTo>
                  <a:pt x="1542498" y="3599438"/>
                </a:lnTo>
                <a:lnTo>
                  <a:pt x="1525343" y="3592447"/>
                </a:lnTo>
                <a:lnTo>
                  <a:pt x="1509776" y="3584820"/>
                </a:lnTo>
                <a:lnTo>
                  <a:pt x="1495162" y="3576875"/>
                </a:lnTo>
                <a:lnTo>
                  <a:pt x="1481184" y="3568613"/>
                </a:lnTo>
                <a:lnTo>
                  <a:pt x="1468159" y="3560350"/>
                </a:lnTo>
                <a:lnTo>
                  <a:pt x="1456404" y="3551770"/>
                </a:lnTo>
                <a:lnTo>
                  <a:pt x="1445603" y="3542554"/>
                </a:lnTo>
                <a:lnTo>
                  <a:pt x="1440837" y="3538423"/>
                </a:lnTo>
                <a:lnTo>
                  <a:pt x="1436390" y="3533656"/>
                </a:lnTo>
                <a:lnTo>
                  <a:pt x="1431942" y="3529207"/>
                </a:lnTo>
                <a:lnTo>
                  <a:pt x="1428130" y="3524440"/>
                </a:lnTo>
                <a:lnTo>
                  <a:pt x="1424318" y="3519674"/>
                </a:lnTo>
                <a:lnTo>
                  <a:pt x="1420823" y="3514907"/>
                </a:lnTo>
                <a:lnTo>
                  <a:pt x="1417646" y="3510140"/>
                </a:lnTo>
                <a:lnTo>
                  <a:pt x="1415105" y="3505055"/>
                </a:lnTo>
                <a:lnTo>
                  <a:pt x="1412563" y="3500288"/>
                </a:lnTo>
                <a:lnTo>
                  <a:pt x="1410339" y="3495204"/>
                </a:lnTo>
                <a:lnTo>
                  <a:pt x="1408115" y="3490437"/>
                </a:lnTo>
                <a:lnTo>
                  <a:pt x="1407162" y="3485352"/>
                </a:lnTo>
                <a:lnTo>
                  <a:pt x="1405892" y="3480268"/>
                </a:lnTo>
                <a:lnTo>
                  <a:pt x="1404621" y="3475183"/>
                </a:lnTo>
                <a:lnTo>
                  <a:pt x="1404303" y="3470099"/>
                </a:lnTo>
                <a:lnTo>
                  <a:pt x="1404303" y="3464696"/>
                </a:lnTo>
                <a:lnTo>
                  <a:pt x="1403350" y="3464696"/>
                </a:lnTo>
                <a:lnTo>
                  <a:pt x="1403350" y="3333132"/>
                </a:lnTo>
                <a:lnTo>
                  <a:pt x="1403350" y="3329318"/>
                </a:lnTo>
                <a:lnTo>
                  <a:pt x="1403985" y="3322327"/>
                </a:lnTo>
                <a:lnTo>
                  <a:pt x="1404938" y="3314700"/>
                </a:lnTo>
                <a:close/>
                <a:moveTo>
                  <a:pt x="177802" y="3314700"/>
                </a:moveTo>
                <a:lnTo>
                  <a:pt x="180980" y="3320420"/>
                </a:lnTo>
                <a:lnTo>
                  <a:pt x="184476" y="3325505"/>
                </a:lnTo>
                <a:lnTo>
                  <a:pt x="188289" y="3330590"/>
                </a:lnTo>
                <a:lnTo>
                  <a:pt x="192420" y="3335992"/>
                </a:lnTo>
                <a:lnTo>
                  <a:pt x="196551" y="3340759"/>
                </a:lnTo>
                <a:lnTo>
                  <a:pt x="201000" y="3346161"/>
                </a:lnTo>
                <a:lnTo>
                  <a:pt x="210852" y="3356013"/>
                </a:lnTo>
                <a:lnTo>
                  <a:pt x="221656" y="3365229"/>
                </a:lnTo>
                <a:lnTo>
                  <a:pt x="233414" y="3374444"/>
                </a:lnTo>
                <a:lnTo>
                  <a:pt x="245490" y="3383025"/>
                </a:lnTo>
                <a:lnTo>
                  <a:pt x="259155" y="3391287"/>
                </a:lnTo>
                <a:lnTo>
                  <a:pt x="273138" y="3399550"/>
                </a:lnTo>
                <a:lnTo>
                  <a:pt x="288073" y="3407494"/>
                </a:lnTo>
                <a:lnTo>
                  <a:pt x="303645" y="3415121"/>
                </a:lnTo>
                <a:lnTo>
                  <a:pt x="319852" y="3422113"/>
                </a:lnTo>
                <a:lnTo>
                  <a:pt x="336694" y="3428786"/>
                </a:lnTo>
                <a:lnTo>
                  <a:pt x="354173" y="3435142"/>
                </a:lnTo>
                <a:lnTo>
                  <a:pt x="372286" y="3441498"/>
                </a:lnTo>
                <a:lnTo>
                  <a:pt x="390718" y="3447218"/>
                </a:lnTo>
                <a:lnTo>
                  <a:pt x="409785" y="3452620"/>
                </a:lnTo>
                <a:lnTo>
                  <a:pt x="429488" y="3457705"/>
                </a:lnTo>
                <a:lnTo>
                  <a:pt x="449826" y="3462472"/>
                </a:lnTo>
                <a:lnTo>
                  <a:pt x="469846" y="3466921"/>
                </a:lnTo>
                <a:lnTo>
                  <a:pt x="490820" y="3471052"/>
                </a:lnTo>
                <a:lnTo>
                  <a:pt x="511794" y="3474865"/>
                </a:lnTo>
                <a:lnTo>
                  <a:pt x="533085" y="3478361"/>
                </a:lnTo>
                <a:lnTo>
                  <a:pt x="554695" y="3480903"/>
                </a:lnTo>
                <a:lnTo>
                  <a:pt x="576304" y="3483763"/>
                </a:lnTo>
                <a:lnTo>
                  <a:pt x="598549" y="3486306"/>
                </a:lnTo>
                <a:lnTo>
                  <a:pt x="620476" y="3488213"/>
                </a:lnTo>
                <a:lnTo>
                  <a:pt x="642721" y="3489801"/>
                </a:lnTo>
                <a:lnTo>
                  <a:pt x="664966" y="3490755"/>
                </a:lnTo>
                <a:lnTo>
                  <a:pt x="687211" y="3492026"/>
                </a:lnTo>
                <a:lnTo>
                  <a:pt x="709456" y="3492344"/>
                </a:lnTo>
                <a:lnTo>
                  <a:pt x="732018" y="3492344"/>
                </a:lnTo>
                <a:lnTo>
                  <a:pt x="750768" y="3492344"/>
                </a:lnTo>
                <a:lnTo>
                  <a:pt x="769517" y="3492026"/>
                </a:lnTo>
                <a:lnTo>
                  <a:pt x="788266" y="3491708"/>
                </a:lnTo>
                <a:lnTo>
                  <a:pt x="807333" y="3490437"/>
                </a:lnTo>
                <a:lnTo>
                  <a:pt x="825765" y="3489801"/>
                </a:lnTo>
                <a:lnTo>
                  <a:pt x="844832" y="3488213"/>
                </a:lnTo>
                <a:lnTo>
                  <a:pt x="863263" y="3486624"/>
                </a:lnTo>
                <a:lnTo>
                  <a:pt x="881695" y="3484717"/>
                </a:lnTo>
                <a:lnTo>
                  <a:pt x="900126" y="3482492"/>
                </a:lnTo>
                <a:lnTo>
                  <a:pt x="918240" y="3480268"/>
                </a:lnTo>
                <a:lnTo>
                  <a:pt x="936354" y="3477408"/>
                </a:lnTo>
                <a:lnTo>
                  <a:pt x="954150" y="3474865"/>
                </a:lnTo>
                <a:lnTo>
                  <a:pt x="971946" y="3471688"/>
                </a:lnTo>
                <a:lnTo>
                  <a:pt x="989424" y="3468510"/>
                </a:lnTo>
                <a:lnTo>
                  <a:pt x="1006266" y="3464696"/>
                </a:lnTo>
                <a:lnTo>
                  <a:pt x="1023109" y="3460883"/>
                </a:lnTo>
                <a:lnTo>
                  <a:pt x="1039952" y="3457069"/>
                </a:lnTo>
                <a:lnTo>
                  <a:pt x="1056476" y="3452620"/>
                </a:lnTo>
                <a:lnTo>
                  <a:pt x="1072366" y="3448171"/>
                </a:lnTo>
                <a:lnTo>
                  <a:pt x="1087937" y="3443087"/>
                </a:lnTo>
                <a:lnTo>
                  <a:pt x="1102873" y="3438320"/>
                </a:lnTo>
                <a:lnTo>
                  <a:pt x="1118126" y="3432917"/>
                </a:lnTo>
                <a:lnTo>
                  <a:pt x="1132109" y="3427833"/>
                </a:lnTo>
                <a:lnTo>
                  <a:pt x="1146409" y="3421795"/>
                </a:lnTo>
                <a:lnTo>
                  <a:pt x="1159756" y="3415757"/>
                </a:lnTo>
                <a:lnTo>
                  <a:pt x="1172785" y="3409719"/>
                </a:lnTo>
                <a:lnTo>
                  <a:pt x="1185497" y="3403363"/>
                </a:lnTo>
                <a:lnTo>
                  <a:pt x="1197890" y="3396690"/>
                </a:lnTo>
                <a:lnTo>
                  <a:pt x="1209331" y="3389380"/>
                </a:lnTo>
                <a:lnTo>
                  <a:pt x="1219818" y="3382389"/>
                </a:lnTo>
                <a:lnTo>
                  <a:pt x="1230622" y="3375080"/>
                </a:lnTo>
                <a:lnTo>
                  <a:pt x="1239838" y="3367453"/>
                </a:lnTo>
                <a:lnTo>
                  <a:pt x="1239838" y="3464378"/>
                </a:lnTo>
                <a:lnTo>
                  <a:pt x="1239838" y="3464696"/>
                </a:lnTo>
                <a:lnTo>
                  <a:pt x="1239520" y="3468827"/>
                </a:lnTo>
                <a:lnTo>
                  <a:pt x="1239202" y="3472641"/>
                </a:lnTo>
                <a:lnTo>
                  <a:pt x="1238885" y="3477408"/>
                </a:lnTo>
                <a:lnTo>
                  <a:pt x="1237614" y="3482492"/>
                </a:lnTo>
                <a:lnTo>
                  <a:pt x="1236342" y="3487895"/>
                </a:lnTo>
                <a:lnTo>
                  <a:pt x="1234754" y="3492344"/>
                </a:lnTo>
                <a:lnTo>
                  <a:pt x="1232847" y="3497111"/>
                </a:lnTo>
                <a:lnTo>
                  <a:pt x="1230622" y="3501877"/>
                </a:lnTo>
                <a:lnTo>
                  <a:pt x="1228080" y="3506962"/>
                </a:lnTo>
                <a:lnTo>
                  <a:pt x="1225538" y="3511729"/>
                </a:lnTo>
                <a:lnTo>
                  <a:pt x="1222360" y="3516178"/>
                </a:lnTo>
                <a:lnTo>
                  <a:pt x="1218546" y="3520945"/>
                </a:lnTo>
                <a:lnTo>
                  <a:pt x="1214733" y="3525712"/>
                </a:lnTo>
                <a:lnTo>
                  <a:pt x="1210920" y="3529843"/>
                </a:lnTo>
                <a:lnTo>
                  <a:pt x="1202022" y="3539059"/>
                </a:lnTo>
                <a:lnTo>
                  <a:pt x="1192170" y="3547639"/>
                </a:lnTo>
                <a:lnTo>
                  <a:pt x="1181048" y="3556537"/>
                </a:lnTo>
                <a:lnTo>
                  <a:pt x="1169290" y="3564799"/>
                </a:lnTo>
                <a:lnTo>
                  <a:pt x="1156261" y="3572744"/>
                </a:lnTo>
                <a:lnTo>
                  <a:pt x="1141960" y="3580689"/>
                </a:lnTo>
                <a:lnTo>
                  <a:pt x="1127024" y="3587998"/>
                </a:lnTo>
                <a:lnTo>
                  <a:pt x="1111453" y="3595625"/>
                </a:lnTo>
                <a:lnTo>
                  <a:pt x="1094610" y="3602298"/>
                </a:lnTo>
                <a:lnTo>
                  <a:pt x="1077450" y="3608972"/>
                </a:lnTo>
                <a:lnTo>
                  <a:pt x="1058701" y="3615328"/>
                </a:lnTo>
                <a:lnTo>
                  <a:pt x="1039952" y="3621683"/>
                </a:lnTo>
                <a:lnTo>
                  <a:pt x="1020249" y="3627086"/>
                </a:lnTo>
                <a:lnTo>
                  <a:pt x="999593" y="3632806"/>
                </a:lnTo>
                <a:lnTo>
                  <a:pt x="978301" y="3637255"/>
                </a:lnTo>
                <a:lnTo>
                  <a:pt x="956056" y="3642022"/>
                </a:lnTo>
                <a:lnTo>
                  <a:pt x="933494" y="3646471"/>
                </a:lnTo>
                <a:lnTo>
                  <a:pt x="910613" y="3649967"/>
                </a:lnTo>
                <a:lnTo>
                  <a:pt x="887097" y="3653462"/>
                </a:lnTo>
                <a:lnTo>
                  <a:pt x="862946" y="3656640"/>
                </a:lnTo>
                <a:lnTo>
                  <a:pt x="838158" y="3659182"/>
                </a:lnTo>
                <a:lnTo>
                  <a:pt x="812736" y="3661407"/>
                </a:lnTo>
                <a:lnTo>
                  <a:pt x="787313" y="3662996"/>
                </a:lnTo>
                <a:lnTo>
                  <a:pt x="761572" y="3664267"/>
                </a:lnTo>
                <a:lnTo>
                  <a:pt x="735196" y="3664903"/>
                </a:lnTo>
                <a:lnTo>
                  <a:pt x="708185" y="3665538"/>
                </a:lnTo>
                <a:lnTo>
                  <a:pt x="680855" y="3664903"/>
                </a:lnTo>
                <a:lnTo>
                  <a:pt x="654161" y="3664267"/>
                </a:lnTo>
                <a:lnTo>
                  <a:pt x="627467" y="3662996"/>
                </a:lnTo>
                <a:lnTo>
                  <a:pt x="601409" y="3661089"/>
                </a:lnTo>
                <a:lnTo>
                  <a:pt x="575668" y="3659182"/>
                </a:lnTo>
                <a:lnTo>
                  <a:pt x="550246" y="3656322"/>
                </a:lnTo>
                <a:lnTo>
                  <a:pt x="525458" y="3653145"/>
                </a:lnTo>
                <a:lnTo>
                  <a:pt x="501307" y="3649649"/>
                </a:lnTo>
                <a:lnTo>
                  <a:pt x="478109" y="3645835"/>
                </a:lnTo>
                <a:lnTo>
                  <a:pt x="455228" y="3641069"/>
                </a:lnTo>
                <a:lnTo>
                  <a:pt x="432665" y="3636302"/>
                </a:lnTo>
                <a:lnTo>
                  <a:pt x="411374" y="3631217"/>
                </a:lnTo>
                <a:lnTo>
                  <a:pt x="390400" y="3625497"/>
                </a:lnTo>
                <a:lnTo>
                  <a:pt x="370380" y="3619777"/>
                </a:lnTo>
                <a:lnTo>
                  <a:pt x="350995" y="3613421"/>
                </a:lnTo>
                <a:lnTo>
                  <a:pt x="332563" y="3606747"/>
                </a:lnTo>
                <a:lnTo>
                  <a:pt x="315085" y="3599438"/>
                </a:lnTo>
                <a:lnTo>
                  <a:pt x="297925" y="3592447"/>
                </a:lnTo>
                <a:lnTo>
                  <a:pt x="282353" y="3584820"/>
                </a:lnTo>
                <a:lnTo>
                  <a:pt x="267735" y="3576875"/>
                </a:lnTo>
                <a:lnTo>
                  <a:pt x="253753" y="3568613"/>
                </a:lnTo>
                <a:lnTo>
                  <a:pt x="240724" y="3560350"/>
                </a:lnTo>
                <a:lnTo>
                  <a:pt x="229283" y="3551770"/>
                </a:lnTo>
                <a:lnTo>
                  <a:pt x="218796" y="3542872"/>
                </a:lnTo>
                <a:lnTo>
                  <a:pt x="213712" y="3538423"/>
                </a:lnTo>
                <a:lnTo>
                  <a:pt x="208945" y="3533656"/>
                </a:lnTo>
                <a:lnTo>
                  <a:pt x="204814" y="3529207"/>
                </a:lnTo>
                <a:lnTo>
                  <a:pt x="200683" y="3524440"/>
                </a:lnTo>
                <a:lnTo>
                  <a:pt x="196869" y="3519674"/>
                </a:lnTo>
                <a:lnTo>
                  <a:pt x="193374" y="3514907"/>
                </a:lnTo>
                <a:lnTo>
                  <a:pt x="190196" y="3510140"/>
                </a:lnTo>
                <a:lnTo>
                  <a:pt x="187653" y="3505055"/>
                </a:lnTo>
                <a:lnTo>
                  <a:pt x="185111" y="3500288"/>
                </a:lnTo>
                <a:lnTo>
                  <a:pt x="182887" y="3495204"/>
                </a:lnTo>
                <a:lnTo>
                  <a:pt x="181298" y="3490437"/>
                </a:lnTo>
                <a:lnTo>
                  <a:pt x="179709" y="3485352"/>
                </a:lnTo>
                <a:lnTo>
                  <a:pt x="178438" y="3480268"/>
                </a:lnTo>
                <a:lnTo>
                  <a:pt x="177802" y="3475183"/>
                </a:lnTo>
                <a:lnTo>
                  <a:pt x="176849" y="3470099"/>
                </a:lnTo>
                <a:lnTo>
                  <a:pt x="176849" y="3464696"/>
                </a:lnTo>
                <a:lnTo>
                  <a:pt x="176531" y="3464696"/>
                </a:lnTo>
                <a:lnTo>
                  <a:pt x="176531" y="3333132"/>
                </a:lnTo>
                <a:lnTo>
                  <a:pt x="176213" y="3329318"/>
                </a:lnTo>
                <a:lnTo>
                  <a:pt x="176531" y="3322327"/>
                </a:lnTo>
                <a:lnTo>
                  <a:pt x="177802" y="3314700"/>
                </a:lnTo>
                <a:close/>
                <a:moveTo>
                  <a:pt x="1771445" y="3307529"/>
                </a:moveTo>
                <a:lnTo>
                  <a:pt x="1771445" y="3411258"/>
                </a:lnTo>
                <a:lnTo>
                  <a:pt x="1789215" y="3413478"/>
                </a:lnTo>
                <a:lnTo>
                  <a:pt x="1807301" y="3415698"/>
                </a:lnTo>
                <a:lnTo>
                  <a:pt x="1825388" y="3417285"/>
                </a:lnTo>
                <a:lnTo>
                  <a:pt x="1843792" y="3419505"/>
                </a:lnTo>
                <a:lnTo>
                  <a:pt x="1843792" y="3315777"/>
                </a:lnTo>
                <a:lnTo>
                  <a:pt x="1825388" y="3314191"/>
                </a:lnTo>
                <a:lnTo>
                  <a:pt x="1807301" y="3312287"/>
                </a:lnTo>
                <a:lnTo>
                  <a:pt x="1789215" y="3309750"/>
                </a:lnTo>
                <a:lnTo>
                  <a:pt x="1771445" y="3307529"/>
                </a:lnTo>
                <a:close/>
                <a:moveTo>
                  <a:pt x="3178346" y="3281045"/>
                </a:moveTo>
                <a:lnTo>
                  <a:pt x="3178346" y="3395980"/>
                </a:lnTo>
                <a:lnTo>
                  <a:pt x="3201835" y="3396298"/>
                </a:lnTo>
                <a:lnTo>
                  <a:pt x="3225959" y="3396615"/>
                </a:lnTo>
                <a:lnTo>
                  <a:pt x="3258970" y="3396298"/>
                </a:lnTo>
                <a:lnTo>
                  <a:pt x="3258970" y="3281363"/>
                </a:lnTo>
                <a:lnTo>
                  <a:pt x="3225641" y="3281680"/>
                </a:lnTo>
                <a:lnTo>
                  <a:pt x="3201835" y="3281363"/>
                </a:lnTo>
                <a:lnTo>
                  <a:pt x="3178346" y="3281045"/>
                </a:lnTo>
                <a:close/>
                <a:moveTo>
                  <a:pt x="2609850" y="3275012"/>
                </a:moveTo>
                <a:lnTo>
                  <a:pt x="2613342" y="3281059"/>
                </a:lnTo>
                <a:lnTo>
                  <a:pt x="2617468" y="3287107"/>
                </a:lnTo>
                <a:lnTo>
                  <a:pt x="2621594" y="3292836"/>
                </a:lnTo>
                <a:lnTo>
                  <a:pt x="2626038" y="3298883"/>
                </a:lnTo>
                <a:lnTo>
                  <a:pt x="2631117" y="3304294"/>
                </a:lnTo>
                <a:lnTo>
                  <a:pt x="2635878" y="3310023"/>
                </a:lnTo>
                <a:lnTo>
                  <a:pt x="2641274" y="3315433"/>
                </a:lnTo>
                <a:lnTo>
                  <a:pt x="2646988" y="3320844"/>
                </a:lnTo>
                <a:lnTo>
                  <a:pt x="2658732" y="3331347"/>
                </a:lnTo>
                <a:lnTo>
                  <a:pt x="2671746" y="3341532"/>
                </a:lnTo>
                <a:lnTo>
                  <a:pt x="2685712" y="3351080"/>
                </a:lnTo>
                <a:lnTo>
                  <a:pt x="2700631" y="3360629"/>
                </a:lnTo>
                <a:lnTo>
                  <a:pt x="2715867" y="3369540"/>
                </a:lnTo>
                <a:lnTo>
                  <a:pt x="2732372" y="3378452"/>
                </a:lnTo>
                <a:lnTo>
                  <a:pt x="2749830" y="3386727"/>
                </a:lnTo>
                <a:lnTo>
                  <a:pt x="2767923" y="3394684"/>
                </a:lnTo>
                <a:lnTo>
                  <a:pt x="2786650" y="3402004"/>
                </a:lnTo>
                <a:lnTo>
                  <a:pt x="2805695" y="3409325"/>
                </a:lnTo>
                <a:lnTo>
                  <a:pt x="2826009" y="3416327"/>
                </a:lnTo>
                <a:lnTo>
                  <a:pt x="2846959" y="3422692"/>
                </a:lnTo>
                <a:lnTo>
                  <a:pt x="2867591" y="3428421"/>
                </a:lnTo>
                <a:lnTo>
                  <a:pt x="2889492" y="3434469"/>
                </a:lnTo>
                <a:lnTo>
                  <a:pt x="2912029" y="3439561"/>
                </a:lnTo>
                <a:lnTo>
                  <a:pt x="2934248" y="3444654"/>
                </a:lnTo>
                <a:lnTo>
                  <a:pt x="2957102" y="3449109"/>
                </a:lnTo>
                <a:lnTo>
                  <a:pt x="2980908" y="3453565"/>
                </a:lnTo>
                <a:lnTo>
                  <a:pt x="3004396" y="3457066"/>
                </a:lnTo>
                <a:lnTo>
                  <a:pt x="3028203" y="3460567"/>
                </a:lnTo>
                <a:lnTo>
                  <a:pt x="3052644" y="3463432"/>
                </a:lnTo>
                <a:lnTo>
                  <a:pt x="3077084" y="3465978"/>
                </a:lnTo>
                <a:lnTo>
                  <a:pt x="3101525" y="3468206"/>
                </a:lnTo>
                <a:lnTo>
                  <a:pt x="3125966" y="3470116"/>
                </a:lnTo>
                <a:lnTo>
                  <a:pt x="3150725" y="3471389"/>
                </a:lnTo>
                <a:lnTo>
                  <a:pt x="3175800" y="3472344"/>
                </a:lnTo>
                <a:lnTo>
                  <a:pt x="3200559" y="3472980"/>
                </a:lnTo>
                <a:lnTo>
                  <a:pt x="3225317" y="3473298"/>
                </a:lnTo>
                <a:lnTo>
                  <a:pt x="3246266" y="3473298"/>
                </a:lnTo>
                <a:lnTo>
                  <a:pt x="3267216" y="3472344"/>
                </a:lnTo>
                <a:lnTo>
                  <a:pt x="3288165" y="3472025"/>
                </a:lnTo>
                <a:lnTo>
                  <a:pt x="3308797" y="3470752"/>
                </a:lnTo>
                <a:lnTo>
                  <a:pt x="3329429" y="3469797"/>
                </a:lnTo>
                <a:lnTo>
                  <a:pt x="3350378" y="3468206"/>
                </a:lnTo>
                <a:lnTo>
                  <a:pt x="3371010" y="3466615"/>
                </a:lnTo>
                <a:lnTo>
                  <a:pt x="3391325" y="3464068"/>
                </a:lnTo>
                <a:lnTo>
                  <a:pt x="3411957" y="3462159"/>
                </a:lnTo>
                <a:lnTo>
                  <a:pt x="3431954" y="3459294"/>
                </a:lnTo>
                <a:lnTo>
                  <a:pt x="3451951" y="3456748"/>
                </a:lnTo>
                <a:lnTo>
                  <a:pt x="3471948" y="3453565"/>
                </a:lnTo>
                <a:lnTo>
                  <a:pt x="3491628" y="3450064"/>
                </a:lnTo>
                <a:lnTo>
                  <a:pt x="3510990" y="3446245"/>
                </a:lnTo>
                <a:lnTo>
                  <a:pt x="3530035" y="3442107"/>
                </a:lnTo>
                <a:lnTo>
                  <a:pt x="3548763" y="3437970"/>
                </a:lnTo>
                <a:lnTo>
                  <a:pt x="3567173" y="3433196"/>
                </a:lnTo>
                <a:lnTo>
                  <a:pt x="3585265" y="3428421"/>
                </a:lnTo>
                <a:lnTo>
                  <a:pt x="3603041" y="3423329"/>
                </a:lnTo>
                <a:lnTo>
                  <a:pt x="3620498" y="3418237"/>
                </a:lnTo>
                <a:lnTo>
                  <a:pt x="3637004" y="3412826"/>
                </a:lnTo>
                <a:lnTo>
                  <a:pt x="3653510" y="3406779"/>
                </a:lnTo>
                <a:lnTo>
                  <a:pt x="3669698" y="3400731"/>
                </a:lnTo>
                <a:lnTo>
                  <a:pt x="3685251" y="3394048"/>
                </a:lnTo>
                <a:lnTo>
                  <a:pt x="3700170" y="3387682"/>
                </a:lnTo>
                <a:lnTo>
                  <a:pt x="3714770" y="3380680"/>
                </a:lnTo>
                <a:lnTo>
                  <a:pt x="3728419" y="3373678"/>
                </a:lnTo>
                <a:lnTo>
                  <a:pt x="3741751" y="3366039"/>
                </a:lnTo>
                <a:lnTo>
                  <a:pt x="3754765" y="3358719"/>
                </a:lnTo>
                <a:lnTo>
                  <a:pt x="3767144" y="3350762"/>
                </a:lnTo>
                <a:lnTo>
                  <a:pt x="3778571" y="3342487"/>
                </a:lnTo>
                <a:lnTo>
                  <a:pt x="3789363" y="3333575"/>
                </a:lnTo>
                <a:lnTo>
                  <a:pt x="3789363" y="3441471"/>
                </a:lnTo>
                <a:lnTo>
                  <a:pt x="3788728" y="3442107"/>
                </a:lnTo>
                <a:lnTo>
                  <a:pt x="3788411" y="3451019"/>
                </a:lnTo>
                <a:lnTo>
                  <a:pt x="3787776" y="3456748"/>
                </a:lnTo>
                <a:lnTo>
                  <a:pt x="3786506" y="3462159"/>
                </a:lnTo>
                <a:lnTo>
                  <a:pt x="3785237" y="3467569"/>
                </a:lnTo>
                <a:lnTo>
                  <a:pt x="3783332" y="3472980"/>
                </a:lnTo>
                <a:lnTo>
                  <a:pt x="3781428" y="3478391"/>
                </a:lnTo>
                <a:lnTo>
                  <a:pt x="3778571" y="3483801"/>
                </a:lnTo>
                <a:lnTo>
                  <a:pt x="3775714" y="3489212"/>
                </a:lnTo>
                <a:lnTo>
                  <a:pt x="3772540" y="3494305"/>
                </a:lnTo>
                <a:lnTo>
                  <a:pt x="3769048" y="3499715"/>
                </a:lnTo>
                <a:lnTo>
                  <a:pt x="3765557" y="3504808"/>
                </a:lnTo>
                <a:lnTo>
                  <a:pt x="3761113" y="3509900"/>
                </a:lnTo>
                <a:lnTo>
                  <a:pt x="3756987" y="3514674"/>
                </a:lnTo>
                <a:lnTo>
                  <a:pt x="3752226" y="3519767"/>
                </a:lnTo>
                <a:lnTo>
                  <a:pt x="3747147" y="3525177"/>
                </a:lnTo>
                <a:lnTo>
                  <a:pt x="3741433" y="3529633"/>
                </a:lnTo>
                <a:lnTo>
                  <a:pt x="3736037" y="3534407"/>
                </a:lnTo>
                <a:lnTo>
                  <a:pt x="3723658" y="3543956"/>
                </a:lnTo>
                <a:lnTo>
                  <a:pt x="3710327" y="3553504"/>
                </a:lnTo>
                <a:lnTo>
                  <a:pt x="3696043" y="3562097"/>
                </a:lnTo>
                <a:lnTo>
                  <a:pt x="3680490" y="3571009"/>
                </a:lnTo>
                <a:lnTo>
                  <a:pt x="3663667" y="3579603"/>
                </a:lnTo>
                <a:lnTo>
                  <a:pt x="3646526" y="3587560"/>
                </a:lnTo>
                <a:lnTo>
                  <a:pt x="3627799" y="3595516"/>
                </a:lnTo>
                <a:lnTo>
                  <a:pt x="3608754" y="3602837"/>
                </a:lnTo>
                <a:lnTo>
                  <a:pt x="3588122" y="3609521"/>
                </a:lnTo>
                <a:lnTo>
                  <a:pt x="3566855" y="3616523"/>
                </a:lnTo>
                <a:lnTo>
                  <a:pt x="3544636" y="3622570"/>
                </a:lnTo>
                <a:lnTo>
                  <a:pt x="3522417" y="3628935"/>
                </a:lnTo>
                <a:lnTo>
                  <a:pt x="3498611" y="3634664"/>
                </a:lnTo>
                <a:lnTo>
                  <a:pt x="3474170" y="3639757"/>
                </a:lnTo>
                <a:lnTo>
                  <a:pt x="3449412" y="3644213"/>
                </a:lnTo>
                <a:lnTo>
                  <a:pt x="3423701" y="3648350"/>
                </a:lnTo>
                <a:lnTo>
                  <a:pt x="3397356" y="3652488"/>
                </a:lnTo>
                <a:lnTo>
                  <a:pt x="3370376" y="3655671"/>
                </a:lnTo>
                <a:lnTo>
                  <a:pt x="3343395" y="3658853"/>
                </a:lnTo>
                <a:lnTo>
                  <a:pt x="3315146" y="3661081"/>
                </a:lnTo>
                <a:lnTo>
                  <a:pt x="3286896" y="3662673"/>
                </a:lnTo>
                <a:lnTo>
                  <a:pt x="3258011" y="3664264"/>
                </a:lnTo>
                <a:lnTo>
                  <a:pt x="3228491" y="3664901"/>
                </a:lnTo>
                <a:lnTo>
                  <a:pt x="3198972" y="3665537"/>
                </a:lnTo>
                <a:lnTo>
                  <a:pt x="3168500" y="3664901"/>
                </a:lnTo>
                <a:lnTo>
                  <a:pt x="3138663" y="3664264"/>
                </a:lnTo>
                <a:lnTo>
                  <a:pt x="3109143" y="3662673"/>
                </a:lnTo>
                <a:lnTo>
                  <a:pt x="3080259" y="3660763"/>
                </a:lnTo>
                <a:lnTo>
                  <a:pt x="3051374" y="3658217"/>
                </a:lnTo>
                <a:lnTo>
                  <a:pt x="3023441" y="3655034"/>
                </a:lnTo>
                <a:lnTo>
                  <a:pt x="2996144" y="3651533"/>
                </a:lnTo>
                <a:lnTo>
                  <a:pt x="2969481" y="3647714"/>
                </a:lnTo>
                <a:lnTo>
                  <a:pt x="2943453" y="3643258"/>
                </a:lnTo>
                <a:lnTo>
                  <a:pt x="2917742" y="3638165"/>
                </a:lnTo>
                <a:lnTo>
                  <a:pt x="2892984" y="3633073"/>
                </a:lnTo>
                <a:lnTo>
                  <a:pt x="2869178" y="3627026"/>
                </a:lnTo>
                <a:lnTo>
                  <a:pt x="2846007" y="3620660"/>
                </a:lnTo>
                <a:lnTo>
                  <a:pt x="2823470" y="3614295"/>
                </a:lnTo>
                <a:lnTo>
                  <a:pt x="2802203" y="3607293"/>
                </a:lnTo>
                <a:lnTo>
                  <a:pt x="2781889" y="3599654"/>
                </a:lnTo>
                <a:lnTo>
                  <a:pt x="2762527" y="3592334"/>
                </a:lnTo>
                <a:lnTo>
                  <a:pt x="2743799" y="3584059"/>
                </a:lnTo>
                <a:lnTo>
                  <a:pt x="2726024" y="3575783"/>
                </a:lnTo>
                <a:lnTo>
                  <a:pt x="2709518" y="3566872"/>
                </a:lnTo>
                <a:lnTo>
                  <a:pt x="2694600" y="3557960"/>
                </a:lnTo>
                <a:lnTo>
                  <a:pt x="2679999" y="3548412"/>
                </a:lnTo>
                <a:lnTo>
                  <a:pt x="2666985" y="3538863"/>
                </a:lnTo>
                <a:lnTo>
                  <a:pt x="2660954" y="3533771"/>
                </a:lnTo>
                <a:lnTo>
                  <a:pt x="2655240" y="3528997"/>
                </a:lnTo>
                <a:lnTo>
                  <a:pt x="2650162" y="3523904"/>
                </a:lnTo>
                <a:lnTo>
                  <a:pt x="2645083" y="3518812"/>
                </a:lnTo>
                <a:lnTo>
                  <a:pt x="2639687" y="3513719"/>
                </a:lnTo>
                <a:lnTo>
                  <a:pt x="2635561" y="3508309"/>
                </a:lnTo>
                <a:lnTo>
                  <a:pt x="2631434" y="3503216"/>
                </a:lnTo>
                <a:lnTo>
                  <a:pt x="2627625" y="3497806"/>
                </a:lnTo>
                <a:lnTo>
                  <a:pt x="2624134" y="3492713"/>
                </a:lnTo>
                <a:lnTo>
                  <a:pt x="2620960" y="3486984"/>
                </a:lnTo>
                <a:lnTo>
                  <a:pt x="2618103" y="3481574"/>
                </a:lnTo>
                <a:lnTo>
                  <a:pt x="2615881" y="3476163"/>
                </a:lnTo>
                <a:lnTo>
                  <a:pt x="2613659" y="3470434"/>
                </a:lnTo>
                <a:lnTo>
                  <a:pt x="2612072" y="3465023"/>
                </a:lnTo>
                <a:lnTo>
                  <a:pt x="2610485" y="3459294"/>
                </a:lnTo>
                <a:lnTo>
                  <a:pt x="2609850" y="3453565"/>
                </a:lnTo>
                <a:lnTo>
                  <a:pt x="2609215" y="3447836"/>
                </a:lnTo>
                <a:lnTo>
                  <a:pt x="2609215" y="3442107"/>
                </a:lnTo>
                <a:lnTo>
                  <a:pt x="2608580" y="3442426"/>
                </a:lnTo>
                <a:lnTo>
                  <a:pt x="2608580" y="3295700"/>
                </a:lnTo>
                <a:lnTo>
                  <a:pt x="2608263" y="3291881"/>
                </a:lnTo>
                <a:lnTo>
                  <a:pt x="2608580" y="3283287"/>
                </a:lnTo>
                <a:lnTo>
                  <a:pt x="2609850" y="3275012"/>
                </a:lnTo>
                <a:close/>
                <a:moveTo>
                  <a:pt x="1625482" y="3274222"/>
                </a:moveTo>
                <a:lnTo>
                  <a:pt x="1625482" y="3379536"/>
                </a:lnTo>
                <a:lnTo>
                  <a:pt x="1642935" y="3384612"/>
                </a:lnTo>
                <a:lnTo>
                  <a:pt x="1661021" y="3389370"/>
                </a:lnTo>
                <a:lnTo>
                  <a:pt x="1679425" y="3394128"/>
                </a:lnTo>
                <a:lnTo>
                  <a:pt x="1698464" y="3398252"/>
                </a:lnTo>
                <a:lnTo>
                  <a:pt x="1698464" y="3294206"/>
                </a:lnTo>
                <a:lnTo>
                  <a:pt x="1679425" y="3289448"/>
                </a:lnTo>
                <a:lnTo>
                  <a:pt x="1661021" y="3284690"/>
                </a:lnTo>
                <a:lnTo>
                  <a:pt x="1642935" y="3279932"/>
                </a:lnTo>
                <a:lnTo>
                  <a:pt x="1625482" y="3274222"/>
                </a:lnTo>
                <a:close/>
                <a:moveTo>
                  <a:pt x="3016148" y="3266758"/>
                </a:moveTo>
                <a:lnTo>
                  <a:pt x="3016148" y="3382010"/>
                </a:lnTo>
                <a:lnTo>
                  <a:pt x="3035827" y="3384868"/>
                </a:lnTo>
                <a:lnTo>
                  <a:pt x="3056142" y="3387090"/>
                </a:lnTo>
                <a:lnTo>
                  <a:pt x="3076456" y="3389630"/>
                </a:lnTo>
                <a:lnTo>
                  <a:pt x="3097406" y="3391535"/>
                </a:lnTo>
                <a:lnTo>
                  <a:pt x="3097406" y="3276283"/>
                </a:lnTo>
                <a:lnTo>
                  <a:pt x="3076456" y="3274378"/>
                </a:lnTo>
                <a:lnTo>
                  <a:pt x="3056142" y="3271838"/>
                </a:lnTo>
                <a:lnTo>
                  <a:pt x="3035827" y="3269615"/>
                </a:lnTo>
                <a:lnTo>
                  <a:pt x="3016148" y="3266758"/>
                </a:lnTo>
                <a:close/>
                <a:moveTo>
                  <a:pt x="2854584" y="3230245"/>
                </a:moveTo>
                <a:lnTo>
                  <a:pt x="2854584" y="3347403"/>
                </a:lnTo>
                <a:lnTo>
                  <a:pt x="2873946" y="3352800"/>
                </a:lnTo>
                <a:lnTo>
                  <a:pt x="2893626" y="3357880"/>
                </a:lnTo>
                <a:lnTo>
                  <a:pt x="2914258" y="3362960"/>
                </a:lnTo>
                <a:lnTo>
                  <a:pt x="2935524" y="3367723"/>
                </a:lnTo>
                <a:lnTo>
                  <a:pt x="2935524" y="3251835"/>
                </a:lnTo>
                <a:lnTo>
                  <a:pt x="2914258" y="3246755"/>
                </a:lnTo>
                <a:lnTo>
                  <a:pt x="2893626" y="3241675"/>
                </a:lnTo>
                <a:lnTo>
                  <a:pt x="2873946" y="3235960"/>
                </a:lnTo>
                <a:lnTo>
                  <a:pt x="2854584" y="3230245"/>
                </a:lnTo>
                <a:close/>
                <a:moveTo>
                  <a:pt x="1480154" y="3217441"/>
                </a:moveTo>
                <a:lnTo>
                  <a:pt x="1480154" y="3305626"/>
                </a:lnTo>
                <a:lnTo>
                  <a:pt x="1482375" y="3307847"/>
                </a:lnTo>
                <a:lnTo>
                  <a:pt x="1484914" y="3310701"/>
                </a:lnTo>
                <a:lnTo>
                  <a:pt x="1491895" y="3316411"/>
                </a:lnTo>
                <a:lnTo>
                  <a:pt x="1500145" y="3322755"/>
                </a:lnTo>
                <a:lnTo>
                  <a:pt x="1509664" y="3329100"/>
                </a:lnTo>
                <a:lnTo>
                  <a:pt x="1519818" y="3335444"/>
                </a:lnTo>
                <a:lnTo>
                  <a:pt x="1530924" y="3341788"/>
                </a:lnTo>
                <a:lnTo>
                  <a:pt x="1542030" y="3347498"/>
                </a:lnTo>
                <a:lnTo>
                  <a:pt x="1553136" y="3352891"/>
                </a:lnTo>
                <a:lnTo>
                  <a:pt x="1553136" y="3255189"/>
                </a:lnTo>
                <a:lnTo>
                  <a:pt x="1539174" y="3249797"/>
                </a:lnTo>
                <a:lnTo>
                  <a:pt x="1527116" y="3244721"/>
                </a:lnTo>
                <a:lnTo>
                  <a:pt x="1516010" y="3239646"/>
                </a:lnTo>
                <a:lnTo>
                  <a:pt x="1506174" y="3234888"/>
                </a:lnTo>
                <a:lnTo>
                  <a:pt x="1497924" y="3230130"/>
                </a:lnTo>
                <a:lnTo>
                  <a:pt x="1490626" y="3226006"/>
                </a:lnTo>
                <a:lnTo>
                  <a:pt x="1484914" y="3221565"/>
                </a:lnTo>
                <a:lnTo>
                  <a:pt x="1480154" y="3217441"/>
                </a:lnTo>
                <a:close/>
                <a:moveTo>
                  <a:pt x="2426374" y="3213000"/>
                </a:moveTo>
                <a:lnTo>
                  <a:pt x="2420662" y="3217124"/>
                </a:lnTo>
                <a:lnTo>
                  <a:pt x="2413999" y="3221565"/>
                </a:lnTo>
                <a:lnTo>
                  <a:pt x="2406701" y="3226323"/>
                </a:lnTo>
                <a:lnTo>
                  <a:pt x="2399720" y="3230130"/>
                </a:lnTo>
                <a:lnTo>
                  <a:pt x="2392739" y="3234253"/>
                </a:lnTo>
                <a:lnTo>
                  <a:pt x="2385124" y="3237743"/>
                </a:lnTo>
                <a:lnTo>
                  <a:pt x="2378460" y="3240915"/>
                </a:lnTo>
                <a:lnTo>
                  <a:pt x="2371797" y="3243135"/>
                </a:lnTo>
                <a:lnTo>
                  <a:pt x="2371797" y="3350353"/>
                </a:lnTo>
                <a:lnTo>
                  <a:pt x="2379729" y="3346864"/>
                </a:lnTo>
                <a:lnTo>
                  <a:pt x="2387028" y="3342423"/>
                </a:lnTo>
                <a:lnTo>
                  <a:pt x="2394643" y="3338299"/>
                </a:lnTo>
                <a:lnTo>
                  <a:pt x="2401941" y="3333541"/>
                </a:lnTo>
                <a:lnTo>
                  <a:pt x="2409239" y="3328782"/>
                </a:lnTo>
                <a:lnTo>
                  <a:pt x="2415585" y="3324024"/>
                </a:lnTo>
                <a:lnTo>
                  <a:pt x="2421297" y="3319266"/>
                </a:lnTo>
                <a:lnTo>
                  <a:pt x="2426374" y="3314508"/>
                </a:lnTo>
                <a:lnTo>
                  <a:pt x="2426374" y="3213000"/>
                </a:lnTo>
                <a:close/>
                <a:moveTo>
                  <a:pt x="2692385" y="3167062"/>
                </a:moveTo>
                <a:lnTo>
                  <a:pt x="2692385" y="3264535"/>
                </a:lnTo>
                <a:lnTo>
                  <a:pt x="2695241" y="3267393"/>
                </a:lnTo>
                <a:lnTo>
                  <a:pt x="2698098" y="3270250"/>
                </a:lnTo>
                <a:lnTo>
                  <a:pt x="2705399" y="3276600"/>
                </a:lnTo>
                <a:lnTo>
                  <a:pt x="2714921" y="3283903"/>
                </a:lnTo>
                <a:lnTo>
                  <a:pt x="2725078" y="3290888"/>
                </a:lnTo>
                <a:lnTo>
                  <a:pt x="2737140" y="3297873"/>
                </a:lnTo>
                <a:lnTo>
                  <a:pt x="2748884" y="3305175"/>
                </a:lnTo>
                <a:lnTo>
                  <a:pt x="2761581" y="3311525"/>
                </a:lnTo>
                <a:lnTo>
                  <a:pt x="2773325" y="3317240"/>
                </a:lnTo>
                <a:lnTo>
                  <a:pt x="2773325" y="3208337"/>
                </a:lnTo>
                <a:lnTo>
                  <a:pt x="2758407" y="3202940"/>
                </a:lnTo>
                <a:lnTo>
                  <a:pt x="2744441" y="3196907"/>
                </a:lnTo>
                <a:lnTo>
                  <a:pt x="2732379" y="3191510"/>
                </a:lnTo>
                <a:lnTo>
                  <a:pt x="2721269" y="3186430"/>
                </a:lnTo>
                <a:lnTo>
                  <a:pt x="2712064" y="3180715"/>
                </a:lnTo>
                <a:lnTo>
                  <a:pt x="2704446" y="3176270"/>
                </a:lnTo>
                <a:lnTo>
                  <a:pt x="2697781" y="3171507"/>
                </a:lnTo>
                <a:lnTo>
                  <a:pt x="2692385" y="3167062"/>
                </a:lnTo>
                <a:close/>
                <a:moveTo>
                  <a:pt x="3744614" y="3161665"/>
                </a:moveTo>
                <a:lnTo>
                  <a:pt x="3737949" y="3166745"/>
                </a:lnTo>
                <a:lnTo>
                  <a:pt x="3730648" y="3171507"/>
                </a:lnTo>
                <a:lnTo>
                  <a:pt x="3722713" y="3176587"/>
                </a:lnTo>
                <a:lnTo>
                  <a:pt x="3715095" y="3180715"/>
                </a:lnTo>
                <a:lnTo>
                  <a:pt x="3706524" y="3185160"/>
                </a:lnTo>
                <a:lnTo>
                  <a:pt x="3698907" y="3189287"/>
                </a:lnTo>
                <a:lnTo>
                  <a:pt x="3691289" y="3192780"/>
                </a:lnTo>
                <a:lnTo>
                  <a:pt x="3683671" y="3195320"/>
                </a:lnTo>
                <a:lnTo>
                  <a:pt x="3683671" y="3315018"/>
                </a:lnTo>
                <a:lnTo>
                  <a:pt x="3692558" y="3310573"/>
                </a:lnTo>
                <a:lnTo>
                  <a:pt x="3701128" y="3305810"/>
                </a:lnTo>
                <a:lnTo>
                  <a:pt x="3709381" y="3301048"/>
                </a:lnTo>
                <a:lnTo>
                  <a:pt x="3717634" y="3295968"/>
                </a:lnTo>
                <a:lnTo>
                  <a:pt x="3725252" y="3290570"/>
                </a:lnTo>
                <a:lnTo>
                  <a:pt x="3732235" y="3285490"/>
                </a:lnTo>
                <a:lnTo>
                  <a:pt x="3738901" y="3279775"/>
                </a:lnTo>
                <a:lnTo>
                  <a:pt x="3744614" y="3275013"/>
                </a:lnTo>
                <a:lnTo>
                  <a:pt x="3744614" y="3161665"/>
                </a:lnTo>
                <a:close/>
                <a:moveTo>
                  <a:pt x="771525" y="3136900"/>
                </a:moveTo>
                <a:lnTo>
                  <a:pt x="805634" y="3143476"/>
                </a:lnTo>
                <a:lnTo>
                  <a:pt x="812009" y="3145042"/>
                </a:lnTo>
                <a:lnTo>
                  <a:pt x="818066" y="3146921"/>
                </a:lnTo>
                <a:lnTo>
                  <a:pt x="823167" y="3148486"/>
                </a:lnTo>
                <a:lnTo>
                  <a:pt x="827311" y="3150365"/>
                </a:lnTo>
                <a:lnTo>
                  <a:pt x="831455" y="3152557"/>
                </a:lnTo>
                <a:lnTo>
                  <a:pt x="835280" y="3155062"/>
                </a:lnTo>
                <a:lnTo>
                  <a:pt x="842612" y="3160072"/>
                </a:lnTo>
                <a:lnTo>
                  <a:pt x="845162" y="3162890"/>
                </a:lnTo>
                <a:lnTo>
                  <a:pt x="847075" y="3165082"/>
                </a:lnTo>
                <a:lnTo>
                  <a:pt x="848669" y="3167587"/>
                </a:lnTo>
                <a:lnTo>
                  <a:pt x="849944" y="3170092"/>
                </a:lnTo>
                <a:lnTo>
                  <a:pt x="850900" y="3172597"/>
                </a:lnTo>
                <a:lnTo>
                  <a:pt x="850900" y="3175416"/>
                </a:lnTo>
                <a:lnTo>
                  <a:pt x="850262" y="3177608"/>
                </a:lnTo>
                <a:lnTo>
                  <a:pt x="849625" y="3180426"/>
                </a:lnTo>
                <a:lnTo>
                  <a:pt x="848031" y="3182618"/>
                </a:lnTo>
                <a:lnTo>
                  <a:pt x="846437" y="3185123"/>
                </a:lnTo>
                <a:lnTo>
                  <a:pt x="844206" y="3187315"/>
                </a:lnTo>
                <a:lnTo>
                  <a:pt x="841656" y="3189820"/>
                </a:lnTo>
                <a:lnTo>
                  <a:pt x="838468" y="3191699"/>
                </a:lnTo>
                <a:lnTo>
                  <a:pt x="834961" y="3193577"/>
                </a:lnTo>
                <a:lnTo>
                  <a:pt x="831136" y="3195143"/>
                </a:lnTo>
                <a:lnTo>
                  <a:pt x="826992" y="3197022"/>
                </a:lnTo>
                <a:lnTo>
                  <a:pt x="820935" y="3198587"/>
                </a:lnTo>
                <a:lnTo>
                  <a:pt x="815197" y="3200153"/>
                </a:lnTo>
                <a:lnTo>
                  <a:pt x="808503" y="3201719"/>
                </a:lnTo>
                <a:lnTo>
                  <a:pt x="801171" y="3202971"/>
                </a:lnTo>
                <a:lnTo>
                  <a:pt x="787145" y="3204537"/>
                </a:lnTo>
                <a:lnTo>
                  <a:pt x="771525" y="3205163"/>
                </a:lnTo>
                <a:lnTo>
                  <a:pt x="771525" y="3136900"/>
                </a:lnTo>
                <a:close/>
                <a:moveTo>
                  <a:pt x="200025" y="3117850"/>
                </a:moveTo>
                <a:lnTo>
                  <a:pt x="200343" y="3123582"/>
                </a:lnTo>
                <a:lnTo>
                  <a:pt x="201296" y="3129631"/>
                </a:lnTo>
                <a:lnTo>
                  <a:pt x="202567" y="3135044"/>
                </a:lnTo>
                <a:lnTo>
                  <a:pt x="204155" y="3141094"/>
                </a:lnTo>
                <a:lnTo>
                  <a:pt x="206061" y="3146507"/>
                </a:lnTo>
                <a:lnTo>
                  <a:pt x="208285" y="3152238"/>
                </a:lnTo>
                <a:lnTo>
                  <a:pt x="211144" y="3157651"/>
                </a:lnTo>
                <a:lnTo>
                  <a:pt x="214321" y="3163064"/>
                </a:lnTo>
                <a:lnTo>
                  <a:pt x="217816" y="3168795"/>
                </a:lnTo>
                <a:lnTo>
                  <a:pt x="221310" y="3173890"/>
                </a:lnTo>
                <a:lnTo>
                  <a:pt x="225758" y="3179303"/>
                </a:lnTo>
                <a:lnTo>
                  <a:pt x="230206" y="3184715"/>
                </a:lnTo>
                <a:lnTo>
                  <a:pt x="235289" y="3189810"/>
                </a:lnTo>
                <a:lnTo>
                  <a:pt x="240372" y="3194904"/>
                </a:lnTo>
                <a:lnTo>
                  <a:pt x="245773" y="3199999"/>
                </a:lnTo>
                <a:lnTo>
                  <a:pt x="251809" y="3205093"/>
                </a:lnTo>
                <a:lnTo>
                  <a:pt x="251809" y="3304436"/>
                </a:lnTo>
                <a:lnTo>
                  <a:pt x="254032" y="3306983"/>
                </a:lnTo>
                <a:lnTo>
                  <a:pt x="256574" y="3309531"/>
                </a:lnTo>
                <a:lnTo>
                  <a:pt x="263563" y="3315580"/>
                </a:lnTo>
                <a:lnTo>
                  <a:pt x="271823" y="3321948"/>
                </a:lnTo>
                <a:lnTo>
                  <a:pt x="281354" y="3328317"/>
                </a:lnTo>
                <a:lnTo>
                  <a:pt x="291520" y="3335003"/>
                </a:lnTo>
                <a:lnTo>
                  <a:pt x="302639" y="3340734"/>
                </a:lnTo>
                <a:lnTo>
                  <a:pt x="313758" y="3346784"/>
                </a:lnTo>
                <a:lnTo>
                  <a:pt x="324877" y="3351879"/>
                </a:lnTo>
                <a:lnTo>
                  <a:pt x="324877" y="3249352"/>
                </a:lnTo>
                <a:lnTo>
                  <a:pt x="341715" y="3256994"/>
                </a:lnTo>
                <a:lnTo>
                  <a:pt x="359505" y="3263999"/>
                </a:lnTo>
                <a:lnTo>
                  <a:pt x="377931" y="3270685"/>
                </a:lnTo>
                <a:lnTo>
                  <a:pt x="397311" y="3277053"/>
                </a:lnTo>
                <a:lnTo>
                  <a:pt x="397311" y="3378943"/>
                </a:lnTo>
                <a:lnTo>
                  <a:pt x="414783" y="3384038"/>
                </a:lnTo>
                <a:lnTo>
                  <a:pt x="432892" y="3388814"/>
                </a:lnTo>
                <a:lnTo>
                  <a:pt x="451318" y="3393590"/>
                </a:lnTo>
                <a:lnTo>
                  <a:pt x="470379" y="3397729"/>
                </a:lnTo>
                <a:lnTo>
                  <a:pt x="470379" y="3296476"/>
                </a:lnTo>
                <a:lnTo>
                  <a:pt x="488170" y="3300615"/>
                </a:lnTo>
                <a:lnTo>
                  <a:pt x="506278" y="3303799"/>
                </a:lnTo>
                <a:lnTo>
                  <a:pt x="524386" y="3306983"/>
                </a:lnTo>
                <a:lnTo>
                  <a:pt x="543448" y="3309849"/>
                </a:lnTo>
                <a:lnTo>
                  <a:pt x="543448" y="3410465"/>
                </a:lnTo>
                <a:lnTo>
                  <a:pt x="561238" y="3412694"/>
                </a:lnTo>
                <a:lnTo>
                  <a:pt x="579347" y="3415241"/>
                </a:lnTo>
                <a:lnTo>
                  <a:pt x="597455" y="3417152"/>
                </a:lnTo>
                <a:lnTo>
                  <a:pt x="615881" y="3418744"/>
                </a:lnTo>
                <a:lnTo>
                  <a:pt x="615881" y="3318446"/>
                </a:lnTo>
                <a:lnTo>
                  <a:pt x="634307" y="3320038"/>
                </a:lnTo>
                <a:lnTo>
                  <a:pt x="652415" y="3320993"/>
                </a:lnTo>
                <a:lnTo>
                  <a:pt x="670524" y="3321948"/>
                </a:lnTo>
                <a:lnTo>
                  <a:pt x="688950" y="3322585"/>
                </a:lnTo>
                <a:lnTo>
                  <a:pt x="688950" y="3422883"/>
                </a:lnTo>
                <a:lnTo>
                  <a:pt x="710235" y="3423520"/>
                </a:lnTo>
                <a:lnTo>
                  <a:pt x="732155" y="3423520"/>
                </a:lnTo>
                <a:lnTo>
                  <a:pt x="762018" y="3423201"/>
                </a:lnTo>
                <a:lnTo>
                  <a:pt x="762018" y="3322904"/>
                </a:lnTo>
                <a:lnTo>
                  <a:pt x="790928" y="3321948"/>
                </a:lnTo>
                <a:lnTo>
                  <a:pt x="818884" y="3320675"/>
                </a:lnTo>
                <a:lnTo>
                  <a:pt x="846524" y="3318446"/>
                </a:lnTo>
                <a:lnTo>
                  <a:pt x="873845" y="3315899"/>
                </a:lnTo>
                <a:lnTo>
                  <a:pt x="900531" y="3312715"/>
                </a:lnTo>
                <a:lnTo>
                  <a:pt x="926581" y="3309212"/>
                </a:lnTo>
                <a:lnTo>
                  <a:pt x="951996" y="3304755"/>
                </a:lnTo>
                <a:lnTo>
                  <a:pt x="976776" y="3299978"/>
                </a:lnTo>
                <a:lnTo>
                  <a:pt x="1000921" y="3294884"/>
                </a:lnTo>
                <a:lnTo>
                  <a:pt x="1023794" y="3289471"/>
                </a:lnTo>
                <a:lnTo>
                  <a:pt x="1046350" y="3283421"/>
                </a:lnTo>
                <a:lnTo>
                  <a:pt x="1067953" y="3277053"/>
                </a:lnTo>
                <a:lnTo>
                  <a:pt x="1088285" y="3270048"/>
                </a:lnTo>
                <a:lnTo>
                  <a:pt x="1108300" y="3263043"/>
                </a:lnTo>
                <a:lnTo>
                  <a:pt x="1126726" y="3255083"/>
                </a:lnTo>
                <a:lnTo>
                  <a:pt x="1144516" y="3247123"/>
                </a:lnTo>
                <a:lnTo>
                  <a:pt x="1144516" y="3349968"/>
                </a:lnTo>
                <a:lnTo>
                  <a:pt x="1152459" y="3346147"/>
                </a:lnTo>
                <a:lnTo>
                  <a:pt x="1159766" y="3342008"/>
                </a:lnTo>
                <a:lnTo>
                  <a:pt x="1167390" y="3337232"/>
                </a:lnTo>
                <a:lnTo>
                  <a:pt x="1175015" y="3332456"/>
                </a:lnTo>
                <a:lnTo>
                  <a:pt x="1182004" y="3327680"/>
                </a:lnTo>
                <a:lnTo>
                  <a:pt x="1188358" y="3322904"/>
                </a:lnTo>
                <a:lnTo>
                  <a:pt x="1194076" y="3318446"/>
                </a:lnTo>
                <a:lnTo>
                  <a:pt x="1199477" y="3313988"/>
                </a:lnTo>
                <a:lnTo>
                  <a:pt x="1199477" y="3215601"/>
                </a:lnTo>
                <a:lnTo>
                  <a:pt x="1206784" y="3209870"/>
                </a:lnTo>
                <a:lnTo>
                  <a:pt x="1213455" y="3204457"/>
                </a:lnTo>
                <a:lnTo>
                  <a:pt x="1220126" y="3198725"/>
                </a:lnTo>
                <a:lnTo>
                  <a:pt x="1226163" y="3192994"/>
                </a:lnTo>
                <a:lnTo>
                  <a:pt x="1232199" y="3186944"/>
                </a:lnTo>
                <a:lnTo>
                  <a:pt x="1237282" y="3181531"/>
                </a:lnTo>
                <a:lnTo>
                  <a:pt x="1242047" y="3175163"/>
                </a:lnTo>
                <a:lnTo>
                  <a:pt x="1246177" y="3169114"/>
                </a:lnTo>
                <a:lnTo>
                  <a:pt x="1250307" y="3162745"/>
                </a:lnTo>
                <a:lnTo>
                  <a:pt x="1253802" y="3157014"/>
                </a:lnTo>
                <a:lnTo>
                  <a:pt x="1256661" y="3150646"/>
                </a:lnTo>
                <a:lnTo>
                  <a:pt x="1258885" y="3144278"/>
                </a:lnTo>
                <a:lnTo>
                  <a:pt x="1260791" y="3137910"/>
                </a:lnTo>
                <a:lnTo>
                  <a:pt x="1262379" y="3131223"/>
                </a:lnTo>
                <a:lnTo>
                  <a:pt x="1263332" y="3124855"/>
                </a:lnTo>
                <a:lnTo>
                  <a:pt x="1263650" y="3118169"/>
                </a:lnTo>
                <a:lnTo>
                  <a:pt x="1263650" y="3251581"/>
                </a:lnTo>
                <a:lnTo>
                  <a:pt x="1263332" y="3251899"/>
                </a:lnTo>
                <a:lnTo>
                  <a:pt x="1263332" y="3255720"/>
                </a:lnTo>
                <a:lnTo>
                  <a:pt x="1263015" y="3259859"/>
                </a:lnTo>
                <a:lnTo>
                  <a:pt x="1262379" y="3264635"/>
                </a:lnTo>
                <a:lnTo>
                  <a:pt x="1261426" y="3269730"/>
                </a:lnTo>
                <a:lnTo>
                  <a:pt x="1260155" y="3274506"/>
                </a:lnTo>
                <a:lnTo>
                  <a:pt x="1258567" y="3279600"/>
                </a:lnTo>
                <a:lnTo>
                  <a:pt x="1256661" y="3284377"/>
                </a:lnTo>
                <a:lnTo>
                  <a:pt x="1254119" y="3289153"/>
                </a:lnTo>
                <a:lnTo>
                  <a:pt x="1251896" y="3294247"/>
                </a:lnTo>
                <a:lnTo>
                  <a:pt x="1248719" y="3299023"/>
                </a:lnTo>
                <a:lnTo>
                  <a:pt x="1245542" y="3303162"/>
                </a:lnTo>
                <a:lnTo>
                  <a:pt x="1242365" y="3307939"/>
                </a:lnTo>
                <a:lnTo>
                  <a:pt x="1238552" y="3312715"/>
                </a:lnTo>
                <a:lnTo>
                  <a:pt x="1234423" y="3317172"/>
                </a:lnTo>
                <a:lnTo>
                  <a:pt x="1225845" y="3326088"/>
                </a:lnTo>
                <a:lnTo>
                  <a:pt x="1215997" y="3335003"/>
                </a:lnTo>
                <a:lnTo>
                  <a:pt x="1204877" y="3343600"/>
                </a:lnTo>
                <a:lnTo>
                  <a:pt x="1192488" y="3351879"/>
                </a:lnTo>
                <a:lnTo>
                  <a:pt x="1179462" y="3360157"/>
                </a:lnTo>
                <a:lnTo>
                  <a:pt x="1165802" y="3367799"/>
                </a:lnTo>
                <a:lnTo>
                  <a:pt x="1150870" y="3375122"/>
                </a:lnTo>
                <a:lnTo>
                  <a:pt x="1134986" y="3382764"/>
                </a:lnTo>
                <a:lnTo>
                  <a:pt x="1118466" y="3389769"/>
                </a:lnTo>
                <a:lnTo>
                  <a:pt x="1100993" y="3396137"/>
                </a:lnTo>
                <a:lnTo>
                  <a:pt x="1082567" y="3402824"/>
                </a:lnTo>
                <a:lnTo>
                  <a:pt x="1063506" y="3408873"/>
                </a:lnTo>
                <a:lnTo>
                  <a:pt x="1043491" y="3414286"/>
                </a:lnTo>
                <a:lnTo>
                  <a:pt x="1022841" y="3420017"/>
                </a:lnTo>
                <a:lnTo>
                  <a:pt x="1001874" y="3424794"/>
                </a:lnTo>
                <a:lnTo>
                  <a:pt x="979953" y="3429570"/>
                </a:lnTo>
                <a:lnTo>
                  <a:pt x="957397" y="3433709"/>
                </a:lnTo>
                <a:lnTo>
                  <a:pt x="934524" y="3437848"/>
                </a:lnTo>
                <a:lnTo>
                  <a:pt x="910697" y="3441032"/>
                </a:lnTo>
                <a:lnTo>
                  <a:pt x="886235" y="3444216"/>
                </a:lnTo>
                <a:lnTo>
                  <a:pt x="861773" y="3446764"/>
                </a:lnTo>
                <a:lnTo>
                  <a:pt x="836675" y="3448992"/>
                </a:lnTo>
                <a:lnTo>
                  <a:pt x="810942" y="3450584"/>
                </a:lnTo>
                <a:lnTo>
                  <a:pt x="784892" y="3451540"/>
                </a:lnTo>
                <a:lnTo>
                  <a:pt x="758841" y="3452495"/>
                </a:lnTo>
                <a:lnTo>
                  <a:pt x="732155" y="3452813"/>
                </a:lnTo>
                <a:lnTo>
                  <a:pt x="704834" y="3452495"/>
                </a:lnTo>
                <a:lnTo>
                  <a:pt x="677513" y="3451540"/>
                </a:lnTo>
                <a:lnTo>
                  <a:pt x="651145" y="3450584"/>
                </a:lnTo>
                <a:lnTo>
                  <a:pt x="625094" y="3448356"/>
                </a:lnTo>
                <a:lnTo>
                  <a:pt x="599361" y="3446445"/>
                </a:lnTo>
                <a:lnTo>
                  <a:pt x="574264" y="3443579"/>
                </a:lnTo>
                <a:lnTo>
                  <a:pt x="549484" y="3440395"/>
                </a:lnTo>
                <a:lnTo>
                  <a:pt x="525339" y="3436893"/>
                </a:lnTo>
                <a:lnTo>
                  <a:pt x="501513" y="3433072"/>
                </a:lnTo>
                <a:lnTo>
                  <a:pt x="478639" y="3428296"/>
                </a:lnTo>
                <a:lnTo>
                  <a:pt x="456718" y="3423520"/>
                </a:lnTo>
                <a:lnTo>
                  <a:pt x="434798" y="3418425"/>
                </a:lnTo>
                <a:lnTo>
                  <a:pt x="413830" y="3412694"/>
                </a:lnTo>
                <a:lnTo>
                  <a:pt x="394134" y="3406963"/>
                </a:lnTo>
                <a:lnTo>
                  <a:pt x="374755" y="3400595"/>
                </a:lnTo>
                <a:lnTo>
                  <a:pt x="356329" y="3393908"/>
                </a:lnTo>
                <a:lnTo>
                  <a:pt x="338538" y="3386585"/>
                </a:lnTo>
                <a:lnTo>
                  <a:pt x="322018" y="3379580"/>
                </a:lnTo>
                <a:lnTo>
                  <a:pt x="306134" y="3372257"/>
                </a:lnTo>
                <a:lnTo>
                  <a:pt x="291520" y="3364296"/>
                </a:lnTo>
                <a:lnTo>
                  <a:pt x="277542" y="3356018"/>
                </a:lnTo>
                <a:lnTo>
                  <a:pt x="264834" y="3347421"/>
                </a:lnTo>
                <a:lnTo>
                  <a:pt x="253079" y="3338824"/>
                </a:lnTo>
                <a:lnTo>
                  <a:pt x="242278" y="3330227"/>
                </a:lnTo>
                <a:lnTo>
                  <a:pt x="237513" y="3325451"/>
                </a:lnTo>
                <a:lnTo>
                  <a:pt x="232747" y="3320675"/>
                </a:lnTo>
                <a:lnTo>
                  <a:pt x="228617" y="3316217"/>
                </a:lnTo>
                <a:lnTo>
                  <a:pt x="224487" y="3311441"/>
                </a:lnTo>
                <a:lnTo>
                  <a:pt x="220993" y="3306983"/>
                </a:lnTo>
                <a:lnTo>
                  <a:pt x="217498" y="3302207"/>
                </a:lnTo>
                <a:lnTo>
                  <a:pt x="214321" y="3297431"/>
                </a:lnTo>
                <a:lnTo>
                  <a:pt x="211462" y="3292337"/>
                </a:lnTo>
                <a:lnTo>
                  <a:pt x="208921" y="3287561"/>
                </a:lnTo>
                <a:lnTo>
                  <a:pt x="206697" y="3282148"/>
                </a:lnTo>
                <a:lnTo>
                  <a:pt x="204791" y="3277690"/>
                </a:lnTo>
                <a:lnTo>
                  <a:pt x="203202" y="3272277"/>
                </a:lnTo>
                <a:lnTo>
                  <a:pt x="201931" y="3267183"/>
                </a:lnTo>
                <a:lnTo>
                  <a:pt x="201296" y="3262088"/>
                </a:lnTo>
                <a:lnTo>
                  <a:pt x="200978" y="3256994"/>
                </a:lnTo>
                <a:lnTo>
                  <a:pt x="200343" y="3251899"/>
                </a:lnTo>
                <a:lnTo>
                  <a:pt x="200025" y="3251899"/>
                </a:lnTo>
                <a:lnTo>
                  <a:pt x="200025" y="3117850"/>
                </a:lnTo>
                <a:close/>
                <a:moveTo>
                  <a:pt x="1263332" y="3111818"/>
                </a:moveTo>
                <a:lnTo>
                  <a:pt x="1263650" y="3117533"/>
                </a:lnTo>
                <a:lnTo>
                  <a:pt x="1263332" y="3119438"/>
                </a:lnTo>
                <a:lnTo>
                  <a:pt x="1263332" y="3116263"/>
                </a:lnTo>
                <a:lnTo>
                  <a:pt x="1263332" y="3111818"/>
                </a:lnTo>
                <a:close/>
                <a:moveTo>
                  <a:pt x="1263253" y="3110548"/>
                </a:moveTo>
                <a:lnTo>
                  <a:pt x="1263332" y="3111183"/>
                </a:lnTo>
                <a:lnTo>
                  <a:pt x="1263332" y="3111818"/>
                </a:lnTo>
                <a:lnTo>
                  <a:pt x="1263253" y="3110548"/>
                </a:lnTo>
                <a:close/>
                <a:moveTo>
                  <a:pt x="1892592" y="3107220"/>
                </a:moveTo>
                <a:lnTo>
                  <a:pt x="1892592" y="3210034"/>
                </a:lnTo>
                <a:lnTo>
                  <a:pt x="1913877" y="3210983"/>
                </a:lnTo>
                <a:lnTo>
                  <a:pt x="1935480" y="3210983"/>
                </a:lnTo>
                <a:lnTo>
                  <a:pt x="1965343" y="3210667"/>
                </a:lnTo>
                <a:lnTo>
                  <a:pt x="1965343" y="3107537"/>
                </a:lnTo>
                <a:lnTo>
                  <a:pt x="1935480" y="3107853"/>
                </a:lnTo>
                <a:lnTo>
                  <a:pt x="1913877" y="3107853"/>
                </a:lnTo>
                <a:lnTo>
                  <a:pt x="1892592" y="3107220"/>
                </a:lnTo>
                <a:close/>
                <a:moveTo>
                  <a:pt x="200819" y="3107046"/>
                </a:moveTo>
                <a:lnTo>
                  <a:pt x="200378" y="3110133"/>
                </a:lnTo>
                <a:lnTo>
                  <a:pt x="200025" y="3115072"/>
                </a:lnTo>
                <a:lnTo>
                  <a:pt x="200025" y="3110751"/>
                </a:lnTo>
                <a:lnTo>
                  <a:pt x="200819" y="3107046"/>
                </a:lnTo>
                <a:close/>
                <a:moveTo>
                  <a:pt x="2489519" y="3103562"/>
                </a:moveTo>
                <a:lnTo>
                  <a:pt x="2490471" y="3109906"/>
                </a:lnTo>
                <a:lnTo>
                  <a:pt x="2490788" y="3116568"/>
                </a:lnTo>
                <a:lnTo>
                  <a:pt x="2490788" y="3252652"/>
                </a:lnTo>
                <a:lnTo>
                  <a:pt x="2490471" y="3252969"/>
                </a:lnTo>
                <a:lnTo>
                  <a:pt x="2489836" y="3260899"/>
                </a:lnTo>
                <a:lnTo>
                  <a:pt x="2489519" y="3265657"/>
                </a:lnTo>
                <a:lnTo>
                  <a:pt x="2488250" y="3270733"/>
                </a:lnTo>
                <a:lnTo>
                  <a:pt x="2487298" y="3275491"/>
                </a:lnTo>
                <a:lnTo>
                  <a:pt x="2485711" y="3280566"/>
                </a:lnTo>
                <a:lnTo>
                  <a:pt x="2483490" y="3285325"/>
                </a:lnTo>
                <a:lnTo>
                  <a:pt x="2481269" y="3290083"/>
                </a:lnTo>
                <a:lnTo>
                  <a:pt x="2479048" y="3294841"/>
                </a:lnTo>
                <a:lnTo>
                  <a:pt x="2475874" y="3299599"/>
                </a:lnTo>
                <a:lnTo>
                  <a:pt x="2472701" y="3304357"/>
                </a:lnTo>
                <a:lnTo>
                  <a:pt x="2469528" y="3309115"/>
                </a:lnTo>
                <a:lnTo>
                  <a:pt x="2465403" y="3313874"/>
                </a:lnTo>
                <a:lnTo>
                  <a:pt x="2461595" y="3317997"/>
                </a:lnTo>
                <a:lnTo>
                  <a:pt x="2453028" y="3327196"/>
                </a:lnTo>
                <a:lnTo>
                  <a:pt x="2443191" y="3335761"/>
                </a:lnTo>
                <a:lnTo>
                  <a:pt x="2432086" y="3344643"/>
                </a:lnTo>
                <a:lnTo>
                  <a:pt x="2419710" y="3352891"/>
                </a:lnTo>
                <a:lnTo>
                  <a:pt x="2406701" y="3360504"/>
                </a:lnTo>
                <a:lnTo>
                  <a:pt x="2393056" y="3368434"/>
                </a:lnTo>
                <a:lnTo>
                  <a:pt x="2378143" y="3376047"/>
                </a:lnTo>
                <a:lnTo>
                  <a:pt x="2362277" y="3383660"/>
                </a:lnTo>
                <a:lnTo>
                  <a:pt x="2345777" y="3390322"/>
                </a:lnTo>
                <a:lnTo>
                  <a:pt x="2328325" y="3396983"/>
                </a:lnTo>
                <a:lnTo>
                  <a:pt x="2309921" y="3403327"/>
                </a:lnTo>
                <a:lnTo>
                  <a:pt x="2290882" y="3409671"/>
                </a:lnTo>
                <a:lnTo>
                  <a:pt x="2270892" y="3415064"/>
                </a:lnTo>
                <a:lnTo>
                  <a:pt x="2250267" y="3420139"/>
                </a:lnTo>
                <a:lnTo>
                  <a:pt x="2229324" y="3425215"/>
                </a:lnTo>
                <a:lnTo>
                  <a:pt x="2207430" y="3429973"/>
                </a:lnTo>
                <a:lnTo>
                  <a:pt x="2184901" y="3434414"/>
                </a:lnTo>
                <a:lnTo>
                  <a:pt x="2162054" y="3437903"/>
                </a:lnTo>
                <a:lnTo>
                  <a:pt x="2138256" y="3441393"/>
                </a:lnTo>
                <a:lnTo>
                  <a:pt x="2113823" y="3444565"/>
                </a:lnTo>
                <a:lnTo>
                  <a:pt x="2089390" y="3447102"/>
                </a:lnTo>
                <a:lnTo>
                  <a:pt x="2064323" y="3449006"/>
                </a:lnTo>
                <a:lnTo>
                  <a:pt x="2038621" y="3450909"/>
                </a:lnTo>
                <a:lnTo>
                  <a:pt x="2012601" y="3452178"/>
                </a:lnTo>
                <a:lnTo>
                  <a:pt x="1986582" y="3452812"/>
                </a:lnTo>
                <a:lnTo>
                  <a:pt x="1959928" y="3452812"/>
                </a:lnTo>
                <a:lnTo>
                  <a:pt x="1932639" y="3452812"/>
                </a:lnTo>
                <a:lnTo>
                  <a:pt x="1905350" y="3452178"/>
                </a:lnTo>
                <a:lnTo>
                  <a:pt x="1879014" y="3450592"/>
                </a:lnTo>
                <a:lnTo>
                  <a:pt x="1852994" y="3449006"/>
                </a:lnTo>
                <a:lnTo>
                  <a:pt x="1827292" y="3446468"/>
                </a:lnTo>
                <a:lnTo>
                  <a:pt x="1802224" y="3443930"/>
                </a:lnTo>
                <a:lnTo>
                  <a:pt x="1777157" y="3441075"/>
                </a:lnTo>
                <a:lnTo>
                  <a:pt x="1753359" y="3437269"/>
                </a:lnTo>
                <a:lnTo>
                  <a:pt x="1729560" y="3433145"/>
                </a:lnTo>
                <a:lnTo>
                  <a:pt x="1706714" y="3428704"/>
                </a:lnTo>
                <a:lnTo>
                  <a:pt x="1684502" y="3424263"/>
                </a:lnTo>
                <a:lnTo>
                  <a:pt x="1662925" y="3418871"/>
                </a:lnTo>
                <a:lnTo>
                  <a:pt x="1641983" y="3413478"/>
                </a:lnTo>
                <a:lnTo>
                  <a:pt x="1622309" y="3407134"/>
                </a:lnTo>
                <a:lnTo>
                  <a:pt x="1602953" y="3400790"/>
                </a:lnTo>
                <a:lnTo>
                  <a:pt x="1584549" y="3394445"/>
                </a:lnTo>
                <a:lnTo>
                  <a:pt x="1566780" y="3387467"/>
                </a:lnTo>
                <a:lnTo>
                  <a:pt x="1550280" y="3380488"/>
                </a:lnTo>
                <a:lnTo>
                  <a:pt x="1534414" y="3372558"/>
                </a:lnTo>
                <a:lnTo>
                  <a:pt x="1519501" y="3364945"/>
                </a:lnTo>
                <a:lnTo>
                  <a:pt x="1505539" y="3356697"/>
                </a:lnTo>
                <a:lnTo>
                  <a:pt x="1493164" y="3348450"/>
                </a:lnTo>
                <a:lnTo>
                  <a:pt x="1481106" y="3339885"/>
                </a:lnTo>
                <a:lnTo>
                  <a:pt x="1470635" y="3330686"/>
                </a:lnTo>
                <a:lnTo>
                  <a:pt x="1465875" y="3326245"/>
                </a:lnTo>
                <a:lnTo>
                  <a:pt x="1461116" y="3321487"/>
                </a:lnTo>
                <a:lnTo>
                  <a:pt x="1456673" y="3317363"/>
                </a:lnTo>
                <a:lnTo>
                  <a:pt x="1452866" y="3312605"/>
                </a:lnTo>
                <a:lnTo>
                  <a:pt x="1449375" y="3307847"/>
                </a:lnTo>
                <a:lnTo>
                  <a:pt x="1445885" y="3303088"/>
                </a:lnTo>
                <a:lnTo>
                  <a:pt x="1442712" y="3298013"/>
                </a:lnTo>
                <a:lnTo>
                  <a:pt x="1439856" y="3293255"/>
                </a:lnTo>
                <a:lnTo>
                  <a:pt x="1437000" y="3288497"/>
                </a:lnTo>
                <a:lnTo>
                  <a:pt x="1435096" y="3283421"/>
                </a:lnTo>
                <a:lnTo>
                  <a:pt x="1433192" y="3278346"/>
                </a:lnTo>
                <a:lnTo>
                  <a:pt x="1431606" y="3273588"/>
                </a:lnTo>
                <a:lnTo>
                  <a:pt x="1430337" y="3268512"/>
                </a:lnTo>
                <a:lnTo>
                  <a:pt x="1429702" y="3263437"/>
                </a:lnTo>
                <a:lnTo>
                  <a:pt x="1429385" y="3258044"/>
                </a:lnTo>
                <a:lnTo>
                  <a:pt x="1428750" y="3252969"/>
                </a:lnTo>
                <a:lnTo>
                  <a:pt x="1428750" y="3155268"/>
                </a:lnTo>
                <a:lnTo>
                  <a:pt x="1438269" y="3162881"/>
                </a:lnTo>
                <a:lnTo>
                  <a:pt x="1449058" y="3170177"/>
                </a:lnTo>
                <a:lnTo>
                  <a:pt x="1459846" y="3177473"/>
                </a:lnTo>
                <a:lnTo>
                  <a:pt x="1471270" y="3184134"/>
                </a:lnTo>
                <a:lnTo>
                  <a:pt x="1483645" y="3190795"/>
                </a:lnTo>
                <a:lnTo>
                  <a:pt x="1496337" y="3197140"/>
                </a:lnTo>
                <a:lnTo>
                  <a:pt x="1509347" y="3203484"/>
                </a:lnTo>
                <a:lnTo>
                  <a:pt x="1522674" y="3209194"/>
                </a:lnTo>
                <a:lnTo>
                  <a:pt x="1536953" y="3215221"/>
                </a:lnTo>
                <a:lnTo>
                  <a:pt x="1550915" y="3220613"/>
                </a:lnTo>
                <a:lnTo>
                  <a:pt x="1566145" y="3226006"/>
                </a:lnTo>
                <a:lnTo>
                  <a:pt x="1581376" y="3231081"/>
                </a:lnTo>
                <a:lnTo>
                  <a:pt x="1597242" y="3235839"/>
                </a:lnTo>
                <a:lnTo>
                  <a:pt x="1612790" y="3240598"/>
                </a:lnTo>
                <a:lnTo>
                  <a:pt x="1628973" y="3244721"/>
                </a:lnTo>
                <a:lnTo>
                  <a:pt x="1646108" y="3248845"/>
                </a:lnTo>
                <a:lnTo>
                  <a:pt x="1662608" y="3252652"/>
                </a:lnTo>
                <a:lnTo>
                  <a:pt x="1680060" y="3256141"/>
                </a:lnTo>
                <a:lnTo>
                  <a:pt x="1697195" y="3259313"/>
                </a:lnTo>
                <a:lnTo>
                  <a:pt x="1714964" y="3262485"/>
                </a:lnTo>
                <a:lnTo>
                  <a:pt x="1732733" y="3265657"/>
                </a:lnTo>
                <a:lnTo>
                  <a:pt x="1750820" y="3268195"/>
                </a:lnTo>
                <a:lnTo>
                  <a:pt x="1768907" y="3270416"/>
                </a:lnTo>
                <a:lnTo>
                  <a:pt x="1786993" y="3272636"/>
                </a:lnTo>
                <a:lnTo>
                  <a:pt x="1805715" y="3274857"/>
                </a:lnTo>
                <a:lnTo>
                  <a:pt x="1824119" y="3276443"/>
                </a:lnTo>
                <a:lnTo>
                  <a:pt x="1842840" y="3277394"/>
                </a:lnTo>
                <a:lnTo>
                  <a:pt x="1861561" y="3278663"/>
                </a:lnTo>
                <a:lnTo>
                  <a:pt x="1880283" y="3279615"/>
                </a:lnTo>
                <a:lnTo>
                  <a:pt x="1898687" y="3280249"/>
                </a:lnTo>
                <a:lnTo>
                  <a:pt x="1917725" y="3280566"/>
                </a:lnTo>
                <a:lnTo>
                  <a:pt x="1936129" y="3280566"/>
                </a:lnTo>
                <a:lnTo>
                  <a:pt x="1958658" y="3280566"/>
                </a:lnTo>
                <a:lnTo>
                  <a:pt x="1981187" y="3280249"/>
                </a:lnTo>
                <a:lnTo>
                  <a:pt x="2003399" y="3278980"/>
                </a:lnTo>
                <a:lnTo>
                  <a:pt x="2025928" y="3278029"/>
                </a:lnTo>
                <a:lnTo>
                  <a:pt x="2048140" y="3276443"/>
                </a:lnTo>
                <a:lnTo>
                  <a:pt x="2070034" y="3274222"/>
                </a:lnTo>
                <a:lnTo>
                  <a:pt x="2092246" y="3272002"/>
                </a:lnTo>
                <a:lnTo>
                  <a:pt x="2114458" y="3269464"/>
                </a:lnTo>
                <a:lnTo>
                  <a:pt x="2135718" y="3266609"/>
                </a:lnTo>
                <a:lnTo>
                  <a:pt x="2157295" y="3263437"/>
                </a:lnTo>
                <a:lnTo>
                  <a:pt x="2178237" y="3259313"/>
                </a:lnTo>
                <a:lnTo>
                  <a:pt x="2198545" y="3255507"/>
                </a:lnTo>
                <a:lnTo>
                  <a:pt x="2219170" y="3251066"/>
                </a:lnTo>
                <a:lnTo>
                  <a:pt x="2239161" y="3246307"/>
                </a:lnTo>
                <a:lnTo>
                  <a:pt x="2258517" y="3241232"/>
                </a:lnTo>
                <a:lnTo>
                  <a:pt x="2277555" y="3235839"/>
                </a:lnTo>
                <a:lnTo>
                  <a:pt x="2295959" y="3230130"/>
                </a:lnTo>
                <a:lnTo>
                  <a:pt x="2314046" y="3223785"/>
                </a:lnTo>
                <a:lnTo>
                  <a:pt x="2331498" y="3217441"/>
                </a:lnTo>
                <a:lnTo>
                  <a:pt x="2348316" y="3210780"/>
                </a:lnTo>
                <a:lnTo>
                  <a:pt x="2364498" y="3203801"/>
                </a:lnTo>
                <a:lnTo>
                  <a:pt x="2380047" y="3196188"/>
                </a:lnTo>
                <a:lnTo>
                  <a:pt x="2394643" y="3188575"/>
                </a:lnTo>
                <a:lnTo>
                  <a:pt x="2408605" y="3180645"/>
                </a:lnTo>
                <a:lnTo>
                  <a:pt x="2422249" y="3171763"/>
                </a:lnTo>
                <a:lnTo>
                  <a:pt x="2434307" y="3163198"/>
                </a:lnTo>
                <a:lnTo>
                  <a:pt x="2445730" y="3153999"/>
                </a:lnTo>
                <a:lnTo>
                  <a:pt x="2456518" y="3144800"/>
                </a:lnTo>
                <a:lnTo>
                  <a:pt x="2466355" y="3134966"/>
                </a:lnTo>
                <a:lnTo>
                  <a:pt x="2471115" y="3129574"/>
                </a:lnTo>
                <a:lnTo>
                  <a:pt x="2474922" y="3124498"/>
                </a:lnTo>
                <a:lnTo>
                  <a:pt x="2479365" y="3119423"/>
                </a:lnTo>
                <a:lnTo>
                  <a:pt x="2482855" y="3114347"/>
                </a:lnTo>
                <a:lnTo>
                  <a:pt x="2486346" y="3108955"/>
                </a:lnTo>
                <a:lnTo>
                  <a:pt x="2489519" y="3103562"/>
                </a:lnTo>
                <a:close/>
                <a:moveTo>
                  <a:pt x="201789" y="3100564"/>
                </a:moveTo>
                <a:lnTo>
                  <a:pt x="201084" y="3105812"/>
                </a:lnTo>
                <a:lnTo>
                  <a:pt x="200819" y="3107046"/>
                </a:lnTo>
                <a:lnTo>
                  <a:pt x="201084" y="3105194"/>
                </a:lnTo>
                <a:lnTo>
                  <a:pt x="201789" y="3100564"/>
                </a:lnTo>
                <a:close/>
                <a:moveTo>
                  <a:pt x="1260475" y="3095625"/>
                </a:moveTo>
                <a:lnTo>
                  <a:pt x="1262062" y="3101340"/>
                </a:lnTo>
                <a:lnTo>
                  <a:pt x="1263015" y="3106738"/>
                </a:lnTo>
                <a:lnTo>
                  <a:pt x="1263253" y="3110548"/>
                </a:lnTo>
                <a:lnTo>
                  <a:pt x="1262698" y="3106103"/>
                </a:lnTo>
                <a:lnTo>
                  <a:pt x="1261745" y="3100705"/>
                </a:lnTo>
                <a:lnTo>
                  <a:pt x="1260475" y="3095625"/>
                </a:lnTo>
                <a:close/>
                <a:moveTo>
                  <a:pt x="1746773" y="3094566"/>
                </a:moveTo>
                <a:lnTo>
                  <a:pt x="1746773" y="3198013"/>
                </a:lnTo>
                <a:lnTo>
                  <a:pt x="1764563" y="3200227"/>
                </a:lnTo>
                <a:lnTo>
                  <a:pt x="1782671" y="3202758"/>
                </a:lnTo>
                <a:lnTo>
                  <a:pt x="1800780" y="3204656"/>
                </a:lnTo>
                <a:lnTo>
                  <a:pt x="1819841" y="3206238"/>
                </a:lnTo>
                <a:lnTo>
                  <a:pt x="1819841" y="3102791"/>
                </a:lnTo>
                <a:lnTo>
                  <a:pt x="1800780" y="3101210"/>
                </a:lnTo>
                <a:lnTo>
                  <a:pt x="1782671" y="3099312"/>
                </a:lnTo>
                <a:lnTo>
                  <a:pt x="1764563" y="3097097"/>
                </a:lnTo>
                <a:lnTo>
                  <a:pt x="1746773" y="3094566"/>
                </a:lnTo>
                <a:close/>
                <a:moveTo>
                  <a:pt x="1600953" y="3061666"/>
                </a:moveTo>
                <a:lnTo>
                  <a:pt x="1600953" y="3166378"/>
                </a:lnTo>
                <a:lnTo>
                  <a:pt x="1618744" y="3171756"/>
                </a:lnTo>
                <a:lnTo>
                  <a:pt x="1636217" y="3176501"/>
                </a:lnTo>
                <a:lnTo>
                  <a:pt x="1654960" y="3180930"/>
                </a:lnTo>
                <a:lnTo>
                  <a:pt x="1673704" y="3185042"/>
                </a:lnTo>
                <a:lnTo>
                  <a:pt x="1673704" y="3080963"/>
                </a:lnTo>
                <a:lnTo>
                  <a:pt x="1654960" y="3076534"/>
                </a:lnTo>
                <a:lnTo>
                  <a:pt x="1636217" y="3071789"/>
                </a:lnTo>
                <a:lnTo>
                  <a:pt x="1618108" y="3066728"/>
                </a:lnTo>
                <a:lnTo>
                  <a:pt x="1600953" y="3061666"/>
                </a:lnTo>
                <a:close/>
                <a:moveTo>
                  <a:pt x="3151360" y="3046095"/>
                </a:moveTo>
                <a:lnTo>
                  <a:pt x="3151360" y="3160713"/>
                </a:lnTo>
                <a:lnTo>
                  <a:pt x="3174848" y="3161665"/>
                </a:lnTo>
                <a:lnTo>
                  <a:pt x="3198972" y="3161665"/>
                </a:lnTo>
                <a:lnTo>
                  <a:pt x="3231983" y="3161348"/>
                </a:lnTo>
                <a:lnTo>
                  <a:pt x="3231983" y="3046413"/>
                </a:lnTo>
                <a:lnTo>
                  <a:pt x="3198972" y="3046730"/>
                </a:lnTo>
                <a:lnTo>
                  <a:pt x="3174848" y="3046413"/>
                </a:lnTo>
                <a:lnTo>
                  <a:pt x="3151360" y="3046095"/>
                </a:lnTo>
                <a:close/>
                <a:moveTo>
                  <a:pt x="3815080" y="3040062"/>
                </a:moveTo>
                <a:lnTo>
                  <a:pt x="3816033" y="3047365"/>
                </a:lnTo>
                <a:lnTo>
                  <a:pt x="3816350" y="3054985"/>
                </a:lnTo>
                <a:lnTo>
                  <a:pt x="3816350" y="3206115"/>
                </a:lnTo>
                <a:lnTo>
                  <a:pt x="3816033" y="3206432"/>
                </a:lnTo>
                <a:lnTo>
                  <a:pt x="3815398" y="3214687"/>
                </a:lnTo>
                <a:lnTo>
                  <a:pt x="3814763" y="3220720"/>
                </a:lnTo>
                <a:lnTo>
                  <a:pt x="3813493" y="3226117"/>
                </a:lnTo>
                <a:lnTo>
                  <a:pt x="3811906" y="3231197"/>
                </a:lnTo>
                <a:lnTo>
                  <a:pt x="3810319" y="3236912"/>
                </a:lnTo>
                <a:lnTo>
                  <a:pt x="3808097" y="3242310"/>
                </a:lnTo>
                <a:lnTo>
                  <a:pt x="3805558" y="3248025"/>
                </a:lnTo>
                <a:lnTo>
                  <a:pt x="3803019" y="3253105"/>
                </a:lnTo>
                <a:lnTo>
                  <a:pt x="3799844" y="3258185"/>
                </a:lnTo>
                <a:lnTo>
                  <a:pt x="3796036" y="3263583"/>
                </a:lnTo>
                <a:lnTo>
                  <a:pt x="3792226" y="3268663"/>
                </a:lnTo>
                <a:lnTo>
                  <a:pt x="3788418" y="3274060"/>
                </a:lnTo>
                <a:lnTo>
                  <a:pt x="3783974" y="3278823"/>
                </a:lnTo>
                <a:lnTo>
                  <a:pt x="3779212" y="3283903"/>
                </a:lnTo>
                <a:lnTo>
                  <a:pt x="3774134" y="3288983"/>
                </a:lnTo>
                <a:lnTo>
                  <a:pt x="3768420" y="3293745"/>
                </a:lnTo>
                <a:lnTo>
                  <a:pt x="3763024" y="3298508"/>
                </a:lnTo>
                <a:lnTo>
                  <a:pt x="3750963" y="3307715"/>
                </a:lnTo>
                <a:lnTo>
                  <a:pt x="3737314" y="3317240"/>
                </a:lnTo>
                <a:lnTo>
                  <a:pt x="3722713" y="3326448"/>
                </a:lnTo>
                <a:lnTo>
                  <a:pt x="3707477" y="3335020"/>
                </a:lnTo>
                <a:lnTo>
                  <a:pt x="3690971" y="3343275"/>
                </a:lnTo>
                <a:lnTo>
                  <a:pt x="3673513" y="3351213"/>
                </a:lnTo>
                <a:lnTo>
                  <a:pt x="3655103" y="3359150"/>
                </a:lnTo>
                <a:lnTo>
                  <a:pt x="3635424" y="3366770"/>
                </a:lnTo>
                <a:lnTo>
                  <a:pt x="3615109" y="3373755"/>
                </a:lnTo>
                <a:lnTo>
                  <a:pt x="3593842" y="3380423"/>
                </a:lnTo>
                <a:lnTo>
                  <a:pt x="3571941" y="3386773"/>
                </a:lnTo>
                <a:lnTo>
                  <a:pt x="3549087" y="3392805"/>
                </a:lnTo>
                <a:lnTo>
                  <a:pt x="3525281" y="3398203"/>
                </a:lnTo>
                <a:lnTo>
                  <a:pt x="3501157" y="3403283"/>
                </a:lnTo>
                <a:lnTo>
                  <a:pt x="3476082" y="3408045"/>
                </a:lnTo>
                <a:lnTo>
                  <a:pt x="3450371" y="3411855"/>
                </a:lnTo>
                <a:lnTo>
                  <a:pt x="3424343" y="3415983"/>
                </a:lnTo>
                <a:lnTo>
                  <a:pt x="3397680" y="3419475"/>
                </a:lnTo>
                <a:lnTo>
                  <a:pt x="3370065" y="3422333"/>
                </a:lnTo>
                <a:lnTo>
                  <a:pt x="3341815" y="3424555"/>
                </a:lnTo>
                <a:lnTo>
                  <a:pt x="3313565" y="3426460"/>
                </a:lnTo>
                <a:lnTo>
                  <a:pt x="3284680" y="3427730"/>
                </a:lnTo>
                <a:lnTo>
                  <a:pt x="3255478" y="3428683"/>
                </a:lnTo>
                <a:lnTo>
                  <a:pt x="3225959" y="3429000"/>
                </a:lnTo>
                <a:lnTo>
                  <a:pt x="3195487" y="3428683"/>
                </a:lnTo>
                <a:lnTo>
                  <a:pt x="3165650" y="3427730"/>
                </a:lnTo>
                <a:lnTo>
                  <a:pt x="3136130" y="3426143"/>
                </a:lnTo>
                <a:lnTo>
                  <a:pt x="3106928" y="3424238"/>
                </a:lnTo>
                <a:lnTo>
                  <a:pt x="3078678" y="3422015"/>
                </a:lnTo>
                <a:lnTo>
                  <a:pt x="3050428" y="3418840"/>
                </a:lnTo>
                <a:lnTo>
                  <a:pt x="3022813" y="3415030"/>
                </a:lnTo>
                <a:lnTo>
                  <a:pt x="2996150" y="3411220"/>
                </a:lnTo>
                <a:lnTo>
                  <a:pt x="2970122" y="3406775"/>
                </a:lnTo>
                <a:lnTo>
                  <a:pt x="2944729" y="3402013"/>
                </a:lnTo>
                <a:lnTo>
                  <a:pt x="2919971" y="3396615"/>
                </a:lnTo>
                <a:lnTo>
                  <a:pt x="2895847" y="3390583"/>
                </a:lnTo>
                <a:lnTo>
                  <a:pt x="2872994" y="3384868"/>
                </a:lnTo>
                <a:lnTo>
                  <a:pt x="2850775" y="3378200"/>
                </a:lnTo>
                <a:lnTo>
                  <a:pt x="2829190" y="3370898"/>
                </a:lnTo>
                <a:lnTo>
                  <a:pt x="2808876" y="3363595"/>
                </a:lnTo>
                <a:lnTo>
                  <a:pt x="2789196" y="3355975"/>
                </a:lnTo>
                <a:lnTo>
                  <a:pt x="2770469" y="3347720"/>
                </a:lnTo>
                <a:lnTo>
                  <a:pt x="2753328" y="3339465"/>
                </a:lnTo>
                <a:lnTo>
                  <a:pt x="2736823" y="3330893"/>
                </a:lnTo>
                <a:lnTo>
                  <a:pt x="2721269" y="3321685"/>
                </a:lnTo>
                <a:lnTo>
                  <a:pt x="2706986" y="3312160"/>
                </a:lnTo>
                <a:lnTo>
                  <a:pt x="2693972" y="3302635"/>
                </a:lnTo>
                <a:lnTo>
                  <a:pt x="2688258" y="3297873"/>
                </a:lnTo>
                <a:lnTo>
                  <a:pt x="2682227" y="3292793"/>
                </a:lnTo>
                <a:lnTo>
                  <a:pt x="2676831" y="3287713"/>
                </a:lnTo>
                <a:lnTo>
                  <a:pt x="2671753" y="3282950"/>
                </a:lnTo>
                <a:lnTo>
                  <a:pt x="2666991" y="3277870"/>
                </a:lnTo>
                <a:lnTo>
                  <a:pt x="2662548" y="3272473"/>
                </a:lnTo>
                <a:lnTo>
                  <a:pt x="2658104" y="3267393"/>
                </a:lnTo>
                <a:lnTo>
                  <a:pt x="2654612" y="3261995"/>
                </a:lnTo>
                <a:lnTo>
                  <a:pt x="2651121" y="3256598"/>
                </a:lnTo>
                <a:lnTo>
                  <a:pt x="2647947" y="3251200"/>
                </a:lnTo>
                <a:lnTo>
                  <a:pt x="2645090" y="3245485"/>
                </a:lnTo>
                <a:lnTo>
                  <a:pt x="2642868" y="3240405"/>
                </a:lnTo>
                <a:lnTo>
                  <a:pt x="2640329" y="3234372"/>
                </a:lnTo>
                <a:lnTo>
                  <a:pt x="2638742" y="3228975"/>
                </a:lnTo>
                <a:lnTo>
                  <a:pt x="2637789" y="3223577"/>
                </a:lnTo>
                <a:lnTo>
                  <a:pt x="2636520" y="3217862"/>
                </a:lnTo>
                <a:lnTo>
                  <a:pt x="2636202" y="3212147"/>
                </a:lnTo>
                <a:lnTo>
                  <a:pt x="2635885" y="3206432"/>
                </a:lnTo>
                <a:lnTo>
                  <a:pt x="2635250" y="3206432"/>
                </a:lnTo>
                <a:lnTo>
                  <a:pt x="2635250" y="3097530"/>
                </a:lnTo>
                <a:lnTo>
                  <a:pt x="2646360" y="3105785"/>
                </a:lnTo>
                <a:lnTo>
                  <a:pt x="2657786" y="3114040"/>
                </a:lnTo>
                <a:lnTo>
                  <a:pt x="2670166" y="3121977"/>
                </a:lnTo>
                <a:lnTo>
                  <a:pt x="2683180" y="3129597"/>
                </a:lnTo>
                <a:lnTo>
                  <a:pt x="2696511" y="3136900"/>
                </a:lnTo>
                <a:lnTo>
                  <a:pt x="2710160" y="3144202"/>
                </a:lnTo>
                <a:lnTo>
                  <a:pt x="2724761" y="3151187"/>
                </a:lnTo>
                <a:lnTo>
                  <a:pt x="2740314" y="3157855"/>
                </a:lnTo>
                <a:lnTo>
                  <a:pt x="2755550" y="3164205"/>
                </a:lnTo>
                <a:lnTo>
                  <a:pt x="2771738" y="3170237"/>
                </a:lnTo>
                <a:lnTo>
                  <a:pt x="2788244" y="3176270"/>
                </a:lnTo>
                <a:lnTo>
                  <a:pt x="2805384" y="3181985"/>
                </a:lnTo>
                <a:lnTo>
                  <a:pt x="2822525" y="3187065"/>
                </a:lnTo>
                <a:lnTo>
                  <a:pt x="2840300" y="3192145"/>
                </a:lnTo>
                <a:lnTo>
                  <a:pt x="2858393" y="3196907"/>
                </a:lnTo>
                <a:lnTo>
                  <a:pt x="2877120" y="3201670"/>
                </a:lnTo>
                <a:lnTo>
                  <a:pt x="2895530" y="3205797"/>
                </a:lnTo>
                <a:lnTo>
                  <a:pt x="2914892" y="3209925"/>
                </a:lnTo>
                <a:lnTo>
                  <a:pt x="2934255" y="3213735"/>
                </a:lnTo>
                <a:lnTo>
                  <a:pt x="2953617" y="3217227"/>
                </a:lnTo>
                <a:lnTo>
                  <a:pt x="2973614" y="3220402"/>
                </a:lnTo>
                <a:lnTo>
                  <a:pt x="2993294" y="3222942"/>
                </a:lnTo>
                <a:lnTo>
                  <a:pt x="3013926" y="3225800"/>
                </a:lnTo>
                <a:lnTo>
                  <a:pt x="3033923" y="3228340"/>
                </a:lnTo>
                <a:lnTo>
                  <a:pt x="3054555" y="3230245"/>
                </a:lnTo>
                <a:lnTo>
                  <a:pt x="3074869" y="3232150"/>
                </a:lnTo>
                <a:lnTo>
                  <a:pt x="3095819" y="3233737"/>
                </a:lnTo>
                <a:lnTo>
                  <a:pt x="3116451" y="3235007"/>
                </a:lnTo>
                <a:lnTo>
                  <a:pt x="3137400" y="3235960"/>
                </a:lnTo>
                <a:lnTo>
                  <a:pt x="3158032" y="3236595"/>
                </a:lnTo>
                <a:lnTo>
                  <a:pt x="3178981" y="3237230"/>
                </a:lnTo>
                <a:lnTo>
                  <a:pt x="3199613" y="3237230"/>
                </a:lnTo>
                <a:lnTo>
                  <a:pt x="3224372" y="3236912"/>
                </a:lnTo>
                <a:lnTo>
                  <a:pt x="3249765" y="3236595"/>
                </a:lnTo>
                <a:lnTo>
                  <a:pt x="3274523" y="3235325"/>
                </a:lnTo>
                <a:lnTo>
                  <a:pt x="3299282" y="3234055"/>
                </a:lnTo>
                <a:lnTo>
                  <a:pt x="3324040" y="3232150"/>
                </a:lnTo>
                <a:lnTo>
                  <a:pt x="3348481" y="3230245"/>
                </a:lnTo>
                <a:lnTo>
                  <a:pt x="3372922" y="3227387"/>
                </a:lnTo>
                <a:lnTo>
                  <a:pt x="3397680" y="3224530"/>
                </a:lnTo>
                <a:lnTo>
                  <a:pt x="3421486" y="3221355"/>
                </a:lnTo>
                <a:lnTo>
                  <a:pt x="3445292" y="3217545"/>
                </a:lnTo>
                <a:lnTo>
                  <a:pt x="3468464" y="3213735"/>
                </a:lnTo>
                <a:lnTo>
                  <a:pt x="3491635" y="3208972"/>
                </a:lnTo>
                <a:lnTo>
                  <a:pt x="3514171" y="3204210"/>
                </a:lnTo>
                <a:lnTo>
                  <a:pt x="3536390" y="3199130"/>
                </a:lnTo>
                <a:lnTo>
                  <a:pt x="3557974" y="3193097"/>
                </a:lnTo>
                <a:lnTo>
                  <a:pt x="3579241" y="3187065"/>
                </a:lnTo>
                <a:lnTo>
                  <a:pt x="3599873" y="3180715"/>
                </a:lnTo>
                <a:lnTo>
                  <a:pt x="3619870" y="3174047"/>
                </a:lnTo>
                <a:lnTo>
                  <a:pt x="3639233" y="3167062"/>
                </a:lnTo>
                <a:lnTo>
                  <a:pt x="3657643" y="3159442"/>
                </a:lnTo>
                <a:lnTo>
                  <a:pt x="3676053" y="3151505"/>
                </a:lnTo>
                <a:lnTo>
                  <a:pt x="3692876" y="3143250"/>
                </a:lnTo>
                <a:lnTo>
                  <a:pt x="3709381" y="3134677"/>
                </a:lnTo>
                <a:lnTo>
                  <a:pt x="3724935" y="3125470"/>
                </a:lnTo>
                <a:lnTo>
                  <a:pt x="3739853" y="3116262"/>
                </a:lnTo>
                <a:lnTo>
                  <a:pt x="3753502" y="3106420"/>
                </a:lnTo>
                <a:lnTo>
                  <a:pt x="3766198" y="3096577"/>
                </a:lnTo>
                <a:lnTo>
                  <a:pt x="3772547" y="3090862"/>
                </a:lnTo>
                <a:lnTo>
                  <a:pt x="3777943" y="3085782"/>
                </a:lnTo>
                <a:lnTo>
                  <a:pt x="3783656" y="3080385"/>
                </a:lnTo>
                <a:lnTo>
                  <a:pt x="3789052" y="3074670"/>
                </a:lnTo>
                <a:lnTo>
                  <a:pt x="3793814" y="3069272"/>
                </a:lnTo>
                <a:lnTo>
                  <a:pt x="3798575" y="3063557"/>
                </a:lnTo>
                <a:lnTo>
                  <a:pt x="3803336" y="3057842"/>
                </a:lnTo>
                <a:lnTo>
                  <a:pt x="3807145" y="3051810"/>
                </a:lnTo>
                <a:lnTo>
                  <a:pt x="3811271" y="3045777"/>
                </a:lnTo>
                <a:lnTo>
                  <a:pt x="3815080" y="3040062"/>
                </a:lnTo>
                <a:close/>
                <a:moveTo>
                  <a:pt x="2989478" y="3031808"/>
                </a:moveTo>
                <a:lnTo>
                  <a:pt x="2989478" y="3147378"/>
                </a:lnTo>
                <a:lnTo>
                  <a:pt x="3009158" y="3149918"/>
                </a:lnTo>
                <a:lnTo>
                  <a:pt x="3029472" y="3152140"/>
                </a:lnTo>
                <a:lnTo>
                  <a:pt x="3049469" y="3154363"/>
                </a:lnTo>
                <a:lnTo>
                  <a:pt x="3070419" y="3155950"/>
                </a:lnTo>
                <a:lnTo>
                  <a:pt x="3070419" y="3041333"/>
                </a:lnTo>
                <a:lnTo>
                  <a:pt x="3049469" y="3039428"/>
                </a:lnTo>
                <a:lnTo>
                  <a:pt x="3029472" y="3036888"/>
                </a:lnTo>
                <a:lnTo>
                  <a:pt x="3009158" y="3034665"/>
                </a:lnTo>
                <a:lnTo>
                  <a:pt x="2989478" y="3031808"/>
                </a:lnTo>
                <a:close/>
                <a:moveTo>
                  <a:pt x="2402802" y="3022755"/>
                </a:moveTo>
                <a:lnTo>
                  <a:pt x="2397719" y="3026235"/>
                </a:lnTo>
                <a:lnTo>
                  <a:pt x="2391365" y="3029398"/>
                </a:lnTo>
                <a:lnTo>
                  <a:pt x="2383740" y="3032878"/>
                </a:lnTo>
                <a:lnTo>
                  <a:pt x="2376433" y="3036042"/>
                </a:lnTo>
                <a:lnTo>
                  <a:pt x="2360867" y="3042369"/>
                </a:lnTo>
                <a:lnTo>
                  <a:pt x="2347841" y="3047114"/>
                </a:lnTo>
                <a:lnTo>
                  <a:pt x="2347841" y="3137274"/>
                </a:lnTo>
                <a:lnTo>
                  <a:pt x="2355784" y="3133794"/>
                </a:lnTo>
                <a:lnTo>
                  <a:pt x="2363408" y="3129681"/>
                </a:lnTo>
                <a:lnTo>
                  <a:pt x="2371033" y="3125252"/>
                </a:lnTo>
                <a:lnTo>
                  <a:pt x="2378340" y="3120507"/>
                </a:lnTo>
                <a:lnTo>
                  <a:pt x="2385329" y="3115762"/>
                </a:lnTo>
                <a:lnTo>
                  <a:pt x="2391683" y="3111017"/>
                </a:lnTo>
                <a:lnTo>
                  <a:pt x="2397719" y="3106271"/>
                </a:lnTo>
                <a:lnTo>
                  <a:pt x="2402802" y="3101526"/>
                </a:lnTo>
                <a:lnTo>
                  <a:pt x="2402802" y="3022755"/>
                </a:lnTo>
                <a:close/>
                <a:moveTo>
                  <a:pt x="698500" y="3017837"/>
                </a:moveTo>
                <a:lnTo>
                  <a:pt x="698500" y="3086100"/>
                </a:lnTo>
                <a:lnTo>
                  <a:pt x="684586" y="3083595"/>
                </a:lnTo>
                <a:lnTo>
                  <a:pt x="667825" y="3079838"/>
                </a:lnTo>
                <a:lnTo>
                  <a:pt x="659920" y="3077959"/>
                </a:lnTo>
                <a:lnTo>
                  <a:pt x="652962" y="3076393"/>
                </a:lnTo>
                <a:lnTo>
                  <a:pt x="646321" y="3074201"/>
                </a:lnTo>
                <a:lnTo>
                  <a:pt x="640313" y="3071696"/>
                </a:lnTo>
                <a:lnTo>
                  <a:pt x="634305" y="3069191"/>
                </a:lnTo>
                <a:lnTo>
                  <a:pt x="629245" y="3065433"/>
                </a:lnTo>
                <a:lnTo>
                  <a:pt x="626082" y="3063555"/>
                </a:lnTo>
                <a:lnTo>
                  <a:pt x="623869" y="3061363"/>
                </a:lnTo>
                <a:lnTo>
                  <a:pt x="622288" y="3058545"/>
                </a:lnTo>
                <a:lnTo>
                  <a:pt x="620706" y="3056353"/>
                </a:lnTo>
                <a:lnTo>
                  <a:pt x="619441" y="3053534"/>
                </a:lnTo>
                <a:lnTo>
                  <a:pt x="619125" y="3051029"/>
                </a:lnTo>
                <a:lnTo>
                  <a:pt x="619125" y="3048524"/>
                </a:lnTo>
                <a:lnTo>
                  <a:pt x="619441" y="3046019"/>
                </a:lnTo>
                <a:lnTo>
                  <a:pt x="620390" y="3043514"/>
                </a:lnTo>
                <a:lnTo>
                  <a:pt x="621971" y="3041009"/>
                </a:lnTo>
                <a:lnTo>
                  <a:pt x="623553" y="3038817"/>
                </a:lnTo>
                <a:lnTo>
                  <a:pt x="625766" y="3036312"/>
                </a:lnTo>
                <a:lnTo>
                  <a:pt x="628296" y="3034433"/>
                </a:lnTo>
                <a:lnTo>
                  <a:pt x="631142" y="3032555"/>
                </a:lnTo>
                <a:lnTo>
                  <a:pt x="634937" y="3030676"/>
                </a:lnTo>
                <a:lnTo>
                  <a:pt x="638732" y="3029110"/>
                </a:lnTo>
                <a:lnTo>
                  <a:pt x="645057" y="3026605"/>
                </a:lnTo>
                <a:lnTo>
                  <a:pt x="651697" y="3024726"/>
                </a:lnTo>
                <a:lnTo>
                  <a:pt x="658655" y="3023161"/>
                </a:lnTo>
                <a:lnTo>
                  <a:pt x="666244" y="3021595"/>
                </a:lnTo>
                <a:lnTo>
                  <a:pt x="674150" y="3020342"/>
                </a:lnTo>
                <a:lnTo>
                  <a:pt x="682056" y="3019403"/>
                </a:lnTo>
                <a:lnTo>
                  <a:pt x="698500" y="3017837"/>
                </a:lnTo>
                <a:close/>
                <a:moveTo>
                  <a:pt x="2827597" y="2994977"/>
                </a:moveTo>
                <a:lnTo>
                  <a:pt x="2827597" y="3112135"/>
                </a:lnTo>
                <a:lnTo>
                  <a:pt x="2846959" y="3117850"/>
                </a:lnTo>
                <a:lnTo>
                  <a:pt x="2866956" y="3123248"/>
                </a:lnTo>
                <a:lnTo>
                  <a:pt x="2887588" y="3128010"/>
                </a:lnTo>
                <a:lnTo>
                  <a:pt x="2908220" y="3132773"/>
                </a:lnTo>
                <a:lnTo>
                  <a:pt x="2908220" y="3016885"/>
                </a:lnTo>
                <a:lnTo>
                  <a:pt x="2887588" y="3011805"/>
                </a:lnTo>
                <a:lnTo>
                  <a:pt x="2866956" y="3006725"/>
                </a:lnTo>
                <a:lnTo>
                  <a:pt x="2846959" y="3001010"/>
                </a:lnTo>
                <a:lnTo>
                  <a:pt x="2827597" y="2994977"/>
                </a:lnTo>
                <a:close/>
                <a:moveTo>
                  <a:pt x="1455133" y="2986375"/>
                </a:moveTo>
                <a:lnTo>
                  <a:pt x="1455133" y="3092352"/>
                </a:lnTo>
                <a:lnTo>
                  <a:pt x="1457675" y="3094883"/>
                </a:lnTo>
                <a:lnTo>
                  <a:pt x="1460216" y="3097730"/>
                </a:lnTo>
                <a:lnTo>
                  <a:pt x="1466888" y="3103741"/>
                </a:lnTo>
                <a:lnTo>
                  <a:pt x="1475466" y="3110068"/>
                </a:lnTo>
                <a:lnTo>
                  <a:pt x="1484679" y="3116078"/>
                </a:lnTo>
                <a:lnTo>
                  <a:pt x="1495162" y="3122405"/>
                </a:lnTo>
                <a:lnTo>
                  <a:pt x="1505964" y="3128732"/>
                </a:lnTo>
                <a:lnTo>
                  <a:pt x="1517083" y="3134743"/>
                </a:lnTo>
                <a:lnTo>
                  <a:pt x="1528202" y="3139804"/>
                </a:lnTo>
                <a:lnTo>
                  <a:pt x="1528202" y="3033195"/>
                </a:lnTo>
                <a:lnTo>
                  <a:pt x="1517083" y="3027817"/>
                </a:lnTo>
                <a:lnTo>
                  <a:pt x="1506917" y="3022122"/>
                </a:lnTo>
                <a:lnTo>
                  <a:pt x="1497068" y="3016428"/>
                </a:lnTo>
                <a:lnTo>
                  <a:pt x="1487538" y="3010734"/>
                </a:lnTo>
                <a:lnTo>
                  <a:pt x="1478960" y="3005039"/>
                </a:lnTo>
                <a:lnTo>
                  <a:pt x="1470700" y="2998712"/>
                </a:lnTo>
                <a:lnTo>
                  <a:pt x="1462758" y="2992702"/>
                </a:lnTo>
                <a:lnTo>
                  <a:pt x="1455133" y="2986375"/>
                </a:lnTo>
                <a:close/>
                <a:moveTo>
                  <a:pt x="711352" y="2965750"/>
                </a:moveTo>
                <a:lnTo>
                  <a:pt x="709129" y="2966067"/>
                </a:lnTo>
                <a:lnTo>
                  <a:pt x="706270" y="2966384"/>
                </a:lnTo>
                <a:lnTo>
                  <a:pt x="704047" y="2966702"/>
                </a:lnTo>
                <a:lnTo>
                  <a:pt x="701824" y="2967653"/>
                </a:lnTo>
                <a:lnTo>
                  <a:pt x="700236" y="2968288"/>
                </a:lnTo>
                <a:lnTo>
                  <a:pt x="699283" y="2969556"/>
                </a:lnTo>
                <a:lnTo>
                  <a:pt x="698330" y="2970191"/>
                </a:lnTo>
                <a:lnTo>
                  <a:pt x="698012" y="2971459"/>
                </a:lnTo>
                <a:lnTo>
                  <a:pt x="698012" y="2990491"/>
                </a:lnTo>
                <a:lnTo>
                  <a:pt x="683085" y="2991760"/>
                </a:lnTo>
                <a:lnTo>
                  <a:pt x="667839" y="2993346"/>
                </a:lnTo>
                <a:lnTo>
                  <a:pt x="653865" y="2995249"/>
                </a:lnTo>
                <a:lnTo>
                  <a:pt x="639890" y="2997786"/>
                </a:lnTo>
                <a:lnTo>
                  <a:pt x="626550" y="3000641"/>
                </a:lnTo>
                <a:lnTo>
                  <a:pt x="613846" y="3004130"/>
                </a:lnTo>
                <a:lnTo>
                  <a:pt x="602094" y="3007619"/>
                </a:lnTo>
                <a:lnTo>
                  <a:pt x="590978" y="3012060"/>
                </a:lnTo>
                <a:lnTo>
                  <a:pt x="583673" y="3015549"/>
                </a:lnTo>
                <a:lnTo>
                  <a:pt x="576368" y="3019355"/>
                </a:lnTo>
                <a:lnTo>
                  <a:pt x="570015" y="3023162"/>
                </a:lnTo>
                <a:lnTo>
                  <a:pt x="564616" y="3026968"/>
                </a:lnTo>
                <a:lnTo>
                  <a:pt x="559852" y="3031092"/>
                </a:lnTo>
                <a:lnTo>
                  <a:pt x="556041" y="3035215"/>
                </a:lnTo>
                <a:lnTo>
                  <a:pt x="552865" y="3039656"/>
                </a:lnTo>
                <a:lnTo>
                  <a:pt x="550324" y="3044096"/>
                </a:lnTo>
                <a:lnTo>
                  <a:pt x="548736" y="3048854"/>
                </a:lnTo>
                <a:lnTo>
                  <a:pt x="547783" y="3052978"/>
                </a:lnTo>
                <a:lnTo>
                  <a:pt x="547783" y="3057736"/>
                </a:lnTo>
                <a:lnTo>
                  <a:pt x="548736" y="3062176"/>
                </a:lnTo>
                <a:lnTo>
                  <a:pt x="550324" y="3066617"/>
                </a:lnTo>
                <a:lnTo>
                  <a:pt x="552865" y="3070741"/>
                </a:lnTo>
                <a:lnTo>
                  <a:pt x="556358" y="3075181"/>
                </a:lnTo>
                <a:lnTo>
                  <a:pt x="560805" y="3079622"/>
                </a:lnTo>
                <a:lnTo>
                  <a:pt x="564934" y="3083111"/>
                </a:lnTo>
                <a:lnTo>
                  <a:pt x="570015" y="3086917"/>
                </a:lnTo>
                <a:lnTo>
                  <a:pt x="576050" y="3090089"/>
                </a:lnTo>
                <a:lnTo>
                  <a:pt x="582720" y="3093578"/>
                </a:lnTo>
                <a:lnTo>
                  <a:pt x="589390" y="3096433"/>
                </a:lnTo>
                <a:lnTo>
                  <a:pt x="597012" y="3099288"/>
                </a:lnTo>
                <a:lnTo>
                  <a:pt x="605270" y="3101825"/>
                </a:lnTo>
                <a:lnTo>
                  <a:pt x="613528" y="3104046"/>
                </a:lnTo>
                <a:lnTo>
                  <a:pt x="645607" y="3110707"/>
                </a:lnTo>
                <a:lnTo>
                  <a:pt x="698012" y="3121808"/>
                </a:lnTo>
                <a:lnTo>
                  <a:pt x="698012" y="3203010"/>
                </a:lnTo>
                <a:lnTo>
                  <a:pt x="684673" y="3201424"/>
                </a:lnTo>
                <a:lnTo>
                  <a:pt x="672286" y="3199203"/>
                </a:lnTo>
                <a:lnTo>
                  <a:pt x="657993" y="3196983"/>
                </a:lnTo>
                <a:lnTo>
                  <a:pt x="643066" y="3193494"/>
                </a:lnTo>
                <a:lnTo>
                  <a:pt x="629409" y="3189370"/>
                </a:lnTo>
                <a:lnTo>
                  <a:pt x="617022" y="3185247"/>
                </a:lnTo>
                <a:lnTo>
                  <a:pt x="613846" y="3183978"/>
                </a:lnTo>
                <a:lnTo>
                  <a:pt x="610670" y="3182709"/>
                </a:lnTo>
                <a:lnTo>
                  <a:pt x="608129" y="3181441"/>
                </a:lnTo>
                <a:lnTo>
                  <a:pt x="608446" y="3181441"/>
                </a:lnTo>
                <a:lnTo>
                  <a:pt x="608129" y="3181123"/>
                </a:lnTo>
                <a:lnTo>
                  <a:pt x="604317" y="3179220"/>
                </a:lnTo>
                <a:lnTo>
                  <a:pt x="602412" y="3177951"/>
                </a:lnTo>
                <a:lnTo>
                  <a:pt x="600506" y="3177000"/>
                </a:lnTo>
                <a:lnTo>
                  <a:pt x="595424" y="3175731"/>
                </a:lnTo>
                <a:lnTo>
                  <a:pt x="590343" y="3174780"/>
                </a:lnTo>
                <a:lnTo>
                  <a:pt x="584308" y="3174780"/>
                </a:lnTo>
                <a:lnTo>
                  <a:pt x="578273" y="3175414"/>
                </a:lnTo>
                <a:lnTo>
                  <a:pt x="572556" y="3176048"/>
                </a:lnTo>
                <a:lnTo>
                  <a:pt x="566522" y="3177634"/>
                </a:lnTo>
                <a:lnTo>
                  <a:pt x="560805" y="3179220"/>
                </a:lnTo>
                <a:lnTo>
                  <a:pt x="555405" y="3181123"/>
                </a:lnTo>
                <a:lnTo>
                  <a:pt x="551277" y="3183661"/>
                </a:lnTo>
                <a:lnTo>
                  <a:pt x="547148" y="3185881"/>
                </a:lnTo>
                <a:lnTo>
                  <a:pt x="544607" y="3188736"/>
                </a:lnTo>
                <a:lnTo>
                  <a:pt x="543336" y="3190005"/>
                </a:lnTo>
                <a:lnTo>
                  <a:pt x="542383" y="3190956"/>
                </a:lnTo>
                <a:lnTo>
                  <a:pt x="542066" y="3192542"/>
                </a:lnTo>
                <a:lnTo>
                  <a:pt x="542066" y="3193811"/>
                </a:lnTo>
                <a:lnTo>
                  <a:pt x="542066" y="3195080"/>
                </a:lnTo>
                <a:lnTo>
                  <a:pt x="543019" y="3196031"/>
                </a:lnTo>
                <a:lnTo>
                  <a:pt x="543654" y="3197300"/>
                </a:lnTo>
                <a:lnTo>
                  <a:pt x="545242" y="3198569"/>
                </a:lnTo>
                <a:lnTo>
                  <a:pt x="550959" y="3202058"/>
                </a:lnTo>
                <a:lnTo>
                  <a:pt x="557629" y="3205547"/>
                </a:lnTo>
                <a:lnTo>
                  <a:pt x="564299" y="3208719"/>
                </a:lnTo>
                <a:lnTo>
                  <a:pt x="572239" y="3211891"/>
                </a:lnTo>
                <a:lnTo>
                  <a:pt x="580497" y="3214746"/>
                </a:lnTo>
                <a:lnTo>
                  <a:pt x="589072" y="3216966"/>
                </a:lnTo>
                <a:lnTo>
                  <a:pt x="598600" y="3219821"/>
                </a:lnTo>
                <a:lnTo>
                  <a:pt x="608446" y="3221724"/>
                </a:lnTo>
                <a:lnTo>
                  <a:pt x="618610" y="3223627"/>
                </a:lnTo>
                <a:lnTo>
                  <a:pt x="629409" y="3225847"/>
                </a:lnTo>
                <a:lnTo>
                  <a:pt x="651324" y="3229019"/>
                </a:lnTo>
                <a:lnTo>
                  <a:pt x="674192" y="3230923"/>
                </a:lnTo>
                <a:lnTo>
                  <a:pt x="698012" y="3232509"/>
                </a:lnTo>
                <a:lnTo>
                  <a:pt x="698012" y="3251223"/>
                </a:lnTo>
                <a:lnTo>
                  <a:pt x="698330" y="3252492"/>
                </a:lnTo>
                <a:lnTo>
                  <a:pt x="699283" y="3253443"/>
                </a:lnTo>
                <a:lnTo>
                  <a:pt x="700236" y="3254395"/>
                </a:lnTo>
                <a:lnTo>
                  <a:pt x="701824" y="3255346"/>
                </a:lnTo>
                <a:lnTo>
                  <a:pt x="704047" y="3255981"/>
                </a:lnTo>
                <a:lnTo>
                  <a:pt x="706270" y="3256298"/>
                </a:lnTo>
                <a:lnTo>
                  <a:pt x="709129" y="3256932"/>
                </a:lnTo>
                <a:lnTo>
                  <a:pt x="711352" y="3257249"/>
                </a:lnTo>
                <a:lnTo>
                  <a:pt x="758358" y="3257249"/>
                </a:lnTo>
                <a:lnTo>
                  <a:pt x="760581" y="3256932"/>
                </a:lnTo>
                <a:lnTo>
                  <a:pt x="763440" y="3256298"/>
                </a:lnTo>
                <a:lnTo>
                  <a:pt x="765345" y="3255981"/>
                </a:lnTo>
                <a:lnTo>
                  <a:pt x="767886" y="3255346"/>
                </a:lnTo>
                <a:lnTo>
                  <a:pt x="769474" y="3254395"/>
                </a:lnTo>
                <a:lnTo>
                  <a:pt x="770427" y="3253443"/>
                </a:lnTo>
                <a:lnTo>
                  <a:pt x="771380" y="3252492"/>
                </a:lnTo>
                <a:lnTo>
                  <a:pt x="771698" y="3251223"/>
                </a:lnTo>
                <a:lnTo>
                  <a:pt x="771698" y="3231874"/>
                </a:lnTo>
                <a:lnTo>
                  <a:pt x="786308" y="3230923"/>
                </a:lnTo>
                <a:lnTo>
                  <a:pt x="800600" y="3229654"/>
                </a:lnTo>
                <a:lnTo>
                  <a:pt x="814257" y="3228068"/>
                </a:lnTo>
                <a:lnTo>
                  <a:pt x="827279" y="3226165"/>
                </a:lnTo>
                <a:lnTo>
                  <a:pt x="839984" y="3223627"/>
                </a:lnTo>
                <a:lnTo>
                  <a:pt x="851418" y="3221090"/>
                </a:lnTo>
                <a:lnTo>
                  <a:pt x="862534" y="3217918"/>
                </a:lnTo>
                <a:lnTo>
                  <a:pt x="872062" y="3214746"/>
                </a:lnTo>
                <a:lnTo>
                  <a:pt x="880002" y="3211257"/>
                </a:lnTo>
                <a:lnTo>
                  <a:pt x="886990" y="3208085"/>
                </a:lnTo>
                <a:lnTo>
                  <a:pt x="893660" y="3204278"/>
                </a:lnTo>
                <a:lnTo>
                  <a:pt x="899694" y="3200472"/>
                </a:lnTo>
                <a:lnTo>
                  <a:pt x="904776" y="3196666"/>
                </a:lnTo>
                <a:lnTo>
                  <a:pt x="909540" y="3192542"/>
                </a:lnTo>
                <a:lnTo>
                  <a:pt x="913352" y="3188419"/>
                </a:lnTo>
                <a:lnTo>
                  <a:pt x="916528" y="3184295"/>
                </a:lnTo>
                <a:lnTo>
                  <a:pt x="919069" y="3179855"/>
                </a:lnTo>
                <a:lnTo>
                  <a:pt x="920657" y="3175414"/>
                </a:lnTo>
                <a:lnTo>
                  <a:pt x="921609" y="3170973"/>
                </a:lnTo>
                <a:lnTo>
                  <a:pt x="921927" y="3166533"/>
                </a:lnTo>
                <a:lnTo>
                  <a:pt x="921292" y="3161775"/>
                </a:lnTo>
                <a:lnTo>
                  <a:pt x="920021" y="3157651"/>
                </a:lnTo>
                <a:lnTo>
                  <a:pt x="917798" y="3153210"/>
                </a:lnTo>
                <a:lnTo>
                  <a:pt x="914622" y="3148453"/>
                </a:lnTo>
                <a:lnTo>
                  <a:pt x="912716" y="3146549"/>
                </a:lnTo>
                <a:lnTo>
                  <a:pt x="910493" y="3144012"/>
                </a:lnTo>
                <a:lnTo>
                  <a:pt x="905411" y="3139888"/>
                </a:lnTo>
                <a:lnTo>
                  <a:pt x="899059" y="3135765"/>
                </a:lnTo>
                <a:lnTo>
                  <a:pt x="892389" y="3132276"/>
                </a:lnTo>
                <a:lnTo>
                  <a:pt x="884449" y="3128787"/>
                </a:lnTo>
                <a:lnTo>
                  <a:pt x="876191" y="3125615"/>
                </a:lnTo>
                <a:lnTo>
                  <a:pt x="867298" y="3122443"/>
                </a:lnTo>
                <a:lnTo>
                  <a:pt x="857452" y="3119588"/>
                </a:lnTo>
                <a:lnTo>
                  <a:pt x="847606" y="3117051"/>
                </a:lnTo>
                <a:lnTo>
                  <a:pt x="836808" y="3114196"/>
                </a:lnTo>
                <a:lnTo>
                  <a:pt x="815528" y="3109438"/>
                </a:lnTo>
                <a:lnTo>
                  <a:pt x="793613" y="3104997"/>
                </a:lnTo>
                <a:lnTo>
                  <a:pt x="771698" y="3101191"/>
                </a:lnTo>
                <a:lnTo>
                  <a:pt x="771698" y="3019673"/>
                </a:lnTo>
                <a:lnTo>
                  <a:pt x="790754" y="3021893"/>
                </a:lnTo>
                <a:lnTo>
                  <a:pt x="797742" y="3023162"/>
                </a:lnTo>
                <a:lnTo>
                  <a:pt x="805047" y="3024748"/>
                </a:lnTo>
                <a:lnTo>
                  <a:pt x="819974" y="3028554"/>
                </a:lnTo>
                <a:lnTo>
                  <a:pt x="834584" y="3033312"/>
                </a:lnTo>
                <a:lnTo>
                  <a:pt x="846336" y="3037435"/>
                </a:lnTo>
                <a:lnTo>
                  <a:pt x="853006" y="3039973"/>
                </a:lnTo>
                <a:lnTo>
                  <a:pt x="855547" y="3041242"/>
                </a:lnTo>
                <a:lnTo>
                  <a:pt x="859358" y="3043779"/>
                </a:lnTo>
                <a:lnTo>
                  <a:pt x="861264" y="3044731"/>
                </a:lnTo>
                <a:lnTo>
                  <a:pt x="863169" y="3046000"/>
                </a:lnTo>
                <a:lnTo>
                  <a:pt x="867933" y="3047268"/>
                </a:lnTo>
                <a:lnTo>
                  <a:pt x="873650" y="3047903"/>
                </a:lnTo>
                <a:lnTo>
                  <a:pt x="879367" y="3048220"/>
                </a:lnTo>
                <a:lnTo>
                  <a:pt x="885402" y="3047586"/>
                </a:lnTo>
                <a:lnTo>
                  <a:pt x="891436" y="3046634"/>
                </a:lnTo>
                <a:lnTo>
                  <a:pt x="897153" y="3045682"/>
                </a:lnTo>
                <a:lnTo>
                  <a:pt x="902870" y="3043779"/>
                </a:lnTo>
                <a:lnTo>
                  <a:pt x="907952" y="3041559"/>
                </a:lnTo>
                <a:lnTo>
                  <a:pt x="912716" y="3039339"/>
                </a:lnTo>
                <a:lnTo>
                  <a:pt x="916528" y="3036801"/>
                </a:lnTo>
                <a:lnTo>
                  <a:pt x="919386" y="3034263"/>
                </a:lnTo>
                <a:lnTo>
                  <a:pt x="920657" y="3032995"/>
                </a:lnTo>
                <a:lnTo>
                  <a:pt x="921292" y="3031726"/>
                </a:lnTo>
                <a:lnTo>
                  <a:pt x="921609" y="3030140"/>
                </a:lnTo>
                <a:lnTo>
                  <a:pt x="921609" y="3029188"/>
                </a:lnTo>
                <a:lnTo>
                  <a:pt x="921292" y="3027920"/>
                </a:lnTo>
                <a:lnTo>
                  <a:pt x="920974" y="3026651"/>
                </a:lnTo>
                <a:lnTo>
                  <a:pt x="919704" y="3025382"/>
                </a:lnTo>
                <a:lnTo>
                  <a:pt x="918433" y="3024431"/>
                </a:lnTo>
                <a:lnTo>
                  <a:pt x="914304" y="3021576"/>
                </a:lnTo>
                <a:lnTo>
                  <a:pt x="909540" y="3018721"/>
                </a:lnTo>
                <a:lnTo>
                  <a:pt x="903823" y="3016501"/>
                </a:lnTo>
                <a:lnTo>
                  <a:pt x="898424" y="3013963"/>
                </a:lnTo>
                <a:lnTo>
                  <a:pt x="885402" y="3009205"/>
                </a:lnTo>
                <a:lnTo>
                  <a:pt x="871109" y="3005082"/>
                </a:lnTo>
                <a:lnTo>
                  <a:pt x="856182" y="3000958"/>
                </a:lnTo>
                <a:lnTo>
                  <a:pt x="840936" y="2997469"/>
                </a:lnTo>
                <a:lnTo>
                  <a:pt x="825374" y="2994614"/>
                </a:lnTo>
                <a:lnTo>
                  <a:pt x="810764" y="2992711"/>
                </a:lnTo>
                <a:lnTo>
                  <a:pt x="791389" y="2990808"/>
                </a:lnTo>
                <a:lnTo>
                  <a:pt x="771698" y="2989539"/>
                </a:lnTo>
                <a:lnTo>
                  <a:pt x="771698" y="2971459"/>
                </a:lnTo>
                <a:lnTo>
                  <a:pt x="771380" y="2970191"/>
                </a:lnTo>
                <a:lnTo>
                  <a:pt x="770427" y="2969556"/>
                </a:lnTo>
                <a:lnTo>
                  <a:pt x="769474" y="2968288"/>
                </a:lnTo>
                <a:lnTo>
                  <a:pt x="767886" y="2967653"/>
                </a:lnTo>
                <a:lnTo>
                  <a:pt x="765345" y="2966702"/>
                </a:lnTo>
                <a:lnTo>
                  <a:pt x="763440" y="2966384"/>
                </a:lnTo>
                <a:lnTo>
                  <a:pt x="760581" y="2966067"/>
                </a:lnTo>
                <a:lnTo>
                  <a:pt x="758358" y="2965750"/>
                </a:lnTo>
                <a:lnTo>
                  <a:pt x="711352" y="2965750"/>
                </a:lnTo>
                <a:close/>
                <a:moveTo>
                  <a:pt x="3717945" y="2951797"/>
                </a:moveTo>
                <a:lnTo>
                  <a:pt x="3711914" y="2955607"/>
                </a:lnTo>
                <a:lnTo>
                  <a:pt x="3704931" y="2959100"/>
                </a:lnTo>
                <a:lnTo>
                  <a:pt x="3696678" y="2963227"/>
                </a:lnTo>
                <a:lnTo>
                  <a:pt x="3688425" y="2966720"/>
                </a:lnTo>
                <a:lnTo>
                  <a:pt x="3671285" y="2973387"/>
                </a:lnTo>
                <a:lnTo>
                  <a:pt x="3656684" y="2979102"/>
                </a:lnTo>
                <a:lnTo>
                  <a:pt x="3656684" y="3080068"/>
                </a:lnTo>
                <a:lnTo>
                  <a:pt x="3665254" y="3075623"/>
                </a:lnTo>
                <a:lnTo>
                  <a:pt x="3674142" y="3070860"/>
                </a:lnTo>
                <a:lnTo>
                  <a:pt x="3682394" y="3066098"/>
                </a:lnTo>
                <a:lnTo>
                  <a:pt x="3690647" y="3061018"/>
                </a:lnTo>
                <a:lnTo>
                  <a:pt x="3698582" y="3055620"/>
                </a:lnTo>
                <a:lnTo>
                  <a:pt x="3705566" y="3050223"/>
                </a:lnTo>
                <a:lnTo>
                  <a:pt x="3711914" y="3044825"/>
                </a:lnTo>
                <a:lnTo>
                  <a:pt x="3717945" y="3040063"/>
                </a:lnTo>
                <a:lnTo>
                  <a:pt x="3717945" y="2951797"/>
                </a:lnTo>
                <a:close/>
                <a:moveTo>
                  <a:pt x="731996" y="2947987"/>
                </a:moveTo>
                <a:lnTo>
                  <a:pt x="755499" y="2948304"/>
                </a:lnTo>
                <a:lnTo>
                  <a:pt x="779003" y="2948939"/>
                </a:lnTo>
                <a:lnTo>
                  <a:pt x="801870" y="2949890"/>
                </a:lnTo>
                <a:lnTo>
                  <a:pt x="824103" y="2951476"/>
                </a:lnTo>
                <a:lnTo>
                  <a:pt x="846654" y="2953380"/>
                </a:lnTo>
                <a:lnTo>
                  <a:pt x="868569" y="2955283"/>
                </a:lnTo>
                <a:lnTo>
                  <a:pt x="889848" y="2958137"/>
                </a:lnTo>
                <a:lnTo>
                  <a:pt x="910493" y="2960992"/>
                </a:lnTo>
                <a:lnTo>
                  <a:pt x="930820" y="2964164"/>
                </a:lnTo>
                <a:lnTo>
                  <a:pt x="950512" y="2967970"/>
                </a:lnTo>
                <a:lnTo>
                  <a:pt x="969886" y="2971777"/>
                </a:lnTo>
                <a:lnTo>
                  <a:pt x="988308" y="2975900"/>
                </a:lnTo>
                <a:lnTo>
                  <a:pt x="1006411" y="2980658"/>
                </a:lnTo>
                <a:lnTo>
                  <a:pt x="1023880" y="2985416"/>
                </a:lnTo>
                <a:lnTo>
                  <a:pt x="1040396" y="2990491"/>
                </a:lnTo>
                <a:lnTo>
                  <a:pt x="1056594" y="2995883"/>
                </a:lnTo>
                <a:lnTo>
                  <a:pt x="1071521" y="3001593"/>
                </a:lnTo>
                <a:lnTo>
                  <a:pt x="1086131" y="3007302"/>
                </a:lnTo>
                <a:lnTo>
                  <a:pt x="1099471" y="3013646"/>
                </a:lnTo>
                <a:lnTo>
                  <a:pt x="1112493" y="3019990"/>
                </a:lnTo>
                <a:lnTo>
                  <a:pt x="1124562" y="3026651"/>
                </a:lnTo>
                <a:lnTo>
                  <a:pt x="1135678" y="3033629"/>
                </a:lnTo>
                <a:lnTo>
                  <a:pt x="1145842" y="3040925"/>
                </a:lnTo>
                <a:lnTo>
                  <a:pt x="1154735" y="3047903"/>
                </a:lnTo>
                <a:lnTo>
                  <a:pt x="1162993" y="3055515"/>
                </a:lnTo>
                <a:lnTo>
                  <a:pt x="1170298" y="3062811"/>
                </a:lnTo>
                <a:lnTo>
                  <a:pt x="1176650" y="3070741"/>
                </a:lnTo>
                <a:lnTo>
                  <a:pt x="1178873" y="3074864"/>
                </a:lnTo>
                <a:lnTo>
                  <a:pt x="1181732" y="3078670"/>
                </a:lnTo>
                <a:lnTo>
                  <a:pt x="1183638" y="3082794"/>
                </a:lnTo>
                <a:lnTo>
                  <a:pt x="1185543" y="3086600"/>
                </a:lnTo>
                <a:lnTo>
                  <a:pt x="1187131" y="3090406"/>
                </a:lnTo>
                <a:lnTo>
                  <a:pt x="1188402" y="3094847"/>
                </a:lnTo>
                <a:lnTo>
                  <a:pt x="1189672" y="3098653"/>
                </a:lnTo>
                <a:lnTo>
                  <a:pt x="1190307" y="3103094"/>
                </a:lnTo>
                <a:lnTo>
                  <a:pt x="1190625" y="3107535"/>
                </a:lnTo>
                <a:lnTo>
                  <a:pt x="1190625" y="3111341"/>
                </a:lnTo>
                <a:lnTo>
                  <a:pt x="1190625" y="3115782"/>
                </a:lnTo>
                <a:lnTo>
                  <a:pt x="1190307" y="3120223"/>
                </a:lnTo>
                <a:lnTo>
                  <a:pt x="1189672" y="3124029"/>
                </a:lnTo>
                <a:lnTo>
                  <a:pt x="1188402" y="3128470"/>
                </a:lnTo>
                <a:lnTo>
                  <a:pt x="1187131" y="3132276"/>
                </a:lnTo>
                <a:lnTo>
                  <a:pt x="1185543" y="3136399"/>
                </a:lnTo>
                <a:lnTo>
                  <a:pt x="1183638" y="3140523"/>
                </a:lnTo>
                <a:lnTo>
                  <a:pt x="1181732" y="3144646"/>
                </a:lnTo>
                <a:lnTo>
                  <a:pt x="1178873" y="3148453"/>
                </a:lnTo>
                <a:lnTo>
                  <a:pt x="1176650" y="3152259"/>
                </a:lnTo>
                <a:lnTo>
                  <a:pt x="1170298" y="3160189"/>
                </a:lnTo>
                <a:lnTo>
                  <a:pt x="1162993" y="3167801"/>
                </a:lnTo>
                <a:lnTo>
                  <a:pt x="1154735" y="3175414"/>
                </a:lnTo>
                <a:lnTo>
                  <a:pt x="1145842" y="3182392"/>
                </a:lnTo>
                <a:lnTo>
                  <a:pt x="1135678" y="3189370"/>
                </a:lnTo>
                <a:lnTo>
                  <a:pt x="1124562" y="3196031"/>
                </a:lnTo>
                <a:lnTo>
                  <a:pt x="1112493" y="3203010"/>
                </a:lnTo>
                <a:lnTo>
                  <a:pt x="1099471" y="3209671"/>
                </a:lnTo>
                <a:lnTo>
                  <a:pt x="1086131" y="3215380"/>
                </a:lnTo>
                <a:lnTo>
                  <a:pt x="1071521" y="3221407"/>
                </a:lnTo>
                <a:lnTo>
                  <a:pt x="1056594" y="3227433"/>
                </a:lnTo>
                <a:lnTo>
                  <a:pt x="1040396" y="3232509"/>
                </a:lnTo>
                <a:lnTo>
                  <a:pt x="1023880" y="3237584"/>
                </a:lnTo>
                <a:lnTo>
                  <a:pt x="1006411" y="3242659"/>
                </a:lnTo>
                <a:lnTo>
                  <a:pt x="988308" y="3247099"/>
                </a:lnTo>
                <a:lnTo>
                  <a:pt x="969886" y="3251223"/>
                </a:lnTo>
                <a:lnTo>
                  <a:pt x="950512" y="3255346"/>
                </a:lnTo>
                <a:lnTo>
                  <a:pt x="930820" y="3258835"/>
                </a:lnTo>
                <a:lnTo>
                  <a:pt x="910493" y="3262325"/>
                </a:lnTo>
                <a:lnTo>
                  <a:pt x="889848" y="3265179"/>
                </a:lnTo>
                <a:lnTo>
                  <a:pt x="868569" y="3268034"/>
                </a:lnTo>
                <a:lnTo>
                  <a:pt x="846654" y="3269937"/>
                </a:lnTo>
                <a:lnTo>
                  <a:pt x="824103" y="3271840"/>
                </a:lnTo>
                <a:lnTo>
                  <a:pt x="801870" y="3273426"/>
                </a:lnTo>
                <a:lnTo>
                  <a:pt x="779003" y="3274061"/>
                </a:lnTo>
                <a:lnTo>
                  <a:pt x="755499" y="3275012"/>
                </a:lnTo>
                <a:lnTo>
                  <a:pt x="731996" y="3275012"/>
                </a:lnTo>
                <a:lnTo>
                  <a:pt x="708176" y="3275012"/>
                </a:lnTo>
                <a:lnTo>
                  <a:pt x="684990" y="3274061"/>
                </a:lnTo>
                <a:lnTo>
                  <a:pt x="662122" y="3273426"/>
                </a:lnTo>
                <a:lnTo>
                  <a:pt x="639572" y="3271840"/>
                </a:lnTo>
                <a:lnTo>
                  <a:pt x="617022" y="3269937"/>
                </a:lnTo>
                <a:lnTo>
                  <a:pt x="595424" y="3268034"/>
                </a:lnTo>
                <a:lnTo>
                  <a:pt x="574144" y="3265179"/>
                </a:lnTo>
                <a:lnTo>
                  <a:pt x="553182" y="3262325"/>
                </a:lnTo>
                <a:lnTo>
                  <a:pt x="533173" y="3258835"/>
                </a:lnTo>
                <a:lnTo>
                  <a:pt x="513481" y="3255346"/>
                </a:lnTo>
                <a:lnTo>
                  <a:pt x="494107" y="3251223"/>
                </a:lnTo>
                <a:lnTo>
                  <a:pt x="475368" y="3247099"/>
                </a:lnTo>
                <a:lnTo>
                  <a:pt x="457264" y="3242659"/>
                </a:lnTo>
                <a:lnTo>
                  <a:pt x="439795" y="3237584"/>
                </a:lnTo>
                <a:lnTo>
                  <a:pt x="423280" y="3232509"/>
                </a:lnTo>
                <a:lnTo>
                  <a:pt x="407082" y="3227433"/>
                </a:lnTo>
                <a:lnTo>
                  <a:pt x="392154" y="3221407"/>
                </a:lnTo>
                <a:lnTo>
                  <a:pt x="377544" y="3215380"/>
                </a:lnTo>
                <a:lnTo>
                  <a:pt x="364204" y="3209671"/>
                </a:lnTo>
                <a:lnTo>
                  <a:pt x="351182" y="3203010"/>
                </a:lnTo>
                <a:lnTo>
                  <a:pt x="339431" y="3196031"/>
                </a:lnTo>
                <a:lnTo>
                  <a:pt x="328314" y="3189370"/>
                </a:lnTo>
                <a:lnTo>
                  <a:pt x="318151" y="3182392"/>
                </a:lnTo>
                <a:lnTo>
                  <a:pt x="308940" y="3175414"/>
                </a:lnTo>
                <a:lnTo>
                  <a:pt x="300682" y="3167801"/>
                </a:lnTo>
                <a:lnTo>
                  <a:pt x="293695" y="3160189"/>
                </a:lnTo>
                <a:lnTo>
                  <a:pt x="287343" y="3152259"/>
                </a:lnTo>
                <a:lnTo>
                  <a:pt x="284484" y="3148453"/>
                </a:lnTo>
                <a:lnTo>
                  <a:pt x="282261" y="3144646"/>
                </a:lnTo>
                <a:lnTo>
                  <a:pt x="280038" y="3140523"/>
                </a:lnTo>
                <a:lnTo>
                  <a:pt x="278132" y="3136399"/>
                </a:lnTo>
                <a:lnTo>
                  <a:pt x="276544" y="3132276"/>
                </a:lnTo>
                <a:lnTo>
                  <a:pt x="275274" y="3128470"/>
                </a:lnTo>
                <a:lnTo>
                  <a:pt x="274321" y="3124029"/>
                </a:lnTo>
                <a:lnTo>
                  <a:pt x="273368" y="3120223"/>
                </a:lnTo>
                <a:lnTo>
                  <a:pt x="273050" y="3115782"/>
                </a:lnTo>
                <a:lnTo>
                  <a:pt x="273050" y="3111341"/>
                </a:lnTo>
                <a:lnTo>
                  <a:pt x="273050" y="3107535"/>
                </a:lnTo>
                <a:lnTo>
                  <a:pt x="273368" y="3103094"/>
                </a:lnTo>
                <a:lnTo>
                  <a:pt x="274321" y="3098653"/>
                </a:lnTo>
                <a:lnTo>
                  <a:pt x="275274" y="3094847"/>
                </a:lnTo>
                <a:lnTo>
                  <a:pt x="276544" y="3090406"/>
                </a:lnTo>
                <a:lnTo>
                  <a:pt x="278132" y="3086600"/>
                </a:lnTo>
                <a:lnTo>
                  <a:pt x="280038" y="3082794"/>
                </a:lnTo>
                <a:lnTo>
                  <a:pt x="282261" y="3078670"/>
                </a:lnTo>
                <a:lnTo>
                  <a:pt x="284484" y="3074864"/>
                </a:lnTo>
                <a:lnTo>
                  <a:pt x="287343" y="3070741"/>
                </a:lnTo>
                <a:lnTo>
                  <a:pt x="293695" y="3062811"/>
                </a:lnTo>
                <a:lnTo>
                  <a:pt x="300682" y="3055515"/>
                </a:lnTo>
                <a:lnTo>
                  <a:pt x="308940" y="3047903"/>
                </a:lnTo>
                <a:lnTo>
                  <a:pt x="318151" y="3040925"/>
                </a:lnTo>
                <a:lnTo>
                  <a:pt x="328314" y="3033629"/>
                </a:lnTo>
                <a:lnTo>
                  <a:pt x="339431" y="3026651"/>
                </a:lnTo>
                <a:lnTo>
                  <a:pt x="351182" y="3019990"/>
                </a:lnTo>
                <a:lnTo>
                  <a:pt x="364204" y="3013646"/>
                </a:lnTo>
                <a:lnTo>
                  <a:pt x="377544" y="3007302"/>
                </a:lnTo>
                <a:lnTo>
                  <a:pt x="392154" y="3001593"/>
                </a:lnTo>
                <a:lnTo>
                  <a:pt x="407082" y="2995883"/>
                </a:lnTo>
                <a:lnTo>
                  <a:pt x="423280" y="2990491"/>
                </a:lnTo>
                <a:lnTo>
                  <a:pt x="439795" y="2985416"/>
                </a:lnTo>
                <a:lnTo>
                  <a:pt x="457264" y="2980658"/>
                </a:lnTo>
                <a:lnTo>
                  <a:pt x="475368" y="2975900"/>
                </a:lnTo>
                <a:lnTo>
                  <a:pt x="494107" y="2971777"/>
                </a:lnTo>
                <a:lnTo>
                  <a:pt x="513481" y="2967970"/>
                </a:lnTo>
                <a:lnTo>
                  <a:pt x="533173" y="2964164"/>
                </a:lnTo>
                <a:lnTo>
                  <a:pt x="553182" y="2960992"/>
                </a:lnTo>
                <a:lnTo>
                  <a:pt x="574144" y="2958137"/>
                </a:lnTo>
                <a:lnTo>
                  <a:pt x="595424" y="2955283"/>
                </a:lnTo>
                <a:lnTo>
                  <a:pt x="617022" y="2953380"/>
                </a:lnTo>
                <a:lnTo>
                  <a:pt x="639572" y="2951476"/>
                </a:lnTo>
                <a:lnTo>
                  <a:pt x="662122" y="2949890"/>
                </a:lnTo>
                <a:lnTo>
                  <a:pt x="684990" y="2948939"/>
                </a:lnTo>
                <a:lnTo>
                  <a:pt x="708176" y="2948304"/>
                </a:lnTo>
                <a:lnTo>
                  <a:pt x="731996" y="2947987"/>
                </a:lnTo>
                <a:close/>
                <a:moveTo>
                  <a:pt x="2665715" y="2911157"/>
                </a:moveTo>
                <a:lnTo>
                  <a:pt x="2665715" y="3029585"/>
                </a:lnTo>
                <a:lnTo>
                  <a:pt x="2668254" y="3032125"/>
                </a:lnTo>
                <a:lnTo>
                  <a:pt x="2671429" y="3035300"/>
                </a:lnTo>
                <a:lnTo>
                  <a:pt x="2678729" y="3041650"/>
                </a:lnTo>
                <a:lnTo>
                  <a:pt x="2687934" y="3048635"/>
                </a:lnTo>
                <a:lnTo>
                  <a:pt x="2698726" y="3055938"/>
                </a:lnTo>
                <a:lnTo>
                  <a:pt x="2710153" y="3063240"/>
                </a:lnTo>
                <a:lnTo>
                  <a:pt x="2722215" y="3070225"/>
                </a:lnTo>
                <a:lnTo>
                  <a:pt x="2734594" y="3076258"/>
                </a:lnTo>
                <a:lnTo>
                  <a:pt x="2746656" y="3082290"/>
                </a:lnTo>
                <a:lnTo>
                  <a:pt x="2746656" y="2963227"/>
                </a:lnTo>
                <a:lnTo>
                  <a:pt x="2734594" y="2957195"/>
                </a:lnTo>
                <a:lnTo>
                  <a:pt x="2723167" y="2951480"/>
                </a:lnTo>
                <a:lnTo>
                  <a:pt x="2712058" y="2945130"/>
                </a:lnTo>
                <a:lnTo>
                  <a:pt x="2701583" y="2938462"/>
                </a:lnTo>
                <a:lnTo>
                  <a:pt x="2691743" y="2932112"/>
                </a:lnTo>
                <a:lnTo>
                  <a:pt x="2682538" y="2925445"/>
                </a:lnTo>
                <a:lnTo>
                  <a:pt x="2673650" y="2918142"/>
                </a:lnTo>
                <a:lnTo>
                  <a:pt x="2665715" y="2911157"/>
                </a:lnTo>
                <a:close/>
                <a:moveTo>
                  <a:pt x="1404938" y="2890837"/>
                </a:moveTo>
                <a:lnTo>
                  <a:pt x="1408115" y="2896532"/>
                </a:lnTo>
                <a:lnTo>
                  <a:pt x="1411928" y="2901593"/>
                </a:lnTo>
                <a:lnTo>
                  <a:pt x="1415740" y="2906655"/>
                </a:lnTo>
                <a:lnTo>
                  <a:pt x="1419552" y="2911716"/>
                </a:lnTo>
                <a:lnTo>
                  <a:pt x="1424000" y="2916778"/>
                </a:lnTo>
                <a:lnTo>
                  <a:pt x="1428447" y="2922156"/>
                </a:lnTo>
                <a:lnTo>
                  <a:pt x="1438296" y="2931963"/>
                </a:lnTo>
                <a:lnTo>
                  <a:pt x="1448780" y="2941453"/>
                </a:lnTo>
                <a:lnTo>
                  <a:pt x="1460852" y="2950311"/>
                </a:lnTo>
                <a:lnTo>
                  <a:pt x="1472924" y="2958852"/>
                </a:lnTo>
                <a:lnTo>
                  <a:pt x="1486267" y="2967394"/>
                </a:lnTo>
                <a:lnTo>
                  <a:pt x="1500563" y="2975619"/>
                </a:lnTo>
                <a:lnTo>
                  <a:pt x="1515494" y="2983211"/>
                </a:lnTo>
                <a:lnTo>
                  <a:pt x="1531061" y="2990487"/>
                </a:lnTo>
                <a:lnTo>
                  <a:pt x="1547263" y="2997763"/>
                </a:lnTo>
                <a:lnTo>
                  <a:pt x="1564101" y="3004723"/>
                </a:lnTo>
                <a:lnTo>
                  <a:pt x="1581574" y="3010734"/>
                </a:lnTo>
                <a:lnTo>
                  <a:pt x="1599682" y="3017061"/>
                </a:lnTo>
                <a:lnTo>
                  <a:pt x="1618108" y="3022755"/>
                </a:lnTo>
                <a:lnTo>
                  <a:pt x="1637170" y="3028133"/>
                </a:lnTo>
                <a:lnTo>
                  <a:pt x="1656866" y="3033195"/>
                </a:lnTo>
                <a:lnTo>
                  <a:pt x="1676881" y="3037940"/>
                </a:lnTo>
                <a:lnTo>
                  <a:pt x="1697213" y="3042369"/>
                </a:lnTo>
                <a:lnTo>
                  <a:pt x="1718180" y="3046481"/>
                </a:lnTo>
                <a:lnTo>
                  <a:pt x="1738830" y="3050277"/>
                </a:lnTo>
                <a:lnTo>
                  <a:pt x="1760116" y="3053757"/>
                </a:lnTo>
                <a:lnTo>
                  <a:pt x="1782036" y="3056604"/>
                </a:lnTo>
                <a:lnTo>
                  <a:pt x="1803639" y="3059135"/>
                </a:lnTo>
                <a:lnTo>
                  <a:pt x="1825877" y="3061666"/>
                </a:lnTo>
                <a:lnTo>
                  <a:pt x="1847798" y="3063564"/>
                </a:lnTo>
                <a:lnTo>
                  <a:pt x="1870036" y="3065146"/>
                </a:lnTo>
                <a:lnTo>
                  <a:pt x="1891957" y="3066411"/>
                </a:lnTo>
                <a:lnTo>
                  <a:pt x="1914513" y="3067360"/>
                </a:lnTo>
                <a:lnTo>
                  <a:pt x="1936751" y="3067993"/>
                </a:lnTo>
                <a:lnTo>
                  <a:pt x="1959307" y="3067993"/>
                </a:lnTo>
                <a:lnTo>
                  <a:pt x="1978051" y="3067993"/>
                </a:lnTo>
                <a:lnTo>
                  <a:pt x="1996794" y="3067360"/>
                </a:lnTo>
                <a:lnTo>
                  <a:pt x="2015538" y="3067044"/>
                </a:lnTo>
                <a:lnTo>
                  <a:pt x="2034599" y="3065779"/>
                </a:lnTo>
                <a:lnTo>
                  <a:pt x="2053025" y="3064830"/>
                </a:lnTo>
                <a:lnTo>
                  <a:pt x="2071769" y="3063564"/>
                </a:lnTo>
                <a:lnTo>
                  <a:pt x="2090513" y="3061982"/>
                </a:lnTo>
                <a:lnTo>
                  <a:pt x="2108621" y="3060084"/>
                </a:lnTo>
                <a:lnTo>
                  <a:pt x="2127365" y="3058186"/>
                </a:lnTo>
                <a:lnTo>
                  <a:pt x="2145473" y="3055655"/>
                </a:lnTo>
                <a:lnTo>
                  <a:pt x="2163581" y="3052808"/>
                </a:lnTo>
                <a:lnTo>
                  <a:pt x="2181372" y="3050277"/>
                </a:lnTo>
                <a:lnTo>
                  <a:pt x="2199163" y="3047114"/>
                </a:lnTo>
                <a:lnTo>
                  <a:pt x="2216318" y="3043950"/>
                </a:lnTo>
                <a:lnTo>
                  <a:pt x="2233473" y="3040471"/>
                </a:lnTo>
                <a:lnTo>
                  <a:pt x="2250311" y="3036358"/>
                </a:lnTo>
                <a:lnTo>
                  <a:pt x="2266830" y="3032562"/>
                </a:lnTo>
                <a:lnTo>
                  <a:pt x="2283668" y="3028133"/>
                </a:lnTo>
                <a:lnTo>
                  <a:pt x="2299235" y="3023704"/>
                </a:lnTo>
                <a:lnTo>
                  <a:pt x="2315119" y="3018642"/>
                </a:lnTo>
                <a:lnTo>
                  <a:pt x="2330051" y="3013897"/>
                </a:lnTo>
                <a:lnTo>
                  <a:pt x="2344982" y="3008519"/>
                </a:lnTo>
                <a:lnTo>
                  <a:pt x="2359278" y="3003141"/>
                </a:lnTo>
                <a:lnTo>
                  <a:pt x="2373574" y="2997447"/>
                </a:lnTo>
                <a:lnTo>
                  <a:pt x="2386917" y="2991753"/>
                </a:lnTo>
                <a:lnTo>
                  <a:pt x="2399942" y="2985426"/>
                </a:lnTo>
                <a:lnTo>
                  <a:pt x="2412650" y="2979099"/>
                </a:lnTo>
                <a:lnTo>
                  <a:pt x="2424722" y="2972455"/>
                </a:lnTo>
                <a:lnTo>
                  <a:pt x="2436159" y="2965179"/>
                </a:lnTo>
                <a:lnTo>
                  <a:pt x="2446961" y="2958220"/>
                </a:lnTo>
                <a:lnTo>
                  <a:pt x="2457444" y="2950627"/>
                </a:lnTo>
                <a:lnTo>
                  <a:pt x="2466975" y="2943351"/>
                </a:lnTo>
                <a:lnTo>
                  <a:pt x="2466975" y="3039838"/>
                </a:lnTo>
                <a:lnTo>
                  <a:pt x="2466657" y="3040471"/>
                </a:lnTo>
                <a:lnTo>
                  <a:pt x="2466340" y="3048063"/>
                </a:lnTo>
                <a:lnTo>
                  <a:pt x="2466022" y="3052808"/>
                </a:lnTo>
                <a:lnTo>
                  <a:pt x="2464751" y="3058186"/>
                </a:lnTo>
                <a:lnTo>
                  <a:pt x="2463480" y="3062615"/>
                </a:lnTo>
                <a:lnTo>
                  <a:pt x="2461892" y="3067993"/>
                </a:lnTo>
                <a:lnTo>
                  <a:pt x="2459986" y="3072422"/>
                </a:lnTo>
                <a:lnTo>
                  <a:pt x="2457444" y="3077167"/>
                </a:lnTo>
                <a:lnTo>
                  <a:pt x="2455220" y="3081912"/>
                </a:lnTo>
                <a:lnTo>
                  <a:pt x="2452361" y="3086658"/>
                </a:lnTo>
                <a:lnTo>
                  <a:pt x="2449184" y="3091403"/>
                </a:lnTo>
                <a:lnTo>
                  <a:pt x="2445690" y="3096148"/>
                </a:lnTo>
                <a:lnTo>
                  <a:pt x="2441878" y="3100893"/>
                </a:lnTo>
                <a:lnTo>
                  <a:pt x="2437748" y="3105322"/>
                </a:lnTo>
                <a:lnTo>
                  <a:pt x="2429170" y="3114180"/>
                </a:lnTo>
                <a:lnTo>
                  <a:pt x="2419322" y="3123038"/>
                </a:lnTo>
                <a:lnTo>
                  <a:pt x="2408202" y="3131579"/>
                </a:lnTo>
                <a:lnTo>
                  <a:pt x="2396130" y="3139804"/>
                </a:lnTo>
                <a:lnTo>
                  <a:pt x="2383423" y="3147713"/>
                </a:lnTo>
                <a:lnTo>
                  <a:pt x="2369127" y="3155622"/>
                </a:lnTo>
                <a:lnTo>
                  <a:pt x="2354195" y="3162898"/>
                </a:lnTo>
                <a:lnTo>
                  <a:pt x="2338311" y="3170490"/>
                </a:lnTo>
                <a:lnTo>
                  <a:pt x="2321791" y="3177134"/>
                </a:lnTo>
                <a:lnTo>
                  <a:pt x="2304636" y="3183777"/>
                </a:lnTo>
                <a:lnTo>
                  <a:pt x="2285892" y="3190104"/>
                </a:lnTo>
                <a:lnTo>
                  <a:pt x="2266830" y="3196431"/>
                </a:lnTo>
                <a:lnTo>
                  <a:pt x="2247134" y="3201809"/>
                </a:lnTo>
                <a:lnTo>
                  <a:pt x="2226802" y="3207503"/>
                </a:lnTo>
                <a:lnTo>
                  <a:pt x="2205516" y="3212248"/>
                </a:lnTo>
                <a:lnTo>
                  <a:pt x="2183278" y="3216677"/>
                </a:lnTo>
                <a:lnTo>
                  <a:pt x="2160722" y="3221106"/>
                </a:lnTo>
                <a:lnTo>
                  <a:pt x="2137848" y="3224586"/>
                </a:lnTo>
                <a:lnTo>
                  <a:pt x="2114340" y="3228382"/>
                </a:lnTo>
                <a:lnTo>
                  <a:pt x="2089877" y="3231229"/>
                </a:lnTo>
                <a:lnTo>
                  <a:pt x="2065415" y="3233760"/>
                </a:lnTo>
                <a:lnTo>
                  <a:pt x="2040000" y="3235975"/>
                </a:lnTo>
                <a:lnTo>
                  <a:pt x="2014267" y="3237556"/>
                </a:lnTo>
                <a:lnTo>
                  <a:pt x="1988217" y="3238822"/>
                </a:lnTo>
                <a:lnTo>
                  <a:pt x="1962166" y="3239771"/>
                </a:lnTo>
                <a:lnTo>
                  <a:pt x="1935480" y="3240087"/>
                </a:lnTo>
                <a:lnTo>
                  <a:pt x="1908159" y="3239771"/>
                </a:lnTo>
                <a:lnTo>
                  <a:pt x="1881155" y="3238822"/>
                </a:lnTo>
                <a:lnTo>
                  <a:pt x="1854469" y="3237556"/>
                </a:lnTo>
                <a:lnTo>
                  <a:pt x="1828419" y="3235658"/>
                </a:lnTo>
                <a:lnTo>
                  <a:pt x="1803004" y="3233760"/>
                </a:lnTo>
                <a:lnTo>
                  <a:pt x="1777588" y="3230913"/>
                </a:lnTo>
                <a:lnTo>
                  <a:pt x="1752809" y="3227750"/>
                </a:lnTo>
                <a:lnTo>
                  <a:pt x="1728664" y="3224270"/>
                </a:lnTo>
                <a:lnTo>
                  <a:pt x="1705155" y="3220474"/>
                </a:lnTo>
                <a:lnTo>
                  <a:pt x="1682282" y="3215728"/>
                </a:lnTo>
                <a:lnTo>
                  <a:pt x="1660043" y="3210983"/>
                </a:lnTo>
                <a:lnTo>
                  <a:pt x="1638440" y="3205921"/>
                </a:lnTo>
                <a:lnTo>
                  <a:pt x="1617791" y="3200227"/>
                </a:lnTo>
                <a:lnTo>
                  <a:pt x="1597776" y="3194533"/>
                </a:lnTo>
                <a:lnTo>
                  <a:pt x="1578397" y="3188206"/>
                </a:lnTo>
                <a:lnTo>
                  <a:pt x="1559653" y="3181563"/>
                </a:lnTo>
                <a:lnTo>
                  <a:pt x="1542498" y="3174287"/>
                </a:lnTo>
                <a:lnTo>
                  <a:pt x="1525343" y="3167327"/>
                </a:lnTo>
                <a:lnTo>
                  <a:pt x="1509776" y="3159734"/>
                </a:lnTo>
                <a:lnTo>
                  <a:pt x="1495162" y="3151826"/>
                </a:lnTo>
                <a:lnTo>
                  <a:pt x="1481184" y="3143601"/>
                </a:lnTo>
                <a:lnTo>
                  <a:pt x="1468159" y="3135376"/>
                </a:lnTo>
                <a:lnTo>
                  <a:pt x="1456404" y="3126834"/>
                </a:lnTo>
                <a:lnTo>
                  <a:pt x="1445603" y="3117660"/>
                </a:lnTo>
                <a:lnTo>
                  <a:pt x="1440837" y="3113547"/>
                </a:lnTo>
                <a:lnTo>
                  <a:pt x="1436390" y="3108802"/>
                </a:lnTo>
                <a:lnTo>
                  <a:pt x="1431942" y="3104373"/>
                </a:lnTo>
                <a:lnTo>
                  <a:pt x="1428130" y="3099628"/>
                </a:lnTo>
                <a:lnTo>
                  <a:pt x="1424318" y="3094883"/>
                </a:lnTo>
                <a:lnTo>
                  <a:pt x="1420823" y="3090138"/>
                </a:lnTo>
                <a:lnTo>
                  <a:pt x="1417646" y="3085392"/>
                </a:lnTo>
                <a:lnTo>
                  <a:pt x="1415105" y="3080331"/>
                </a:lnTo>
                <a:lnTo>
                  <a:pt x="1412563" y="3075585"/>
                </a:lnTo>
                <a:lnTo>
                  <a:pt x="1410339" y="3070524"/>
                </a:lnTo>
                <a:lnTo>
                  <a:pt x="1408115" y="3065779"/>
                </a:lnTo>
                <a:lnTo>
                  <a:pt x="1407162" y="3060717"/>
                </a:lnTo>
                <a:lnTo>
                  <a:pt x="1405892" y="3055655"/>
                </a:lnTo>
                <a:lnTo>
                  <a:pt x="1404621" y="3050594"/>
                </a:lnTo>
                <a:lnTo>
                  <a:pt x="1404303" y="3045532"/>
                </a:lnTo>
                <a:lnTo>
                  <a:pt x="1404303" y="3040471"/>
                </a:lnTo>
                <a:lnTo>
                  <a:pt x="1403350" y="3040471"/>
                </a:lnTo>
                <a:lnTo>
                  <a:pt x="1403350" y="2909186"/>
                </a:lnTo>
                <a:lnTo>
                  <a:pt x="1403350" y="2905389"/>
                </a:lnTo>
                <a:lnTo>
                  <a:pt x="1403985" y="2898113"/>
                </a:lnTo>
                <a:lnTo>
                  <a:pt x="1404938" y="2890837"/>
                </a:lnTo>
                <a:close/>
                <a:moveTo>
                  <a:pt x="2609850" y="2805112"/>
                </a:moveTo>
                <a:lnTo>
                  <a:pt x="2613342" y="2810827"/>
                </a:lnTo>
                <a:lnTo>
                  <a:pt x="2617468" y="2816860"/>
                </a:lnTo>
                <a:lnTo>
                  <a:pt x="2621594" y="2822257"/>
                </a:lnTo>
                <a:lnTo>
                  <a:pt x="2626038" y="2828290"/>
                </a:lnTo>
                <a:lnTo>
                  <a:pt x="2631117" y="2833687"/>
                </a:lnTo>
                <a:lnTo>
                  <a:pt x="2635878" y="2839402"/>
                </a:lnTo>
                <a:lnTo>
                  <a:pt x="2641274" y="2844800"/>
                </a:lnTo>
                <a:lnTo>
                  <a:pt x="2646988" y="2850515"/>
                </a:lnTo>
                <a:lnTo>
                  <a:pt x="2658732" y="2860675"/>
                </a:lnTo>
                <a:lnTo>
                  <a:pt x="2671746" y="2870835"/>
                </a:lnTo>
                <a:lnTo>
                  <a:pt x="2685712" y="2880677"/>
                </a:lnTo>
                <a:lnTo>
                  <a:pt x="2700631" y="2889885"/>
                </a:lnTo>
                <a:lnTo>
                  <a:pt x="2715867" y="2898775"/>
                </a:lnTo>
                <a:lnTo>
                  <a:pt x="2732372" y="2907665"/>
                </a:lnTo>
                <a:lnTo>
                  <a:pt x="2749830" y="2915920"/>
                </a:lnTo>
                <a:lnTo>
                  <a:pt x="2767923" y="2923857"/>
                </a:lnTo>
                <a:lnTo>
                  <a:pt x="2786650" y="2931160"/>
                </a:lnTo>
                <a:lnTo>
                  <a:pt x="2805695" y="2938780"/>
                </a:lnTo>
                <a:lnTo>
                  <a:pt x="2826009" y="2945447"/>
                </a:lnTo>
                <a:lnTo>
                  <a:pt x="2846959" y="2951797"/>
                </a:lnTo>
                <a:lnTo>
                  <a:pt x="2867591" y="2957512"/>
                </a:lnTo>
                <a:lnTo>
                  <a:pt x="2889492" y="2963545"/>
                </a:lnTo>
                <a:lnTo>
                  <a:pt x="2912029" y="2968625"/>
                </a:lnTo>
                <a:lnTo>
                  <a:pt x="2934248" y="2973705"/>
                </a:lnTo>
                <a:lnTo>
                  <a:pt x="2957102" y="2978150"/>
                </a:lnTo>
                <a:lnTo>
                  <a:pt x="2980908" y="2982595"/>
                </a:lnTo>
                <a:lnTo>
                  <a:pt x="3004396" y="2986087"/>
                </a:lnTo>
                <a:lnTo>
                  <a:pt x="3028203" y="2989580"/>
                </a:lnTo>
                <a:lnTo>
                  <a:pt x="3052644" y="2992437"/>
                </a:lnTo>
                <a:lnTo>
                  <a:pt x="3077084" y="2994977"/>
                </a:lnTo>
                <a:lnTo>
                  <a:pt x="3101525" y="2997200"/>
                </a:lnTo>
                <a:lnTo>
                  <a:pt x="3125966" y="2999105"/>
                </a:lnTo>
                <a:lnTo>
                  <a:pt x="3150725" y="3000375"/>
                </a:lnTo>
                <a:lnTo>
                  <a:pt x="3175800" y="3001327"/>
                </a:lnTo>
                <a:lnTo>
                  <a:pt x="3200559" y="3001962"/>
                </a:lnTo>
                <a:lnTo>
                  <a:pt x="3225317" y="3002280"/>
                </a:lnTo>
                <a:lnTo>
                  <a:pt x="3246266" y="3002280"/>
                </a:lnTo>
                <a:lnTo>
                  <a:pt x="3267216" y="3001962"/>
                </a:lnTo>
                <a:lnTo>
                  <a:pt x="3288165" y="3001010"/>
                </a:lnTo>
                <a:lnTo>
                  <a:pt x="3308797" y="2999740"/>
                </a:lnTo>
                <a:lnTo>
                  <a:pt x="3329429" y="2998787"/>
                </a:lnTo>
                <a:lnTo>
                  <a:pt x="3350378" y="2997200"/>
                </a:lnTo>
                <a:lnTo>
                  <a:pt x="3371010" y="2995612"/>
                </a:lnTo>
                <a:lnTo>
                  <a:pt x="3391325" y="2993707"/>
                </a:lnTo>
                <a:lnTo>
                  <a:pt x="3411957" y="2991167"/>
                </a:lnTo>
                <a:lnTo>
                  <a:pt x="3431954" y="2988310"/>
                </a:lnTo>
                <a:lnTo>
                  <a:pt x="3451951" y="2985770"/>
                </a:lnTo>
                <a:lnTo>
                  <a:pt x="3471948" y="2982595"/>
                </a:lnTo>
                <a:lnTo>
                  <a:pt x="3491628" y="2979102"/>
                </a:lnTo>
                <a:lnTo>
                  <a:pt x="3510990" y="2975292"/>
                </a:lnTo>
                <a:lnTo>
                  <a:pt x="3530035" y="2971482"/>
                </a:lnTo>
                <a:lnTo>
                  <a:pt x="3548763" y="2967037"/>
                </a:lnTo>
                <a:lnTo>
                  <a:pt x="3567173" y="2962275"/>
                </a:lnTo>
                <a:lnTo>
                  <a:pt x="3585265" y="2957512"/>
                </a:lnTo>
                <a:lnTo>
                  <a:pt x="3603041" y="2953067"/>
                </a:lnTo>
                <a:lnTo>
                  <a:pt x="3620498" y="2947352"/>
                </a:lnTo>
                <a:lnTo>
                  <a:pt x="3637004" y="2941955"/>
                </a:lnTo>
                <a:lnTo>
                  <a:pt x="3653510" y="2935922"/>
                </a:lnTo>
                <a:lnTo>
                  <a:pt x="3669698" y="2929890"/>
                </a:lnTo>
                <a:lnTo>
                  <a:pt x="3685251" y="2923857"/>
                </a:lnTo>
                <a:lnTo>
                  <a:pt x="3700170" y="2916872"/>
                </a:lnTo>
                <a:lnTo>
                  <a:pt x="3714770" y="2909887"/>
                </a:lnTo>
                <a:lnTo>
                  <a:pt x="3728419" y="2902902"/>
                </a:lnTo>
                <a:lnTo>
                  <a:pt x="3741751" y="2895282"/>
                </a:lnTo>
                <a:lnTo>
                  <a:pt x="3754765" y="2887980"/>
                </a:lnTo>
                <a:lnTo>
                  <a:pt x="3767144" y="2880042"/>
                </a:lnTo>
                <a:lnTo>
                  <a:pt x="3778571" y="2871787"/>
                </a:lnTo>
                <a:lnTo>
                  <a:pt x="3789363" y="2863532"/>
                </a:lnTo>
                <a:lnTo>
                  <a:pt x="3789363" y="2971165"/>
                </a:lnTo>
                <a:lnTo>
                  <a:pt x="3788728" y="2971482"/>
                </a:lnTo>
                <a:lnTo>
                  <a:pt x="3788728" y="2975927"/>
                </a:lnTo>
                <a:lnTo>
                  <a:pt x="3788411" y="2980055"/>
                </a:lnTo>
                <a:lnTo>
                  <a:pt x="3787776" y="2985770"/>
                </a:lnTo>
                <a:lnTo>
                  <a:pt x="3786506" y="2991167"/>
                </a:lnTo>
                <a:lnTo>
                  <a:pt x="3785237" y="2996247"/>
                </a:lnTo>
                <a:lnTo>
                  <a:pt x="3783332" y="3001962"/>
                </a:lnTo>
                <a:lnTo>
                  <a:pt x="3781428" y="3007360"/>
                </a:lnTo>
                <a:lnTo>
                  <a:pt x="3778571" y="3012758"/>
                </a:lnTo>
                <a:lnTo>
                  <a:pt x="3775714" y="3018155"/>
                </a:lnTo>
                <a:lnTo>
                  <a:pt x="3772540" y="3023235"/>
                </a:lnTo>
                <a:lnTo>
                  <a:pt x="3769048" y="3028633"/>
                </a:lnTo>
                <a:lnTo>
                  <a:pt x="3765557" y="3033713"/>
                </a:lnTo>
                <a:lnTo>
                  <a:pt x="3761113" y="3038793"/>
                </a:lnTo>
                <a:lnTo>
                  <a:pt x="3756987" y="3043555"/>
                </a:lnTo>
                <a:lnTo>
                  <a:pt x="3752226" y="3048635"/>
                </a:lnTo>
                <a:lnTo>
                  <a:pt x="3747147" y="3054033"/>
                </a:lnTo>
                <a:lnTo>
                  <a:pt x="3741433" y="3058795"/>
                </a:lnTo>
                <a:lnTo>
                  <a:pt x="3736037" y="3063240"/>
                </a:lnTo>
                <a:lnTo>
                  <a:pt x="3723658" y="3072765"/>
                </a:lnTo>
                <a:lnTo>
                  <a:pt x="3710327" y="3082290"/>
                </a:lnTo>
                <a:lnTo>
                  <a:pt x="3696043" y="3090863"/>
                </a:lnTo>
                <a:lnTo>
                  <a:pt x="3680490" y="3099753"/>
                </a:lnTo>
                <a:lnTo>
                  <a:pt x="3663667" y="3108325"/>
                </a:lnTo>
                <a:lnTo>
                  <a:pt x="3646526" y="3116263"/>
                </a:lnTo>
                <a:lnTo>
                  <a:pt x="3627799" y="3124200"/>
                </a:lnTo>
                <a:lnTo>
                  <a:pt x="3608754" y="3131503"/>
                </a:lnTo>
                <a:lnTo>
                  <a:pt x="3588122" y="3138170"/>
                </a:lnTo>
                <a:lnTo>
                  <a:pt x="3566855" y="3145155"/>
                </a:lnTo>
                <a:lnTo>
                  <a:pt x="3544636" y="3151188"/>
                </a:lnTo>
                <a:lnTo>
                  <a:pt x="3522417" y="3157538"/>
                </a:lnTo>
                <a:lnTo>
                  <a:pt x="3498611" y="3163253"/>
                </a:lnTo>
                <a:lnTo>
                  <a:pt x="3474170" y="3168333"/>
                </a:lnTo>
                <a:lnTo>
                  <a:pt x="3449412" y="3172778"/>
                </a:lnTo>
                <a:lnTo>
                  <a:pt x="3423701" y="3176905"/>
                </a:lnTo>
                <a:lnTo>
                  <a:pt x="3397356" y="3181033"/>
                </a:lnTo>
                <a:lnTo>
                  <a:pt x="3370376" y="3184208"/>
                </a:lnTo>
                <a:lnTo>
                  <a:pt x="3343395" y="3187383"/>
                </a:lnTo>
                <a:lnTo>
                  <a:pt x="3315146" y="3189605"/>
                </a:lnTo>
                <a:lnTo>
                  <a:pt x="3286896" y="3191193"/>
                </a:lnTo>
                <a:lnTo>
                  <a:pt x="3258011" y="3192780"/>
                </a:lnTo>
                <a:lnTo>
                  <a:pt x="3228491" y="3193415"/>
                </a:lnTo>
                <a:lnTo>
                  <a:pt x="3198972" y="3194050"/>
                </a:lnTo>
                <a:lnTo>
                  <a:pt x="3168500" y="3193415"/>
                </a:lnTo>
                <a:lnTo>
                  <a:pt x="3138663" y="3192780"/>
                </a:lnTo>
                <a:lnTo>
                  <a:pt x="3109143" y="3191193"/>
                </a:lnTo>
                <a:lnTo>
                  <a:pt x="3080259" y="3189288"/>
                </a:lnTo>
                <a:lnTo>
                  <a:pt x="3051374" y="3186748"/>
                </a:lnTo>
                <a:lnTo>
                  <a:pt x="3023441" y="3183573"/>
                </a:lnTo>
                <a:lnTo>
                  <a:pt x="2996144" y="3180080"/>
                </a:lnTo>
                <a:lnTo>
                  <a:pt x="2969481" y="3176270"/>
                </a:lnTo>
                <a:lnTo>
                  <a:pt x="2943453" y="3171825"/>
                </a:lnTo>
                <a:lnTo>
                  <a:pt x="2917742" y="3167063"/>
                </a:lnTo>
                <a:lnTo>
                  <a:pt x="2892984" y="3161665"/>
                </a:lnTo>
                <a:lnTo>
                  <a:pt x="2869178" y="3155633"/>
                </a:lnTo>
                <a:lnTo>
                  <a:pt x="2846007" y="3149918"/>
                </a:lnTo>
                <a:lnTo>
                  <a:pt x="2823470" y="3142933"/>
                </a:lnTo>
                <a:lnTo>
                  <a:pt x="2802203" y="3135948"/>
                </a:lnTo>
                <a:lnTo>
                  <a:pt x="2781889" y="3128328"/>
                </a:lnTo>
                <a:lnTo>
                  <a:pt x="2762527" y="3121025"/>
                </a:lnTo>
                <a:lnTo>
                  <a:pt x="2743799" y="3112770"/>
                </a:lnTo>
                <a:lnTo>
                  <a:pt x="2726024" y="3104515"/>
                </a:lnTo>
                <a:lnTo>
                  <a:pt x="2709518" y="3095625"/>
                </a:lnTo>
                <a:lnTo>
                  <a:pt x="2694600" y="3086735"/>
                </a:lnTo>
                <a:lnTo>
                  <a:pt x="2679999" y="3077210"/>
                </a:lnTo>
                <a:lnTo>
                  <a:pt x="2666985" y="3067685"/>
                </a:lnTo>
                <a:lnTo>
                  <a:pt x="2660954" y="3062923"/>
                </a:lnTo>
                <a:lnTo>
                  <a:pt x="2655240" y="3057843"/>
                </a:lnTo>
                <a:lnTo>
                  <a:pt x="2650162" y="3052763"/>
                </a:lnTo>
                <a:lnTo>
                  <a:pt x="2645083" y="3048000"/>
                </a:lnTo>
                <a:lnTo>
                  <a:pt x="2639687" y="3042603"/>
                </a:lnTo>
                <a:lnTo>
                  <a:pt x="2635561" y="3037205"/>
                </a:lnTo>
                <a:lnTo>
                  <a:pt x="2631434" y="3032125"/>
                </a:lnTo>
                <a:lnTo>
                  <a:pt x="2627625" y="3027045"/>
                </a:lnTo>
                <a:lnTo>
                  <a:pt x="2624134" y="3021648"/>
                </a:lnTo>
                <a:lnTo>
                  <a:pt x="2620960" y="3015933"/>
                </a:lnTo>
                <a:lnTo>
                  <a:pt x="2618103" y="3010535"/>
                </a:lnTo>
                <a:lnTo>
                  <a:pt x="2615881" y="3005137"/>
                </a:lnTo>
                <a:lnTo>
                  <a:pt x="2613659" y="2999422"/>
                </a:lnTo>
                <a:lnTo>
                  <a:pt x="2612072" y="2994025"/>
                </a:lnTo>
                <a:lnTo>
                  <a:pt x="2610485" y="2988310"/>
                </a:lnTo>
                <a:lnTo>
                  <a:pt x="2609850" y="2982912"/>
                </a:lnTo>
                <a:lnTo>
                  <a:pt x="2609215" y="2976880"/>
                </a:lnTo>
                <a:lnTo>
                  <a:pt x="2609215" y="2971482"/>
                </a:lnTo>
                <a:lnTo>
                  <a:pt x="2608580" y="2971482"/>
                </a:lnTo>
                <a:lnTo>
                  <a:pt x="2608580" y="2825115"/>
                </a:lnTo>
                <a:lnTo>
                  <a:pt x="2608263" y="2821305"/>
                </a:lnTo>
                <a:lnTo>
                  <a:pt x="2608580" y="2812732"/>
                </a:lnTo>
                <a:lnTo>
                  <a:pt x="2609850" y="2805112"/>
                </a:lnTo>
                <a:close/>
                <a:moveTo>
                  <a:pt x="3151360" y="2793804"/>
                </a:moveTo>
                <a:lnTo>
                  <a:pt x="3151360" y="2908645"/>
                </a:lnTo>
                <a:lnTo>
                  <a:pt x="3174848" y="2908962"/>
                </a:lnTo>
                <a:lnTo>
                  <a:pt x="3198972" y="2909280"/>
                </a:lnTo>
                <a:lnTo>
                  <a:pt x="3231983" y="2908962"/>
                </a:lnTo>
                <a:lnTo>
                  <a:pt x="3231983" y="2794121"/>
                </a:lnTo>
                <a:lnTo>
                  <a:pt x="3198972" y="2794755"/>
                </a:lnTo>
                <a:lnTo>
                  <a:pt x="3174848" y="2794121"/>
                </a:lnTo>
                <a:lnTo>
                  <a:pt x="3151360" y="2793804"/>
                </a:lnTo>
                <a:close/>
                <a:moveTo>
                  <a:pt x="2989478" y="2779528"/>
                </a:moveTo>
                <a:lnTo>
                  <a:pt x="2989478" y="2894687"/>
                </a:lnTo>
                <a:lnTo>
                  <a:pt x="3009158" y="2897542"/>
                </a:lnTo>
                <a:lnTo>
                  <a:pt x="3029472" y="2899762"/>
                </a:lnTo>
                <a:lnTo>
                  <a:pt x="3049469" y="2902300"/>
                </a:lnTo>
                <a:lnTo>
                  <a:pt x="3070419" y="2903887"/>
                </a:lnTo>
                <a:lnTo>
                  <a:pt x="3070419" y="2789045"/>
                </a:lnTo>
                <a:lnTo>
                  <a:pt x="3049469" y="2787142"/>
                </a:lnTo>
                <a:lnTo>
                  <a:pt x="3029472" y="2784921"/>
                </a:lnTo>
                <a:lnTo>
                  <a:pt x="3009158" y="2782383"/>
                </a:lnTo>
                <a:lnTo>
                  <a:pt x="2989478" y="2779528"/>
                </a:lnTo>
                <a:close/>
                <a:moveTo>
                  <a:pt x="2827597" y="2743045"/>
                </a:moveTo>
                <a:lnTo>
                  <a:pt x="2827597" y="2859790"/>
                </a:lnTo>
                <a:lnTo>
                  <a:pt x="2846959" y="2865500"/>
                </a:lnTo>
                <a:lnTo>
                  <a:pt x="2866956" y="2870576"/>
                </a:lnTo>
                <a:lnTo>
                  <a:pt x="2887588" y="2875969"/>
                </a:lnTo>
                <a:lnTo>
                  <a:pt x="2908220" y="2880411"/>
                </a:lnTo>
                <a:lnTo>
                  <a:pt x="2908220" y="2764618"/>
                </a:lnTo>
                <a:lnTo>
                  <a:pt x="2887588" y="2759542"/>
                </a:lnTo>
                <a:lnTo>
                  <a:pt x="2866956" y="2754466"/>
                </a:lnTo>
                <a:lnTo>
                  <a:pt x="2846959" y="2748755"/>
                </a:lnTo>
                <a:lnTo>
                  <a:pt x="2827597" y="2743045"/>
                </a:lnTo>
                <a:close/>
                <a:moveTo>
                  <a:pt x="1998663" y="2711450"/>
                </a:moveTo>
                <a:lnTo>
                  <a:pt x="2032589" y="2718179"/>
                </a:lnTo>
                <a:lnTo>
                  <a:pt x="2039311" y="2719781"/>
                </a:lnTo>
                <a:lnTo>
                  <a:pt x="2045072" y="2721383"/>
                </a:lnTo>
                <a:lnTo>
                  <a:pt x="2050513" y="2723306"/>
                </a:lnTo>
                <a:lnTo>
                  <a:pt x="2054674" y="2725228"/>
                </a:lnTo>
                <a:lnTo>
                  <a:pt x="2058834" y="2727791"/>
                </a:lnTo>
                <a:lnTo>
                  <a:pt x="2062675" y="2730034"/>
                </a:lnTo>
                <a:lnTo>
                  <a:pt x="2069716" y="2735161"/>
                </a:lnTo>
                <a:lnTo>
                  <a:pt x="2072597" y="2738045"/>
                </a:lnTo>
                <a:lnTo>
                  <a:pt x="2074517" y="2740287"/>
                </a:lnTo>
                <a:lnTo>
                  <a:pt x="2076118" y="2742851"/>
                </a:lnTo>
                <a:lnTo>
                  <a:pt x="2077398" y="2745734"/>
                </a:lnTo>
                <a:lnTo>
                  <a:pt x="2078038" y="2747977"/>
                </a:lnTo>
                <a:lnTo>
                  <a:pt x="2078038" y="2750861"/>
                </a:lnTo>
                <a:lnTo>
                  <a:pt x="2077718" y="2753104"/>
                </a:lnTo>
                <a:lnTo>
                  <a:pt x="2077078" y="2755988"/>
                </a:lnTo>
                <a:lnTo>
                  <a:pt x="2075478" y="2758231"/>
                </a:lnTo>
                <a:lnTo>
                  <a:pt x="2073877" y="2760794"/>
                </a:lnTo>
                <a:lnTo>
                  <a:pt x="2071317" y="2763037"/>
                </a:lnTo>
                <a:lnTo>
                  <a:pt x="2068756" y="2764959"/>
                </a:lnTo>
                <a:lnTo>
                  <a:pt x="2065876" y="2767522"/>
                </a:lnTo>
                <a:lnTo>
                  <a:pt x="2062355" y="2769445"/>
                </a:lnTo>
                <a:lnTo>
                  <a:pt x="2058194" y="2771047"/>
                </a:lnTo>
                <a:lnTo>
                  <a:pt x="2054354" y="2772649"/>
                </a:lnTo>
                <a:lnTo>
                  <a:pt x="2048272" y="2774572"/>
                </a:lnTo>
                <a:lnTo>
                  <a:pt x="2041871" y="2776174"/>
                </a:lnTo>
                <a:lnTo>
                  <a:pt x="2035790" y="2777776"/>
                </a:lnTo>
                <a:lnTo>
                  <a:pt x="2028429" y="2779057"/>
                </a:lnTo>
                <a:lnTo>
                  <a:pt x="2014026" y="2780659"/>
                </a:lnTo>
                <a:lnTo>
                  <a:pt x="1998663" y="2781300"/>
                </a:lnTo>
                <a:lnTo>
                  <a:pt x="1998663" y="2711450"/>
                </a:lnTo>
                <a:close/>
                <a:moveTo>
                  <a:pt x="3717945" y="2699583"/>
                </a:moveTo>
                <a:lnTo>
                  <a:pt x="3711914" y="2703073"/>
                </a:lnTo>
                <a:lnTo>
                  <a:pt x="3704931" y="2707197"/>
                </a:lnTo>
                <a:lnTo>
                  <a:pt x="3696678" y="2710686"/>
                </a:lnTo>
                <a:lnTo>
                  <a:pt x="3688425" y="2714493"/>
                </a:lnTo>
                <a:lnTo>
                  <a:pt x="3671285" y="2721155"/>
                </a:lnTo>
                <a:lnTo>
                  <a:pt x="3656684" y="2726866"/>
                </a:lnTo>
                <a:lnTo>
                  <a:pt x="3656684" y="2827749"/>
                </a:lnTo>
                <a:lnTo>
                  <a:pt x="3665254" y="2823307"/>
                </a:lnTo>
                <a:lnTo>
                  <a:pt x="3674142" y="2818549"/>
                </a:lnTo>
                <a:lnTo>
                  <a:pt x="3682394" y="2813790"/>
                </a:lnTo>
                <a:lnTo>
                  <a:pt x="3690647" y="2808714"/>
                </a:lnTo>
                <a:lnTo>
                  <a:pt x="3698582" y="2803321"/>
                </a:lnTo>
                <a:lnTo>
                  <a:pt x="3705566" y="2798245"/>
                </a:lnTo>
                <a:lnTo>
                  <a:pt x="3711914" y="2792535"/>
                </a:lnTo>
                <a:lnTo>
                  <a:pt x="3717945" y="2787776"/>
                </a:lnTo>
                <a:lnTo>
                  <a:pt x="3717945" y="2699583"/>
                </a:lnTo>
                <a:close/>
                <a:moveTo>
                  <a:pt x="2490788" y="2694304"/>
                </a:moveTo>
                <a:lnTo>
                  <a:pt x="2490788" y="2826893"/>
                </a:lnTo>
                <a:lnTo>
                  <a:pt x="2490471" y="2827210"/>
                </a:lnTo>
                <a:lnTo>
                  <a:pt x="2489836" y="2835140"/>
                </a:lnTo>
                <a:lnTo>
                  <a:pt x="2489519" y="2839898"/>
                </a:lnTo>
                <a:lnTo>
                  <a:pt x="2488250" y="2844973"/>
                </a:lnTo>
                <a:lnTo>
                  <a:pt x="2487298" y="2849731"/>
                </a:lnTo>
                <a:lnTo>
                  <a:pt x="2485711" y="2854807"/>
                </a:lnTo>
                <a:lnTo>
                  <a:pt x="2483490" y="2859565"/>
                </a:lnTo>
                <a:lnTo>
                  <a:pt x="2481269" y="2864323"/>
                </a:lnTo>
                <a:lnTo>
                  <a:pt x="2479048" y="2869080"/>
                </a:lnTo>
                <a:lnTo>
                  <a:pt x="2475874" y="2873838"/>
                </a:lnTo>
                <a:lnTo>
                  <a:pt x="2472701" y="2878279"/>
                </a:lnTo>
                <a:lnTo>
                  <a:pt x="2469528" y="2883037"/>
                </a:lnTo>
                <a:lnTo>
                  <a:pt x="2465403" y="2887795"/>
                </a:lnTo>
                <a:lnTo>
                  <a:pt x="2461595" y="2892236"/>
                </a:lnTo>
                <a:lnTo>
                  <a:pt x="2453028" y="2901435"/>
                </a:lnTo>
                <a:lnTo>
                  <a:pt x="2443191" y="2909999"/>
                </a:lnTo>
                <a:lnTo>
                  <a:pt x="2432086" y="2918563"/>
                </a:lnTo>
                <a:lnTo>
                  <a:pt x="2419710" y="2926811"/>
                </a:lnTo>
                <a:lnTo>
                  <a:pt x="2406701" y="2934740"/>
                </a:lnTo>
                <a:lnTo>
                  <a:pt x="2393056" y="2942670"/>
                </a:lnTo>
                <a:lnTo>
                  <a:pt x="2378143" y="2950283"/>
                </a:lnTo>
                <a:lnTo>
                  <a:pt x="2362277" y="2957579"/>
                </a:lnTo>
                <a:lnTo>
                  <a:pt x="2345777" y="2964240"/>
                </a:lnTo>
                <a:lnTo>
                  <a:pt x="2328325" y="2970901"/>
                </a:lnTo>
                <a:lnTo>
                  <a:pt x="2309921" y="2977245"/>
                </a:lnTo>
                <a:lnTo>
                  <a:pt x="2290882" y="2983589"/>
                </a:lnTo>
                <a:lnTo>
                  <a:pt x="2270892" y="2989298"/>
                </a:lnTo>
                <a:lnTo>
                  <a:pt x="2250267" y="2994691"/>
                </a:lnTo>
                <a:lnTo>
                  <a:pt x="2229324" y="2999449"/>
                </a:lnTo>
                <a:lnTo>
                  <a:pt x="2207430" y="3004207"/>
                </a:lnTo>
                <a:lnTo>
                  <a:pt x="2184901" y="3008330"/>
                </a:lnTo>
                <a:lnTo>
                  <a:pt x="2162054" y="3012137"/>
                </a:lnTo>
                <a:lnTo>
                  <a:pt x="2138256" y="3015626"/>
                </a:lnTo>
                <a:lnTo>
                  <a:pt x="2113823" y="3018798"/>
                </a:lnTo>
                <a:lnTo>
                  <a:pt x="2089390" y="3021018"/>
                </a:lnTo>
                <a:lnTo>
                  <a:pt x="2064323" y="3023556"/>
                </a:lnTo>
                <a:lnTo>
                  <a:pt x="2038621" y="3025142"/>
                </a:lnTo>
                <a:lnTo>
                  <a:pt x="2012601" y="3026093"/>
                </a:lnTo>
                <a:lnTo>
                  <a:pt x="1986582" y="3027045"/>
                </a:lnTo>
                <a:lnTo>
                  <a:pt x="1959928" y="3027362"/>
                </a:lnTo>
                <a:lnTo>
                  <a:pt x="1932639" y="3027045"/>
                </a:lnTo>
                <a:lnTo>
                  <a:pt x="1905350" y="3026093"/>
                </a:lnTo>
                <a:lnTo>
                  <a:pt x="1879014" y="3025142"/>
                </a:lnTo>
                <a:lnTo>
                  <a:pt x="1852994" y="3022921"/>
                </a:lnTo>
                <a:lnTo>
                  <a:pt x="1827292" y="3021018"/>
                </a:lnTo>
                <a:lnTo>
                  <a:pt x="1802224" y="3018481"/>
                </a:lnTo>
                <a:lnTo>
                  <a:pt x="1777157" y="3015309"/>
                </a:lnTo>
                <a:lnTo>
                  <a:pt x="1753359" y="3011502"/>
                </a:lnTo>
                <a:lnTo>
                  <a:pt x="1729560" y="3007379"/>
                </a:lnTo>
                <a:lnTo>
                  <a:pt x="1706714" y="3002938"/>
                </a:lnTo>
                <a:lnTo>
                  <a:pt x="1684502" y="2998180"/>
                </a:lnTo>
                <a:lnTo>
                  <a:pt x="1662925" y="2993105"/>
                </a:lnTo>
                <a:lnTo>
                  <a:pt x="1641983" y="2987712"/>
                </a:lnTo>
                <a:lnTo>
                  <a:pt x="1622309" y="2981686"/>
                </a:lnTo>
                <a:lnTo>
                  <a:pt x="1602953" y="2975342"/>
                </a:lnTo>
                <a:lnTo>
                  <a:pt x="1584549" y="2968681"/>
                </a:lnTo>
                <a:lnTo>
                  <a:pt x="1566780" y="2961702"/>
                </a:lnTo>
                <a:lnTo>
                  <a:pt x="1550280" y="2954407"/>
                </a:lnTo>
                <a:lnTo>
                  <a:pt x="1534414" y="2947111"/>
                </a:lnTo>
                <a:lnTo>
                  <a:pt x="1519501" y="2939181"/>
                </a:lnTo>
                <a:lnTo>
                  <a:pt x="1505539" y="2930934"/>
                </a:lnTo>
                <a:lnTo>
                  <a:pt x="1493164" y="2922687"/>
                </a:lnTo>
                <a:lnTo>
                  <a:pt x="1481106" y="2913805"/>
                </a:lnTo>
                <a:lnTo>
                  <a:pt x="1470635" y="2904924"/>
                </a:lnTo>
                <a:lnTo>
                  <a:pt x="1465875" y="2900483"/>
                </a:lnTo>
                <a:lnTo>
                  <a:pt x="1461116" y="2895725"/>
                </a:lnTo>
                <a:lnTo>
                  <a:pt x="1456673" y="2891284"/>
                </a:lnTo>
                <a:lnTo>
                  <a:pt x="1452866" y="2886844"/>
                </a:lnTo>
                <a:lnTo>
                  <a:pt x="1449375" y="2882086"/>
                </a:lnTo>
                <a:lnTo>
                  <a:pt x="1445885" y="2877328"/>
                </a:lnTo>
                <a:lnTo>
                  <a:pt x="1442712" y="2872252"/>
                </a:lnTo>
                <a:lnTo>
                  <a:pt x="1439856" y="2867494"/>
                </a:lnTo>
                <a:lnTo>
                  <a:pt x="1437000" y="2862737"/>
                </a:lnTo>
                <a:lnTo>
                  <a:pt x="1435096" y="2857661"/>
                </a:lnTo>
                <a:lnTo>
                  <a:pt x="1433192" y="2852269"/>
                </a:lnTo>
                <a:lnTo>
                  <a:pt x="1431606" y="2847828"/>
                </a:lnTo>
                <a:lnTo>
                  <a:pt x="1430337" y="2842436"/>
                </a:lnTo>
                <a:lnTo>
                  <a:pt x="1429702" y="2837361"/>
                </a:lnTo>
                <a:lnTo>
                  <a:pt x="1429385" y="2832286"/>
                </a:lnTo>
                <a:lnTo>
                  <a:pt x="1428750" y="2827210"/>
                </a:lnTo>
                <a:lnTo>
                  <a:pt x="1428750" y="2700014"/>
                </a:lnTo>
                <a:lnTo>
                  <a:pt x="1429702" y="2705406"/>
                </a:lnTo>
                <a:lnTo>
                  <a:pt x="1430654" y="2711433"/>
                </a:lnTo>
                <a:lnTo>
                  <a:pt x="1432240" y="2716825"/>
                </a:lnTo>
                <a:lnTo>
                  <a:pt x="1434462" y="2722218"/>
                </a:lnTo>
                <a:lnTo>
                  <a:pt x="1436683" y="2728245"/>
                </a:lnTo>
                <a:lnTo>
                  <a:pt x="1439539" y="2733320"/>
                </a:lnTo>
                <a:lnTo>
                  <a:pt x="1442712" y="2739029"/>
                </a:lnTo>
                <a:lnTo>
                  <a:pt x="1446202" y="2744422"/>
                </a:lnTo>
                <a:lnTo>
                  <a:pt x="1449692" y="2749497"/>
                </a:lnTo>
                <a:lnTo>
                  <a:pt x="1454135" y="2755206"/>
                </a:lnTo>
                <a:lnTo>
                  <a:pt x="1458894" y="2760282"/>
                </a:lnTo>
                <a:lnTo>
                  <a:pt x="1463654" y="2765357"/>
                </a:lnTo>
                <a:lnTo>
                  <a:pt x="1468731" y="2770432"/>
                </a:lnTo>
                <a:lnTo>
                  <a:pt x="1474125" y="2775507"/>
                </a:lnTo>
                <a:lnTo>
                  <a:pt x="1480154" y="2780265"/>
                </a:lnTo>
                <a:lnTo>
                  <a:pt x="1480154" y="2879231"/>
                </a:lnTo>
                <a:lnTo>
                  <a:pt x="1482375" y="2882086"/>
                </a:lnTo>
                <a:lnTo>
                  <a:pt x="1484914" y="2884623"/>
                </a:lnTo>
                <a:lnTo>
                  <a:pt x="1491895" y="2890650"/>
                </a:lnTo>
                <a:lnTo>
                  <a:pt x="1500145" y="2896994"/>
                </a:lnTo>
                <a:lnTo>
                  <a:pt x="1509664" y="2903338"/>
                </a:lnTo>
                <a:lnTo>
                  <a:pt x="1519818" y="2909682"/>
                </a:lnTo>
                <a:lnTo>
                  <a:pt x="1530924" y="2915709"/>
                </a:lnTo>
                <a:lnTo>
                  <a:pt x="1542030" y="2921735"/>
                </a:lnTo>
                <a:lnTo>
                  <a:pt x="1553136" y="2926811"/>
                </a:lnTo>
                <a:lnTo>
                  <a:pt x="1553136" y="2824673"/>
                </a:lnTo>
                <a:lnTo>
                  <a:pt x="1569953" y="2832286"/>
                </a:lnTo>
                <a:lnTo>
                  <a:pt x="1587723" y="2839264"/>
                </a:lnTo>
                <a:lnTo>
                  <a:pt x="1606127" y="2846242"/>
                </a:lnTo>
                <a:lnTo>
                  <a:pt x="1625482" y="2852269"/>
                </a:lnTo>
                <a:lnTo>
                  <a:pt x="1625482" y="2953772"/>
                </a:lnTo>
                <a:lnTo>
                  <a:pt x="1642935" y="2958847"/>
                </a:lnTo>
                <a:lnTo>
                  <a:pt x="1661021" y="2963605"/>
                </a:lnTo>
                <a:lnTo>
                  <a:pt x="1679425" y="2968363"/>
                </a:lnTo>
                <a:lnTo>
                  <a:pt x="1698464" y="2972487"/>
                </a:lnTo>
                <a:lnTo>
                  <a:pt x="1698464" y="2871618"/>
                </a:lnTo>
                <a:lnTo>
                  <a:pt x="1716233" y="2875424"/>
                </a:lnTo>
                <a:lnTo>
                  <a:pt x="1734320" y="2878914"/>
                </a:lnTo>
                <a:lnTo>
                  <a:pt x="1752407" y="2882086"/>
                </a:lnTo>
                <a:lnTo>
                  <a:pt x="1771445" y="2885258"/>
                </a:lnTo>
                <a:lnTo>
                  <a:pt x="1771445" y="2985175"/>
                </a:lnTo>
                <a:lnTo>
                  <a:pt x="1789215" y="2987712"/>
                </a:lnTo>
                <a:lnTo>
                  <a:pt x="1807301" y="2989933"/>
                </a:lnTo>
                <a:lnTo>
                  <a:pt x="1825388" y="2991836"/>
                </a:lnTo>
                <a:lnTo>
                  <a:pt x="1843792" y="2993422"/>
                </a:lnTo>
                <a:lnTo>
                  <a:pt x="1843792" y="2893505"/>
                </a:lnTo>
                <a:lnTo>
                  <a:pt x="1861879" y="2895091"/>
                </a:lnTo>
                <a:lnTo>
                  <a:pt x="1880283" y="2896042"/>
                </a:lnTo>
                <a:lnTo>
                  <a:pt x="1898369" y="2896994"/>
                </a:lnTo>
                <a:lnTo>
                  <a:pt x="1916773" y="2897628"/>
                </a:lnTo>
                <a:lnTo>
                  <a:pt x="1916773" y="2997546"/>
                </a:lnTo>
                <a:lnTo>
                  <a:pt x="1938033" y="2997863"/>
                </a:lnTo>
                <a:lnTo>
                  <a:pt x="1959928" y="2998180"/>
                </a:lnTo>
                <a:lnTo>
                  <a:pt x="1989755" y="2997863"/>
                </a:lnTo>
                <a:lnTo>
                  <a:pt x="1989755" y="2898263"/>
                </a:lnTo>
                <a:lnTo>
                  <a:pt x="2018630" y="2896994"/>
                </a:lnTo>
                <a:lnTo>
                  <a:pt x="2046553" y="2895408"/>
                </a:lnTo>
                <a:lnTo>
                  <a:pt x="2074159" y="2893505"/>
                </a:lnTo>
                <a:lnTo>
                  <a:pt x="2101448" y="2890967"/>
                </a:lnTo>
                <a:lnTo>
                  <a:pt x="2128102" y="2887795"/>
                </a:lnTo>
                <a:lnTo>
                  <a:pt x="2154122" y="2883989"/>
                </a:lnTo>
                <a:lnTo>
                  <a:pt x="2179189" y="2879865"/>
                </a:lnTo>
                <a:lnTo>
                  <a:pt x="2204257" y="2875424"/>
                </a:lnTo>
                <a:lnTo>
                  <a:pt x="2228372" y="2870032"/>
                </a:lnTo>
                <a:lnTo>
                  <a:pt x="2251219" y="2864640"/>
                </a:lnTo>
                <a:lnTo>
                  <a:pt x="2273430" y="2858613"/>
                </a:lnTo>
                <a:lnTo>
                  <a:pt x="2294690" y="2851952"/>
                </a:lnTo>
                <a:lnTo>
                  <a:pt x="2315633" y="2845291"/>
                </a:lnTo>
                <a:lnTo>
                  <a:pt x="2335306" y="2838312"/>
                </a:lnTo>
                <a:lnTo>
                  <a:pt x="2354027" y="2830382"/>
                </a:lnTo>
                <a:lnTo>
                  <a:pt x="2371797" y="2822452"/>
                </a:lnTo>
                <a:lnTo>
                  <a:pt x="2371797" y="2924590"/>
                </a:lnTo>
                <a:lnTo>
                  <a:pt x="2379729" y="2921101"/>
                </a:lnTo>
                <a:lnTo>
                  <a:pt x="2387028" y="2916660"/>
                </a:lnTo>
                <a:lnTo>
                  <a:pt x="2394643" y="2912219"/>
                </a:lnTo>
                <a:lnTo>
                  <a:pt x="2401941" y="2907461"/>
                </a:lnTo>
                <a:lnTo>
                  <a:pt x="2409239" y="2902703"/>
                </a:lnTo>
                <a:lnTo>
                  <a:pt x="2415585" y="2898263"/>
                </a:lnTo>
                <a:lnTo>
                  <a:pt x="2421297" y="2893505"/>
                </a:lnTo>
                <a:lnTo>
                  <a:pt x="2426374" y="2889064"/>
                </a:lnTo>
                <a:lnTo>
                  <a:pt x="2426374" y="2791050"/>
                </a:lnTo>
                <a:lnTo>
                  <a:pt x="2433989" y="2785340"/>
                </a:lnTo>
                <a:lnTo>
                  <a:pt x="2440653" y="2779948"/>
                </a:lnTo>
                <a:lnTo>
                  <a:pt x="2447316" y="2774238"/>
                </a:lnTo>
                <a:lnTo>
                  <a:pt x="2453345" y="2768529"/>
                </a:lnTo>
                <a:lnTo>
                  <a:pt x="2459057" y="2762819"/>
                </a:lnTo>
                <a:lnTo>
                  <a:pt x="2464451" y="2757110"/>
                </a:lnTo>
                <a:lnTo>
                  <a:pt x="2469211" y="2751083"/>
                </a:lnTo>
                <a:lnTo>
                  <a:pt x="2473336" y="2744739"/>
                </a:lnTo>
                <a:lnTo>
                  <a:pt x="2477461" y="2739029"/>
                </a:lnTo>
                <a:lnTo>
                  <a:pt x="2480634" y="2732685"/>
                </a:lnTo>
                <a:lnTo>
                  <a:pt x="2483490" y="2726341"/>
                </a:lnTo>
                <a:lnTo>
                  <a:pt x="2486028" y="2719997"/>
                </a:lnTo>
                <a:lnTo>
                  <a:pt x="2487932" y="2713654"/>
                </a:lnTo>
                <a:lnTo>
                  <a:pt x="2489519" y="2707310"/>
                </a:lnTo>
                <a:lnTo>
                  <a:pt x="2490471" y="2700966"/>
                </a:lnTo>
                <a:lnTo>
                  <a:pt x="2490788" y="2694304"/>
                </a:lnTo>
                <a:close/>
                <a:moveTo>
                  <a:pt x="2490470" y="2686155"/>
                </a:moveTo>
                <a:lnTo>
                  <a:pt x="2490788" y="2691795"/>
                </a:lnTo>
                <a:lnTo>
                  <a:pt x="2490470" y="2693988"/>
                </a:lnTo>
                <a:lnTo>
                  <a:pt x="2490470" y="2690542"/>
                </a:lnTo>
                <a:lnTo>
                  <a:pt x="2490470" y="2686155"/>
                </a:lnTo>
                <a:close/>
                <a:moveTo>
                  <a:pt x="2490416" y="2685242"/>
                </a:moveTo>
                <a:lnTo>
                  <a:pt x="2490470" y="2685528"/>
                </a:lnTo>
                <a:lnTo>
                  <a:pt x="2490470" y="2686155"/>
                </a:lnTo>
                <a:lnTo>
                  <a:pt x="2490416" y="2685242"/>
                </a:lnTo>
                <a:close/>
                <a:moveTo>
                  <a:pt x="1427957" y="2683026"/>
                </a:moveTo>
                <a:lnTo>
                  <a:pt x="1427516" y="2686071"/>
                </a:lnTo>
                <a:lnTo>
                  <a:pt x="1427516" y="2690943"/>
                </a:lnTo>
                <a:lnTo>
                  <a:pt x="1427516" y="2693987"/>
                </a:lnTo>
                <a:lnTo>
                  <a:pt x="1427163" y="2692161"/>
                </a:lnTo>
                <a:lnTo>
                  <a:pt x="1427163" y="2686680"/>
                </a:lnTo>
                <a:lnTo>
                  <a:pt x="1427957" y="2683026"/>
                </a:lnTo>
                <a:close/>
                <a:moveTo>
                  <a:pt x="1430338" y="2671762"/>
                </a:moveTo>
                <a:lnTo>
                  <a:pt x="1428927" y="2676633"/>
                </a:lnTo>
                <a:lnTo>
                  <a:pt x="1428221" y="2681809"/>
                </a:lnTo>
                <a:lnTo>
                  <a:pt x="1427957" y="2683026"/>
                </a:lnTo>
                <a:lnTo>
                  <a:pt x="1428221" y="2681200"/>
                </a:lnTo>
                <a:lnTo>
                  <a:pt x="1428927" y="2676329"/>
                </a:lnTo>
                <a:lnTo>
                  <a:pt x="1430338" y="2671762"/>
                </a:lnTo>
                <a:close/>
                <a:moveTo>
                  <a:pt x="2487613" y="2670175"/>
                </a:moveTo>
                <a:lnTo>
                  <a:pt x="2489200" y="2675815"/>
                </a:lnTo>
                <a:lnTo>
                  <a:pt x="2490153" y="2680828"/>
                </a:lnTo>
                <a:lnTo>
                  <a:pt x="2490416" y="2685242"/>
                </a:lnTo>
                <a:lnTo>
                  <a:pt x="2489518" y="2680515"/>
                </a:lnTo>
                <a:lnTo>
                  <a:pt x="2488883" y="2675502"/>
                </a:lnTo>
                <a:lnTo>
                  <a:pt x="2487613" y="2670175"/>
                </a:lnTo>
                <a:close/>
                <a:moveTo>
                  <a:pt x="2665715" y="2659293"/>
                </a:moveTo>
                <a:lnTo>
                  <a:pt x="2665715" y="2777307"/>
                </a:lnTo>
                <a:lnTo>
                  <a:pt x="2668254" y="2780162"/>
                </a:lnTo>
                <a:lnTo>
                  <a:pt x="2671429" y="2783335"/>
                </a:lnTo>
                <a:lnTo>
                  <a:pt x="2678729" y="2789362"/>
                </a:lnTo>
                <a:lnTo>
                  <a:pt x="2687934" y="2796659"/>
                </a:lnTo>
                <a:lnTo>
                  <a:pt x="2698726" y="2803638"/>
                </a:lnTo>
                <a:lnTo>
                  <a:pt x="2710153" y="2810935"/>
                </a:lnTo>
                <a:lnTo>
                  <a:pt x="2722215" y="2817914"/>
                </a:lnTo>
                <a:lnTo>
                  <a:pt x="2734594" y="2824259"/>
                </a:lnTo>
                <a:lnTo>
                  <a:pt x="2746656" y="2829969"/>
                </a:lnTo>
                <a:lnTo>
                  <a:pt x="2746656" y="2711004"/>
                </a:lnTo>
                <a:lnTo>
                  <a:pt x="2734594" y="2705293"/>
                </a:lnTo>
                <a:lnTo>
                  <a:pt x="2723167" y="2699266"/>
                </a:lnTo>
                <a:lnTo>
                  <a:pt x="2712058" y="2692921"/>
                </a:lnTo>
                <a:lnTo>
                  <a:pt x="2701583" y="2686259"/>
                </a:lnTo>
                <a:lnTo>
                  <a:pt x="2691743" y="2679914"/>
                </a:lnTo>
                <a:lnTo>
                  <a:pt x="2682538" y="2673252"/>
                </a:lnTo>
                <a:lnTo>
                  <a:pt x="2673650" y="2666273"/>
                </a:lnTo>
                <a:lnTo>
                  <a:pt x="2665715" y="2659293"/>
                </a:lnTo>
                <a:close/>
                <a:moveTo>
                  <a:pt x="1925638" y="2592387"/>
                </a:moveTo>
                <a:lnTo>
                  <a:pt x="1925638" y="2662237"/>
                </a:lnTo>
                <a:lnTo>
                  <a:pt x="1911407" y="2659674"/>
                </a:lnTo>
                <a:lnTo>
                  <a:pt x="1894963" y="2655829"/>
                </a:lnTo>
                <a:lnTo>
                  <a:pt x="1887057" y="2653907"/>
                </a:lnTo>
                <a:lnTo>
                  <a:pt x="1880100" y="2652304"/>
                </a:lnTo>
                <a:lnTo>
                  <a:pt x="1873459" y="2650062"/>
                </a:lnTo>
                <a:lnTo>
                  <a:pt x="1867451" y="2647498"/>
                </a:lnTo>
                <a:lnTo>
                  <a:pt x="1861442" y="2644935"/>
                </a:lnTo>
                <a:lnTo>
                  <a:pt x="1856383" y="2641090"/>
                </a:lnTo>
                <a:lnTo>
                  <a:pt x="1853220" y="2639168"/>
                </a:lnTo>
                <a:lnTo>
                  <a:pt x="1851007" y="2636925"/>
                </a:lnTo>
                <a:lnTo>
                  <a:pt x="1848793" y="2634041"/>
                </a:lnTo>
                <a:lnTo>
                  <a:pt x="1847844" y="2631798"/>
                </a:lnTo>
                <a:lnTo>
                  <a:pt x="1846579" y="2628914"/>
                </a:lnTo>
                <a:lnTo>
                  <a:pt x="1846263" y="2626671"/>
                </a:lnTo>
                <a:lnTo>
                  <a:pt x="1846263" y="2623788"/>
                </a:lnTo>
                <a:lnTo>
                  <a:pt x="1846579" y="2621224"/>
                </a:lnTo>
                <a:lnTo>
                  <a:pt x="1847528" y="2618661"/>
                </a:lnTo>
                <a:lnTo>
                  <a:pt x="1848477" y="2616098"/>
                </a:lnTo>
                <a:lnTo>
                  <a:pt x="1850374" y="2613855"/>
                </a:lnTo>
                <a:lnTo>
                  <a:pt x="1852588" y="2611292"/>
                </a:lnTo>
                <a:lnTo>
                  <a:pt x="1855118" y="2609369"/>
                </a:lnTo>
                <a:lnTo>
                  <a:pt x="1858280" y="2607447"/>
                </a:lnTo>
                <a:lnTo>
                  <a:pt x="1861759" y="2605524"/>
                </a:lnTo>
                <a:lnTo>
                  <a:pt x="1865870" y="2603922"/>
                </a:lnTo>
                <a:lnTo>
                  <a:pt x="1872194" y="2601359"/>
                </a:lnTo>
                <a:lnTo>
                  <a:pt x="1878835" y="2599436"/>
                </a:lnTo>
                <a:lnTo>
                  <a:pt x="1885792" y="2597834"/>
                </a:lnTo>
                <a:lnTo>
                  <a:pt x="1893382" y="2596232"/>
                </a:lnTo>
                <a:lnTo>
                  <a:pt x="1901288" y="2594951"/>
                </a:lnTo>
                <a:lnTo>
                  <a:pt x="1909194" y="2593989"/>
                </a:lnTo>
                <a:lnTo>
                  <a:pt x="1925638" y="2592387"/>
                </a:lnTo>
                <a:close/>
                <a:moveTo>
                  <a:pt x="3178346" y="2558733"/>
                </a:moveTo>
                <a:lnTo>
                  <a:pt x="3178346" y="2673668"/>
                </a:lnTo>
                <a:lnTo>
                  <a:pt x="3201835" y="2674303"/>
                </a:lnTo>
                <a:lnTo>
                  <a:pt x="3225959" y="2674303"/>
                </a:lnTo>
                <a:lnTo>
                  <a:pt x="3258970" y="2673986"/>
                </a:lnTo>
                <a:lnTo>
                  <a:pt x="3258970" y="2559368"/>
                </a:lnTo>
                <a:lnTo>
                  <a:pt x="3225641" y="2559686"/>
                </a:lnTo>
                <a:lnTo>
                  <a:pt x="3201835" y="2559368"/>
                </a:lnTo>
                <a:lnTo>
                  <a:pt x="3178346" y="2558733"/>
                </a:lnTo>
                <a:close/>
                <a:moveTo>
                  <a:pt x="2609850" y="2552700"/>
                </a:moveTo>
                <a:lnTo>
                  <a:pt x="2613342" y="2559045"/>
                </a:lnTo>
                <a:lnTo>
                  <a:pt x="2617468" y="2564438"/>
                </a:lnTo>
                <a:lnTo>
                  <a:pt x="2621594" y="2570466"/>
                </a:lnTo>
                <a:lnTo>
                  <a:pt x="2626038" y="2576176"/>
                </a:lnTo>
                <a:lnTo>
                  <a:pt x="2631117" y="2581886"/>
                </a:lnTo>
                <a:lnTo>
                  <a:pt x="2635878" y="2587280"/>
                </a:lnTo>
                <a:lnTo>
                  <a:pt x="2641274" y="2592673"/>
                </a:lnTo>
                <a:lnTo>
                  <a:pt x="2646988" y="2598383"/>
                </a:lnTo>
                <a:lnTo>
                  <a:pt x="2658732" y="2608535"/>
                </a:lnTo>
                <a:lnTo>
                  <a:pt x="2671746" y="2618686"/>
                </a:lnTo>
                <a:lnTo>
                  <a:pt x="2685712" y="2628204"/>
                </a:lnTo>
                <a:lnTo>
                  <a:pt x="2700631" y="2637721"/>
                </a:lnTo>
                <a:lnTo>
                  <a:pt x="2715867" y="2646921"/>
                </a:lnTo>
                <a:lnTo>
                  <a:pt x="2732372" y="2655486"/>
                </a:lnTo>
                <a:lnTo>
                  <a:pt x="2749830" y="2663735"/>
                </a:lnTo>
                <a:lnTo>
                  <a:pt x="2767923" y="2671666"/>
                </a:lnTo>
                <a:lnTo>
                  <a:pt x="2786650" y="2679280"/>
                </a:lnTo>
                <a:lnTo>
                  <a:pt x="2805695" y="2686576"/>
                </a:lnTo>
                <a:lnTo>
                  <a:pt x="2826009" y="2693238"/>
                </a:lnTo>
                <a:lnTo>
                  <a:pt x="2846959" y="2699583"/>
                </a:lnTo>
                <a:lnTo>
                  <a:pt x="2867591" y="2705611"/>
                </a:lnTo>
                <a:lnTo>
                  <a:pt x="2889492" y="2711321"/>
                </a:lnTo>
                <a:lnTo>
                  <a:pt x="2912029" y="2716714"/>
                </a:lnTo>
                <a:lnTo>
                  <a:pt x="2934248" y="2721790"/>
                </a:lnTo>
                <a:lnTo>
                  <a:pt x="2957102" y="2725914"/>
                </a:lnTo>
                <a:lnTo>
                  <a:pt x="2980908" y="2730355"/>
                </a:lnTo>
                <a:lnTo>
                  <a:pt x="3004396" y="2733845"/>
                </a:lnTo>
                <a:lnTo>
                  <a:pt x="3028203" y="2737335"/>
                </a:lnTo>
                <a:lnTo>
                  <a:pt x="3052644" y="2740190"/>
                </a:lnTo>
                <a:lnTo>
                  <a:pt x="3077084" y="2743045"/>
                </a:lnTo>
                <a:lnTo>
                  <a:pt x="3101525" y="2744949"/>
                </a:lnTo>
                <a:lnTo>
                  <a:pt x="3125966" y="2746852"/>
                </a:lnTo>
                <a:lnTo>
                  <a:pt x="3150725" y="2748121"/>
                </a:lnTo>
                <a:lnTo>
                  <a:pt x="3175800" y="2749390"/>
                </a:lnTo>
                <a:lnTo>
                  <a:pt x="3200559" y="2750024"/>
                </a:lnTo>
                <a:lnTo>
                  <a:pt x="3225317" y="2750024"/>
                </a:lnTo>
                <a:lnTo>
                  <a:pt x="3246266" y="2750024"/>
                </a:lnTo>
                <a:lnTo>
                  <a:pt x="3267216" y="2749707"/>
                </a:lnTo>
                <a:lnTo>
                  <a:pt x="3288165" y="2748755"/>
                </a:lnTo>
                <a:lnTo>
                  <a:pt x="3308797" y="2747804"/>
                </a:lnTo>
                <a:lnTo>
                  <a:pt x="3329429" y="2746535"/>
                </a:lnTo>
                <a:lnTo>
                  <a:pt x="3350378" y="2744949"/>
                </a:lnTo>
                <a:lnTo>
                  <a:pt x="3371010" y="2743362"/>
                </a:lnTo>
                <a:lnTo>
                  <a:pt x="3391325" y="2741459"/>
                </a:lnTo>
                <a:lnTo>
                  <a:pt x="3411957" y="2738921"/>
                </a:lnTo>
                <a:lnTo>
                  <a:pt x="3431954" y="2736383"/>
                </a:lnTo>
                <a:lnTo>
                  <a:pt x="3451951" y="2733528"/>
                </a:lnTo>
                <a:lnTo>
                  <a:pt x="3471948" y="2730355"/>
                </a:lnTo>
                <a:lnTo>
                  <a:pt x="3491628" y="2726866"/>
                </a:lnTo>
                <a:lnTo>
                  <a:pt x="3510990" y="2723376"/>
                </a:lnTo>
                <a:lnTo>
                  <a:pt x="3530035" y="2719252"/>
                </a:lnTo>
                <a:lnTo>
                  <a:pt x="3548763" y="2715128"/>
                </a:lnTo>
                <a:lnTo>
                  <a:pt x="3567173" y="2710369"/>
                </a:lnTo>
                <a:lnTo>
                  <a:pt x="3585265" y="2705611"/>
                </a:lnTo>
                <a:lnTo>
                  <a:pt x="3603041" y="2700852"/>
                </a:lnTo>
                <a:lnTo>
                  <a:pt x="3620498" y="2695142"/>
                </a:lnTo>
                <a:lnTo>
                  <a:pt x="3637004" y="2689749"/>
                </a:lnTo>
                <a:lnTo>
                  <a:pt x="3653510" y="2683721"/>
                </a:lnTo>
                <a:lnTo>
                  <a:pt x="3669698" y="2678011"/>
                </a:lnTo>
                <a:lnTo>
                  <a:pt x="3685251" y="2671349"/>
                </a:lnTo>
                <a:lnTo>
                  <a:pt x="3700170" y="2665004"/>
                </a:lnTo>
                <a:lnTo>
                  <a:pt x="3714770" y="2657707"/>
                </a:lnTo>
                <a:lnTo>
                  <a:pt x="3728419" y="2650728"/>
                </a:lnTo>
                <a:lnTo>
                  <a:pt x="3741751" y="2643114"/>
                </a:lnTo>
                <a:lnTo>
                  <a:pt x="3754765" y="2635818"/>
                </a:lnTo>
                <a:lnTo>
                  <a:pt x="3767144" y="2627886"/>
                </a:lnTo>
                <a:lnTo>
                  <a:pt x="3778571" y="2619638"/>
                </a:lnTo>
                <a:lnTo>
                  <a:pt x="3789363" y="2611073"/>
                </a:lnTo>
                <a:lnTo>
                  <a:pt x="3789363" y="2718935"/>
                </a:lnTo>
                <a:lnTo>
                  <a:pt x="3788728" y="2718935"/>
                </a:lnTo>
                <a:lnTo>
                  <a:pt x="3788411" y="2728135"/>
                </a:lnTo>
                <a:lnTo>
                  <a:pt x="3787776" y="2733528"/>
                </a:lnTo>
                <a:lnTo>
                  <a:pt x="3786506" y="2738921"/>
                </a:lnTo>
                <a:lnTo>
                  <a:pt x="3785237" y="2744314"/>
                </a:lnTo>
                <a:lnTo>
                  <a:pt x="3783332" y="2749707"/>
                </a:lnTo>
                <a:lnTo>
                  <a:pt x="3781428" y="2755100"/>
                </a:lnTo>
                <a:lnTo>
                  <a:pt x="3778571" y="2760811"/>
                </a:lnTo>
                <a:lnTo>
                  <a:pt x="3775714" y="2765886"/>
                </a:lnTo>
                <a:lnTo>
                  <a:pt x="3772540" y="2770962"/>
                </a:lnTo>
                <a:lnTo>
                  <a:pt x="3769048" y="2776355"/>
                </a:lnTo>
                <a:lnTo>
                  <a:pt x="3765557" y="2781749"/>
                </a:lnTo>
                <a:lnTo>
                  <a:pt x="3761113" y="2786824"/>
                </a:lnTo>
                <a:lnTo>
                  <a:pt x="3756987" y="2791583"/>
                </a:lnTo>
                <a:lnTo>
                  <a:pt x="3752226" y="2796659"/>
                </a:lnTo>
                <a:lnTo>
                  <a:pt x="3747147" y="2801735"/>
                </a:lnTo>
                <a:lnTo>
                  <a:pt x="3741433" y="2806493"/>
                </a:lnTo>
                <a:lnTo>
                  <a:pt x="3736037" y="2811252"/>
                </a:lnTo>
                <a:lnTo>
                  <a:pt x="3723658" y="2820769"/>
                </a:lnTo>
                <a:lnTo>
                  <a:pt x="3710327" y="2829969"/>
                </a:lnTo>
                <a:lnTo>
                  <a:pt x="3696043" y="2838852"/>
                </a:lnTo>
                <a:lnTo>
                  <a:pt x="3680490" y="2847418"/>
                </a:lnTo>
                <a:lnTo>
                  <a:pt x="3663667" y="2855983"/>
                </a:lnTo>
                <a:lnTo>
                  <a:pt x="3646526" y="2863914"/>
                </a:lnTo>
                <a:lnTo>
                  <a:pt x="3627799" y="2871845"/>
                </a:lnTo>
                <a:lnTo>
                  <a:pt x="3608754" y="2879459"/>
                </a:lnTo>
                <a:lnTo>
                  <a:pt x="3588122" y="2886121"/>
                </a:lnTo>
                <a:lnTo>
                  <a:pt x="3566855" y="2892783"/>
                </a:lnTo>
                <a:lnTo>
                  <a:pt x="3544636" y="2899128"/>
                </a:lnTo>
                <a:lnTo>
                  <a:pt x="3522417" y="2905473"/>
                </a:lnTo>
                <a:lnTo>
                  <a:pt x="3498611" y="2910866"/>
                </a:lnTo>
                <a:lnTo>
                  <a:pt x="3474170" y="2915942"/>
                </a:lnTo>
                <a:lnTo>
                  <a:pt x="3449412" y="2920383"/>
                </a:lnTo>
                <a:lnTo>
                  <a:pt x="3423701" y="2924824"/>
                </a:lnTo>
                <a:lnTo>
                  <a:pt x="3397356" y="2928631"/>
                </a:lnTo>
                <a:lnTo>
                  <a:pt x="3370376" y="2931804"/>
                </a:lnTo>
                <a:lnTo>
                  <a:pt x="3343395" y="2934976"/>
                </a:lnTo>
                <a:lnTo>
                  <a:pt x="3315146" y="2937197"/>
                </a:lnTo>
                <a:lnTo>
                  <a:pt x="3286896" y="2938783"/>
                </a:lnTo>
                <a:lnTo>
                  <a:pt x="3258011" y="2940369"/>
                </a:lnTo>
                <a:lnTo>
                  <a:pt x="3228491" y="2941321"/>
                </a:lnTo>
                <a:lnTo>
                  <a:pt x="3198972" y="2941638"/>
                </a:lnTo>
                <a:lnTo>
                  <a:pt x="3168500" y="2941321"/>
                </a:lnTo>
                <a:lnTo>
                  <a:pt x="3138663" y="2940369"/>
                </a:lnTo>
                <a:lnTo>
                  <a:pt x="3109143" y="2938783"/>
                </a:lnTo>
                <a:lnTo>
                  <a:pt x="3080259" y="2936880"/>
                </a:lnTo>
                <a:lnTo>
                  <a:pt x="3051374" y="2934659"/>
                </a:lnTo>
                <a:lnTo>
                  <a:pt x="3023441" y="2931487"/>
                </a:lnTo>
                <a:lnTo>
                  <a:pt x="2996144" y="2927997"/>
                </a:lnTo>
                <a:lnTo>
                  <a:pt x="2969481" y="2923873"/>
                </a:lnTo>
                <a:lnTo>
                  <a:pt x="2943453" y="2919431"/>
                </a:lnTo>
                <a:lnTo>
                  <a:pt x="2917742" y="2914355"/>
                </a:lnTo>
                <a:lnTo>
                  <a:pt x="2892984" y="2909280"/>
                </a:lnTo>
                <a:lnTo>
                  <a:pt x="2869178" y="2903252"/>
                </a:lnTo>
                <a:lnTo>
                  <a:pt x="2846007" y="2897224"/>
                </a:lnTo>
                <a:lnTo>
                  <a:pt x="2823470" y="2890880"/>
                </a:lnTo>
                <a:lnTo>
                  <a:pt x="2802203" y="2883583"/>
                </a:lnTo>
                <a:lnTo>
                  <a:pt x="2781889" y="2876286"/>
                </a:lnTo>
                <a:lnTo>
                  <a:pt x="2762527" y="2868673"/>
                </a:lnTo>
                <a:lnTo>
                  <a:pt x="2743799" y="2860424"/>
                </a:lnTo>
                <a:lnTo>
                  <a:pt x="2726024" y="2852176"/>
                </a:lnTo>
                <a:lnTo>
                  <a:pt x="2709518" y="2843611"/>
                </a:lnTo>
                <a:lnTo>
                  <a:pt x="2694600" y="2834411"/>
                </a:lnTo>
                <a:lnTo>
                  <a:pt x="2679999" y="2824893"/>
                </a:lnTo>
                <a:lnTo>
                  <a:pt x="2666985" y="2815376"/>
                </a:lnTo>
                <a:lnTo>
                  <a:pt x="2660954" y="2810935"/>
                </a:lnTo>
                <a:lnTo>
                  <a:pt x="2655240" y="2805542"/>
                </a:lnTo>
                <a:lnTo>
                  <a:pt x="2650162" y="2800466"/>
                </a:lnTo>
                <a:lnTo>
                  <a:pt x="2645083" y="2795390"/>
                </a:lnTo>
                <a:lnTo>
                  <a:pt x="2639687" y="2790314"/>
                </a:lnTo>
                <a:lnTo>
                  <a:pt x="2635561" y="2785238"/>
                </a:lnTo>
                <a:lnTo>
                  <a:pt x="2631434" y="2780162"/>
                </a:lnTo>
                <a:lnTo>
                  <a:pt x="2627625" y="2774452"/>
                </a:lnTo>
                <a:lnTo>
                  <a:pt x="2624134" y="2769376"/>
                </a:lnTo>
                <a:lnTo>
                  <a:pt x="2620960" y="2763983"/>
                </a:lnTo>
                <a:lnTo>
                  <a:pt x="2618103" y="2758273"/>
                </a:lnTo>
                <a:lnTo>
                  <a:pt x="2615881" y="2752880"/>
                </a:lnTo>
                <a:lnTo>
                  <a:pt x="2613659" y="2747169"/>
                </a:lnTo>
                <a:lnTo>
                  <a:pt x="2612072" y="2741776"/>
                </a:lnTo>
                <a:lnTo>
                  <a:pt x="2610485" y="2736383"/>
                </a:lnTo>
                <a:lnTo>
                  <a:pt x="2609850" y="2730355"/>
                </a:lnTo>
                <a:lnTo>
                  <a:pt x="2609215" y="2724962"/>
                </a:lnTo>
                <a:lnTo>
                  <a:pt x="2609215" y="2718935"/>
                </a:lnTo>
                <a:lnTo>
                  <a:pt x="2608580" y="2719252"/>
                </a:lnTo>
                <a:lnTo>
                  <a:pt x="2608580" y="2573004"/>
                </a:lnTo>
                <a:lnTo>
                  <a:pt x="2608263" y="2569197"/>
                </a:lnTo>
                <a:lnTo>
                  <a:pt x="2608580" y="2560949"/>
                </a:lnTo>
                <a:lnTo>
                  <a:pt x="2609850" y="2552700"/>
                </a:lnTo>
                <a:close/>
                <a:moveTo>
                  <a:pt x="3016148" y="2544763"/>
                </a:moveTo>
                <a:lnTo>
                  <a:pt x="3016148" y="2660333"/>
                </a:lnTo>
                <a:lnTo>
                  <a:pt x="3035827" y="2662556"/>
                </a:lnTo>
                <a:lnTo>
                  <a:pt x="3056142" y="2665096"/>
                </a:lnTo>
                <a:lnTo>
                  <a:pt x="3076456" y="2667318"/>
                </a:lnTo>
                <a:lnTo>
                  <a:pt x="3097406" y="2669223"/>
                </a:lnTo>
                <a:lnTo>
                  <a:pt x="3097406" y="2553971"/>
                </a:lnTo>
                <a:lnTo>
                  <a:pt x="3076456" y="2552066"/>
                </a:lnTo>
                <a:lnTo>
                  <a:pt x="3056142" y="2549843"/>
                </a:lnTo>
                <a:lnTo>
                  <a:pt x="3035827" y="2547303"/>
                </a:lnTo>
                <a:lnTo>
                  <a:pt x="3016148" y="2544763"/>
                </a:lnTo>
                <a:close/>
                <a:moveTo>
                  <a:pt x="1938656" y="2540386"/>
                </a:moveTo>
                <a:lnTo>
                  <a:pt x="1936433" y="2540705"/>
                </a:lnTo>
                <a:lnTo>
                  <a:pt x="1933576" y="2540705"/>
                </a:lnTo>
                <a:lnTo>
                  <a:pt x="1931036" y="2541342"/>
                </a:lnTo>
                <a:lnTo>
                  <a:pt x="1929130" y="2542299"/>
                </a:lnTo>
                <a:lnTo>
                  <a:pt x="1927543" y="2542936"/>
                </a:lnTo>
                <a:lnTo>
                  <a:pt x="1926273" y="2543892"/>
                </a:lnTo>
                <a:lnTo>
                  <a:pt x="1925638" y="2545167"/>
                </a:lnTo>
                <a:lnTo>
                  <a:pt x="1925320" y="2546123"/>
                </a:lnTo>
                <a:lnTo>
                  <a:pt x="1925320" y="2565247"/>
                </a:lnTo>
                <a:lnTo>
                  <a:pt x="1910398" y="2566522"/>
                </a:lnTo>
                <a:lnTo>
                  <a:pt x="1895158" y="2568116"/>
                </a:lnTo>
                <a:lnTo>
                  <a:pt x="1881188" y="2570028"/>
                </a:lnTo>
                <a:lnTo>
                  <a:pt x="1867218" y="2572897"/>
                </a:lnTo>
                <a:lnTo>
                  <a:pt x="1853883" y="2575447"/>
                </a:lnTo>
                <a:lnTo>
                  <a:pt x="1841183" y="2578634"/>
                </a:lnTo>
                <a:lnTo>
                  <a:pt x="1829436" y="2582778"/>
                </a:lnTo>
                <a:lnTo>
                  <a:pt x="1818323" y="2586602"/>
                </a:lnTo>
                <a:lnTo>
                  <a:pt x="1810703" y="2590108"/>
                </a:lnTo>
                <a:lnTo>
                  <a:pt x="1803718" y="2594252"/>
                </a:lnTo>
                <a:lnTo>
                  <a:pt x="1797368" y="2598077"/>
                </a:lnTo>
                <a:lnTo>
                  <a:pt x="1791970" y="2601902"/>
                </a:lnTo>
                <a:lnTo>
                  <a:pt x="1787208" y="2606045"/>
                </a:lnTo>
                <a:lnTo>
                  <a:pt x="1783398" y="2610507"/>
                </a:lnTo>
                <a:lnTo>
                  <a:pt x="1780223" y="2614651"/>
                </a:lnTo>
                <a:lnTo>
                  <a:pt x="1777683" y="2619113"/>
                </a:lnTo>
                <a:lnTo>
                  <a:pt x="1776096" y="2623894"/>
                </a:lnTo>
                <a:lnTo>
                  <a:pt x="1775460" y="2628038"/>
                </a:lnTo>
                <a:lnTo>
                  <a:pt x="1775460" y="2632500"/>
                </a:lnTo>
                <a:lnTo>
                  <a:pt x="1776096" y="2637281"/>
                </a:lnTo>
                <a:lnTo>
                  <a:pt x="1777683" y="2641743"/>
                </a:lnTo>
                <a:lnTo>
                  <a:pt x="1780223" y="2645887"/>
                </a:lnTo>
                <a:lnTo>
                  <a:pt x="1783716" y="2650349"/>
                </a:lnTo>
                <a:lnTo>
                  <a:pt x="1787526" y="2654811"/>
                </a:lnTo>
                <a:lnTo>
                  <a:pt x="1792288" y="2658317"/>
                </a:lnTo>
                <a:lnTo>
                  <a:pt x="1797368" y="2661823"/>
                </a:lnTo>
                <a:lnTo>
                  <a:pt x="1803400" y="2665329"/>
                </a:lnTo>
                <a:lnTo>
                  <a:pt x="1809750" y="2668517"/>
                </a:lnTo>
                <a:lnTo>
                  <a:pt x="1816736" y="2671704"/>
                </a:lnTo>
                <a:lnTo>
                  <a:pt x="1824356" y="2674573"/>
                </a:lnTo>
                <a:lnTo>
                  <a:pt x="1832610" y="2677441"/>
                </a:lnTo>
                <a:lnTo>
                  <a:pt x="1840866" y="2679354"/>
                </a:lnTo>
                <a:lnTo>
                  <a:pt x="1872933" y="2686047"/>
                </a:lnTo>
                <a:lnTo>
                  <a:pt x="1925320" y="2696565"/>
                </a:lnTo>
                <a:lnTo>
                  <a:pt x="1925320" y="2778798"/>
                </a:lnTo>
                <a:lnTo>
                  <a:pt x="1911668" y="2777204"/>
                </a:lnTo>
                <a:lnTo>
                  <a:pt x="1899603" y="2774973"/>
                </a:lnTo>
                <a:lnTo>
                  <a:pt x="1885316" y="2772742"/>
                </a:lnTo>
                <a:lnTo>
                  <a:pt x="1870393" y="2769236"/>
                </a:lnTo>
                <a:lnTo>
                  <a:pt x="1856740" y="2765093"/>
                </a:lnTo>
                <a:lnTo>
                  <a:pt x="1844676" y="2760949"/>
                </a:lnTo>
                <a:lnTo>
                  <a:pt x="1841183" y="2759674"/>
                </a:lnTo>
                <a:lnTo>
                  <a:pt x="1838008" y="2758399"/>
                </a:lnTo>
                <a:lnTo>
                  <a:pt x="1835786" y="2757443"/>
                </a:lnTo>
                <a:lnTo>
                  <a:pt x="1835150" y="2756805"/>
                </a:lnTo>
                <a:lnTo>
                  <a:pt x="1831658" y="2754893"/>
                </a:lnTo>
                <a:lnTo>
                  <a:pt x="1829753" y="2753618"/>
                </a:lnTo>
                <a:lnTo>
                  <a:pt x="1827848" y="2752662"/>
                </a:lnTo>
                <a:lnTo>
                  <a:pt x="1822768" y="2751387"/>
                </a:lnTo>
                <a:lnTo>
                  <a:pt x="1817688" y="2750431"/>
                </a:lnTo>
                <a:lnTo>
                  <a:pt x="1811656" y="2750112"/>
                </a:lnTo>
                <a:lnTo>
                  <a:pt x="1805623" y="2751068"/>
                </a:lnTo>
                <a:lnTo>
                  <a:pt x="1799908" y="2751706"/>
                </a:lnTo>
                <a:lnTo>
                  <a:pt x="1793876" y="2752981"/>
                </a:lnTo>
                <a:lnTo>
                  <a:pt x="1787843" y="2754893"/>
                </a:lnTo>
                <a:lnTo>
                  <a:pt x="1782763" y="2756805"/>
                </a:lnTo>
                <a:lnTo>
                  <a:pt x="1778636" y="2759355"/>
                </a:lnTo>
                <a:lnTo>
                  <a:pt x="1774508" y="2761586"/>
                </a:lnTo>
                <a:lnTo>
                  <a:pt x="1771650" y="2764455"/>
                </a:lnTo>
                <a:lnTo>
                  <a:pt x="1770698" y="2765730"/>
                </a:lnTo>
                <a:lnTo>
                  <a:pt x="1769746" y="2766686"/>
                </a:lnTo>
                <a:lnTo>
                  <a:pt x="1769428" y="2767961"/>
                </a:lnTo>
                <a:lnTo>
                  <a:pt x="1769428" y="2769555"/>
                </a:lnTo>
                <a:lnTo>
                  <a:pt x="1769428" y="2770830"/>
                </a:lnTo>
                <a:lnTo>
                  <a:pt x="1770380" y="2772105"/>
                </a:lnTo>
                <a:lnTo>
                  <a:pt x="1771016" y="2773061"/>
                </a:lnTo>
                <a:lnTo>
                  <a:pt x="1772603" y="2774336"/>
                </a:lnTo>
                <a:lnTo>
                  <a:pt x="1778000" y="2777842"/>
                </a:lnTo>
                <a:lnTo>
                  <a:pt x="1784668" y="2781348"/>
                </a:lnTo>
                <a:lnTo>
                  <a:pt x="1791970" y="2784535"/>
                </a:lnTo>
                <a:lnTo>
                  <a:pt x="1799273" y="2787723"/>
                </a:lnTo>
                <a:lnTo>
                  <a:pt x="1807846" y="2790591"/>
                </a:lnTo>
                <a:lnTo>
                  <a:pt x="1816418" y="2792822"/>
                </a:lnTo>
                <a:lnTo>
                  <a:pt x="1825943" y="2795691"/>
                </a:lnTo>
                <a:lnTo>
                  <a:pt x="1835786" y="2797603"/>
                </a:lnTo>
                <a:lnTo>
                  <a:pt x="1845946" y="2799516"/>
                </a:lnTo>
                <a:lnTo>
                  <a:pt x="1856740" y="2801747"/>
                </a:lnTo>
                <a:lnTo>
                  <a:pt x="1878648" y="2804934"/>
                </a:lnTo>
                <a:lnTo>
                  <a:pt x="1901508" y="2806846"/>
                </a:lnTo>
                <a:lnTo>
                  <a:pt x="1925320" y="2808440"/>
                </a:lnTo>
                <a:lnTo>
                  <a:pt x="1925320" y="2827245"/>
                </a:lnTo>
                <a:lnTo>
                  <a:pt x="1925638" y="2828520"/>
                </a:lnTo>
                <a:lnTo>
                  <a:pt x="1926273" y="2829476"/>
                </a:lnTo>
                <a:lnTo>
                  <a:pt x="1927543" y="2830433"/>
                </a:lnTo>
                <a:lnTo>
                  <a:pt x="1929130" y="2831389"/>
                </a:lnTo>
                <a:lnTo>
                  <a:pt x="1931036" y="2832026"/>
                </a:lnTo>
                <a:lnTo>
                  <a:pt x="1933576" y="2832664"/>
                </a:lnTo>
                <a:lnTo>
                  <a:pt x="1938656" y="2832982"/>
                </a:lnTo>
                <a:lnTo>
                  <a:pt x="1985328" y="2832982"/>
                </a:lnTo>
                <a:lnTo>
                  <a:pt x="1990726" y="2832664"/>
                </a:lnTo>
                <a:lnTo>
                  <a:pt x="1992630" y="2832026"/>
                </a:lnTo>
                <a:lnTo>
                  <a:pt x="1995170" y="2831389"/>
                </a:lnTo>
                <a:lnTo>
                  <a:pt x="1996758" y="2830433"/>
                </a:lnTo>
                <a:lnTo>
                  <a:pt x="1997710" y="2829476"/>
                </a:lnTo>
                <a:lnTo>
                  <a:pt x="1998663" y="2828520"/>
                </a:lnTo>
                <a:lnTo>
                  <a:pt x="1998980" y="2827245"/>
                </a:lnTo>
                <a:lnTo>
                  <a:pt x="1998980" y="2808121"/>
                </a:lnTo>
                <a:lnTo>
                  <a:pt x="2013586" y="2806846"/>
                </a:lnTo>
                <a:lnTo>
                  <a:pt x="2027873" y="2805572"/>
                </a:lnTo>
                <a:lnTo>
                  <a:pt x="2041526" y="2803978"/>
                </a:lnTo>
                <a:lnTo>
                  <a:pt x="2054543" y="2801747"/>
                </a:lnTo>
                <a:lnTo>
                  <a:pt x="2067243" y="2799197"/>
                </a:lnTo>
                <a:lnTo>
                  <a:pt x="2078673" y="2796966"/>
                </a:lnTo>
                <a:lnTo>
                  <a:pt x="2089786" y="2793778"/>
                </a:lnTo>
                <a:lnTo>
                  <a:pt x="2099310" y="2790272"/>
                </a:lnTo>
                <a:lnTo>
                  <a:pt x="2106930" y="2787085"/>
                </a:lnTo>
                <a:lnTo>
                  <a:pt x="2114233" y="2783898"/>
                </a:lnTo>
                <a:lnTo>
                  <a:pt x="2120900" y="2779754"/>
                </a:lnTo>
                <a:lnTo>
                  <a:pt x="2126933" y="2776248"/>
                </a:lnTo>
                <a:lnTo>
                  <a:pt x="2132013" y="2772423"/>
                </a:lnTo>
                <a:lnTo>
                  <a:pt x="2136776" y="2768280"/>
                </a:lnTo>
                <a:lnTo>
                  <a:pt x="2140586" y="2764136"/>
                </a:lnTo>
                <a:lnTo>
                  <a:pt x="2143760" y="2759674"/>
                </a:lnTo>
                <a:lnTo>
                  <a:pt x="2145983" y="2755212"/>
                </a:lnTo>
                <a:lnTo>
                  <a:pt x="2147570" y="2751068"/>
                </a:lnTo>
                <a:lnTo>
                  <a:pt x="2148840" y="2746606"/>
                </a:lnTo>
                <a:lnTo>
                  <a:pt x="2149158" y="2742144"/>
                </a:lnTo>
                <a:lnTo>
                  <a:pt x="2148523" y="2737363"/>
                </a:lnTo>
                <a:lnTo>
                  <a:pt x="2147253" y="2733219"/>
                </a:lnTo>
                <a:lnTo>
                  <a:pt x="2145030" y="2728757"/>
                </a:lnTo>
                <a:lnTo>
                  <a:pt x="2141856" y="2723976"/>
                </a:lnTo>
                <a:lnTo>
                  <a:pt x="2140268" y="2721745"/>
                </a:lnTo>
                <a:lnTo>
                  <a:pt x="2137728" y="2719833"/>
                </a:lnTo>
                <a:lnTo>
                  <a:pt x="2132648" y="2715370"/>
                </a:lnTo>
                <a:lnTo>
                  <a:pt x="2126298" y="2711227"/>
                </a:lnTo>
                <a:lnTo>
                  <a:pt x="2119630" y="2707721"/>
                </a:lnTo>
                <a:lnTo>
                  <a:pt x="2111693" y="2704215"/>
                </a:lnTo>
                <a:lnTo>
                  <a:pt x="2103438" y="2701027"/>
                </a:lnTo>
                <a:lnTo>
                  <a:pt x="2094548" y="2697840"/>
                </a:lnTo>
                <a:lnTo>
                  <a:pt x="2084706" y="2694653"/>
                </a:lnTo>
                <a:lnTo>
                  <a:pt x="2074863" y="2692103"/>
                </a:lnTo>
                <a:lnTo>
                  <a:pt x="2064068" y="2689553"/>
                </a:lnTo>
                <a:lnTo>
                  <a:pt x="2042796" y="2684772"/>
                </a:lnTo>
                <a:lnTo>
                  <a:pt x="2020570" y="2680310"/>
                </a:lnTo>
                <a:lnTo>
                  <a:pt x="1998980" y="2676485"/>
                </a:lnTo>
                <a:lnTo>
                  <a:pt x="1998980" y="2594571"/>
                </a:lnTo>
                <a:lnTo>
                  <a:pt x="2018030" y="2596802"/>
                </a:lnTo>
                <a:lnTo>
                  <a:pt x="2025016" y="2598077"/>
                </a:lnTo>
                <a:lnTo>
                  <a:pt x="2032000" y="2599670"/>
                </a:lnTo>
                <a:lnTo>
                  <a:pt x="2047240" y="2603495"/>
                </a:lnTo>
                <a:lnTo>
                  <a:pt x="2061846" y="2607958"/>
                </a:lnTo>
                <a:lnTo>
                  <a:pt x="2073593" y="2612420"/>
                </a:lnTo>
                <a:lnTo>
                  <a:pt x="2080260" y="2614970"/>
                </a:lnTo>
                <a:lnTo>
                  <a:pt x="2082483" y="2616245"/>
                </a:lnTo>
                <a:lnTo>
                  <a:pt x="2083118" y="2616245"/>
                </a:lnTo>
                <a:lnTo>
                  <a:pt x="2086610" y="2618794"/>
                </a:lnTo>
                <a:lnTo>
                  <a:pt x="2088516" y="2619751"/>
                </a:lnTo>
                <a:lnTo>
                  <a:pt x="2090420" y="2621026"/>
                </a:lnTo>
                <a:lnTo>
                  <a:pt x="2095183" y="2622300"/>
                </a:lnTo>
                <a:lnTo>
                  <a:pt x="2100898" y="2622938"/>
                </a:lnTo>
                <a:lnTo>
                  <a:pt x="2106613" y="2622938"/>
                </a:lnTo>
                <a:lnTo>
                  <a:pt x="2112646" y="2622619"/>
                </a:lnTo>
                <a:lnTo>
                  <a:pt x="2118360" y="2621982"/>
                </a:lnTo>
                <a:lnTo>
                  <a:pt x="2124393" y="2620388"/>
                </a:lnTo>
                <a:lnTo>
                  <a:pt x="2129790" y="2618794"/>
                </a:lnTo>
                <a:lnTo>
                  <a:pt x="2135188" y="2616563"/>
                </a:lnTo>
                <a:lnTo>
                  <a:pt x="2139633" y="2614332"/>
                </a:lnTo>
                <a:lnTo>
                  <a:pt x="2143760" y="2612101"/>
                </a:lnTo>
                <a:lnTo>
                  <a:pt x="2146618" y="2609232"/>
                </a:lnTo>
                <a:lnTo>
                  <a:pt x="2147570" y="2607958"/>
                </a:lnTo>
                <a:lnTo>
                  <a:pt x="2148523" y="2606683"/>
                </a:lnTo>
                <a:lnTo>
                  <a:pt x="2148840" y="2605089"/>
                </a:lnTo>
                <a:lnTo>
                  <a:pt x="2148840" y="2604133"/>
                </a:lnTo>
                <a:lnTo>
                  <a:pt x="2148523" y="2602858"/>
                </a:lnTo>
                <a:lnTo>
                  <a:pt x="2148206" y="2601583"/>
                </a:lnTo>
                <a:lnTo>
                  <a:pt x="2146936" y="2600627"/>
                </a:lnTo>
                <a:lnTo>
                  <a:pt x="2145666" y="2599352"/>
                </a:lnTo>
                <a:lnTo>
                  <a:pt x="2141220" y="2596483"/>
                </a:lnTo>
                <a:lnTo>
                  <a:pt x="2136776" y="2593615"/>
                </a:lnTo>
                <a:lnTo>
                  <a:pt x="2131060" y="2591383"/>
                </a:lnTo>
                <a:lnTo>
                  <a:pt x="2125663" y="2588515"/>
                </a:lnTo>
                <a:lnTo>
                  <a:pt x="2112646" y="2583734"/>
                </a:lnTo>
                <a:lnTo>
                  <a:pt x="2098358" y="2579590"/>
                </a:lnTo>
                <a:lnTo>
                  <a:pt x="2083436" y="2575766"/>
                </a:lnTo>
                <a:lnTo>
                  <a:pt x="2067878" y="2572259"/>
                </a:lnTo>
                <a:lnTo>
                  <a:pt x="2052638" y="2569710"/>
                </a:lnTo>
                <a:lnTo>
                  <a:pt x="2038033" y="2567479"/>
                </a:lnTo>
                <a:lnTo>
                  <a:pt x="2018666" y="2565566"/>
                </a:lnTo>
                <a:lnTo>
                  <a:pt x="1998980" y="2564291"/>
                </a:lnTo>
                <a:lnTo>
                  <a:pt x="1998980" y="2546123"/>
                </a:lnTo>
                <a:lnTo>
                  <a:pt x="1998663" y="2545167"/>
                </a:lnTo>
                <a:lnTo>
                  <a:pt x="1997710" y="2543892"/>
                </a:lnTo>
                <a:lnTo>
                  <a:pt x="1996758" y="2542936"/>
                </a:lnTo>
                <a:lnTo>
                  <a:pt x="1995170" y="2542299"/>
                </a:lnTo>
                <a:lnTo>
                  <a:pt x="1992630" y="2541342"/>
                </a:lnTo>
                <a:lnTo>
                  <a:pt x="1990726" y="2540705"/>
                </a:lnTo>
                <a:lnTo>
                  <a:pt x="1987868" y="2540705"/>
                </a:lnTo>
                <a:lnTo>
                  <a:pt x="1985328" y="2540386"/>
                </a:lnTo>
                <a:lnTo>
                  <a:pt x="1938656" y="2540386"/>
                </a:lnTo>
                <a:close/>
                <a:moveTo>
                  <a:pt x="1959293" y="2522537"/>
                </a:moveTo>
                <a:lnTo>
                  <a:pt x="1982788" y="2522856"/>
                </a:lnTo>
                <a:lnTo>
                  <a:pt x="2005966" y="2523493"/>
                </a:lnTo>
                <a:lnTo>
                  <a:pt x="2028826" y="2524450"/>
                </a:lnTo>
                <a:lnTo>
                  <a:pt x="2051368" y="2526043"/>
                </a:lnTo>
                <a:lnTo>
                  <a:pt x="2073910" y="2527637"/>
                </a:lnTo>
                <a:lnTo>
                  <a:pt x="2095500" y="2529868"/>
                </a:lnTo>
                <a:lnTo>
                  <a:pt x="2116773" y="2532737"/>
                </a:lnTo>
                <a:lnTo>
                  <a:pt x="2137728" y="2535605"/>
                </a:lnTo>
                <a:lnTo>
                  <a:pt x="2158048" y="2538793"/>
                </a:lnTo>
                <a:lnTo>
                  <a:pt x="2177733" y="2542299"/>
                </a:lnTo>
                <a:lnTo>
                  <a:pt x="2197100" y="2546123"/>
                </a:lnTo>
                <a:lnTo>
                  <a:pt x="2215516" y="2550586"/>
                </a:lnTo>
                <a:lnTo>
                  <a:pt x="2233613" y="2555367"/>
                </a:lnTo>
                <a:lnTo>
                  <a:pt x="2251076" y="2560148"/>
                </a:lnTo>
                <a:lnTo>
                  <a:pt x="2267586" y="2565247"/>
                </a:lnTo>
                <a:lnTo>
                  <a:pt x="2283778" y="2570666"/>
                </a:lnTo>
                <a:lnTo>
                  <a:pt x="2298700" y="2576403"/>
                </a:lnTo>
                <a:lnTo>
                  <a:pt x="2313306" y="2582140"/>
                </a:lnTo>
                <a:lnTo>
                  <a:pt x="2326640" y="2588515"/>
                </a:lnTo>
                <a:lnTo>
                  <a:pt x="2339658" y="2594889"/>
                </a:lnTo>
                <a:lnTo>
                  <a:pt x="2351723" y="2601583"/>
                </a:lnTo>
                <a:lnTo>
                  <a:pt x="2362518" y="2608914"/>
                </a:lnTo>
                <a:lnTo>
                  <a:pt x="2372996" y="2615607"/>
                </a:lnTo>
                <a:lnTo>
                  <a:pt x="2381886" y="2622938"/>
                </a:lnTo>
                <a:lnTo>
                  <a:pt x="2390140" y="2630587"/>
                </a:lnTo>
                <a:lnTo>
                  <a:pt x="2397443" y="2638237"/>
                </a:lnTo>
                <a:lnTo>
                  <a:pt x="2403793" y="2645568"/>
                </a:lnTo>
                <a:lnTo>
                  <a:pt x="2406016" y="2649711"/>
                </a:lnTo>
                <a:lnTo>
                  <a:pt x="2408873" y="2653855"/>
                </a:lnTo>
                <a:lnTo>
                  <a:pt x="2410778" y="2657998"/>
                </a:lnTo>
                <a:lnTo>
                  <a:pt x="2412683" y="2661823"/>
                </a:lnTo>
                <a:lnTo>
                  <a:pt x="2414270" y="2665967"/>
                </a:lnTo>
                <a:lnTo>
                  <a:pt x="2415540" y="2670110"/>
                </a:lnTo>
                <a:lnTo>
                  <a:pt x="2416810" y="2674254"/>
                </a:lnTo>
                <a:lnTo>
                  <a:pt x="2417446" y="2678397"/>
                </a:lnTo>
                <a:lnTo>
                  <a:pt x="2417763" y="2682541"/>
                </a:lnTo>
                <a:lnTo>
                  <a:pt x="2417763" y="2686684"/>
                </a:lnTo>
                <a:lnTo>
                  <a:pt x="2417763" y="2691147"/>
                </a:lnTo>
                <a:lnTo>
                  <a:pt x="2417446" y="2694971"/>
                </a:lnTo>
                <a:lnTo>
                  <a:pt x="2416810" y="2699434"/>
                </a:lnTo>
                <a:lnTo>
                  <a:pt x="2415540" y="2703896"/>
                </a:lnTo>
                <a:lnTo>
                  <a:pt x="2414270" y="2707721"/>
                </a:lnTo>
                <a:lnTo>
                  <a:pt x="2412683" y="2711864"/>
                </a:lnTo>
                <a:lnTo>
                  <a:pt x="2410778" y="2716008"/>
                </a:lnTo>
                <a:lnTo>
                  <a:pt x="2408873" y="2720151"/>
                </a:lnTo>
                <a:lnTo>
                  <a:pt x="2406016" y="2723976"/>
                </a:lnTo>
                <a:lnTo>
                  <a:pt x="2403793" y="2728120"/>
                </a:lnTo>
                <a:lnTo>
                  <a:pt x="2397443" y="2735769"/>
                </a:lnTo>
                <a:lnTo>
                  <a:pt x="2390140" y="2743419"/>
                </a:lnTo>
                <a:lnTo>
                  <a:pt x="2381886" y="2751068"/>
                </a:lnTo>
                <a:lnTo>
                  <a:pt x="2372996" y="2758080"/>
                </a:lnTo>
                <a:lnTo>
                  <a:pt x="2362518" y="2765093"/>
                </a:lnTo>
                <a:lnTo>
                  <a:pt x="2351723" y="2772105"/>
                </a:lnTo>
                <a:lnTo>
                  <a:pt x="2339658" y="2778798"/>
                </a:lnTo>
                <a:lnTo>
                  <a:pt x="2326640" y="2785173"/>
                </a:lnTo>
                <a:lnTo>
                  <a:pt x="2313306" y="2791229"/>
                </a:lnTo>
                <a:lnTo>
                  <a:pt x="2298700" y="2797284"/>
                </a:lnTo>
                <a:lnTo>
                  <a:pt x="2283778" y="2803340"/>
                </a:lnTo>
                <a:lnTo>
                  <a:pt x="2267586" y="2808440"/>
                </a:lnTo>
                <a:lnTo>
                  <a:pt x="2251076" y="2813540"/>
                </a:lnTo>
                <a:lnTo>
                  <a:pt x="2233613" y="2818640"/>
                </a:lnTo>
                <a:lnTo>
                  <a:pt x="2215516" y="2823102"/>
                </a:lnTo>
                <a:lnTo>
                  <a:pt x="2197100" y="2827245"/>
                </a:lnTo>
                <a:lnTo>
                  <a:pt x="2177733" y="2831389"/>
                </a:lnTo>
                <a:lnTo>
                  <a:pt x="2158048" y="2834895"/>
                </a:lnTo>
                <a:lnTo>
                  <a:pt x="2137728" y="2838401"/>
                </a:lnTo>
                <a:lnTo>
                  <a:pt x="2116773" y="2841270"/>
                </a:lnTo>
                <a:lnTo>
                  <a:pt x="2095500" y="2844138"/>
                </a:lnTo>
                <a:lnTo>
                  <a:pt x="2073910" y="2846051"/>
                </a:lnTo>
                <a:lnTo>
                  <a:pt x="2051368" y="2847963"/>
                </a:lnTo>
                <a:lnTo>
                  <a:pt x="2028826" y="2849238"/>
                </a:lnTo>
                <a:lnTo>
                  <a:pt x="2005966" y="2850513"/>
                </a:lnTo>
                <a:lnTo>
                  <a:pt x="1982788" y="2851150"/>
                </a:lnTo>
                <a:lnTo>
                  <a:pt x="1959293" y="2851150"/>
                </a:lnTo>
                <a:lnTo>
                  <a:pt x="1935480" y="2851150"/>
                </a:lnTo>
                <a:lnTo>
                  <a:pt x="1912303" y="2850513"/>
                </a:lnTo>
                <a:lnTo>
                  <a:pt x="1889443" y="2849238"/>
                </a:lnTo>
                <a:lnTo>
                  <a:pt x="1866900" y="2847963"/>
                </a:lnTo>
                <a:lnTo>
                  <a:pt x="1844358" y="2846051"/>
                </a:lnTo>
                <a:lnTo>
                  <a:pt x="1822768" y="2844138"/>
                </a:lnTo>
                <a:lnTo>
                  <a:pt x="1801496" y="2841270"/>
                </a:lnTo>
                <a:lnTo>
                  <a:pt x="1780540" y="2838401"/>
                </a:lnTo>
                <a:lnTo>
                  <a:pt x="1760220" y="2834895"/>
                </a:lnTo>
                <a:lnTo>
                  <a:pt x="1740536" y="2831389"/>
                </a:lnTo>
                <a:lnTo>
                  <a:pt x="1721168" y="2827245"/>
                </a:lnTo>
                <a:lnTo>
                  <a:pt x="1702753" y="2823102"/>
                </a:lnTo>
                <a:lnTo>
                  <a:pt x="1684656" y="2818640"/>
                </a:lnTo>
                <a:lnTo>
                  <a:pt x="1667193" y="2813540"/>
                </a:lnTo>
                <a:lnTo>
                  <a:pt x="1650683" y="2808440"/>
                </a:lnTo>
                <a:lnTo>
                  <a:pt x="1634490" y="2803340"/>
                </a:lnTo>
                <a:lnTo>
                  <a:pt x="1619568" y="2797284"/>
                </a:lnTo>
                <a:lnTo>
                  <a:pt x="1604963" y="2791229"/>
                </a:lnTo>
                <a:lnTo>
                  <a:pt x="1591628" y="2785173"/>
                </a:lnTo>
                <a:lnTo>
                  <a:pt x="1578610" y="2778798"/>
                </a:lnTo>
                <a:lnTo>
                  <a:pt x="1566863" y="2772105"/>
                </a:lnTo>
                <a:lnTo>
                  <a:pt x="1555750" y="2765093"/>
                </a:lnTo>
                <a:lnTo>
                  <a:pt x="1545273" y="2758080"/>
                </a:lnTo>
                <a:lnTo>
                  <a:pt x="1536383" y="2751068"/>
                </a:lnTo>
                <a:lnTo>
                  <a:pt x="1528128" y="2743419"/>
                </a:lnTo>
                <a:lnTo>
                  <a:pt x="1520826" y="2735769"/>
                </a:lnTo>
                <a:lnTo>
                  <a:pt x="1514793" y="2728120"/>
                </a:lnTo>
                <a:lnTo>
                  <a:pt x="1511936" y="2723976"/>
                </a:lnTo>
                <a:lnTo>
                  <a:pt x="1509396" y="2720151"/>
                </a:lnTo>
                <a:lnTo>
                  <a:pt x="1507490" y="2716008"/>
                </a:lnTo>
                <a:lnTo>
                  <a:pt x="1505586" y="2711864"/>
                </a:lnTo>
                <a:lnTo>
                  <a:pt x="1503998" y="2707721"/>
                </a:lnTo>
                <a:lnTo>
                  <a:pt x="1502410" y="2703896"/>
                </a:lnTo>
                <a:lnTo>
                  <a:pt x="1501776" y="2699434"/>
                </a:lnTo>
                <a:lnTo>
                  <a:pt x="1500823" y="2694971"/>
                </a:lnTo>
                <a:lnTo>
                  <a:pt x="1500506" y="2691147"/>
                </a:lnTo>
                <a:lnTo>
                  <a:pt x="1500188" y="2686684"/>
                </a:lnTo>
                <a:lnTo>
                  <a:pt x="1500506" y="2682541"/>
                </a:lnTo>
                <a:lnTo>
                  <a:pt x="1500823" y="2678397"/>
                </a:lnTo>
                <a:lnTo>
                  <a:pt x="1501776" y="2674254"/>
                </a:lnTo>
                <a:lnTo>
                  <a:pt x="1502410" y="2670110"/>
                </a:lnTo>
                <a:lnTo>
                  <a:pt x="1503998" y="2665967"/>
                </a:lnTo>
                <a:lnTo>
                  <a:pt x="1505586" y="2661823"/>
                </a:lnTo>
                <a:lnTo>
                  <a:pt x="1507490" y="2657998"/>
                </a:lnTo>
                <a:lnTo>
                  <a:pt x="1509396" y="2653855"/>
                </a:lnTo>
                <a:lnTo>
                  <a:pt x="1511936" y="2649711"/>
                </a:lnTo>
                <a:lnTo>
                  <a:pt x="1514793" y="2645568"/>
                </a:lnTo>
                <a:lnTo>
                  <a:pt x="1520826" y="2638237"/>
                </a:lnTo>
                <a:lnTo>
                  <a:pt x="1528128" y="2630587"/>
                </a:lnTo>
                <a:lnTo>
                  <a:pt x="1536383" y="2622938"/>
                </a:lnTo>
                <a:lnTo>
                  <a:pt x="1545273" y="2615607"/>
                </a:lnTo>
                <a:lnTo>
                  <a:pt x="1555750" y="2608914"/>
                </a:lnTo>
                <a:lnTo>
                  <a:pt x="1566863" y="2601583"/>
                </a:lnTo>
                <a:lnTo>
                  <a:pt x="1578610" y="2594889"/>
                </a:lnTo>
                <a:lnTo>
                  <a:pt x="1591628" y="2588515"/>
                </a:lnTo>
                <a:lnTo>
                  <a:pt x="1604963" y="2582140"/>
                </a:lnTo>
                <a:lnTo>
                  <a:pt x="1619568" y="2576403"/>
                </a:lnTo>
                <a:lnTo>
                  <a:pt x="1634490" y="2570666"/>
                </a:lnTo>
                <a:lnTo>
                  <a:pt x="1650683" y="2565247"/>
                </a:lnTo>
                <a:lnTo>
                  <a:pt x="1667193" y="2560148"/>
                </a:lnTo>
                <a:lnTo>
                  <a:pt x="1684656" y="2555367"/>
                </a:lnTo>
                <a:lnTo>
                  <a:pt x="1702753" y="2550586"/>
                </a:lnTo>
                <a:lnTo>
                  <a:pt x="1721168" y="2546123"/>
                </a:lnTo>
                <a:lnTo>
                  <a:pt x="1740536" y="2542299"/>
                </a:lnTo>
                <a:lnTo>
                  <a:pt x="1760220" y="2538793"/>
                </a:lnTo>
                <a:lnTo>
                  <a:pt x="1780540" y="2535605"/>
                </a:lnTo>
                <a:lnTo>
                  <a:pt x="1801496" y="2532737"/>
                </a:lnTo>
                <a:lnTo>
                  <a:pt x="1822768" y="2529868"/>
                </a:lnTo>
                <a:lnTo>
                  <a:pt x="1844358" y="2527637"/>
                </a:lnTo>
                <a:lnTo>
                  <a:pt x="1866900" y="2526043"/>
                </a:lnTo>
                <a:lnTo>
                  <a:pt x="1889443" y="2524450"/>
                </a:lnTo>
                <a:lnTo>
                  <a:pt x="1912303" y="2523493"/>
                </a:lnTo>
                <a:lnTo>
                  <a:pt x="1935480" y="2522856"/>
                </a:lnTo>
                <a:lnTo>
                  <a:pt x="1959293" y="2522537"/>
                </a:lnTo>
                <a:close/>
                <a:moveTo>
                  <a:pt x="2854584" y="2507933"/>
                </a:moveTo>
                <a:lnTo>
                  <a:pt x="2854584" y="2625091"/>
                </a:lnTo>
                <a:lnTo>
                  <a:pt x="2873946" y="2630488"/>
                </a:lnTo>
                <a:lnTo>
                  <a:pt x="2893626" y="2636203"/>
                </a:lnTo>
                <a:lnTo>
                  <a:pt x="2914258" y="2640966"/>
                </a:lnTo>
                <a:lnTo>
                  <a:pt x="2935524" y="2645728"/>
                </a:lnTo>
                <a:lnTo>
                  <a:pt x="2935524" y="2529523"/>
                </a:lnTo>
                <a:lnTo>
                  <a:pt x="2914258" y="2524761"/>
                </a:lnTo>
                <a:lnTo>
                  <a:pt x="2893626" y="2519363"/>
                </a:lnTo>
                <a:lnTo>
                  <a:pt x="2873946" y="2513965"/>
                </a:lnTo>
                <a:lnTo>
                  <a:pt x="2854584" y="2507933"/>
                </a:lnTo>
                <a:close/>
                <a:moveTo>
                  <a:pt x="2692385" y="2444750"/>
                </a:moveTo>
                <a:lnTo>
                  <a:pt x="2692385" y="2542223"/>
                </a:lnTo>
                <a:lnTo>
                  <a:pt x="2695241" y="2545081"/>
                </a:lnTo>
                <a:lnTo>
                  <a:pt x="2698098" y="2548256"/>
                </a:lnTo>
                <a:lnTo>
                  <a:pt x="2705399" y="2554923"/>
                </a:lnTo>
                <a:lnTo>
                  <a:pt x="2714921" y="2561591"/>
                </a:lnTo>
                <a:lnTo>
                  <a:pt x="2725078" y="2568576"/>
                </a:lnTo>
                <a:lnTo>
                  <a:pt x="2737140" y="2576196"/>
                </a:lnTo>
                <a:lnTo>
                  <a:pt x="2748884" y="2582863"/>
                </a:lnTo>
                <a:lnTo>
                  <a:pt x="2761581" y="2589213"/>
                </a:lnTo>
                <a:lnTo>
                  <a:pt x="2773325" y="2595246"/>
                </a:lnTo>
                <a:lnTo>
                  <a:pt x="2773325" y="2486343"/>
                </a:lnTo>
                <a:lnTo>
                  <a:pt x="2758407" y="2480628"/>
                </a:lnTo>
                <a:lnTo>
                  <a:pt x="2744441" y="2475230"/>
                </a:lnTo>
                <a:lnTo>
                  <a:pt x="2732379" y="2469198"/>
                </a:lnTo>
                <a:lnTo>
                  <a:pt x="2721269" y="2464118"/>
                </a:lnTo>
                <a:lnTo>
                  <a:pt x="2712064" y="2458720"/>
                </a:lnTo>
                <a:lnTo>
                  <a:pt x="2704446" y="2453958"/>
                </a:lnTo>
                <a:lnTo>
                  <a:pt x="2697781" y="2449195"/>
                </a:lnTo>
                <a:lnTo>
                  <a:pt x="2692385" y="2444750"/>
                </a:lnTo>
                <a:close/>
                <a:moveTo>
                  <a:pt x="3744614" y="2439353"/>
                </a:moveTo>
                <a:lnTo>
                  <a:pt x="3737949" y="2444433"/>
                </a:lnTo>
                <a:lnTo>
                  <a:pt x="3730648" y="2449195"/>
                </a:lnTo>
                <a:lnTo>
                  <a:pt x="3722713" y="2454275"/>
                </a:lnTo>
                <a:lnTo>
                  <a:pt x="3715095" y="2459038"/>
                </a:lnTo>
                <a:lnTo>
                  <a:pt x="3706524" y="2462848"/>
                </a:lnTo>
                <a:lnTo>
                  <a:pt x="3698907" y="2466975"/>
                </a:lnTo>
                <a:lnTo>
                  <a:pt x="3691289" y="2470468"/>
                </a:lnTo>
                <a:lnTo>
                  <a:pt x="3683671" y="2473325"/>
                </a:lnTo>
                <a:lnTo>
                  <a:pt x="3683671" y="2592706"/>
                </a:lnTo>
                <a:lnTo>
                  <a:pt x="3692558" y="2588578"/>
                </a:lnTo>
                <a:lnTo>
                  <a:pt x="3701128" y="2583816"/>
                </a:lnTo>
                <a:lnTo>
                  <a:pt x="3709381" y="2579053"/>
                </a:lnTo>
                <a:lnTo>
                  <a:pt x="3717634" y="2573973"/>
                </a:lnTo>
                <a:lnTo>
                  <a:pt x="3725252" y="2568258"/>
                </a:lnTo>
                <a:lnTo>
                  <a:pt x="3732235" y="2563178"/>
                </a:lnTo>
                <a:lnTo>
                  <a:pt x="3738901" y="2557781"/>
                </a:lnTo>
                <a:lnTo>
                  <a:pt x="3744614" y="2553018"/>
                </a:lnTo>
                <a:lnTo>
                  <a:pt x="3744614" y="2439353"/>
                </a:lnTo>
                <a:close/>
                <a:moveTo>
                  <a:pt x="3151360" y="2322195"/>
                </a:moveTo>
                <a:lnTo>
                  <a:pt x="3151360" y="2437130"/>
                </a:lnTo>
                <a:lnTo>
                  <a:pt x="3174848" y="2437765"/>
                </a:lnTo>
                <a:lnTo>
                  <a:pt x="3198972" y="2437765"/>
                </a:lnTo>
                <a:lnTo>
                  <a:pt x="3215477" y="2437765"/>
                </a:lnTo>
                <a:lnTo>
                  <a:pt x="3231983" y="2437448"/>
                </a:lnTo>
                <a:lnTo>
                  <a:pt x="3231983" y="2322512"/>
                </a:lnTo>
                <a:lnTo>
                  <a:pt x="3198972" y="2323147"/>
                </a:lnTo>
                <a:lnTo>
                  <a:pt x="3174848" y="2323147"/>
                </a:lnTo>
                <a:lnTo>
                  <a:pt x="3151360" y="2322195"/>
                </a:lnTo>
                <a:close/>
                <a:moveTo>
                  <a:pt x="3815080" y="2317750"/>
                </a:moveTo>
                <a:lnTo>
                  <a:pt x="3816033" y="2325370"/>
                </a:lnTo>
                <a:lnTo>
                  <a:pt x="3816350" y="2332673"/>
                </a:lnTo>
                <a:lnTo>
                  <a:pt x="3816350" y="2483803"/>
                </a:lnTo>
                <a:lnTo>
                  <a:pt x="3816033" y="2484438"/>
                </a:lnTo>
                <a:lnTo>
                  <a:pt x="3815398" y="2493010"/>
                </a:lnTo>
                <a:lnTo>
                  <a:pt x="3814763" y="2498408"/>
                </a:lnTo>
                <a:lnTo>
                  <a:pt x="3813493" y="2504123"/>
                </a:lnTo>
                <a:lnTo>
                  <a:pt x="3811906" y="2509520"/>
                </a:lnTo>
                <a:lnTo>
                  <a:pt x="3810319" y="2514600"/>
                </a:lnTo>
                <a:lnTo>
                  <a:pt x="3808097" y="2520316"/>
                </a:lnTo>
                <a:lnTo>
                  <a:pt x="3805558" y="2525713"/>
                </a:lnTo>
                <a:lnTo>
                  <a:pt x="3803019" y="2530793"/>
                </a:lnTo>
                <a:lnTo>
                  <a:pt x="3799844" y="2536508"/>
                </a:lnTo>
                <a:lnTo>
                  <a:pt x="3796036" y="2541588"/>
                </a:lnTo>
                <a:lnTo>
                  <a:pt x="3792226" y="2546668"/>
                </a:lnTo>
                <a:lnTo>
                  <a:pt x="3788418" y="2551748"/>
                </a:lnTo>
                <a:lnTo>
                  <a:pt x="3783974" y="2556828"/>
                </a:lnTo>
                <a:lnTo>
                  <a:pt x="3779212" y="2561591"/>
                </a:lnTo>
                <a:lnTo>
                  <a:pt x="3774134" y="2566671"/>
                </a:lnTo>
                <a:lnTo>
                  <a:pt x="3768420" y="2571433"/>
                </a:lnTo>
                <a:lnTo>
                  <a:pt x="3763024" y="2576513"/>
                </a:lnTo>
                <a:lnTo>
                  <a:pt x="3750963" y="2586038"/>
                </a:lnTo>
                <a:lnTo>
                  <a:pt x="3737314" y="2595246"/>
                </a:lnTo>
                <a:lnTo>
                  <a:pt x="3722713" y="2604136"/>
                </a:lnTo>
                <a:lnTo>
                  <a:pt x="3707477" y="2613026"/>
                </a:lnTo>
                <a:lnTo>
                  <a:pt x="3690971" y="2621281"/>
                </a:lnTo>
                <a:lnTo>
                  <a:pt x="3673513" y="2628901"/>
                </a:lnTo>
                <a:lnTo>
                  <a:pt x="3655103" y="2636838"/>
                </a:lnTo>
                <a:lnTo>
                  <a:pt x="3635424" y="2644458"/>
                </a:lnTo>
                <a:lnTo>
                  <a:pt x="3615109" y="2651443"/>
                </a:lnTo>
                <a:lnTo>
                  <a:pt x="3593842" y="2658111"/>
                </a:lnTo>
                <a:lnTo>
                  <a:pt x="3571941" y="2664461"/>
                </a:lnTo>
                <a:lnTo>
                  <a:pt x="3549087" y="2670493"/>
                </a:lnTo>
                <a:lnTo>
                  <a:pt x="3525281" y="2675891"/>
                </a:lnTo>
                <a:lnTo>
                  <a:pt x="3501157" y="2680971"/>
                </a:lnTo>
                <a:lnTo>
                  <a:pt x="3476082" y="2685733"/>
                </a:lnTo>
                <a:lnTo>
                  <a:pt x="3450371" y="2689861"/>
                </a:lnTo>
                <a:lnTo>
                  <a:pt x="3424343" y="2693671"/>
                </a:lnTo>
                <a:lnTo>
                  <a:pt x="3397680" y="2697163"/>
                </a:lnTo>
                <a:lnTo>
                  <a:pt x="3370065" y="2700021"/>
                </a:lnTo>
                <a:lnTo>
                  <a:pt x="3341815" y="2702561"/>
                </a:lnTo>
                <a:lnTo>
                  <a:pt x="3313565" y="2704466"/>
                </a:lnTo>
                <a:lnTo>
                  <a:pt x="3284680" y="2705736"/>
                </a:lnTo>
                <a:lnTo>
                  <a:pt x="3255478" y="2706371"/>
                </a:lnTo>
                <a:lnTo>
                  <a:pt x="3225959" y="2706688"/>
                </a:lnTo>
                <a:lnTo>
                  <a:pt x="3195487" y="2706371"/>
                </a:lnTo>
                <a:lnTo>
                  <a:pt x="3165650" y="2705736"/>
                </a:lnTo>
                <a:lnTo>
                  <a:pt x="3136130" y="2704148"/>
                </a:lnTo>
                <a:lnTo>
                  <a:pt x="3106928" y="2701926"/>
                </a:lnTo>
                <a:lnTo>
                  <a:pt x="3078678" y="2699703"/>
                </a:lnTo>
                <a:lnTo>
                  <a:pt x="3050428" y="2696528"/>
                </a:lnTo>
                <a:lnTo>
                  <a:pt x="3022813" y="2693353"/>
                </a:lnTo>
                <a:lnTo>
                  <a:pt x="2996150" y="2688908"/>
                </a:lnTo>
                <a:lnTo>
                  <a:pt x="2970122" y="2684781"/>
                </a:lnTo>
                <a:lnTo>
                  <a:pt x="2944729" y="2680018"/>
                </a:lnTo>
                <a:lnTo>
                  <a:pt x="2919971" y="2674303"/>
                </a:lnTo>
                <a:lnTo>
                  <a:pt x="2895847" y="2668588"/>
                </a:lnTo>
                <a:lnTo>
                  <a:pt x="2872994" y="2662556"/>
                </a:lnTo>
                <a:lnTo>
                  <a:pt x="2850775" y="2655888"/>
                </a:lnTo>
                <a:lnTo>
                  <a:pt x="2829190" y="2648903"/>
                </a:lnTo>
                <a:lnTo>
                  <a:pt x="2808876" y="2641601"/>
                </a:lnTo>
                <a:lnTo>
                  <a:pt x="2789196" y="2633663"/>
                </a:lnTo>
                <a:lnTo>
                  <a:pt x="2770469" y="2625408"/>
                </a:lnTo>
                <a:lnTo>
                  <a:pt x="2753328" y="2617153"/>
                </a:lnTo>
                <a:lnTo>
                  <a:pt x="2736823" y="2608581"/>
                </a:lnTo>
                <a:lnTo>
                  <a:pt x="2721269" y="2599373"/>
                </a:lnTo>
                <a:lnTo>
                  <a:pt x="2706986" y="2590483"/>
                </a:lnTo>
                <a:lnTo>
                  <a:pt x="2693972" y="2580641"/>
                </a:lnTo>
                <a:lnTo>
                  <a:pt x="2688258" y="2575878"/>
                </a:lnTo>
                <a:lnTo>
                  <a:pt x="2682227" y="2570798"/>
                </a:lnTo>
                <a:lnTo>
                  <a:pt x="2676831" y="2566036"/>
                </a:lnTo>
                <a:lnTo>
                  <a:pt x="2671753" y="2560956"/>
                </a:lnTo>
                <a:lnTo>
                  <a:pt x="2666991" y="2555558"/>
                </a:lnTo>
                <a:lnTo>
                  <a:pt x="2662548" y="2550161"/>
                </a:lnTo>
                <a:lnTo>
                  <a:pt x="2658104" y="2545081"/>
                </a:lnTo>
                <a:lnTo>
                  <a:pt x="2654612" y="2540001"/>
                </a:lnTo>
                <a:lnTo>
                  <a:pt x="2651121" y="2534286"/>
                </a:lnTo>
                <a:lnTo>
                  <a:pt x="2647947" y="2528888"/>
                </a:lnTo>
                <a:lnTo>
                  <a:pt x="2645090" y="2523808"/>
                </a:lnTo>
                <a:lnTo>
                  <a:pt x="2642868" y="2518093"/>
                </a:lnTo>
                <a:lnTo>
                  <a:pt x="2640329" y="2512695"/>
                </a:lnTo>
                <a:lnTo>
                  <a:pt x="2638742" y="2506663"/>
                </a:lnTo>
                <a:lnTo>
                  <a:pt x="2637789" y="2501265"/>
                </a:lnTo>
                <a:lnTo>
                  <a:pt x="2636520" y="2495868"/>
                </a:lnTo>
                <a:lnTo>
                  <a:pt x="2636202" y="2489835"/>
                </a:lnTo>
                <a:lnTo>
                  <a:pt x="2635885" y="2484438"/>
                </a:lnTo>
                <a:lnTo>
                  <a:pt x="2635250" y="2484438"/>
                </a:lnTo>
                <a:lnTo>
                  <a:pt x="2635250" y="2375535"/>
                </a:lnTo>
                <a:lnTo>
                  <a:pt x="2646360" y="2383790"/>
                </a:lnTo>
                <a:lnTo>
                  <a:pt x="2657786" y="2392045"/>
                </a:lnTo>
                <a:lnTo>
                  <a:pt x="2670166" y="2399983"/>
                </a:lnTo>
                <a:lnTo>
                  <a:pt x="2683180" y="2407285"/>
                </a:lnTo>
                <a:lnTo>
                  <a:pt x="2696511" y="2414905"/>
                </a:lnTo>
                <a:lnTo>
                  <a:pt x="2710160" y="2421890"/>
                </a:lnTo>
                <a:lnTo>
                  <a:pt x="2724761" y="2429193"/>
                </a:lnTo>
                <a:lnTo>
                  <a:pt x="2740314" y="2435860"/>
                </a:lnTo>
                <a:lnTo>
                  <a:pt x="2755550" y="2442210"/>
                </a:lnTo>
                <a:lnTo>
                  <a:pt x="2771738" y="2448243"/>
                </a:lnTo>
                <a:lnTo>
                  <a:pt x="2788244" y="2453958"/>
                </a:lnTo>
                <a:lnTo>
                  <a:pt x="2805384" y="2459673"/>
                </a:lnTo>
                <a:lnTo>
                  <a:pt x="2822525" y="2465070"/>
                </a:lnTo>
                <a:lnTo>
                  <a:pt x="2840300" y="2470150"/>
                </a:lnTo>
                <a:lnTo>
                  <a:pt x="2858393" y="2474913"/>
                </a:lnTo>
                <a:lnTo>
                  <a:pt x="2877120" y="2479675"/>
                </a:lnTo>
                <a:lnTo>
                  <a:pt x="2895530" y="2483803"/>
                </a:lnTo>
                <a:lnTo>
                  <a:pt x="2914892" y="2487930"/>
                </a:lnTo>
                <a:lnTo>
                  <a:pt x="2934255" y="2491423"/>
                </a:lnTo>
                <a:lnTo>
                  <a:pt x="2953617" y="2494915"/>
                </a:lnTo>
                <a:lnTo>
                  <a:pt x="2973614" y="2498090"/>
                </a:lnTo>
                <a:lnTo>
                  <a:pt x="2993294" y="2501265"/>
                </a:lnTo>
                <a:lnTo>
                  <a:pt x="3013926" y="2503488"/>
                </a:lnTo>
                <a:lnTo>
                  <a:pt x="3033923" y="2506028"/>
                </a:lnTo>
                <a:lnTo>
                  <a:pt x="3054555" y="2508250"/>
                </a:lnTo>
                <a:lnTo>
                  <a:pt x="3074869" y="2509838"/>
                </a:lnTo>
                <a:lnTo>
                  <a:pt x="3095819" y="2511425"/>
                </a:lnTo>
                <a:lnTo>
                  <a:pt x="3116451" y="2512695"/>
                </a:lnTo>
                <a:lnTo>
                  <a:pt x="3137400" y="2513965"/>
                </a:lnTo>
                <a:lnTo>
                  <a:pt x="3158032" y="2514600"/>
                </a:lnTo>
                <a:lnTo>
                  <a:pt x="3178981" y="2514918"/>
                </a:lnTo>
                <a:lnTo>
                  <a:pt x="3199613" y="2514918"/>
                </a:lnTo>
                <a:lnTo>
                  <a:pt x="3224372" y="2514918"/>
                </a:lnTo>
                <a:lnTo>
                  <a:pt x="3249765" y="2514283"/>
                </a:lnTo>
                <a:lnTo>
                  <a:pt x="3274523" y="2513330"/>
                </a:lnTo>
                <a:lnTo>
                  <a:pt x="3299282" y="2511743"/>
                </a:lnTo>
                <a:lnTo>
                  <a:pt x="3324040" y="2510473"/>
                </a:lnTo>
                <a:lnTo>
                  <a:pt x="3348481" y="2507933"/>
                </a:lnTo>
                <a:lnTo>
                  <a:pt x="3372922" y="2505710"/>
                </a:lnTo>
                <a:lnTo>
                  <a:pt x="3397680" y="2502535"/>
                </a:lnTo>
                <a:lnTo>
                  <a:pt x="3421486" y="2499360"/>
                </a:lnTo>
                <a:lnTo>
                  <a:pt x="3445292" y="2495233"/>
                </a:lnTo>
                <a:lnTo>
                  <a:pt x="3468464" y="2491423"/>
                </a:lnTo>
                <a:lnTo>
                  <a:pt x="3491635" y="2486978"/>
                </a:lnTo>
                <a:lnTo>
                  <a:pt x="3514171" y="2481898"/>
                </a:lnTo>
                <a:lnTo>
                  <a:pt x="3536390" y="2476818"/>
                </a:lnTo>
                <a:lnTo>
                  <a:pt x="3557974" y="2471420"/>
                </a:lnTo>
                <a:lnTo>
                  <a:pt x="3579241" y="2465070"/>
                </a:lnTo>
                <a:lnTo>
                  <a:pt x="3599873" y="2458720"/>
                </a:lnTo>
                <a:lnTo>
                  <a:pt x="3619870" y="2452053"/>
                </a:lnTo>
                <a:lnTo>
                  <a:pt x="3639233" y="2444750"/>
                </a:lnTo>
                <a:lnTo>
                  <a:pt x="3657643" y="2437448"/>
                </a:lnTo>
                <a:lnTo>
                  <a:pt x="3676053" y="2429510"/>
                </a:lnTo>
                <a:lnTo>
                  <a:pt x="3692876" y="2421255"/>
                </a:lnTo>
                <a:lnTo>
                  <a:pt x="3709381" y="2412365"/>
                </a:lnTo>
                <a:lnTo>
                  <a:pt x="3724935" y="2403475"/>
                </a:lnTo>
                <a:lnTo>
                  <a:pt x="3739853" y="2393950"/>
                </a:lnTo>
                <a:lnTo>
                  <a:pt x="3753502" y="2384108"/>
                </a:lnTo>
                <a:lnTo>
                  <a:pt x="3766198" y="2374265"/>
                </a:lnTo>
                <a:lnTo>
                  <a:pt x="3772547" y="2368550"/>
                </a:lnTo>
                <a:lnTo>
                  <a:pt x="3777943" y="2363470"/>
                </a:lnTo>
                <a:lnTo>
                  <a:pt x="3783656" y="2358073"/>
                </a:lnTo>
                <a:lnTo>
                  <a:pt x="3789052" y="2352675"/>
                </a:lnTo>
                <a:lnTo>
                  <a:pt x="3793814" y="2346960"/>
                </a:lnTo>
                <a:lnTo>
                  <a:pt x="3798575" y="2341563"/>
                </a:lnTo>
                <a:lnTo>
                  <a:pt x="3803336" y="2335530"/>
                </a:lnTo>
                <a:lnTo>
                  <a:pt x="3807145" y="2329498"/>
                </a:lnTo>
                <a:lnTo>
                  <a:pt x="3811271" y="2323783"/>
                </a:lnTo>
                <a:lnTo>
                  <a:pt x="3815080" y="2317750"/>
                </a:lnTo>
                <a:close/>
                <a:moveTo>
                  <a:pt x="2989478" y="2307907"/>
                </a:moveTo>
                <a:lnTo>
                  <a:pt x="2989478" y="2423478"/>
                </a:lnTo>
                <a:lnTo>
                  <a:pt x="3009158" y="2426018"/>
                </a:lnTo>
                <a:lnTo>
                  <a:pt x="3029472" y="2428240"/>
                </a:lnTo>
                <a:lnTo>
                  <a:pt x="3049469" y="2430780"/>
                </a:lnTo>
                <a:lnTo>
                  <a:pt x="3070419" y="2432685"/>
                </a:lnTo>
                <a:lnTo>
                  <a:pt x="3070419" y="2317432"/>
                </a:lnTo>
                <a:lnTo>
                  <a:pt x="3049469" y="2315527"/>
                </a:lnTo>
                <a:lnTo>
                  <a:pt x="3029472" y="2313305"/>
                </a:lnTo>
                <a:lnTo>
                  <a:pt x="3009158" y="2310765"/>
                </a:lnTo>
                <a:lnTo>
                  <a:pt x="2989478" y="2307907"/>
                </a:lnTo>
                <a:close/>
                <a:moveTo>
                  <a:pt x="2827597" y="2271395"/>
                </a:moveTo>
                <a:lnTo>
                  <a:pt x="2827597" y="2388553"/>
                </a:lnTo>
                <a:lnTo>
                  <a:pt x="2846959" y="2393950"/>
                </a:lnTo>
                <a:lnTo>
                  <a:pt x="2866956" y="2399665"/>
                </a:lnTo>
                <a:lnTo>
                  <a:pt x="2887588" y="2404428"/>
                </a:lnTo>
                <a:lnTo>
                  <a:pt x="2908220" y="2408873"/>
                </a:lnTo>
                <a:lnTo>
                  <a:pt x="2908220" y="2292985"/>
                </a:lnTo>
                <a:lnTo>
                  <a:pt x="2887588" y="2288222"/>
                </a:lnTo>
                <a:lnTo>
                  <a:pt x="2866956" y="2282825"/>
                </a:lnTo>
                <a:lnTo>
                  <a:pt x="2846959" y="2277110"/>
                </a:lnTo>
                <a:lnTo>
                  <a:pt x="2827597" y="2271395"/>
                </a:lnTo>
                <a:close/>
                <a:moveTo>
                  <a:pt x="3717945" y="2227897"/>
                </a:moveTo>
                <a:lnTo>
                  <a:pt x="3711914" y="2232025"/>
                </a:lnTo>
                <a:lnTo>
                  <a:pt x="3704931" y="2235517"/>
                </a:lnTo>
                <a:lnTo>
                  <a:pt x="3696678" y="2239327"/>
                </a:lnTo>
                <a:lnTo>
                  <a:pt x="3688425" y="2242820"/>
                </a:lnTo>
                <a:lnTo>
                  <a:pt x="3671285" y="2249487"/>
                </a:lnTo>
                <a:lnTo>
                  <a:pt x="3656684" y="2255202"/>
                </a:lnTo>
                <a:lnTo>
                  <a:pt x="3656684" y="2356167"/>
                </a:lnTo>
                <a:lnTo>
                  <a:pt x="3665254" y="2351722"/>
                </a:lnTo>
                <a:lnTo>
                  <a:pt x="3674142" y="2347595"/>
                </a:lnTo>
                <a:lnTo>
                  <a:pt x="3682394" y="2342197"/>
                </a:lnTo>
                <a:lnTo>
                  <a:pt x="3690647" y="2337117"/>
                </a:lnTo>
                <a:lnTo>
                  <a:pt x="3698582" y="2331720"/>
                </a:lnTo>
                <a:lnTo>
                  <a:pt x="3705566" y="2326640"/>
                </a:lnTo>
                <a:lnTo>
                  <a:pt x="3711914" y="2321560"/>
                </a:lnTo>
                <a:lnTo>
                  <a:pt x="3717945" y="2316162"/>
                </a:lnTo>
                <a:lnTo>
                  <a:pt x="3717945" y="2227897"/>
                </a:lnTo>
                <a:close/>
                <a:moveTo>
                  <a:pt x="2665715" y="2187575"/>
                </a:moveTo>
                <a:lnTo>
                  <a:pt x="2665715" y="2305685"/>
                </a:lnTo>
                <a:lnTo>
                  <a:pt x="2668254" y="2308542"/>
                </a:lnTo>
                <a:lnTo>
                  <a:pt x="2671429" y="2311717"/>
                </a:lnTo>
                <a:lnTo>
                  <a:pt x="2678729" y="2318385"/>
                </a:lnTo>
                <a:lnTo>
                  <a:pt x="2687934" y="2325052"/>
                </a:lnTo>
                <a:lnTo>
                  <a:pt x="2698726" y="2332037"/>
                </a:lnTo>
                <a:lnTo>
                  <a:pt x="2710153" y="2339657"/>
                </a:lnTo>
                <a:lnTo>
                  <a:pt x="2722215" y="2346325"/>
                </a:lnTo>
                <a:lnTo>
                  <a:pt x="2734594" y="2352675"/>
                </a:lnTo>
                <a:lnTo>
                  <a:pt x="2746656" y="2358390"/>
                </a:lnTo>
                <a:lnTo>
                  <a:pt x="2746656" y="2239327"/>
                </a:lnTo>
                <a:lnTo>
                  <a:pt x="2734594" y="2233612"/>
                </a:lnTo>
                <a:lnTo>
                  <a:pt x="2723167" y="2227580"/>
                </a:lnTo>
                <a:lnTo>
                  <a:pt x="2712058" y="2221230"/>
                </a:lnTo>
                <a:lnTo>
                  <a:pt x="2701583" y="2214562"/>
                </a:lnTo>
                <a:lnTo>
                  <a:pt x="2691743" y="2208212"/>
                </a:lnTo>
                <a:lnTo>
                  <a:pt x="2682538" y="2201545"/>
                </a:lnTo>
                <a:lnTo>
                  <a:pt x="2673650" y="2194560"/>
                </a:lnTo>
                <a:lnTo>
                  <a:pt x="2665715" y="2187575"/>
                </a:lnTo>
                <a:close/>
                <a:moveTo>
                  <a:pt x="2609850" y="2081212"/>
                </a:moveTo>
                <a:lnTo>
                  <a:pt x="2613342" y="2087245"/>
                </a:lnTo>
                <a:lnTo>
                  <a:pt x="2617468" y="2092960"/>
                </a:lnTo>
                <a:lnTo>
                  <a:pt x="2621594" y="2098675"/>
                </a:lnTo>
                <a:lnTo>
                  <a:pt x="2626038" y="2104390"/>
                </a:lnTo>
                <a:lnTo>
                  <a:pt x="2631117" y="2110105"/>
                </a:lnTo>
                <a:lnTo>
                  <a:pt x="2635878" y="2115502"/>
                </a:lnTo>
                <a:lnTo>
                  <a:pt x="2641274" y="2120900"/>
                </a:lnTo>
                <a:lnTo>
                  <a:pt x="2646988" y="2126615"/>
                </a:lnTo>
                <a:lnTo>
                  <a:pt x="2658732" y="2136775"/>
                </a:lnTo>
                <a:lnTo>
                  <a:pt x="2671746" y="2146935"/>
                </a:lnTo>
                <a:lnTo>
                  <a:pt x="2685712" y="2157095"/>
                </a:lnTo>
                <a:lnTo>
                  <a:pt x="2700631" y="2165985"/>
                </a:lnTo>
                <a:lnTo>
                  <a:pt x="2715867" y="2175192"/>
                </a:lnTo>
                <a:lnTo>
                  <a:pt x="2732372" y="2183765"/>
                </a:lnTo>
                <a:lnTo>
                  <a:pt x="2749830" y="2192020"/>
                </a:lnTo>
                <a:lnTo>
                  <a:pt x="2767923" y="2199957"/>
                </a:lnTo>
                <a:lnTo>
                  <a:pt x="2786650" y="2207895"/>
                </a:lnTo>
                <a:lnTo>
                  <a:pt x="2805695" y="2214880"/>
                </a:lnTo>
                <a:lnTo>
                  <a:pt x="2826009" y="2221547"/>
                </a:lnTo>
                <a:lnTo>
                  <a:pt x="2846959" y="2227897"/>
                </a:lnTo>
                <a:lnTo>
                  <a:pt x="2867591" y="2234247"/>
                </a:lnTo>
                <a:lnTo>
                  <a:pt x="2889492" y="2239645"/>
                </a:lnTo>
                <a:lnTo>
                  <a:pt x="2912029" y="2245042"/>
                </a:lnTo>
                <a:lnTo>
                  <a:pt x="2934248" y="2250122"/>
                </a:lnTo>
                <a:lnTo>
                  <a:pt x="2957102" y="2254250"/>
                </a:lnTo>
                <a:lnTo>
                  <a:pt x="2980908" y="2258695"/>
                </a:lnTo>
                <a:lnTo>
                  <a:pt x="3004396" y="2262187"/>
                </a:lnTo>
                <a:lnTo>
                  <a:pt x="3028203" y="2265680"/>
                </a:lnTo>
                <a:lnTo>
                  <a:pt x="3052644" y="2268537"/>
                </a:lnTo>
                <a:lnTo>
                  <a:pt x="3077084" y="2271395"/>
                </a:lnTo>
                <a:lnTo>
                  <a:pt x="3101525" y="2273300"/>
                </a:lnTo>
                <a:lnTo>
                  <a:pt x="3125966" y="2275205"/>
                </a:lnTo>
                <a:lnTo>
                  <a:pt x="3150725" y="2276792"/>
                </a:lnTo>
                <a:lnTo>
                  <a:pt x="3175800" y="2277745"/>
                </a:lnTo>
                <a:lnTo>
                  <a:pt x="3200559" y="2278380"/>
                </a:lnTo>
                <a:lnTo>
                  <a:pt x="3225317" y="2278380"/>
                </a:lnTo>
                <a:lnTo>
                  <a:pt x="3246266" y="2278380"/>
                </a:lnTo>
                <a:lnTo>
                  <a:pt x="3267216" y="2278062"/>
                </a:lnTo>
                <a:lnTo>
                  <a:pt x="3288165" y="2277110"/>
                </a:lnTo>
                <a:lnTo>
                  <a:pt x="3308797" y="2276157"/>
                </a:lnTo>
                <a:lnTo>
                  <a:pt x="3329429" y="2274887"/>
                </a:lnTo>
                <a:lnTo>
                  <a:pt x="3350378" y="2273300"/>
                </a:lnTo>
                <a:lnTo>
                  <a:pt x="3371010" y="2271712"/>
                </a:lnTo>
                <a:lnTo>
                  <a:pt x="3391325" y="2269807"/>
                </a:lnTo>
                <a:lnTo>
                  <a:pt x="3411957" y="2267267"/>
                </a:lnTo>
                <a:lnTo>
                  <a:pt x="3431954" y="2264727"/>
                </a:lnTo>
                <a:lnTo>
                  <a:pt x="3451951" y="2261870"/>
                </a:lnTo>
                <a:lnTo>
                  <a:pt x="3471948" y="2258695"/>
                </a:lnTo>
                <a:lnTo>
                  <a:pt x="3491628" y="2255202"/>
                </a:lnTo>
                <a:lnTo>
                  <a:pt x="3510990" y="2251710"/>
                </a:lnTo>
                <a:lnTo>
                  <a:pt x="3530035" y="2247582"/>
                </a:lnTo>
                <a:lnTo>
                  <a:pt x="3548763" y="2243455"/>
                </a:lnTo>
                <a:lnTo>
                  <a:pt x="3567173" y="2239010"/>
                </a:lnTo>
                <a:lnTo>
                  <a:pt x="3585265" y="2233930"/>
                </a:lnTo>
                <a:lnTo>
                  <a:pt x="3603041" y="2229167"/>
                </a:lnTo>
                <a:lnTo>
                  <a:pt x="3620498" y="2223452"/>
                </a:lnTo>
                <a:lnTo>
                  <a:pt x="3637004" y="2218055"/>
                </a:lnTo>
                <a:lnTo>
                  <a:pt x="3653510" y="2212022"/>
                </a:lnTo>
                <a:lnTo>
                  <a:pt x="3669698" y="2206307"/>
                </a:lnTo>
                <a:lnTo>
                  <a:pt x="3685251" y="2199957"/>
                </a:lnTo>
                <a:lnTo>
                  <a:pt x="3700170" y="2193290"/>
                </a:lnTo>
                <a:lnTo>
                  <a:pt x="3714770" y="2185987"/>
                </a:lnTo>
                <a:lnTo>
                  <a:pt x="3728419" y="2179002"/>
                </a:lnTo>
                <a:lnTo>
                  <a:pt x="3741751" y="2171382"/>
                </a:lnTo>
                <a:lnTo>
                  <a:pt x="3754765" y="2164080"/>
                </a:lnTo>
                <a:lnTo>
                  <a:pt x="3767144" y="2156142"/>
                </a:lnTo>
                <a:lnTo>
                  <a:pt x="3778571" y="2147887"/>
                </a:lnTo>
                <a:lnTo>
                  <a:pt x="3789363" y="2139632"/>
                </a:lnTo>
                <a:lnTo>
                  <a:pt x="3789363" y="2247265"/>
                </a:lnTo>
                <a:lnTo>
                  <a:pt x="3788728" y="2247582"/>
                </a:lnTo>
                <a:lnTo>
                  <a:pt x="3788728" y="2252027"/>
                </a:lnTo>
                <a:lnTo>
                  <a:pt x="3788411" y="2256472"/>
                </a:lnTo>
                <a:lnTo>
                  <a:pt x="3787776" y="2261870"/>
                </a:lnTo>
                <a:lnTo>
                  <a:pt x="3786506" y="2267267"/>
                </a:lnTo>
                <a:lnTo>
                  <a:pt x="3785237" y="2272982"/>
                </a:lnTo>
                <a:lnTo>
                  <a:pt x="3783332" y="2278062"/>
                </a:lnTo>
                <a:lnTo>
                  <a:pt x="3781428" y="2283460"/>
                </a:lnTo>
                <a:lnTo>
                  <a:pt x="3778571" y="2289175"/>
                </a:lnTo>
                <a:lnTo>
                  <a:pt x="3775714" y="2294255"/>
                </a:lnTo>
                <a:lnTo>
                  <a:pt x="3772540" y="2299335"/>
                </a:lnTo>
                <a:lnTo>
                  <a:pt x="3769048" y="2304732"/>
                </a:lnTo>
                <a:lnTo>
                  <a:pt x="3765557" y="2310130"/>
                </a:lnTo>
                <a:lnTo>
                  <a:pt x="3761113" y="2315210"/>
                </a:lnTo>
                <a:lnTo>
                  <a:pt x="3756987" y="2320290"/>
                </a:lnTo>
                <a:lnTo>
                  <a:pt x="3752226" y="2325052"/>
                </a:lnTo>
                <a:lnTo>
                  <a:pt x="3747147" y="2330132"/>
                </a:lnTo>
                <a:lnTo>
                  <a:pt x="3741433" y="2334895"/>
                </a:lnTo>
                <a:lnTo>
                  <a:pt x="3736037" y="2339975"/>
                </a:lnTo>
                <a:lnTo>
                  <a:pt x="3723658" y="2349500"/>
                </a:lnTo>
                <a:lnTo>
                  <a:pt x="3710327" y="2358390"/>
                </a:lnTo>
                <a:lnTo>
                  <a:pt x="3696043" y="2367598"/>
                </a:lnTo>
                <a:lnTo>
                  <a:pt x="3680490" y="2376170"/>
                </a:lnTo>
                <a:lnTo>
                  <a:pt x="3663667" y="2384425"/>
                </a:lnTo>
                <a:lnTo>
                  <a:pt x="3646526" y="2392363"/>
                </a:lnTo>
                <a:lnTo>
                  <a:pt x="3627799" y="2400300"/>
                </a:lnTo>
                <a:lnTo>
                  <a:pt x="3608754" y="2407920"/>
                </a:lnTo>
                <a:lnTo>
                  <a:pt x="3588122" y="2414905"/>
                </a:lnTo>
                <a:lnTo>
                  <a:pt x="3566855" y="2421573"/>
                </a:lnTo>
                <a:lnTo>
                  <a:pt x="3544636" y="2427923"/>
                </a:lnTo>
                <a:lnTo>
                  <a:pt x="3522417" y="2433955"/>
                </a:lnTo>
                <a:lnTo>
                  <a:pt x="3498611" y="2439353"/>
                </a:lnTo>
                <a:lnTo>
                  <a:pt x="3474170" y="2444433"/>
                </a:lnTo>
                <a:lnTo>
                  <a:pt x="3449412" y="2449195"/>
                </a:lnTo>
                <a:lnTo>
                  <a:pt x="3423701" y="2453323"/>
                </a:lnTo>
                <a:lnTo>
                  <a:pt x="3397356" y="2457133"/>
                </a:lnTo>
                <a:lnTo>
                  <a:pt x="3370376" y="2460625"/>
                </a:lnTo>
                <a:lnTo>
                  <a:pt x="3343395" y="2463483"/>
                </a:lnTo>
                <a:lnTo>
                  <a:pt x="3315146" y="2465705"/>
                </a:lnTo>
                <a:lnTo>
                  <a:pt x="3286896" y="2467928"/>
                </a:lnTo>
                <a:lnTo>
                  <a:pt x="3258011" y="2468880"/>
                </a:lnTo>
                <a:lnTo>
                  <a:pt x="3228491" y="2469833"/>
                </a:lnTo>
                <a:lnTo>
                  <a:pt x="3198972" y="2470150"/>
                </a:lnTo>
                <a:lnTo>
                  <a:pt x="3168500" y="2469833"/>
                </a:lnTo>
                <a:lnTo>
                  <a:pt x="3138663" y="2468880"/>
                </a:lnTo>
                <a:lnTo>
                  <a:pt x="3109143" y="2467293"/>
                </a:lnTo>
                <a:lnTo>
                  <a:pt x="3080259" y="2465388"/>
                </a:lnTo>
                <a:lnTo>
                  <a:pt x="3051374" y="2463165"/>
                </a:lnTo>
                <a:lnTo>
                  <a:pt x="3023441" y="2459990"/>
                </a:lnTo>
                <a:lnTo>
                  <a:pt x="2996144" y="2456815"/>
                </a:lnTo>
                <a:lnTo>
                  <a:pt x="2969481" y="2452370"/>
                </a:lnTo>
                <a:lnTo>
                  <a:pt x="2943453" y="2447925"/>
                </a:lnTo>
                <a:lnTo>
                  <a:pt x="2917742" y="2443480"/>
                </a:lnTo>
                <a:lnTo>
                  <a:pt x="2892984" y="2437765"/>
                </a:lnTo>
                <a:lnTo>
                  <a:pt x="2869178" y="2432050"/>
                </a:lnTo>
                <a:lnTo>
                  <a:pt x="2846007" y="2426018"/>
                </a:lnTo>
                <a:lnTo>
                  <a:pt x="2823470" y="2419350"/>
                </a:lnTo>
                <a:lnTo>
                  <a:pt x="2802203" y="2412048"/>
                </a:lnTo>
                <a:lnTo>
                  <a:pt x="2781889" y="2405063"/>
                </a:lnTo>
                <a:lnTo>
                  <a:pt x="2762527" y="2397125"/>
                </a:lnTo>
                <a:lnTo>
                  <a:pt x="2743799" y="2389188"/>
                </a:lnTo>
                <a:lnTo>
                  <a:pt x="2726024" y="2380615"/>
                </a:lnTo>
                <a:lnTo>
                  <a:pt x="2709518" y="2372043"/>
                </a:lnTo>
                <a:lnTo>
                  <a:pt x="2694600" y="2362835"/>
                </a:lnTo>
                <a:lnTo>
                  <a:pt x="2679999" y="2353945"/>
                </a:lnTo>
                <a:lnTo>
                  <a:pt x="2666985" y="2343785"/>
                </a:lnTo>
                <a:lnTo>
                  <a:pt x="2660954" y="2339340"/>
                </a:lnTo>
                <a:lnTo>
                  <a:pt x="2655240" y="2333942"/>
                </a:lnTo>
                <a:lnTo>
                  <a:pt x="2650162" y="2328862"/>
                </a:lnTo>
                <a:lnTo>
                  <a:pt x="2645083" y="2324100"/>
                </a:lnTo>
                <a:lnTo>
                  <a:pt x="2639687" y="2319020"/>
                </a:lnTo>
                <a:lnTo>
                  <a:pt x="2635561" y="2313622"/>
                </a:lnTo>
                <a:lnTo>
                  <a:pt x="2631434" y="2308542"/>
                </a:lnTo>
                <a:lnTo>
                  <a:pt x="2627625" y="2303145"/>
                </a:lnTo>
                <a:lnTo>
                  <a:pt x="2624134" y="2297747"/>
                </a:lnTo>
                <a:lnTo>
                  <a:pt x="2620960" y="2292350"/>
                </a:lnTo>
                <a:lnTo>
                  <a:pt x="2618103" y="2286635"/>
                </a:lnTo>
                <a:lnTo>
                  <a:pt x="2615881" y="2281555"/>
                </a:lnTo>
                <a:lnTo>
                  <a:pt x="2613659" y="2275840"/>
                </a:lnTo>
                <a:lnTo>
                  <a:pt x="2612072" y="2270125"/>
                </a:lnTo>
                <a:lnTo>
                  <a:pt x="2610485" y="2264727"/>
                </a:lnTo>
                <a:lnTo>
                  <a:pt x="2609850" y="2259012"/>
                </a:lnTo>
                <a:lnTo>
                  <a:pt x="2609215" y="2253297"/>
                </a:lnTo>
                <a:lnTo>
                  <a:pt x="2609215" y="2247582"/>
                </a:lnTo>
                <a:lnTo>
                  <a:pt x="2608580" y="2247582"/>
                </a:lnTo>
                <a:lnTo>
                  <a:pt x="2608580" y="2101215"/>
                </a:lnTo>
                <a:lnTo>
                  <a:pt x="2608263" y="2097405"/>
                </a:lnTo>
                <a:lnTo>
                  <a:pt x="2608580" y="2089150"/>
                </a:lnTo>
                <a:lnTo>
                  <a:pt x="2609850" y="2081212"/>
                </a:lnTo>
                <a:close/>
                <a:moveTo>
                  <a:pt x="3270250" y="1882775"/>
                </a:moveTo>
                <a:lnTo>
                  <a:pt x="3307579" y="1890615"/>
                </a:lnTo>
                <a:lnTo>
                  <a:pt x="3314856" y="1892183"/>
                </a:lnTo>
                <a:lnTo>
                  <a:pt x="3321499" y="1894064"/>
                </a:lnTo>
                <a:lnTo>
                  <a:pt x="3326877" y="1895945"/>
                </a:lnTo>
                <a:lnTo>
                  <a:pt x="3331622" y="1898141"/>
                </a:lnTo>
                <a:lnTo>
                  <a:pt x="3336367" y="1900649"/>
                </a:lnTo>
                <a:lnTo>
                  <a:pt x="3340164" y="1902844"/>
                </a:lnTo>
                <a:lnTo>
                  <a:pt x="3348389" y="1908802"/>
                </a:lnTo>
                <a:lnTo>
                  <a:pt x="3351236" y="1911625"/>
                </a:lnTo>
                <a:lnTo>
                  <a:pt x="3353767" y="1914133"/>
                </a:lnTo>
                <a:lnTo>
                  <a:pt x="3355665" y="1916955"/>
                </a:lnTo>
                <a:lnTo>
                  <a:pt x="3356930" y="1919778"/>
                </a:lnTo>
                <a:lnTo>
                  <a:pt x="3357563" y="1922913"/>
                </a:lnTo>
                <a:lnTo>
                  <a:pt x="3357563" y="1925422"/>
                </a:lnTo>
                <a:lnTo>
                  <a:pt x="3357247" y="1928244"/>
                </a:lnTo>
                <a:lnTo>
                  <a:pt x="3355981" y="1931066"/>
                </a:lnTo>
                <a:lnTo>
                  <a:pt x="3354716" y="1933889"/>
                </a:lnTo>
                <a:lnTo>
                  <a:pt x="3352818" y="1936397"/>
                </a:lnTo>
                <a:lnTo>
                  <a:pt x="3350603" y="1939220"/>
                </a:lnTo>
                <a:lnTo>
                  <a:pt x="3347440" y="1941415"/>
                </a:lnTo>
                <a:lnTo>
                  <a:pt x="3344276" y="1943923"/>
                </a:lnTo>
                <a:lnTo>
                  <a:pt x="3340164" y="1945805"/>
                </a:lnTo>
                <a:lnTo>
                  <a:pt x="3336051" y="1947686"/>
                </a:lnTo>
                <a:lnTo>
                  <a:pt x="3331306" y="1949568"/>
                </a:lnTo>
                <a:lnTo>
                  <a:pt x="3324979" y="1951763"/>
                </a:lnTo>
                <a:lnTo>
                  <a:pt x="3318335" y="1953644"/>
                </a:lnTo>
                <a:lnTo>
                  <a:pt x="3310743" y="1955212"/>
                </a:lnTo>
                <a:lnTo>
                  <a:pt x="3303467" y="1956466"/>
                </a:lnTo>
                <a:lnTo>
                  <a:pt x="3295558" y="1957094"/>
                </a:lnTo>
                <a:lnTo>
                  <a:pt x="3287333" y="1958034"/>
                </a:lnTo>
                <a:lnTo>
                  <a:pt x="3270250" y="1958975"/>
                </a:lnTo>
                <a:lnTo>
                  <a:pt x="3270250" y="1882775"/>
                </a:lnTo>
                <a:close/>
                <a:moveTo>
                  <a:pt x="2635250" y="1862137"/>
                </a:moveTo>
                <a:lnTo>
                  <a:pt x="2635885" y="1868810"/>
                </a:lnTo>
                <a:lnTo>
                  <a:pt x="2636520" y="1875166"/>
                </a:lnTo>
                <a:lnTo>
                  <a:pt x="2637789" y="1881521"/>
                </a:lnTo>
                <a:lnTo>
                  <a:pt x="2639694" y="1887559"/>
                </a:lnTo>
                <a:lnTo>
                  <a:pt x="2641598" y="1893914"/>
                </a:lnTo>
                <a:lnTo>
                  <a:pt x="2644455" y="1900270"/>
                </a:lnTo>
                <a:lnTo>
                  <a:pt x="2647629" y="1906307"/>
                </a:lnTo>
                <a:lnTo>
                  <a:pt x="2650803" y="1912663"/>
                </a:lnTo>
                <a:lnTo>
                  <a:pt x="2654612" y="1918383"/>
                </a:lnTo>
                <a:lnTo>
                  <a:pt x="2659056" y="1924420"/>
                </a:lnTo>
                <a:lnTo>
                  <a:pt x="2663817" y="1930458"/>
                </a:lnTo>
                <a:lnTo>
                  <a:pt x="2668896" y="1936178"/>
                </a:lnTo>
                <a:lnTo>
                  <a:pt x="2673975" y="1941898"/>
                </a:lnTo>
                <a:lnTo>
                  <a:pt x="2680005" y="1947618"/>
                </a:lnTo>
                <a:lnTo>
                  <a:pt x="2686354" y="1953338"/>
                </a:lnTo>
                <a:lnTo>
                  <a:pt x="2692385" y="1958740"/>
                </a:lnTo>
                <a:lnTo>
                  <a:pt x="2692385" y="2069006"/>
                </a:lnTo>
                <a:lnTo>
                  <a:pt x="2695241" y="2071549"/>
                </a:lnTo>
                <a:lnTo>
                  <a:pt x="2698098" y="2074726"/>
                </a:lnTo>
                <a:lnTo>
                  <a:pt x="2705399" y="2081400"/>
                </a:lnTo>
                <a:lnTo>
                  <a:pt x="2714921" y="2088391"/>
                </a:lnTo>
                <a:lnTo>
                  <a:pt x="2725078" y="2095699"/>
                </a:lnTo>
                <a:lnTo>
                  <a:pt x="2737140" y="2103008"/>
                </a:lnTo>
                <a:lnTo>
                  <a:pt x="2748884" y="2109681"/>
                </a:lnTo>
                <a:lnTo>
                  <a:pt x="2761581" y="2116354"/>
                </a:lnTo>
                <a:lnTo>
                  <a:pt x="2773325" y="2121757"/>
                </a:lnTo>
                <a:lnTo>
                  <a:pt x="2773325" y="2007994"/>
                </a:lnTo>
                <a:lnTo>
                  <a:pt x="2792370" y="2016256"/>
                </a:lnTo>
                <a:lnTo>
                  <a:pt x="2812050" y="2024201"/>
                </a:lnTo>
                <a:lnTo>
                  <a:pt x="2832999" y="2031827"/>
                </a:lnTo>
                <a:lnTo>
                  <a:pt x="2854584" y="2038818"/>
                </a:lnTo>
                <a:lnTo>
                  <a:pt x="2854584" y="2151945"/>
                </a:lnTo>
                <a:lnTo>
                  <a:pt x="2873946" y="2157347"/>
                </a:lnTo>
                <a:lnTo>
                  <a:pt x="2893626" y="2162749"/>
                </a:lnTo>
                <a:lnTo>
                  <a:pt x="2914258" y="2167516"/>
                </a:lnTo>
                <a:lnTo>
                  <a:pt x="2935524" y="2172282"/>
                </a:lnTo>
                <a:lnTo>
                  <a:pt x="2935524" y="2060744"/>
                </a:lnTo>
                <a:lnTo>
                  <a:pt x="2955204" y="2064558"/>
                </a:lnTo>
                <a:lnTo>
                  <a:pt x="2974884" y="2068371"/>
                </a:lnTo>
                <a:lnTo>
                  <a:pt x="2995198" y="2071549"/>
                </a:lnTo>
                <a:lnTo>
                  <a:pt x="3016148" y="2075362"/>
                </a:lnTo>
                <a:lnTo>
                  <a:pt x="3016148" y="2186900"/>
                </a:lnTo>
                <a:lnTo>
                  <a:pt x="3035827" y="2189442"/>
                </a:lnTo>
                <a:lnTo>
                  <a:pt x="3056142" y="2191666"/>
                </a:lnTo>
                <a:lnTo>
                  <a:pt x="3076456" y="2194208"/>
                </a:lnTo>
                <a:lnTo>
                  <a:pt x="3097406" y="2196115"/>
                </a:lnTo>
                <a:lnTo>
                  <a:pt x="3097406" y="2084577"/>
                </a:lnTo>
                <a:lnTo>
                  <a:pt x="3117085" y="2086166"/>
                </a:lnTo>
                <a:lnTo>
                  <a:pt x="3137400" y="2087437"/>
                </a:lnTo>
                <a:lnTo>
                  <a:pt x="3157715" y="2088708"/>
                </a:lnTo>
                <a:lnTo>
                  <a:pt x="3178346" y="2089344"/>
                </a:lnTo>
                <a:lnTo>
                  <a:pt x="3178346" y="2200246"/>
                </a:lnTo>
                <a:lnTo>
                  <a:pt x="3201835" y="2201199"/>
                </a:lnTo>
                <a:lnTo>
                  <a:pt x="3225959" y="2201199"/>
                </a:lnTo>
                <a:lnTo>
                  <a:pt x="3258970" y="2200882"/>
                </a:lnTo>
                <a:lnTo>
                  <a:pt x="3258970" y="2089344"/>
                </a:lnTo>
                <a:lnTo>
                  <a:pt x="3291029" y="2088708"/>
                </a:lnTo>
                <a:lnTo>
                  <a:pt x="3322135" y="2087119"/>
                </a:lnTo>
                <a:lnTo>
                  <a:pt x="3352925" y="2084577"/>
                </a:lnTo>
                <a:lnTo>
                  <a:pt x="3383396" y="2082035"/>
                </a:lnTo>
                <a:lnTo>
                  <a:pt x="3412916" y="2078540"/>
                </a:lnTo>
                <a:lnTo>
                  <a:pt x="3441801" y="2074091"/>
                </a:lnTo>
                <a:lnTo>
                  <a:pt x="3470051" y="2069642"/>
                </a:lnTo>
                <a:lnTo>
                  <a:pt x="3497348" y="2064558"/>
                </a:lnTo>
                <a:lnTo>
                  <a:pt x="3524011" y="2058520"/>
                </a:lnTo>
                <a:lnTo>
                  <a:pt x="3549722" y="2052482"/>
                </a:lnTo>
                <a:lnTo>
                  <a:pt x="3574480" y="2046127"/>
                </a:lnTo>
                <a:lnTo>
                  <a:pt x="3598604" y="2038500"/>
                </a:lnTo>
                <a:lnTo>
                  <a:pt x="3621457" y="2030874"/>
                </a:lnTo>
                <a:lnTo>
                  <a:pt x="3643042" y="2023247"/>
                </a:lnTo>
                <a:lnTo>
                  <a:pt x="3663991" y="2014350"/>
                </a:lnTo>
                <a:lnTo>
                  <a:pt x="3683671" y="2005770"/>
                </a:lnTo>
                <a:lnTo>
                  <a:pt x="3683671" y="2119532"/>
                </a:lnTo>
                <a:lnTo>
                  <a:pt x="3692558" y="2115083"/>
                </a:lnTo>
                <a:lnTo>
                  <a:pt x="3701128" y="2110635"/>
                </a:lnTo>
                <a:lnTo>
                  <a:pt x="3709381" y="2105550"/>
                </a:lnTo>
                <a:lnTo>
                  <a:pt x="3717634" y="2100466"/>
                </a:lnTo>
                <a:lnTo>
                  <a:pt x="3725252" y="2095064"/>
                </a:lnTo>
                <a:lnTo>
                  <a:pt x="3732235" y="2089979"/>
                </a:lnTo>
                <a:lnTo>
                  <a:pt x="3738901" y="2084577"/>
                </a:lnTo>
                <a:lnTo>
                  <a:pt x="3744614" y="2079493"/>
                </a:lnTo>
                <a:lnTo>
                  <a:pt x="3744614" y="1970179"/>
                </a:lnTo>
                <a:lnTo>
                  <a:pt x="3752867" y="1964142"/>
                </a:lnTo>
                <a:lnTo>
                  <a:pt x="3760802" y="1958104"/>
                </a:lnTo>
                <a:lnTo>
                  <a:pt x="3767786" y="1951749"/>
                </a:lnTo>
                <a:lnTo>
                  <a:pt x="3774769" y="1945393"/>
                </a:lnTo>
                <a:lnTo>
                  <a:pt x="3781117" y="1939038"/>
                </a:lnTo>
                <a:lnTo>
                  <a:pt x="3786830" y="1932365"/>
                </a:lnTo>
                <a:lnTo>
                  <a:pt x="3792226" y="1925691"/>
                </a:lnTo>
                <a:lnTo>
                  <a:pt x="3796988" y="1919018"/>
                </a:lnTo>
                <a:lnTo>
                  <a:pt x="3801432" y="1912027"/>
                </a:lnTo>
                <a:lnTo>
                  <a:pt x="3805240" y="1905354"/>
                </a:lnTo>
                <a:lnTo>
                  <a:pt x="3808415" y="1898363"/>
                </a:lnTo>
                <a:lnTo>
                  <a:pt x="3811271" y="1891372"/>
                </a:lnTo>
                <a:lnTo>
                  <a:pt x="3813176" y="1884063"/>
                </a:lnTo>
                <a:lnTo>
                  <a:pt x="3814763" y="1877072"/>
                </a:lnTo>
                <a:lnTo>
                  <a:pt x="3816033" y="1869446"/>
                </a:lnTo>
                <a:lnTo>
                  <a:pt x="3816350" y="1862455"/>
                </a:lnTo>
                <a:lnTo>
                  <a:pt x="3816350" y="2010536"/>
                </a:lnTo>
                <a:lnTo>
                  <a:pt x="3816033" y="2010854"/>
                </a:lnTo>
                <a:lnTo>
                  <a:pt x="3815398" y="2019434"/>
                </a:lnTo>
                <a:lnTo>
                  <a:pt x="3814763" y="2025154"/>
                </a:lnTo>
                <a:lnTo>
                  <a:pt x="3813493" y="2030556"/>
                </a:lnTo>
                <a:lnTo>
                  <a:pt x="3811906" y="2036276"/>
                </a:lnTo>
                <a:lnTo>
                  <a:pt x="3810319" y="2041678"/>
                </a:lnTo>
                <a:lnTo>
                  <a:pt x="3808097" y="2046762"/>
                </a:lnTo>
                <a:lnTo>
                  <a:pt x="3805558" y="2052482"/>
                </a:lnTo>
                <a:lnTo>
                  <a:pt x="3803019" y="2057567"/>
                </a:lnTo>
                <a:lnTo>
                  <a:pt x="3799844" y="2062969"/>
                </a:lnTo>
                <a:lnTo>
                  <a:pt x="3796036" y="2068053"/>
                </a:lnTo>
                <a:lnTo>
                  <a:pt x="3792226" y="2073137"/>
                </a:lnTo>
                <a:lnTo>
                  <a:pt x="3788418" y="2078540"/>
                </a:lnTo>
                <a:lnTo>
                  <a:pt x="3783974" y="2083624"/>
                </a:lnTo>
                <a:lnTo>
                  <a:pt x="3779212" y="2088391"/>
                </a:lnTo>
                <a:lnTo>
                  <a:pt x="3774134" y="2093475"/>
                </a:lnTo>
                <a:lnTo>
                  <a:pt x="3768420" y="2098241"/>
                </a:lnTo>
                <a:lnTo>
                  <a:pt x="3763024" y="2103326"/>
                </a:lnTo>
                <a:lnTo>
                  <a:pt x="3750963" y="2112859"/>
                </a:lnTo>
                <a:lnTo>
                  <a:pt x="3737314" y="2121757"/>
                </a:lnTo>
                <a:lnTo>
                  <a:pt x="3722713" y="2130972"/>
                </a:lnTo>
                <a:lnTo>
                  <a:pt x="3707477" y="2139552"/>
                </a:lnTo>
                <a:lnTo>
                  <a:pt x="3690971" y="2147814"/>
                </a:lnTo>
                <a:lnTo>
                  <a:pt x="3673513" y="2156076"/>
                </a:lnTo>
                <a:lnTo>
                  <a:pt x="3655103" y="2163702"/>
                </a:lnTo>
                <a:lnTo>
                  <a:pt x="3635424" y="2171011"/>
                </a:lnTo>
                <a:lnTo>
                  <a:pt x="3615109" y="2178320"/>
                </a:lnTo>
                <a:lnTo>
                  <a:pt x="3593842" y="2184993"/>
                </a:lnTo>
                <a:lnTo>
                  <a:pt x="3571941" y="2191349"/>
                </a:lnTo>
                <a:lnTo>
                  <a:pt x="3549087" y="2197068"/>
                </a:lnTo>
                <a:lnTo>
                  <a:pt x="3525281" y="2202788"/>
                </a:lnTo>
                <a:lnTo>
                  <a:pt x="3501157" y="2207873"/>
                </a:lnTo>
                <a:lnTo>
                  <a:pt x="3476082" y="2212639"/>
                </a:lnTo>
                <a:lnTo>
                  <a:pt x="3450371" y="2217088"/>
                </a:lnTo>
                <a:lnTo>
                  <a:pt x="3424343" y="2220584"/>
                </a:lnTo>
                <a:lnTo>
                  <a:pt x="3397680" y="2224079"/>
                </a:lnTo>
                <a:lnTo>
                  <a:pt x="3370065" y="2226939"/>
                </a:lnTo>
                <a:lnTo>
                  <a:pt x="3341815" y="2229163"/>
                </a:lnTo>
                <a:lnTo>
                  <a:pt x="3313565" y="2231070"/>
                </a:lnTo>
                <a:lnTo>
                  <a:pt x="3284680" y="2232341"/>
                </a:lnTo>
                <a:lnTo>
                  <a:pt x="3255478" y="2233294"/>
                </a:lnTo>
                <a:lnTo>
                  <a:pt x="3225959" y="2233612"/>
                </a:lnTo>
                <a:lnTo>
                  <a:pt x="3195487" y="2233294"/>
                </a:lnTo>
                <a:lnTo>
                  <a:pt x="3165650" y="2232341"/>
                </a:lnTo>
                <a:lnTo>
                  <a:pt x="3136130" y="2231070"/>
                </a:lnTo>
                <a:lnTo>
                  <a:pt x="3106928" y="2229163"/>
                </a:lnTo>
                <a:lnTo>
                  <a:pt x="3078678" y="2226303"/>
                </a:lnTo>
                <a:lnTo>
                  <a:pt x="3050428" y="2223761"/>
                </a:lnTo>
                <a:lnTo>
                  <a:pt x="3022813" y="2220266"/>
                </a:lnTo>
                <a:lnTo>
                  <a:pt x="2996150" y="2216135"/>
                </a:lnTo>
                <a:lnTo>
                  <a:pt x="2970122" y="2211368"/>
                </a:lnTo>
                <a:lnTo>
                  <a:pt x="2944729" y="2206602"/>
                </a:lnTo>
                <a:lnTo>
                  <a:pt x="2919971" y="2201199"/>
                </a:lnTo>
                <a:lnTo>
                  <a:pt x="2895847" y="2195797"/>
                </a:lnTo>
                <a:lnTo>
                  <a:pt x="2872994" y="2189442"/>
                </a:lnTo>
                <a:lnTo>
                  <a:pt x="2850775" y="2182769"/>
                </a:lnTo>
                <a:lnTo>
                  <a:pt x="2829190" y="2175460"/>
                </a:lnTo>
                <a:lnTo>
                  <a:pt x="2808876" y="2168469"/>
                </a:lnTo>
                <a:lnTo>
                  <a:pt x="2789196" y="2160525"/>
                </a:lnTo>
                <a:lnTo>
                  <a:pt x="2770469" y="2152580"/>
                </a:lnTo>
                <a:lnTo>
                  <a:pt x="2753328" y="2144001"/>
                </a:lnTo>
                <a:lnTo>
                  <a:pt x="2736823" y="2135103"/>
                </a:lnTo>
                <a:lnTo>
                  <a:pt x="2721269" y="2126205"/>
                </a:lnTo>
                <a:lnTo>
                  <a:pt x="2706986" y="2116990"/>
                </a:lnTo>
                <a:lnTo>
                  <a:pt x="2693972" y="2107139"/>
                </a:lnTo>
                <a:lnTo>
                  <a:pt x="2688258" y="2102372"/>
                </a:lnTo>
                <a:lnTo>
                  <a:pt x="2682227" y="2097288"/>
                </a:lnTo>
                <a:lnTo>
                  <a:pt x="2676831" y="2092522"/>
                </a:lnTo>
                <a:lnTo>
                  <a:pt x="2671753" y="2087437"/>
                </a:lnTo>
                <a:lnTo>
                  <a:pt x="2666991" y="2082353"/>
                </a:lnTo>
                <a:lnTo>
                  <a:pt x="2662548" y="2076951"/>
                </a:lnTo>
                <a:lnTo>
                  <a:pt x="2658104" y="2071549"/>
                </a:lnTo>
                <a:lnTo>
                  <a:pt x="2654612" y="2066464"/>
                </a:lnTo>
                <a:lnTo>
                  <a:pt x="2651121" y="2061062"/>
                </a:lnTo>
                <a:lnTo>
                  <a:pt x="2647947" y="2055342"/>
                </a:lnTo>
                <a:lnTo>
                  <a:pt x="2645090" y="2050258"/>
                </a:lnTo>
                <a:lnTo>
                  <a:pt x="2642868" y="2044856"/>
                </a:lnTo>
                <a:lnTo>
                  <a:pt x="2640329" y="2039454"/>
                </a:lnTo>
                <a:lnTo>
                  <a:pt x="2638742" y="2033416"/>
                </a:lnTo>
                <a:lnTo>
                  <a:pt x="2637789" y="2027696"/>
                </a:lnTo>
                <a:lnTo>
                  <a:pt x="2636520" y="2022294"/>
                </a:lnTo>
                <a:lnTo>
                  <a:pt x="2636202" y="2016256"/>
                </a:lnTo>
                <a:lnTo>
                  <a:pt x="2635885" y="2010854"/>
                </a:lnTo>
                <a:lnTo>
                  <a:pt x="2635250" y="2010854"/>
                </a:lnTo>
                <a:lnTo>
                  <a:pt x="2635250" y="1862137"/>
                </a:lnTo>
                <a:close/>
                <a:moveTo>
                  <a:pt x="3815353" y="1849331"/>
                </a:moveTo>
                <a:lnTo>
                  <a:pt x="3816061" y="1854393"/>
                </a:lnTo>
                <a:lnTo>
                  <a:pt x="3816350" y="1860279"/>
                </a:lnTo>
                <a:lnTo>
                  <a:pt x="3816061" y="1862137"/>
                </a:lnTo>
                <a:lnTo>
                  <a:pt x="3816061" y="1859040"/>
                </a:lnTo>
                <a:lnTo>
                  <a:pt x="3815773" y="1853154"/>
                </a:lnTo>
                <a:lnTo>
                  <a:pt x="3815353" y="1849331"/>
                </a:lnTo>
                <a:close/>
                <a:moveTo>
                  <a:pt x="2636143" y="1848861"/>
                </a:moveTo>
                <a:lnTo>
                  <a:pt x="2635885" y="1853247"/>
                </a:lnTo>
                <a:lnTo>
                  <a:pt x="2635250" y="1859280"/>
                </a:lnTo>
                <a:lnTo>
                  <a:pt x="2635250" y="1854517"/>
                </a:lnTo>
                <a:lnTo>
                  <a:pt x="2636143" y="1848861"/>
                </a:lnTo>
                <a:close/>
                <a:moveTo>
                  <a:pt x="3814618" y="1842622"/>
                </a:moveTo>
                <a:lnTo>
                  <a:pt x="3815195" y="1847888"/>
                </a:lnTo>
                <a:lnTo>
                  <a:pt x="3815353" y="1849331"/>
                </a:lnTo>
                <a:lnTo>
                  <a:pt x="3815195" y="1848198"/>
                </a:lnTo>
                <a:lnTo>
                  <a:pt x="3814618" y="1842622"/>
                </a:lnTo>
                <a:close/>
                <a:moveTo>
                  <a:pt x="2638425" y="1836737"/>
                </a:moveTo>
                <a:lnTo>
                  <a:pt x="2636838" y="1842770"/>
                </a:lnTo>
                <a:lnTo>
                  <a:pt x="2636202" y="1848485"/>
                </a:lnTo>
                <a:lnTo>
                  <a:pt x="2636143" y="1848861"/>
                </a:lnTo>
                <a:lnTo>
                  <a:pt x="2636202" y="1847850"/>
                </a:lnTo>
                <a:lnTo>
                  <a:pt x="2636838" y="1842452"/>
                </a:lnTo>
                <a:lnTo>
                  <a:pt x="2638425" y="1836737"/>
                </a:lnTo>
                <a:close/>
                <a:moveTo>
                  <a:pt x="3187700" y="1751012"/>
                </a:moveTo>
                <a:lnTo>
                  <a:pt x="3187700" y="1827212"/>
                </a:lnTo>
                <a:lnTo>
                  <a:pt x="3172031" y="1824063"/>
                </a:lnTo>
                <a:lnTo>
                  <a:pt x="3153163" y="1820285"/>
                </a:lnTo>
                <a:lnTo>
                  <a:pt x="3144209" y="1818396"/>
                </a:lnTo>
                <a:lnTo>
                  <a:pt x="3136535" y="1816191"/>
                </a:lnTo>
                <a:lnTo>
                  <a:pt x="3129179" y="1813987"/>
                </a:lnTo>
                <a:lnTo>
                  <a:pt x="3122144" y="1811153"/>
                </a:lnTo>
                <a:lnTo>
                  <a:pt x="3115749" y="1808005"/>
                </a:lnTo>
                <a:lnTo>
                  <a:pt x="3109673" y="1804541"/>
                </a:lnTo>
                <a:lnTo>
                  <a:pt x="3106475" y="1801707"/>
                </a:lnTo>
                <a:lnTo>
                  <a:pt x="3103917" y="1799503"/>
                </a:lnTo>
                <a:lnTo>
                  <a:pt x="3101998" y="1796669"/>
                </a:lnTo>
                <a:lnTo>
                  <a:pt x="3100399" y="1793835"/>
                </a:lnTo>
                <a:lnTo>
                  <a:pt x="3099120" y="1791001"/>
                </a:lnTo>
                <a:lnTo>
                  <a:pt x="3098800" y="1788167"/>
                </a:lnTo>
                <a:lnTo>
                  <a:pt x="3098800" y="1785334"/>
                </a:lnTo>
                <a:lnTo>
                  <a:pt x="3099120" y="1782500"/>
                </a:lnTo>
                <a:lnTo>
                  <a:pt x="3099759" y="1779351"/>
                </a:lnTo>
                <a:lnTo>
                  <a:pt x="3101358" y="1777147"/>
                </a:lnTo>
                <a:lnTo>
                  <a:pt x="3103597" y="1774313"/>
                </a:lnTo>
                <a:lnTo>
                  <a:pt x="3105835" y="1771794"/>
                </a:lnTo>
                <a:lnTo>
                  <a:pt x="3108713" y="1769275"/>
                </a:lnTo>
                <a:lnTo>
                  <a:pt x="3112231" y="1767386"/>
                </a:lnTo>
                <a:lnTo>
                  <a:pt x="3116068" y="1765182"/>
                </a:lnTo>
                <a:lnTo>
                  <a:pt x="3120545" y="1763607"/>
                </a:lnTo>
                <a:lnTo>
                  <a:pt x="3127581" y="1760773"/>
                </a:lnTo>
                <a:lnTo>
                  <a:pt x="3135255" y="1758884"/>
                </a:lnTo>
                <a:lnTo>
                  <a:pt x="3143250" y="1756680"/>
                </a:lnTo>
                <a:lnTo>
                  <a:pt x="3151564" y="1755106"/>
                </a:lnTo>
                <a:lnTo>
                  <a:pt x="3160199" y="1753531"/>
                </a:lnTo>
                <a:lnTo>
                  <a:pt x="3169472" y="1752587"/>
                </a:lnTo>
                <a:lnTo>
                  <a:pt x="3178426" y="1751642"/>
                </a:lnTo>
                <a:lnTo>
                  <a:pt x="3187700" y="1751012"/>
                </a:lnTo>
                <a:close/>
                <a:moveTo>
                  <a:pt x="3203106" y="1692876"/>
                </a:moveTo>
                <a:lnTo>
                  <a:pt x="3200250" y="1693193"/>
                </a:lnTo>
                <a:lnTo>
                  <a:pt x="3197710" y="1693827"/>
                </a:lnTo>
                <a:lnTo>
                  <a:pt x="3194854" y="1694144"/>
                </a:lnTo>
                <a:lnTo>
                  <a:pt x="3192949" y="1694778"/>
                </a:lnTo>
                <a:lnTo>
                  <a:pt x="3191045" y="1696045"/>
                </a:lnTo>
                <a:lnTo>
                  <a:pt x="3189458" y="1697313"/>
                </a:lnTo>
                <a:lnTo>
                  <a:pt x="3188506" y="1698581"/>
                </a:lnTo>
                <a:lnTo>
                  <a:pt x="3188188" y="1699532"/>
                </a:lnTo>
                <a:lnTo>
                  <a:pt x="3188188" y="1720450"/>
                </a:lnTo>
                <a:lnTo>
                  <a:pt x="3171684" y="1721718"/>
                </a:lnTo>
                <a:lnTo>
                  <a:pt x="3155179" y="1723620"/>
                </a:lnTo>
                <a:lnTo>
                  <a:pt x="3139309" y="1726155"/>
                </a:lnTo>
                <a:lnTo>
                  <a:pt x="3123756" y="1728691"/>
                </a:lnTo>
                <a:lnTo>
                  <a:pt x="3108838" y="1731860"/>
                </a:lnTo>
                <a:lnTo>
                  <a:pt x="3095190" y="1735347"/>
                </a:lnTo>
                <a:lnTo>
                  <a:pt x="3081542" y="1739784"/>
                </a:lnTo>
                <a:lnTo>
                  <a:pt x="3069480" y="1744538"/>
                </a:lnTo>
                <a:lnTo>
                  <a:pt x="3061228" y="1748342"/>
                </a:lnTo>
                <a:lnTo>
                  <a:pt x="3053293" y="1752462"/>
                </a:lnTo>
                <a:lnTo>
                  <a:pt x="3046310" y="1756582"/>
                </a:lnTo>
                <a:lnTo>
                  <a:pt x="3040280" y="1761019"/>
                </a:lnTo>
                <a:lnTo>
                  <a:pt x="3034884" y="1765774"/>
                </a:lnTo>
                <a:lnTo>
                  <a:pt x="3030440" y="1770528"/>
                </a:lnTo>
                <a:lnTo>
                  <a:pt x="3026949" y="1775282"/>
                </a:lnTo>
                <a:lnTo>
                  <a:pt x="3024092" y="1780353"/>
                </a:lnTo>
                <a:lnTo>
                  <a:pt x="3022505" y="1785107"/>
                </a:lnTo>
                <a:lnTo>
                  <a:pt x="3021235" y="1790179"/>
                </a:lnTo>
                <a:lnTo>
                  <a:pt x="3021235" y="1794933"/>
                </a:lnTo>
                <a:lnTo>
                  <a:pt x="3022505" y="1800004"/>
                </a:lnTo>
                <a:lnTo>
                  <a:pt x="3024092" y="1805075"/>
                </a:lnTo>
                <a:lnTo>
                  <a:pt x="3026949" y="1809829"/>
                </a:lnTo>
                <a:lnTo>
                  <a:pt x="3030758" y="1814583"/>
                </a:lnTo>
                <a:lnTo>
                  <a:pt x="3035519" y="1819338"/>
                </a:lnTo>
                <a:lnTo>
                  <a:pt x="3040597" y="1823775"/>
                </a:lnTo>
                <a:lnTo>
                  <a:pt x="3046310" y="1827578"/>
                </a:lnTo>
                <a:lnTo>
                  <a:pt x="3052976" y="1831065"/>
                </a:lnTo>
                <a:lnTo>
                  <a:pt x="3059958" y="1835185"/>
                </a:lnTo>
                <a:lnTo>
                  <a:pt x="3067893" y="1838354"/>
                </a:lnTo>
                <a:lnTo>
                  <a:pt x="3076146" y="1841524"/>
                </a:lnTo>
                <a:lnTo>
                  <a:pt x="3084716" y="1844059"/>
                </a:lnTo>
                <a:lnTo>
                  <a:pt x="3094555" y="1846595"/>
                </a:lnTo>
                <a:lnTo>
                  <a:pt x="3130104" y="1853885"/>
                </a:lnTo>
                <a:lnTo>
                  <a:pt x="3188188" y="1865929"/>
                </a:lnTo>
                <a:lnTo>
                  <a:pt x="3188188" y="1956259"/>
                </a:lnTo>
                <a:lnTo>
                  <a:pt x="3173588" y="1954357"/>
                </a:lnTo>
                <a:lnTo>
                  <a:pt x="3159305" y="1952455"/>
                </a:lnTo>
                <a:lnTo>
                  <a:pt x="3152005" y="1951187"/>
                </a:lnTo>
                <a:lnTo>
                  <a:pt x="3144070" y="1949603"/>
                </a:lnTo>
                <a:lnTo>
                  <a:pt x="3127565" y="1945799"/>
                </a:lnTo>
                <a:lnTo>
                  <a:pt x="3111695" y="1941362"/>
                </a:lnTo>
                <a:lnTo>
                  <a:pt x="3098681" y="1936608"/>
                </a:lnTo>
                <a:lnTo>
                  <a:pt x="3095190" y="1935657"/>
                </a:lnTo>
                <a:lnTo>
                  <a:pt x="3091699" y="1934072"/>
                </a:lnTo>
                <a:lnTo>
                  <a:pt x="3088842" y="1932805"/>
                </a:lnTo>
                <a:lnTo>
                  <a:pt x="3088524" y="1932488"/>
                </a:lnTo>
                <a:lnTo>
                  <a:pt x="3084398" y="1929952"/>
                </a:lnTo>
                <a:lnTo>
                  <a:pt x="3082176" y="1928684"/>
                </a:lnTo>
                <a:lnTo>
                  <a:pt x="3079637" y="1927733"/>
                </a:lnTo>
                <a:lnTo>
                  <a:pt x="3077415" y="1926783"/>
                </a:lnTo>
                <a:lnTo>
                  <a:pt x="3074559" y="1926149"/>
                </a:lnTo>
                <a:lnTo>
                  <a:pt x="3068211" y="1925198"/>
                </a:lnTo>
                <a:lnTo>
                  <a:pt x="3061863" y="1924881"/>
                </a:lnTo>
                <a:lnTo>
                  <a:pt x="3055197" y="1925515"/>
                </a:lnTo>
                <a:lnTo>
                  <a:pt x="3048532" y="1926466"/>
                </a:lnTo>
                <a:lnTo>
                  <a:pt x="3042184" y="1928050"/>
                </a:lnTo>
                <a:lnTo>
                  <a:pt x="3035836" y="1929952"/>
                </a:lnTo>
                <a:lnTo>
                  <a:pt x="3030123" y="1932488"/>
                </a:lnTo>
                <a:lnTo>
                  <a:pt x="3025044" y="1934706"/>
                </a:lnTo>
                <a:lnTo>
                  <a:pt x="3020918" y="1937559"/>
                </a:lnTo>
                <a:lnTo>
                  <a:pt x="3017427" y="1940728"/>
                </a:lnTo>
                <a:lnTo>
                  <a:pt x="3016157" y="1941679"/>
                </a:lnTo>
                <a:lnTo>
                  <a:pt x="3015522" y="1943264"/>
                </a:lnTo>
                <a:lnTo>
                  <a:pt x="3015205" y="1944849"/>
                </a:lnTo>
                <a:lnTo>
                  <a:pt x="3015205" y="1946116"/>
                </a:lnTo>
                <a:lnTo>
                  <a:pt x="3015205" y="1947701"/>
                </a:lnTo>
                <a:lnTo>
                  <a:pt x="3015840" y="1948969"/>
                </a:lnTo>
                <a:lnTo>
                  <a:pt x="3017109" y="1950554"/>
                </a:lnTo>
                <a:lnTo>
                  <a:pt x="3018696" y="1951504"/>
                </a:lnTo>
                <a:lnTo>
                  <a:pt x="3025044" y="1955625"/>
                </a:lnTo>
                <a:lnTo>
                  <a:pt x="3032027" y="1959428"/>
                </a:lnTo>
                <a:lnTo>
                  <a:pt x="3039962" y="1962915"/>
                </a:lnTo>
                <a:lnTo>
                  <a:pt x="3048532" y="1966084"/>
                </a:lnTo>
                <a:lnTo>
                  <a:pt x="3057737" y="1969253"/>
                </a:lnTo>
                <a:lnTo>
                  <a:pt x="3067576" y="1972106"/>
                </a:lnTo>
                <a:lnTo>
                  <a:pt x="3077733" y="1974959"/>
                </a:lnTo>
                <a:lnTo>
                  <a:pt x="3088842" y="1977177"/>
                </a:lnTo>
                <a:lnTo>
                  <a:pt x="3100268" y="1979713"/>
                </a:lnTo>
                <a:lnTo>
                  <a:pt x="3111695" y="1981614"/>
                </a:lnTo>
                <a:lnTo>
                  <a:pt x="3123756" y="1983516"/>
                </a:lnTo>
                <a:lnTo>
                  <a:pt x="3136452" y="1985101"/>
                </a:lnTo>
                <a:lnTo>
                  <a:pt x="3149148" y="1986369"/>
                </a:lnTo>
                <a:lnTo>
                  <a:pt x="3162162" y="1987636"/>
                </a:lnTo>
                <a:lnTo>
                  <a:pt x="3188188" y="1989538"/>
                </a:lnTo>
                <a:lnTo>
                  <a:pt x="3188188" y="2009823"/>
                </a:lnTo>
                <a:lnTo>
                  <a:pt x="3188506" y="2011407"/>
                </a:lnTo>
                <a:lnTo>
                  <a:pt x="3189458" y="2012675"/>
                </a:lnTo>
                <a:lnTo>
                  <a:pt x="3191045" y="2013626"/>
                </a:lnTo>
                <a:lnTo>
                  <a:pt x="3192949" y="2014577"/>
                </a:lnTo>
                <a:lnTo>
                  <a:pt x="3194854" y="2015528"/>
                </a:lnTo>
                <a:lnTo>
                  <a:pt x="3197710" y="2015845"/>
                </a:lnTo>
                <a:lnTo>
                  <a:pt x="3200250" y="2016162"/>
                </a:lnTo>
                <a:lnTo>
                  <a:pt x="3203106" y="2016479"/>
                </a:lnTo>
                <a:lnTo>
                  <a:pt x="3254843" y="2016479"/>
                </a:lnTo>
                <a:lnTo>
                  <a:pt x="3258017" y="2016162"/>
                </a:lnTo>
                <a:lnTo>
                  <a:pt x="3260556" y="2015845"/>
                </a:lnTo>
                <a:lnTo>
                  <a:pt x="3263413" y="2015528"/>
                </a:lnTo>
                <a:lnTo>
                  <a:pt x="3265317" y="2014577"/>
                </a:lnTo>
                <a:lnTo>
                  <a:pt x="3267539" y="2013626"/>
                </a:lnTo>
                <a:lnTo>
                  <a:pt x="3269126" y="2012675"/>
                </a:lnTo>
                <a:lnTo>
                  <a:pt x="3269761" y="2011407"/>
                </a:lnTo>
                <a:lnTo>
                  <a:pt x="3270078" y="2009823"/>
                </a:lnTo>
                <a:lnTo>
                  <a:pt x="3270078" y="1988587"/>
                </a:lnTo>
                <a:lnTo>
                  <a:pt x="3286265" y="1987636"/>
                </a:lnTo>
                <a:lnTo>
                  <a:pt x="3302136" y="1986369"/>
                </a:lnTo>
                <a:lnTo>
                  <a:pt x="3317371" y="1984467"/>
                </a:lnTo>
                <a:lnTo>
                  <a:pt x="3331971" y="1981931"/>
                </a:lnTo>
                <a:lnTo>
                  <a:pt x="3345937" y="1979079"/>
                </a:lnTo>
                <a:lnTo>
                  <a:pt x="3358950" y="1976543"/>
                </a:lnTo>
                <a:lnTo>
                  <a:pt x="3370694" y="1973057"/>
                </a:lnTo>
                <a:lnTo>
                  <a:pt x="3381486" y="1968937"/>
                </a:lnTo>
                <a:lnTo>
                  <a:pt x="3390056" y="1965450"/>
                </a:lnTo>
                <a:lnTo>
                  <a:pt x="3398308" y="1961964"/>
                </a:lnTo>
                <a:lnTo>
                  <a:pt x="3405291" y="1957843"/>
                </a:lnTo>
                <a:lnTo>
                  <a:pt x="3411956" y="1953723"/>
                </a:lnTo>
                <a:lnTo>
                  <a:pt x="3417670" y="1949286"/>
                </a:lnTo>
                <a:lnTo>
                  <a:pt x="3422748" y="1944849"/>
                </a:lnTo>
                <a:lnTo>
                  <a:pt x="3427192" y="1940094"/>
                </a:lnTo>
                <a:lnTo>
                  <a:pt x="3430683" y="1935657"/>
                </a:lnTo>
                <a:lnTo>
                  <a:pt x="3433540" y="1930903"/>
                </a:lnTo>
                <a:lnTo>
                  <a:pt x="3435444" y="1926149"/>
                </a:lnTo>
                <a:lnTo>
                  <a:pt x="3436396" y="1921078"/>
                </a:lnTo>
                <a:lnTo>
                  <a:pt x="3437031" y="1916323"/>
                </a:lnTo>
                <a:lnTo>
                  <a:pt x="3436079" y="1910935"/>
                </a:lnTo>
                <a:lnTo>
                  <a:pt x="3434492" y="1905864"/>
                </a:lnTo>
                <a:lnTo>
                  <a:pt x="3432270" y="1901110"/>
                </a:lnTo>
                <a:lnTo>
                  <a:pt x="3429096" y="1896039"/>
                </a:lnTo>
                <a:lnTo>
                  <a:pt x="3426557" y="1893820"/>
                </a:lnTo>
                <a:lnTo>
                  <a:pt x="3424335" y="1890968"/>
                </a:lnTo>
                <a:lnTo>
                  <a:pt x="3418304" y="1886530"/>
                </a:lnTo>
                <a:lnTo>
                  <a:pt x="3411639" y="1882093"/>
                </a:lnTo>
                <a:lnTo>
                  <a:pt x="3404339" y="1877973"/>
                </a:lnTo>
                <a:lnTo>
                  <a:pt x="3395451" y="1874169"/>
                </a:lnTo>
                <a:lnTo>
                  <a:pt x="3385929" y="1870683"/>
                </a:lnTo>
                <a:lnTo>
                  <a:pt x="3375772" y="1866880"/>
                </a:lnTo>
                <a:lnTo>
                  <a:pt x="3365298" y="1863710"/>
                </a:lnTo>
                <a:lnTo>
                  <a:pt x="3354189" y="1860541"/>
                </a:lnTo>
                <a:lnTo>
                  <a:pt x="3342763" y="1858005"/>
                </a:lnTo>
                <a:lnTo>
                  <a:pt x="3318640" y="1852300"/>
                </a:lnTo>
                <a:lnTo>
                  <a:pt x="3294200" y="1847546"/>
                </a:lnTo>
                <a:lnTo>
                  <a:pt x="3270078" y="1843426"/>
                </a:lnTo>
                <a:lnTo>
                  <a:pt x="3270078" y="1752779"/>
                </a:lnTo>
                <a:lnTo>
                  <a:pt x="3291026" y="1755631"/>
                </a:lnTo>
                <a:lnTo>
                  <a:pt x="3298961" y="1756582"/>
                </a:lnTo>
                <a:lnTo>
                  <a:pt x="3306896" y="1758801"/>
                </a:lnTo>
                <a:lnTo>
                  <a:pt x="3323719" y="1762921"/>
                </a:lnTo>
                <a:lnTo>
                  <a:pt x="3339589" y="1767992"/>
                </a:lnTo>
                <a:lnTo>
                  <a:pt x="3352920" y="1772746"/>
                </a:lnTo>
                <a:lnTo>
                  <a:pt x="3360537" y="1775599"/>
                </a:lnTo>
                <a:lnTo>
                  <a:pt x="3363076" y="1777184"/>
                </a:lnTo>
                <a:lnTo>
                  <a:pt x="3367203" y="1779402"/>
                </a:lnTo>
                <a:lnTo>
                  <a:pt x="3369424" y="1780670"/>
                </a:lnTo>
                <a:lnTo>
                  <a:pt x="3371964" y="1781938"/>
                </a:lnTo>
                <a:lnTo>
                  <a:pt x="3374186" y="1783206"/>
                </a:lnTo>
                <a:lnTo>
                  <a:pt x="3377042" y="1783523"/>
                </a:lnTo>
                <a:lnTo>
                  <a:pt x="3383390" y="1784157"/>
                </a:lnTo>
                <a:lnTo>
                  <a:pt x="3389738" y="1784790"/>
                </a:lnTo>
                <a:lnTo>
                  <a:pt x="3396404" y="1784157"/>
                </a:lnTo>
                <a:lnTo>
                  <a:pt x="3403069" y="1783206"/>
                </a:lnTo>
                <a:lnTo>
                  <a:pt x="3409417" y="1781621"/>
                </a:lnTo>
                <a:lnTo>
                  <a:pt x="3415765" y="1779402"/>
                </a:lnTo>
                <a:lnTo>
                  <a:pt x="3421478" y="1777184"/>
                </a:lnTo>
                <a:lnTo>
                  <a:pt x="3426557" y="1774965"/>
                </a:lnTo>
                <a:lnTo>
                  <a:pt x="3430683" y="1772113"/>
                </a:lnTo>
                <a:lnTo>
                  <a:pt x="3434174" y="1769260"/>
                </a:lnTo>
                <a:lnTo>
                  <a:pt x="3435127" y="1767675"/>
                </a:lnTo>
                <a:lnTo>
                  <a:pt x="3436079" y="1766091"/>
                </a:lnTo>
                <a:lnTo>
                  <a:pt x="3436396" y="1765140"/>
                </a:lnTo>
                <a:lnTo>
                  <a:pt x="3436396" y="1763555"/>
                </a:lnTo>
                <a:lnTo>
                  <a:pt x="3436079" y="1761970"/>
                </a:lnTo>
                <a:lnTo>
                  <a:pt x="3435761" y="1760702"/>
                </a:lnTo>
                <a:lnTo>
                  <a:pt x="3434492" y="1759118"/>
                </a:lnTo>
                <a:lnTo>
                  <a:pt x="3432905" y="1757850"/>
                </a:lnTo>
                <a:lnTo>
                  <a:pt x="3428144" y="1754997"/>
                </a:lnTo>
                <a:lnTo>
                  <a:pt x="3423065" y="1752145"/>
                </a:lnTo>
                <a:lnTo>
                  <a:pt x="3417352" y="1749292"/>
                </a:lnTo>
                <a:lnTo>
                  <a:pt x="3410369" y="1746440"/>
                </a:lnTo>
                <a:lnTo>
                  <a:pt x="3403386" y="1743587"/>
                </a:lnTo>
                <a:lnTo>
                  <a:pt x="3396404" y="1741369"/>
                </a:lnTo>
                <a:lnTo>
                  <a:pt x="3380534" y="1736614"/>
                </a:lnTo>
                <a:lnTo>
                  <a:pt x="3363711" y="1732177"/>
                </a:lnTo>
                <a:lnTo>
                  <a:pt x="3346572" y="1728374"/>
                </a:lnTo>
                <a:lnTo>
                  <a:pt x="3329749" y="1725204"/>
                </a:lnTo>
                <a:lnTo>
                  <a:pt x="3313562" y="1723303"/>
                </a:lnTo>
                <a:lnTo>
                  <a:pt x="3292296" y="1720767"/>
                </a:lnTo>
                <a:lnTo>
                  <a:pt x="3270078" y="1719182"/>
                </a:lnTo>
                <a:lnTo>
                  <a:pt x="3270078" y="1699532"/>
                </a:lnTo>
                <a:lnTo>
                  <a:pt x="3269761" y="1698581"/>
                </a:lnTo>
                <a:lnTo>
                  <a:pt x="3269126" y="1697313"/>
                </a:lnTo>
                <a:lnTo>
                  <a:pt x="3267539" y="1696045"/>
                </a:lnTo>
                <a:lnTo>
                  <a:pt x="3265317" y="1694778"/>
                </a:lnTo>
                <a:lnTo>
                  <a:pt x="3263413" y="1694144"/>
                </a:lnTo>
                <a:lnTo>
                  <a:pt x="3260556" y="1693827"/>
                </a:lnTo>
                <a:lnTo>
                  <a:pt x="3258017" y="1693193"/>
                </a:lnTo>
                <a:lnTo>
                  <a:pt x="3254843" y="1692876"/>
                </a:lnTo>
                <a:lnTo>
                  <a:pt x="3203106" y="1692876"/>
                </a:lnTo>
                <a:close/>
                <a:moveTo>
                  <a:pt x="3225959" y="1673225"/>
                </a:moveTo>
                <a:lnTo>
                  <a:pt x="3251986" y="1673542"/>
                </a:lnTo>
                <a:lnTo>
                  <a:pt x="3278013" y="1674493"/>
                </a:lnTo>
                <a:lnTo>
                  <a:pt x="3303722" y="1675444"/>
                </a:lnTo>
                <a:lnTo>
                  <a:pt x="3328480" y="1677028"/>
                </a:lnTo>
                <a:lnTo>
                  <a:pt x="3353237" y="1679247"/>
                </a:lnTo>
                <a:lnTo>
                  <a:pt x="3377360" y="1681466"/>
                </a:lnTo>
                <a:lnTo>
                  <a:pt x="3401165" y="1684318"/>
                </a:lnTo>
                <a:lnTo>
                  <a:pt x="3424335" y="1687805"/>
                </a:lnTo>
                <a:lnTo>
                  <a:pt x="3446870" y="1691291"/>
                </a:lnTo>
                <a:lnTo>
                  <a:pt x="3468771" y="1695411"/>
                </a:lnTo>
                <a:lnTo>
                  <a:pt x="3490037" y="1699532"/>
                </a:lnTo>
                <a:lnTo>
                  <a:pt x="3510668" y="1704286"/>
                </a:lnTo>
                <a:lnTo>
                  <a:pt x="3530664" y="1709357"/>
                </a:lnTo>
                <a:lnTo>
                  <a:pt x="3550026" y="1715062"/>
                </a:lnTo>
                <a:lnTo>
                  <a:pt x="3568752" y="1720450"/>
                </a:lnTo>
                <a:lnTo>
                  <a:pt x="3586527" y="1726789"/>
                </a:lnTo>
                <a:lnTo>
                  <a:pt x="3603349" y="1733128"/>
                </a:lnTo>
                <a:lnTo>
                  <a:pt x="3619219" y="1739467"/>
                </a:lnTo>
                <a:lnTo>
                  <a:pt x="3634454" y="1746440"/>
                </a:lnTo>
                <a:lnTo>
                  <a:pt x="3648738" y="1753413"/>
                </a:lnTo>
                <a:lnTo>
                  <a:pt x="3661751" y="1760702"/>
                </a:lnTo>
                <a:lnTo>
                  <a:pt x="3673812" y="1768626"/>
                </a:lnTo>
                <a:lnTo>
                  <a:pt x="3685239" y="1776550"/>
                </a:lnTo>
                <a:lnTo>
                  <a:pt x="3695713" y="1784157"/>
                </a:lnTo>
                <a:lnTo>
                  <a:pt x="3704600" y="1792397"/>
                </a:lnTo>
                <a:lnTo>
                  <a:pt x="3708726" y="1796834"/>
                </a:lnTo>
                <a:lnTo>
                  <a:pt x="3712535" y="1800955"/>
                </a:lnTo>
                <a:lnTo>
                  <a:pt x="3716027" y="1805075"/>
                </a:lnTo>
                <a:lnTo>
                  <a:pt x="3719518" y="1809512"/>
                </a:lnTo>
                <a:lnTo>
                  <a:pt x="3722375" y="1813950"/>
                </a:lnTo>
                <a:lnTo>
                  <a:pt x="3725231" y="1818704"/>
                </a:lnTo>
                <a:lnTo>
                  <a:pt x="3727453" y="1822824"/>
                </a:lnTo>
                <a:lnTo>
                  <a:pt x="3729357" y="1827261"/>
                </a:lnTo>
                <a:lnTo>
                  <a:pt x="3731579" y="1832015"/>
                </a:lnTo>
                <a:lnTo>
                  <a:pt x="3733166" y="1836136"/>
                </a:lnTo>
                <a:lnTo>
                  <a:pt x="3733801" y="1840890"/>
                </a:lnTo>
                <a:lnTo>
                  <a:pt x="3735071" y="1845644"/>
                </a:lnTo>
                <a:lnTo>
                  <a:pt x="3735388" y="1850081"/>
                </a:lnTo>
                <a:lnTo>
                  <a:pt x="3735388" y="1854836"/>
                </a:lnTo>
                <a:lnTo>
                  <a:pt x="3735388" y="1859590"/>
                </a:lnTo>
                <a:lnTo>
                  <a:pt x="3735071" y="1864344"/>
                </a:lnTo>
                <a:lnTo>
                  <a:pt x="3733801" y="1869098"/>
                </a:lnTo>
                <a:lnTo>
                  <a:pt x="3733166" y="1873219"/>
                </a:lnTo>
                <a:lnTo>
                  <a:pt x="3731579" y="1877973"/>
                </a:lnTo>
                <a:lnTo>
                  <a:pt x="3729357" y="1882727"/>
                </a:lnTo>
                <a:lnTo>
                  <a:pt x="3727453" y="1887164"/>
                </a:lnTo>
                <a:lnTo>
                  <a:pt x="3725231" y="1891285"/>
                </a:lnTo>
                <a:lnTo>
                  <a:pt x="3722375" y="1895722"/>
                </a:lnTo>
                <a:lnTo>
                  <a:pt x="3719518" y="1900476"/>
                </a:lnTo>
                <a:lnTo>
                  <a:pt x="3716027" y="1904913"/>
                </a:lnTo>
                <a:lnTo>
                  <a:pt x="3712535" y="1908717"/>
                </a:lnTo>
                <a:lnTo>
                  <a:pt x="3708726" y="1913154"/>
                </a:lnTo>
                <a:lnTo>
                  <a:pt x="3704600" y="1917274"/>
                </a:lnTo>
                <a:lnTo>
                  <a:pt x="3695713" y="1925515"/>
                </a:lnTo>
                <a:lnTo>
                  <a:pt x="3685239" y="1933438"/>
                </a:lnTo>
                <a:lnTo>
                  <a:pt x="3673812" y="1941362"/>
                </a:lnTo>
                <a:lnTo>
                  <a:pt x="3661751" y="1948969"/>
                </a:lnTo>
                <a:lnTo>
                  <a:pt x="3648738" y="1956259"/>
                </a:lnTo>
                <a:lnTo>
                  <a:pt x="3634454" y="1963548"/>
                </a:lnTo>
                <a:lnTo>
                  <a:pt x="3619219" y="1970521"/>
                </a:lnTo>
                <a:lnTo>
                  <a:pt x="3603349" y="1976860"/>
                </a:lnTo>
                <a:lnTo>
                  <a:pt x="3586527" y="1983199"/>
                </a:lnTo>
                <a:lnTo>
                  <a:pt x="3568752" y="1989538"/>
                </a:lnTo>
                <a:lnTo>
                  <a:pt x="3550026" y="1994926"/>
                </a:lnTo>
                <a:lnTo>
                  <a:pt x="3530664" y="2000631"/>
                </a:lnTo>
                <a:lnTo>
                  <a:pt x="3510668" y="2005702"/>
                </a:lnTo>
                <a:lnTo>
                  <a:pt x="3490037" y="2010457"/>
                </a:lnTo>
                <a:lnTo>
                  <a:pt x="3468771" y="2014577"/>
                </a:lnTo>
                <a:lnTo>
                  <a:pt x="3446870" y="2018697"/>
                </a:lnTo>
                <a:lnTo>
                  <a:pt x="3424335" y="2022184"/>
                </a:lnTo>
                <a:lnTo>
                  <a:pt x="3401165" y="2025670"/>
                </a:lnTo>
                <a:lnTo>
                  <a:pt x="3377360" y="2028523"/>
                </a:lnTo>
                <a:lnTo>
                  <a:pt x="3353237" y="2030741"/>
                </a:lnTo>
                <a:lnTo>
                  <a:pt x="3328480" y="2032643"/>
                </a:lnTo>
                <a:lnTo>
                  <a:pt x="3303722" y="2034228"/>
                </a:lnTo>
                <a:lnTo>
                  <a:pt x="3278013" y="2035495"/>
                </a:lnTo>
                <a:lnTo>
                  <a:pt x="3251986" y="2036446"/>
                </a:lnTo>
                <a:lnTo>
                  <a:pt x="3225959" y="2036763"/>
                </a:lnTo>
                <a:lnTo>
                  <a:pt x="3199615" y="2036446"/>
                </a:lnTo>
                <a:lnTo>
                  <a:pt x="3173905" y="2035495"/>
                </a:lnTo>
                <a:lnTo>
                  <a:pt x="3148196" y="2034228"/>
                </a:lnTo>
                <a:lnTo>
                  <a:pt x="3123121" y="2032643"/>
                </a:lnTo>
                <a:lnTo>
                  <a:pt x="3098681" y="2030741"/>
                </a:lnTo>
                <a:lnTo>
                  <a:pt x="3074241" y="2028523"/>
                </a:lnTo>
                <a:lnTo>
                  <a:pt x="3050436" y="2025670"/>
                </a:lnTo>
                <a:lnTo>
                  <a:pt x="3027584" y="2022184"/>
                </a:lnTo>
                <a:lnTo>
                  <a:pt x="3004731" y="2018697"/>
                </a:lnTo>
                <a:lnTo>
                  <a:pt x="2983147" y="2014577"/>
                </a:lnTo>
                <a:lnTo>
                  <a:pt x="2961564" y="2010457"/>
                </a:lnTo>
                <a:lnTo>
                  <a:pt x="2940933" y="2005702"/>
                </a:lnTo>
                <a:lnTo>
                  <a:pt x="2920937" y="2000631"/>
                </a:lnTo>
                <a:lnTo>
                  <a:pt x="2901575" y="1994926"/>
                </a:lnTo>
                <a:lnTo>
                  <a:pt x="2883483" y="1989538"/>
                </a:lnTo>
                <a:lnTo>
                  <a:pt x="2865709" y="1983199"/>
                </a:lnTo>
                <a:lnTo>
                  <a:pt x="2848569" y="1976860"/>
                </a:lnTo>
                <a:lnTo>
                  <a:pt x="2832382" y="1970521"/>
                </a:lnTo>
                <a:lnTo>
                  <a:pt x="2817464" y="1963548"/>
                </a:lnTo>
                <a:lnTo>
                  <a:pt x="2803181" y="1956259"/>
                </a:lnTo>
                <a:lnTo>
                  <a:pt x="2789850" y="1948969"/>
                </a:lnTo>
                <a:lnTo>
                  <a:pt x="2777789" y="1941362"/>
                </a:lnTo>
                <a:lnTo>
                  <a:pt x="2766362" y="1933438"/>
                </a:lnTo>
                <a:lnTo>
                  <a:pt x="2755888" y="1925515"/>
                </a:lnTo>
                <a:lnTo>
                  <a:pt x="2747001" y="1917274"/>
                </a:lnTo>
                <a:lnTo>
                  <a:pt x="2742875" y="1913154"/>
                </a:lnTo>
                <a:lnTo>
                  <a:pt x="2739066" y="1908717"/>
                </a:lnTo>
                <a:lnTo>
                  <a:pt x="2735574" y="1904913"/>
                </a:lnTo>
                <a:lnTo>
                  <a:pt x="2732400" y="1900476"/>
                </a:lnTo>
                <a:lnTo>
                  <a:pt x="2729226" y="1895722"/>
                </a:lnTo>
                <a:lnTo>
                  <a:pt x="2726370" y="1891285"/>
                </a:lnTo>
                <a:lnTo>
                  <a:pt x="2724148" y="1887164"/>
                </a:lnTo>
                <a:lnTo>
                  <a:pt x="2722244" y="1882727"/>
                </a:lnTo>
                <a:lnTo>
                  <a:pt x="2720022" y="1877973"/>
                </a:lnTo>
                <a:lnTo>
                  <a:pt x="2718435" y="1873219"/>
                </a:lnTo>
                <a:lnTo>
                  <a:pt x="2717800" y="1869098"/>
                </a:lnTo>
                <a:lnTo>
                  <a:pt x="2716530" y="1864344"/>
                </a:lnTo>
                <a:lnTo>
                  <a:pt x="2716213" y="1859590"/>
                </a:lnTo>
                <a:lnTo>
                  <a:pt x="2716213" y="1854836"/>
                </a:lnTo>
                <a:lnTo>
                  <a:pt x="2716213" y="1850081"/>
                </a:lnTo>
                <a:lnTo>
                  <a:pt x="2716530" y="1845644"/>
                </a:lnTo>
                <a:lnTo>
                  <a:pt x="2717800" y="1840890"/>
                </a:lnTo>
                <a:lnTo>
                  <a:pt x="2718435" y="1836136"/>
                </a:lnTo>
                <a:lnTo>
                  <a:pt x="2720022" y="1832015"/>
                </a:lnTo>
                <a:lnTo>
                  <a:pt x="2722244" y="1827261"/>
                </a:lnTo>
                <a:lnTo>
                  <a:pt x="2724148" y="1822824"/>
                </a:lnTo>
                <a:lnTo>
                  <a:pt x="2726370" y="1818704"/>
                </a:lnTo>
                <a:lnTo>
                  <a:pt x="2729226" y="1813950"/>
                </a:lnTo>
                <a:lnTo>
                  <a:pt x="2732400" y="1809512"/>
                </a:lnTo>
                <a:lnTo>
                  <a:pt x="2735574" y="1805075"/>
                </a:lnTo>
                <a:lnTo>
                  <a:pt x="2739066" y="1800955"/>
                </a:lnTo>
                <a:lnTo>
                  <a:pt x="2742875" y="1796834"/>
                </a:lnTo>
                <a:lnTo>
                  <a:pt x="2747001" y="1792397"/>
                </a:lnTo>
                <a:lnTo>
                  <a:pt x="2755888" y="1784157"/>
                </a:lnTo>
                <a:lnTo>
                  <a:pt x="2766362" y="1776550"/>
                </a:lnTo>
                <a:lnTo>
                  <a:pt x="2777789" y="1768626"/>
                </a:lnTo>
                <a:lnTo>
                  <a:pt x="2789850" y="1760702"/>
                </a:lnTo>
                <a:lnTo>
                  <a:pt x="2803181" y="1753413"/>
                </a:lnTo>
                <a:lnTo>
                  <a:pt x="2817464" y="1746440"/>
                </a:lnTo>
                <a:lnTo>
                  <a:pt x="2832382" y="1739467"/>
                </a:lnTo>
                <a:lnTo>
                  <a:pt x="2848569" y="1733128"/>
                </a:lnTo>
                <a:lnTo>
                  <a:pt x="2865709" y="1726789"/>
                </a:lnTo>
                <a:lnTo>
                  <a:pt x="2883483" y="1720450"/>
                </a:lnTo>
                <a:lnTo>
                  <a:pt x="2901575" y="1715062"/>
                </a:lnTo>
                <a:lnTo>
                  <a:pt x="2920937" y="1709357"/>
                </a:lnTo>
                <a:lnTo>
                  <a:pt x="2940933" y="1704286"/>
                </a:lnTo>
                <a:lnTo>
                  <a:pt x="2961564" y="1699532"/>
                </a:lnTo>
                <a:lnTo>
                  <a:pt x="2983147" y="1695411"/>
                </a:lnTo>
                <a:lnTo>
                  <a:pt x="3004731" y="1691291"/>
                </a:lnTo>
                <a:lnTo>
                  <a:pt x="3027584" y="1687805"/>
                </a:lnTo>
                <a:lnTo>
                  <a:pt x="3050436" y="1684318"/>
                </a:lnTo>
                <a:lnTo>
                  <a:pt x="3074241" y="1681466"/>
                </a:lnTo>
                <a:lnTo>
                  <a:pt x="3098681" y="1679247"/>
                </a:lnTo>
                <a:lnTo>
                  <a:pt x="3123121" y="1677028"/>
                </a:lnTo>
                <a:lnTo>
                  <a:pt x="3148196" y="1675444"/>
                </a:lnTo>
                <a:lnTo>
                  <a:pt x="3173905" y="1674493"/>
                </a:lnTo>
                <a:lnTo>
                  <a:pt x="3199615" y="1673542"/>
                </a:lnTo>
                <a:lnTo>
                  <a:pt x="3225959" y="1673225"/>
                </a:lnTo>
                <a:close/>
                <a:moveTo>
                  <a:pt x="3454389" y="0"/>
                </a:moveTo>
                <a:lnTo>
                  <a:pt x="3461374" y="0"/>
                </a:lnTo>
                <a:lnTo>
                  <a:pt x="3468995" y="635"/>
                </a:lnTo>
                <a:lnTo>
                  <a:pt x="3475981" y="1587"/>
                </a:lnTo>
                <a:lnTo>
                  <a:pt x="3482966" y="3174"/>
                </a:lnTo>
                <a:lnTo>
                  <a:pt x="3490270" y="5079"/>
                </a:lnTo>
                <a:lnTo>
                  <a:pt x="3497255" y="7300"/>
                </a:lnTo>
                <a:lnTo>
                  <a:pt x="3503923" y="9839"/>
                </a:lnTo>
                <a:lnTo>
                  <a:pt x="3510591" y="13013"/>
                </a:lnTo>
                <a:lnTo>
                  <a:pt x="3517259" y="16505"/>
                </a:lnTo>
                <a:lnTo>
                  <a:pt x="3523610" y="20314"/>
                </a:lnTo>
                <a:lnTo>
                  <a:pt x="3529643" y="24757"/>
                </a:lnTo>
                <a:lnTo>
                  <a:pt x="3535676" y="29518"/>
                </a:lnTo>
                <a:lnTo>
                  <a:pt x="3541074" y="34596"/>
                </a:lnTo>
                <a:lnTo>
                  <a:pt x="3546472" y="39992"/>
                </a:lnTo>
                <a:lnTo>
                  <a:pt x="3551235" y="45705"/>
                </a:lnTo>
                <a:lnTo>
                  <a:pt x="3555998" y="51418"/>
                </a:lnTo>
                <a:lnTo>
                  <a:pt x="3560443" y="57766"/>
                </a:lnTo>
                <a:lnTo>
                  <a:pt x="3564254" y="64113"/>
                </a:lnTo>
                <a:lnTo>
                  <a:pt x="3567746" y="70779"/>
                </a:lnTo>
                <a:lnTo>
                  <a:pt x="3570922" y="77444"/>
                </a:lnTo>
                <a:lnTo>
                  <a:pt x="3573462" y="84109"/>
                </a:lnTo>
                <a:lnTo>
                  <a:pt x="3575684" y="91410"/>
                </a:lnTo>
                <a:lnTo>
                  <a:pt x="3577590" y="98709"/>
                </a:lnTo>
                <a:lnTo>
                  <a:pt x="3579177" y="106009"/>
                </a:lnTo>
                <a:lnTo>
                  <a:pt x="3580448" y="113309"/>
                </a:lnTo>
                <a:lnTo>
                  <a:pt x="3580765" y="120927"/>
                </a:lnTo>
                <a:lnTo>
                  <a:pt x="3581400" y="128544"/>
                </a:lnTo>
                <a:lnTo>
                  <a:pt x="3580765" y="136162"/>
                </a:lnTo>
                <a:lnTo>
                  <a:pt x="3530913" y="1012801"/>
                </a:lnTo>
                <a:lnTo>
                  <a:pt x="3529960" y="1019149"/>
                </a:lnTo>
                <a:lnTo>
                  <a:pt x="3529326" y="1025814"/>
                </a:lnTo>
                <a:lnTo>
                  <a:pt x="3528055" y="1032162"/>
                </a:lnTo>
                <a:lnTo>
                  <a:pt x="3526785" y="1038510"/>
                </a:lnTo>
                <a:lnTo>
                  <a:pt x="3524880" y="1044541"/>
                </a:lnTo>
                <a:lnTo>
                  <a:pt x="3522975" y="1050254"/>
                </a:lnTo>
                <a:lnTo>
                  <a:pt x="3520434" y="1056284"/>
                </a:lnTo>
                <a:lnTo>
                  <a:pt x="3518212" y="1062315"/>
                </a:lnTo>
                <a:lnTo>
                  <a:pt x="3515354" y="1067710"/>
                </a:lnTo>
                <a:lnTo>
                  <a:pt x="3512179" y="1072789"/>
                </a:lnTo>
                <a:lnTo>
                  <a:pt x="3508686" y="1077867"/>
                </a:lnTo>
                <a:lnTo>
                  <a:pt x="3505193" y="1083263"/>
                </a:lnTo>
                <a:lnTo>
                  <a:pt x="3501700" y="1087706"/>
                </a:lnTo>
                <a:lnTo>
                  <a:pt x="3497572" y="1092467"/>
                </a:lnTo>
                <a:lnTo>
                  <a:pt x="3493445" y="1096910"/>
                </a:lnTo>
                <a:lnTo>
                  <a:pt x="3488999" y="1101354"/>
                </a:lnTo>
                <a:lnTo>
                  <a:pt x="3484554" y="1105163"/>
                </a:lnTo>
                <a:lnTo>
                  <a:pt x="3479791" y="1108654"/>
                </a:lnTo>
                <a:lnTo>
                  <a:pt x="3474710" y="1112463"/>
                </a:lnTo>
                <a:lnTo>
                  <a:pt x="3469630" y="1115319"/>
                </a:lnTo>
                <a:lnTo>
                  <a:pt x="3464550" y="1118493"/>
                </a:lnTo>
                <a:lnTo>
                  <a:pt x="3459152" y="1121350"/>
                </a:lnTo>
                <a:lnTo>
                  <a:pt x="3453436" y="1123889"/>
                </a:lnTo>
                <a:lnTo>
                  <a:pt x="3448038" y="1126111"/>
                </a:lnTo>
                <a:lnTo>
                  <a:pt x="3442005" y="1128015"/>
                </a:lnTo>
                <a:lnTo>
                  <a:pt x="3435972" y="1129602"/>
                </a:lnTo>
                <a:lnTo>
                  <a:pt x="3430256" y="1130871"/>
                </a:lnTo>
                <a:lnTo>
                  <a:pt x="3423906" y="1132141"/>
                </a:lnTo>
                <a:lnTo>
                  <a:pt x="3417873" y="1132776"/>
                </a:lnTo>
                <a:lnTo>
                  <a:pt x="3411522" y="1133093"/>
                </a:lnTo>
                <a:lnTo>
                  <a:pt x="3405490" y="1133093"/>
                </a:lnTo>
                <a:lnTo>
                  <a:pt x="3398504" y="1132776"/>
                </a:lnTo>
                <a:lnTo>
                  <a:pt x="3392471" y="1132458"/>
                </a:lnTo>
                <a:lnTo>
                  <a:pt x="3386120" y="1131189"/>
                </a:lnTo>
                <a:lnTo>
                  <a:pt x="3379770" y="1129919"/>
                </a:lnTo>
                <a:lnTo>
                  <a:pt x="3373736" y="1128332"/>
                </a:lnTo>
                <a:lnTo>
                  <a:pt x="3368021" y="1126745"/>
                </a:lnTo>
                <a:lnTo>
                  <a:pt x="3361988" y="1124524"/>
                </a:lnTo>
                <a:lnTo>
                  <a:pt x="3356590" y="1122302"/>
                </a:lnTo>
                <a:lnTo>
                  <a:pt x="3350874" y="1119763"/>
                </a:lnTo>
                <a:lnTo>
                  <a:pt x="3345476" y="1116589"/>
                </a:lnTo>
                <a:lnTo>
                  <a:pt x="3340396" y="1113415"/>
                </a:lnTo>
                <a:lnTo>
                  <a:pt x="3334998" y="1109924"/>
                </a:lnTo>
                <a:lnTo>
                  <a:pt x="3330553" y="1106432"/>
                </a:lnTo>
                <a:lnTo>
                  <a:pt x="3325790" y="1102306"/>
                </a:lnTo>
                <a:lnTo>
                  <a:pt x="3321344" y="1098497"/>
                </a:lnTo>
                <a:lnTo>
                  <a:pt x="3316899" y="1094054"/>
                </a:lnTo>
                <a:lnTo>
                  <a:pt x="3312771" y="1089293"/>
                </a:lnTo>
                <a:lnTo>
                  <a:pt x="3308961" y="1084849"/>
                </a:lnTo>
                <a:lnTo>
                  <a:pt x="3305150" y="1080089"/>
                </a:lnTo>
                <a:lnTo>
                  <a:pt x="3301975" y="1074693"/>
                </a:lnTo>
                <a:lnTo>
                  <a:pt x="3298482" y="1069615"/>
                </a:lnTo>
                <a:lnTo>
                  <a:pt x="3295625" y="1064219"/>
                </a:lnTo>
                <a:lnTo>
                  <a:pt x="3293084" y="1058823"/>
                </a:lnTo>
                <a:lnTo>
                  <a:pt x="3290544" y="1053110"/>
                </a:lnTo>
                <a:lnTo>
                  <a:pt x="3288639" y="1047397"/>
                </a:lnTo>
                <a:lnTo>
                  <a:pt x="3286734" y="1041367"/>
                </a:lnTo>
                <a:lnTo>
                  <a:pt x="3285146" y="1035019"/>
                </a:lnTo>
                <a:lnTo>
                  <a:pt x="3283558" y="1028988"/>
                </a:lnTo>
                <a:lnTo>
                  <a:pt x="3282606" y="1022640"/>
                </a:lnTo>
                <a:lnTo>
                  <a:pt x="3281971" y="1015975"/>
                </a:lnTo>
                <a:lnTo>
                  <a:pt x="3281654" y="1009627"/>
                </a:lnTo>
                <a:lnTo>
                  <a:pt x="3281018" y="1003597"/>
                </a:lnTo>
                <a:lnTo>
                  <a:pt x="3281654" y="996614"/>
                </a:lnTo>
                <a:lnTo>
                  <a:pt x="3306103" y="573529"/>
                </a:lnTo>
                <a:lnTo>
                  <a:pt x="3299118" y="568768"/>
                </a:lnTo>
                <a:lnTo>
                  <a:pt x="2057582" y="2162081"/>
                </a:lnTo>
                <a:lnTo>
                  <a:pt x="2052502" y="2168112"/>
                </a:lnTo>
                <a:lnTo>
                  <a:pt x="2047422" y="2173825"/>
                </a:lnTo>
                <a:lnTo>
                  <a:pt x="2042024" y="2178903"/>
                </a:lnTo>
                <a:lnTo>
                  <a:pt x="2036626" y="2183981"/>
                </a:lnTo>
                <a:lnTo>
                  <a:pt x="2030592" y="2188742"/>
                </a:lnTo>
                <a:lnTo>
                  <a:pt x="2024877" y="2193186"/>
                </a:lnTo>
                <a:lnTo>
                  <a:pt x="2018844" y="2197629"/>
                </a:lnTo>
                <a:lnTo>
                  <a:pt x="2012493" y="2201121"/>
                </a:lnTo>
                <a:lnTo>
                  <a:pt x="2006143" y="2204612"/>
                </a:lnTo>
                <a:lnTo>
                  <a:pt x="1999475" y="2207786"/>
                </a:lnTo>
                <a:lnTo>
                  <a:pt x="1992807" y="2210642"/>
                </a:lnTo>
                <a:lnTo>
                  <a:pt x="1986139" y="2213182"/>
                </a:lnTo>
                <a:lnTo>
                  <a:pt x="1979470" y="2215403"/>
                </a:lnTo>
                <a:lnTo>
                  <a:pt x="1972485" y="2217308"/>
                </a:lnTo>
                <a:lnTo>
                  <a:pt x="1965499" y="2218577"/>
                </a:lnTo>
                <a:lnTo>
                  <a:pt x="1958514" y="2219529"/>
                </a:lnTo>
                <a:lnTo>
                  <a:pt x="1951528" y="2220482"/>
                </a:lnTo>
                <a:lnTo>
                  <a:pt x="1944225" y="2221116"/>
                </a:lnTo>
                <a:lnTo>
                  <a:pt x="1937239" y="2221116"/>
                </a:lnTo>
                <a:lnTo>
                  <a:pt x="1929619" y="2221116"/>
                </a:lnTo>
                <a:lnTo>
                  <a:pt x="1922633" y="2220482"/>
                </a:lnTo>
                <a:lnTo>
                  <a:pt x="1915647" y="2219529"/>
                </a:lnTo>
                <a:lnTo>
                  <a:pt x="1908344" y="2218577"/>
                </a:lnTo>
                <a:lnTo>
                  <a:pt x="1901358" y="2216990"/>
                </a:lnTo>
                <a:lnTo>
                  <a:pt x="1894690" y="2214769"/>
                </a:lnTo>
                <a:lnTo>
                  <a:pt x="1887387" y="2212547"/>
                </a:lnTo>
                <a:lnTo>
                  <a:pt x="1880402" y="2210008"/>
                </a:lnTo>
                <a:lnTo>
                  <a:pt x="1873734" y="2207151"/>
                </a:lnTo>
                <a:lnTo>
                  <a:pt x="1867066" y="2203977"/>
                </a:lnTo>
                <a:lnTo>
                  <a:pt x="1860715" y="2199851"/>
                </a:lnTo>
                <a:lnTo>
                  <a:pt x="1854047" y="2196042"/>
                </a:lnTo>
                <a:lnTo>
                  <a:pt x="1847696" y="2191599"/>
                </a:lnTo>
                <a:lnTo>
                  <a:pt x="1229469" y="1731062"/>
                </a:lnTo>
                <a:lnTo>
                  <a:pt x="271487" y="2768937"/>
                </a:lnTo>
                <a:lnTo>
                  <a:pt x="266406" y="2774967"/>
                </a:lnTo>
                <a:lnTo>
                  <a:pt x="260691" y="2780680"/>
                </a:lnTo>
                <a:lnTo>
                  <a:pt x="254975" y="2785759"/>
                </a:lnTo>
                <a:lnTo>
                  <a:pt x="248942" y="2791154"/>
                </a:lnTo>
                <a:lnTo>
                  <a:pt x="242592" y="2795915"/>
                </a:lnTo>
                <a:lnTo>
                  <a:pt x="236241" y="2800041"/>
                </a:lnTo>
                <a:lnTo>
                  <a:pt x="230208" y="2804167"/>
                </a:lnTo>
                <a:lnTo>
                  <a:pt x="223223" y="2807659"/>
                </a:lnTo>
                <a:lnTo>
                  <a:pt x="216554" y="2810833"/>
                </a:lnTo>
                <a:lnTo>
                  <a:pt x="209886" y="2814007"/>
                </a:lnTo>
                <a:lnTo>
                  <a:pt x="202901" y="2816228"/>
                </a:lnTo>
                <a:lnTo>
                  <a:pt x="195915" y="2818767"/>
                </a:lnTo>
                <a:lnTo>
                  <a:pt x="188612" y="2820354"/>
                </a:lnTo>
                <a:lnTo>
                  <a:pt x="181309" y="2821941"/>
                </a:lnTo>
                <a:lnTo>
                  <a:pt x="174006" y="2822894"/>
                </a:lnTo>
                <a:lnTo>
                  <a:pt x="166703" y="2823846"/>
                </a:lnTo>
                <a:lnTo>
                  <a:pt x="159082" y="2824163"/>
                </a:lnTo>
                <a:lnTo>
                  <a:pt x="152096" y="2824163"/>
                </a:lnTo>
                <a:lnTo>
                  <a:pt x="144476" y="2823846"/>
                </a:lnTo>
                <a:lnTo>
                  <a:pt x="136855" y="2823528"/>
                </a:lnTo>
                <a:lnTo>
                  <a:pt x="129552" y="2822259"/>
                </a:lnTo>
                <a:lnTo>
                  <a:pt x="122249" y="2820672"/>
                </a:lnTo>
                <a:lnTo>
                  <a:pt x="114945" y="2819085"/>
                </a:lnTo>
                <a:lnTo>
                  <a:pt x="107642" y="2816546"/>
                </a:lnTo>
                <a:lnTo>
                  <a:pt x="100657" y="2814324"/>
                </a:lnTo>
                <a:lnTo>
                  <a:pt x="93671" y="2811467"/>
                </a:lnTo>
                <a:lnTo>
                  <a:pt x="87003" y="2807976"/>
                </a:lnTo>
                <a:lnTo>
                  <a:pt x="80335" y="2804485"/>
                </a:lnTo>
                <a:lnTo>
                  <a:pt x="73349" y="2800359"/>
                </a:lnTo>
                <a:lnTo>
                  <a:pt x="66681" y="2796233"/>
                </a:lnTo>
                <a:lnTo>
                  <a:pt x="60331" y="2791472"/>
                </a:lnTo>
                <a:lnTo>
                  <a:pt x="54298" y="2785759"/>
                </a:lnTo>
                <a:lnTo>
                  <a:pt x="48265" y="2780680"/>
                </a:lnTo>
                <a:lnTo>
                  <a:pt x="42867" y="2774967"/>
                </a:lnTo>
                <a:lnTo>
                  <a:pt x="37469" y="2768937"/>
                </a:lnTo>
                <a:lnTo>
                  <a:pt x="32388" y="2762906"/>
                </a:lnTo>
                <a:lnTo>
                  <a:pt x="28260" y="2756876"/>
                </a:lnTo>
                <a:lnTo>
                  <a:pt x="23815" y="2749893"/>
                </a:lnTo>
                <a:lnTo>
                  <a:pt x="19687" y="2743228"/>
                </a:lnTo>
                <a:lnTo>
                  <a:pt x="16194" y="2736563"/>
                </a:lnTo>
                <a:lnTo>
                  <a:pt x="13019" y="2729580"/>
                </a:lnTo>
                <a:lnTo>
                  <a:pt x="10479" y="2722280"/>
                </a:lnTo>
                <a:lnTo>
                  <a:pt x="7938" y="2715297"/>
                </a:lnTo>
                <a:lnTo>
                  <a:pt x="5716" y="2708315"/>
                </a:lnTo>
                <a:lnTo>
                  <a:pt x="3811" y="2700697"/>
                </a:lnTo>
                <a:lnTo>
                  <a:pt x="2540" y="2693080"/>
                </a:lnTo>
                <a:lnTo>
                  <a:pt x="1270" y="2685780"/>
                </a:lnTo>
                <a:lnTo>
                  <a:pt x="635" y="2678162"/>
                </a:lnTo>
                <a:lnTo>
                  <a:pt x="0" y="2670228"/>
                </a:lnTo>
                <a:lnTo>
                  <a:pt x="0" y="2662927"/>
                </a:lnTo>
                <a:lnTo>
                  <a:pt x="0" y="2655310"/>
                </a:lnTo>
                <a:lnTo>
                  <a:pt x="953" y="2648010"/>
                </a:lnTo>
                <a:lnTo>
                  <a:pt x="1588" y="2640075"/>
                </a:lnTo>
                <a:lnTo>
                  <a:pt x="3176" y="2632458"/>
                </a:lnTo>
                <a:lnTo>
                  <a:pt x="4763" y="2625158"/>
                </a:lnTo>
                <a:lnTo>
                  <a:pt x="6668" y="2617858"/>
                </a:lnTo>
                <a:lnTo>
                  <a:pt x="9526" y="2610558"/>
                </a:lnTo>
                <a:lnTo>
                  <a:pt x="12384" y="2603258"/>
                </a:lnTo>
                <a:lnTo>
                  <a:pt x="15559" y="2596275"/>
                </a:lnTo>
                <a:lnTo>
                  <a:pt x="19052" y="2588975"/>
                </a:lnTo>
                <a:lnTo>
                  <a:pt x="22545" y="2582310"/>
                </a:lnTo>
                <a:lnTo>
                  <a:pt x="26990" y="2575644"/>
                </a:lnTo>
                <a:lnTo>
                  <a:pt x="31753" y="2569297"/>
                </a:lnTo>
                <a:lnTo>
                  <a:pt x="36516" y="2562631"/>
                </a:lnTo>
                <a:lnTo>
                  <a:pt x="1086264" y="1414621"/>
                </a:lnTo>
                <a:lnTo>
                  <a:pt x="1091027" y="1408908"/>
                </a:lnTo>
                <a:lnTo>
                  <a:pt x="1096742" y="1403829"/>
                </a:lnTo>
                <a:lnTo>
                  <a:pt x="1101823" y="1398751"/>
                </a:lnTo>
                <a:lnTo>
                  <a:pt x="1107221" y="1393990"/>
                </a:lnTo>
                <a:lnTo>
                  <a:pt x="1113254" y="1389229"/>
                </a:lnTo>
                <a:lnTo>
                  <a:pt x="1119287" y="1385103"/>
                </a:lnTo>
                <a:lnTo>
                  <a:pt x="1125002" y="1381295"/>
                </a:lnTo>
                <a:lnTo>
                  <a:pt x="1131353" y="1377803"/>
                </a:lnTo>
                <a:lnTo>
                  <a:pt x="1137703" y="1374629"/>
                </a:lnTo>
                <a:lnTo>
                  <a:pt x="1144054" y="1371455"/>
                </a:lnTo>
                <a:lnTo>
                  <a:pt x="1150722" y="1368599"/>
                </a:lnTo>
                <a:lnTo>
                  <a:pt x="1157390" y="1366694"/>
                </a:lnTo>
                <a:lnTo>
                  <a:pt x="1164058" y="1364790"/>
                </a:lnTo>
                <a:lnTo>
                  <a:pt x="1170726" y="1362568"/>
                </a:lnTo>
                <a:lnTo>
                  <a:pt x="1177394" y="1361616"/>
                </a:lnTo>
                <a:lnTo>
                  <a:pt x="1184698" y="1360347"/>
                </a:lnTo>
                <a:lnTo>
                  <a:pt x="1191683" y="1360029"/>
                </a:lnTo>
                <a:lnTo>
                  <a:pt x="1198351" y="1359712"/>
                </a:lnTo>
                <a:lnTo>
                  <a:pt x="1205654" y="1359077"/>
                </a:lnTo>
                <a:lnTo>
                  <a:pt x="1212640" y="1359712"/>
                </a:lnTo>
                <a:lnTo>
                  <a:pt x="1219626" y="1360347"/>
                </a:lnTo>
                <a:lnTo>
                  <a:pt x="1226294" y="1361299"/>
                </a:lnTo>
                <a:lnTo>
                  <a:pt x="1233597" y="1362251"/>
                </a:lnTo>
                <a:lnTo>
                  <a:pt x="1240582" y="1363838"/>
                </a:lnTo>
                <a:lnTo>
                  <a:pt x="1247251" y="1365742"/>
                </a:lnTo>
                <a:lnTo>
                  <a:pt x="1253919" y="1368281"/>
                </a:lnTo>
                <a:lnTo>
                  <a:pt x="1260904" y="1371138"/>
                </a:lnTo>
                <a:lnTo>
                  <a:pt x="1267572" y="1373677"/>
                </a:lnTo>
                <a:lnTo>
                  <a:pt x="1274240" y="1376851"/>
                </a:lnTo>
                <a:lnTo>
                  <a:pt x="1280591" y="1380977"/>
                </a:lnTo>
                <a:lnTo>
                  <a:pt x="1286942" y="1384786"/>
                </a:lnTo>
                <a:lnTo>
                  <a:pt x="1292975" y="1389229"/>
                </a:lnTo>
                <a:lnTo>
                  <a:pt x="1907709" y="1846910"/>
                </a:lnTo>
                <a:lnTo>
                  <a:pt x="3043507" y="389124"/>
                </a:lnTo>
                <a:lnTo>
                  <a:pt x="3023186" y="374841"/>
                </a:lnTo>
                <a:lnTo>
                  <a:pt x="2660568" y="470377"/>
                </a:lnTo>
                <a:lnTo>
                  <a:pt x="2654853" y="471646"/>
                </a:lnTo>
                <a:lnTo>
                  <a:pt x="2648502" y="472598"/>
                </a:lnTo>
                <a:lnTo>
                  <a:pt x="2642152" y="473551"/>
                </a:lnTo>
                <a:lnTo>
                  <a:pt x="2635801" y="473868"/>
                </a:lnTo>
                <a:lnTo>
                  <a:pt x="2629450" y="474185"/>
                </a:lnTo>
                <a:lnTo>
                  <a:pt x="2623418" y="473868"/>
                </a:lnTo>
                <a:lnTo>
                  <a:pt x="2617384" y="473551"/>
                </a:lnTo>
                <a:lnTo>
                  <a:pt x="2611352" y="472598"/>
                </a:lnTo>
                <a:lnTo>
                  <a:pt x="2605318" y="471964"/>
                </a:lnTo>
                <a:lnTo>
                  <a:pt x="2599603" y="470377"/>
                </a:lnTo>
                <a:lnTo>
                  <a:pt x="2593570" y="468790"/>
                </a:lnTo>
                <a:lnTo>
                  <a:pt x="2587537" y="466885"/>
                </a:lnTo>
                <a:lnTo>
                  <a:pt x="2582139" y="464346"/>
                </a:lnTo>
                <a:lnTo>
                  <a:pt x="2576741" y="462124"/>
                </a:lnTo>
                <a:lnTo>
                  <a:pt x="2571660" y="459268"/>
                </a:lnTo>
                <a:lnTo>
                  <a:pt x="2565945" y="456094"/>
                </a:lnTo>
                <a:lnTo>
                  <a:pt x="2560864" y="452920"/>
                </a:lnTo>
                <a:lnTo>
                  <a:pt x="2556102" y="449429"/>
                </a:lnTo>
                <a:lnTo>
                  <a:pt x="2551339" y="445937"/>
                </a:lnTo>
                <a:lnTo>
                  <a:pt x="2546576" y="441811"/>
                </a:lnTo>
                <a:lnTo>
                  <a:pt x="2542448" y="437685"/>
                </a:lnTo>
                <a:lnTo>
                  <a:pt x="2538002" y="433242"/>
                </a:lnTo>
                <a:lnTo>
                  <a:pt x="2533875" y="428481"/>
                </a:lnTo>
                <a:lnTo>
                  <a:pt x="2530064" y="423402"/>
                </a:lnTo>
                <a:lnTo>
                  <a:pt x="2526572" y="418324"/>
                </a:lnTo>
                <a:lnTo>
                  <a:pt x="2523396" y="413246"/>
                </a:lnTo>
                <a:lnTo>
                  <a:pt x="2520221" y="407533"/>
                </a:lnTo>
                <a:lnTo>
                  <a:pt x="2517363" y="402137"/>
                </a:lnTo>
                <a:lnTo>
                  <a:pt x="2514823" y="396107"/>
                </a:lnTo>
                <a:lnTo>
                  <a:pt x="2512283" y="390394"/>
                </a:lnTo>
                <a:lnTo>
                  <a:pt x="2510378" y="384046"/>
                </a:lnTo>
                <a:lnTo>
                  <a:pt x="2508472" y="377698"/>
                </a:lnTo>
                <a:lnTo>
                  <a:pt x="2507202" y="371350"/>
                </a:lnTo>
                <a:lnTo>
                  <a:pt x="2505932" y="364685"/>
                </a:lnTo>
                <a:lnTo>
                  <a:pt x="2505297" y="358337"/>
                </a:lnTo>
                <a:lnTo>
                  <a:pt x="2504980" y="351989"/>
                </a:lnTo>
                <a:lnTo>
                  <a:pt x="2504344" y="345641"/>
                </a:lnTo>
                <a:lnTo>
                  <a:pt x="2504344" y="339293"/>
                </a:lnTo>
                <a:lnTo>
                  <a:pt x="2505297" y="332946"/>
                </a:lnTo>
                <a:lnTo>
                  <a:pt x="2505615" y="326915"/>
                </a:lnTo>
                <a:lnTo>
                  <a:pt x="2506885" y="320567"/>
                </a:lnTo>
                <a:lnTo>
                  <a:pt x="2508155" y="314537"/>
                </a:lnTo>
                <a:lnTo>
                  <a:pt x="2509425" y="308506"/>
                </a:lnTo>
                <a:lnTo>
                  <a:pt x="2511648" y="302793"/>
                </a:lnTo>
                <a:lnTo>
                  <a:pt x="2513870" y="296763"/>
                </a:lnTo>
                <a:lnTo>
                  <a:pt x="2516410" y="291367"/>
                </a:lnTo>
                <a:lnTo>
                  <a:pt x="2518633" y="285654"/>
                </a:lnTo>
                <a:lnTo>
                  <a:pt x="2521808" y="280576"/>
                </a:lnTo>
                <a:lnTo>
                  <a:pt x="2524984" y="275180"/>
                </a:lnTo>
                <a:lnTo>
                  <a:pt x="2528159" y="270102"/>
                </a:lnTo>
                <a:lnTo>
                  <a:pt x="2531970" y="265341"/>
                </a:lnTo>
                <a:lnTo>
                  <a:pt x="2535462" y="260580"/>
                </a:lnTo>
                <a:lnTo>
                  <a:pt x="2539908" y="256136"/>
                </a:lnTo>
                <a:lnTo>
                  <a:pt x="2544353" y="251693"/>
                </a:lnTo>
                <a:lnTo>
                  <a:pt x="2548481" y="247567"/>
                </a:lnTo>
                <a:lnTo>
                  <a:pt x="2553244" y="243441"/>
                </a:lnTo>
                <a:lnTo>
                  <a:pt x="2558642" y="239949"/>
                </a:lnTo>
                <a:lnTo>
                  <a:pt x="2563722" y="236458"/>
                </a:lnTo>
                <a:lnTo>
                  <a:pt x="2568803" y="233284"/>
                </a:lnTo>
                <a:lnTo>
                  <a:pt x="2574201" y="230428"/>
                </a:lnTo>
                <a:lnTo>
                  <a:pt x="2579916" y="227889"/>
                </a:lnTo>
                <a:lnTo>
                  <a:pt x="2585632" y="225349"/>
                </a:lnTo>
                <a:lnTo>
                  <a:pt x="2591982" y="223445"/>
                </a:lnTo>
                <a:lnTo>
                  <a:pt x="2598015" y="221541"/>
                </a:lnTo>
                <a:lnTo>
                  <a:pt x="3425176" y="4126"/>
                </a:lnTo>
                <a:lnTo>
                  <a:pt x="3432162" y="2222"/>
                </a:lnTo>
                <a:lnTo>
                  <a:pt x="3439782" y="952"/>
                </a:lnTo>
                <a:lnTo>
                  <a:pt x="3446768" y="318"/>
                </a:lnTo>
                <a:lnTo>
                  <a:pt x="3454389" y="0"/>
                </a:lnTo>
                <a:close/>
              </a:path>
            </a:pathLst>
          </a:custGeom>
          <a:solidFill>
            <a:srgbClr val="124062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微软雅黑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318521" y="5355999"/>
            <a:ext cx="2677255" cy="1176217"/>
            <a:chOff x="5939501" y="3292669"/>
            <a:chExt cx="2677254" cy="1176217"/>
          </a:xfrm>
        </p:grpSpPr>
        <p:sp>
          <p:nvSpPr>
            <p:cNvPr id="32" name="文本框 9"/>
            <p:cNvSpPr txBox="1"/>
            <p:nvPr/>
          </p:nvSpPr>
          <p:spPr>
            <a:xfrm>
              <a:off x="5939502" y="3292669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Font typeface="Wingdings" pitchFamily="2" charset="2"/>
                <a:buChar char="l"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成本预算</a:t>
              </a:r>
            </a:p>
          </p:txBody>
        </p:sp>
        <p:sp>
          <p:nvSpPr>
            <p:cNvPr id="33" name="文本框 9"/>
            <p:cNvSpPr txBox="1"/>
            <p:nvPr/>
          </p:nvSpPr>
          <p:spPr>
            <a:xfrm>
              <a:off x="5939501" y="3726589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Font typeface="Wingdings" pitchFamily="2" charset="2"/>
                <a:buChar char="l"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资金缺口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939502" y="4161109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Font typeface="Wingdings" pitchFamily="2" charset="2"/>
                <a:buChar char="l"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融资计划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589475" y="5357525"/>
            <a:ext cx="2677255" cy="734754"/>
            <a:chOff x="8210456" y="3294197"/>
            <a:chExt cx="2677254" cy="734754"/>
          </a:xfrm>
        </p:grpSpPr>
        <p:sp>
          <p:nvSpPr>
            <p:cNvPr id="37" name="文本框 9"/>
            <p:cNvSpPr txBox="1"/>
            <p:nvPr/>
          </p:nvSpPr>
          <p:spPr>
            <a:xfrm>
              <a:off x="8210456" y="3294197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Font typeface="Wingdings" pitchFamily="2" charset="2"/>
                <a:buChar char="l"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资金主要用途</a:t>
              </a:r>
            </a:p>
          </p:txBody>
        </p:sp>
        <p:sp>
          <p:nvSpPr>
            <p:cNvPr id="38" name="文本框 9"/>
            <p:cNvSpPr txBox="1"/>
            <p:nvPr/>
          </p:nvSpPr>
          <p:spPr>
            <a:xfrm>
              <a:off x="8210457" y="3721174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Font typeface="Wingdings" pitchFamily="2" charset="2"/>
                <a:buChar char="l"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结束语</a:t>
              </a:r>
            </a:p>
          </p:txBody>
        </p:sp>
      </p:grpSp>
      <p:sp>
        <p:nvSpPr>
          <p:cNvPr id="20" name="矩形 19"/>
          <p:cNvSpPr/>
          <p:nvPr/>
        </p:nvSpPr>
        <p:spPr>
          <a:xfrm>
            <a:off x="-970671" y="1406771"/>
            <a:ext cx="647115" cy="956603"/>
          </a:xfrm>
          <a:prstGeom prst="rect">
            <a:avLst/>
          </a:prstGeom>
          <a:solidFill>
            <a:srgbClr val="124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-970671" y="2363374"/>
            <a:ext cx="647115" cy="956603"/>
          </a:xfrm>
          <a:prstGeom prst="rect">
            <a:avLst/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57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70671" y="1406771"/>
            <a:ext cx="647115" cy="956603"/>
          </a:xfrm>
          <a:prstGeom prst="rect">
            <a:avLst/>
          </a:prstGeom>
          <a:solidFill>
            <a:srgbClr val="124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970671" y="2363374"/>
            <a:ext cx="647115" cy="956603"/>
          </a:xfrm>
          <a:prstGeom prst="rect">
            <a:avLst/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2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4" y="216169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8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3" y="372958"/>
            <a:ext cx="105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201X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89" y="249847"/>
            <a:ext cx="4515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请在此输入标题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cxnSp>
        <p:nvCxnSpPr>
          <p:cNvPr id="11" name="Straight Connector 53"/>
          <p:cNvCxnSpPr/>
          <p:nvPr/>
        </p:nvCxnSpPr>
        <p:spPr>
          <a:xfrm>
            <a:off x="2466641" y="3978396"/>
            <a:ext cx="0" cy="454327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12" name="Straight Connector 56"/>
          <p:cNvCxnSpPr/>
          <p:nvPr/>
        </p:nvCxnSpPr>
        <p:spPr>
          <a:xfrm>
            <a:off x="4319616" y="3978396"/>
            <a:ext cx="0" cy="454327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13" name="Straight Connector 57"/>
          <p:cNvCxnSpPr/>
          <p:nvPr/>
        </p:nvCxnSpPr>
        <p:spPr>
          <a:xfrm>
            <a:off x="7929596" y="3978396"/>
            <a:ext cx="0" cy="454327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14" name="Straight Connector 58"/>
          <p:cNvCxnSpPr/>
          <p:nvPr/>
        </p:nvCxnSpPr>
        <p:spPr>
          <a:xfrm>
            <a:off x="9781631" y="3978396"/>
            <a:ext cx="0" cy="454327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15" name="Straight Connector 45"/>
          <p:cNvCxnSpPr/>
          <p:nvPr/>
        </p:nvCxnSpPr>
        <p:spPr>
          <a:xfrm>
            <a:off x="6129683" y="3740138"/>
            <a:ext cx="0" cy="692584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16" name="Straight Connector 7"/>
          <p:cNvCxnSpPr/>
          <p:nvPr/>
        </p:nvCxnSpPr>
        <p:spPr>
          <a:xfrm>
            <a:off x="2466641" y="3978394"/>
            <a:ext cx="7314989" cy="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17" name="Oval 22"/>
          <p:cNvSpPr/>
          <p:nvPr/>
        </p:nvSpPr>
        <p:spPr>
          <a:xfrm>
            <a:off x="5418684" y="2363372"/>
            <a:ext cx="1376407" cy="1376766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填写标题</a:t>
            </a:r>
            <a:endParaRPr lang="en-US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8" name="Oval 13"/>
          <p:cNvSpPr/>
          <p:nvPr/>
        </p:nvSpPr>
        <p:spPr>
          <a:xfrm>
            <a:off x="5769469" y="4343620"/>
            <a:ext cx="720428" cy="720616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1524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9" name="Freeform 46"/>
          <p:cNvSpPr>
            <a:spLocks noChangeAspect="1" noChangeArrowheads="1"/>
          </p:cNvSpPr>
          <p:nvPr/>
        </p:nvSpPr>
        <p:spPr bwMode="auto">
          <a:xfrm>
            <a:off x="5954148" y="4521756"/>
            <a:ext cx="353803" cy="337599"/>
          </a:xfrm>
          <a:custGeom>
            <a:avLst/>
            <a:gdLst>
              <a:gd name="T0" fmla="*/ 363 w 461"/>
              <a:gd name="T1" fmla="*/ 336 h 443"/>
              <a:gd name="T2" fmla="*/ 363 w 461"/>
              <a:gd name="T3" fmla="*/ 336 h 443"/>
              <a:gd name="T4" fmla="*/ 284 w 461"/>
              <a:gd name="T5" fmla="*/ 248 h 443"/>
              <a:gd name="T6" fmla="*/ 310 w 461"/>
              <a:gd name="T7" fmla="*/ 195 h 443"/>
              <a:gd name="T8" fmla="*/ 328 w 461"/>
              <a:gd name="T9" fmla="*/ 151 h 443"/>
              <a:gd name="T10" fmla="*/ 319 w 461"/>
              <a:gd name="T11" fmla="*/ 132 h 443"/>
              <a:gd name="T12" fmla="*/ 328 w 461"/>
              <a:gd name="T13" fmla="*/ 88 h 443"/>
              <a:gd name="T14" fmla="*/ 230 w 461"/>
              <a:gd name="T15" fmla="*/ 0 h 443"/>
              <a:gd name="T16" fmla="*/ 132 w 461"/>
              <a:gd name="T17" fmla="*/ 88 h 443"/>
              <a:gd name="T18" fmla="*/ 141 w 461"/>
              <a:gd name="T19" fmla="*/ 132 h 443"/>
              <a:gd name="T20" fmla="*/ 132 w 461"/>
              <a:gd name="T21" fmla="*/ 151 h 443"/>
              <a:gd name="T22" fmla="*/ 150 w 461"/>
              <a:gd name="T23" fmla="*/ 195 h 443"/>
              <a:gd name="T24" fmla="*/ 177 w 461"/>
              <a:gd name="T25" fmla="*/ 248 h 443"/>
              <a:gd name="T26" fmla="*/ 97 w 461"/>
              <a:gd name="T27" fmla="*/ 336 h 443"/>
              <a:gd name="T28" fmla="*/ 0 w 461"/>
              <a:gd name="T29" fmla="*/ 398 h 443"/>
              <a:gd name="T30" fmla="*/ 0 w 461"/>
              <a:gd name="T31" fmla="*/ 442 h 443"/>
              <a:gd name="T32" fmla="*/ 230 w 461"/>
              <a:gd name="T33" fmla="*/ 442 h 443"/>
              <a:gd name="T34" fmla="*/ 460 w 461"/>
              <a:gd name="T35" fmla="*/ 442 h 443"/>
              <a:gd name="T36" fmla="*/ 460 w 461"/>
              <a:gd name="T37" fmla="*/ 398 h 443"/>
              <a:gd name="T38" fmla="*/ 363 w 461"/>
              <a:gd name="T39" fmla="*/ 336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1" h="443">
                <a:moveTo>
                  <a:pt x="363" y="336"/>
                </a:moveTo>
                <a:lnTo>
                  <a:pt x="363" y="336"/>
                </a:lnTo>
                <a:cubicBezTo>
                  <a:pt x="301" y="310"/>
                  <a:pt x="284" y="292"/>
                  <a:pt x="284" y="248"/>
                </a:cubicBezTo>
                <a:cubicBezTo>
                  <a:pt x="284" y="230"/>
                  <a:pt x="301" y="239"/>
                  <a:pt x="310" y="195"/>
                </a:cubicBezTo>
                <a:cubicBezTo>
                  <a:pt x="310" y="176"/>
                  <a:pt x="328" y="195"/>
                  <a:pt x="328" y="151"/>
                </a:cubicBezTo>
                <a:cubicBezTo>
                  <a:pt x="328" y="132"/>
                  <a:pt x="319" y="132"/>
                  <a:pt x="319" y="132"/>
                </a:cubicBezTo>
                <a:cubicBezTo>
                  <a:pt x="319" y="132"/>
                  <a:pt x="328" y="106"/>
                  <a:pt x="328" y="88"/>
                </a:cubicBezTo>
                <a:cubicBezTo>
                  <a:pt x="328" y="61"/>
                  <a:pt x="319" y="0"/>
                  <a:pt x="230" y="0"/>
                </a:cubicBezTo>
                <a:cubicBezTo>
                  <a:pt x="141" y="0"/>
                  <a:pt x="132" y="61"/>
                  <a:pt x="132" y="88"/>
                </a:cubicBezTo>
                <a:cubicBezTo>
                  <a:pt x="132" y="106"/>
                  <a:pt x="141" y="132"/>
                  <a:pt x="141" y="132"/>
                </a:cubicBezTo>
                <a:cubicBezTo>
                  <a:pt x="141" y="132"/>
                  <a:pt x="132" y="132"/>
                  <a:pt x="132" y="151"/>
                </a:cubicBezTo>
                <a:cubicBezTo>
                  <a:pt x="132" y="195"/>
                  <a:pt x="150" y="176"/>
                  <a:pt x="150" y="195"/>
                </a:cubicBezTo>
                <a:cubicBezTo>
                  <a:pt x="159" y="239"/>
                  <a:pt x="177" y="230"/>
                  <a:pt x="177" y="248"/>
                </a:cubicBezTo>
                <a:cubicBezTo>
                  <a:pt x="177" y="292"/>
                  <a:pt x="159" y="310"/>
                  <a:pt x="97" y="336"/>
                </a:cubicBezTo>
                <a:cubicBezTo>
                  <a:pt x="35" y="354"/>
                  <a:pt x="0" y="380"/>
                  <a:pt x="0" y="398"/>
                </a:cubicBezTo>
                <a:cubicBezTo>
                  <a:pt x="0" y="407"/>
                  <a:pt x="0" y="442"/>
                  <a:pt x="0" y="442"/>
                </a:cubicBezTo>
                <a:cubicBezTo>
                  <a:pt x="230" y="442"/>
                  <a:pt x="230" y="442"/>
                  <a:pt x="230" y="442"/>
                </a:cubicBezTo>
                <a:cubicBezTo>
                  <a:pt x="460" y="442"/>
                  <a:pt x="460" y="442"/>
                  <a:pt x="460" y="442"/>
                </a:cubicBezTo>
                <a:cubicBezTo>
                  <a:pt x="460" y="442"/>
                  <a:pt x="460" y="407"/>
                  <a:pt x="460" y="398"/>
                </a:cubicBezTo>
                <a:cubicBezTo>
                  <a:pt x="460" y="380"/>
                  <a:pt x="425" y="354"/>
                  <a:pt x="363" y="3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pPr marL="0" marR="0" lvl="0" indent="0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0" name="Freeform 204"/>
          <p:cNvSpPr>
            <a:spLocks noEditPoints="1"/>
          </p:cNvSpPr>
          <p:nvPr/>
        </p:nvSpPr>
        <p:spPr bwMode="auto">
          <a:xfrm>
            <a:off x="9361749" y="2134101"/>
            <a:ext cx="399756" cy="1606039"/>
          </a:xfrm>
          <a:custGeom>
            <a:avLst/>
            <a:gdLst>
              <a:gd name="T0" fmla="*/ 280 w 287"/>
              <a:gd name="T1" fmla="*/ 271 h 1160"/>
              <a:gd name="T2" fmla="*/ 247 w 287"/>
              <a:gd name="T3" fmla="*/ 188 h 1160"/>
              <a:gd name="T4" fmla="*/ 213 w 287"/>
              <a:gd name="T5" fmla="*/ 135 h 1160"/>
              <a:gd name="T6" fmla="*/ 181 w 287"/>
              <a:gd name="T7" fmla="*/ 23 h 1160"/>
              <a:gd name="T8" fmla="*/ 82 w 287"/>
              <a:gd name="T9" fmla="*/ 57 h 1160"/>
              <a:gd name="T10" fmla="*/ 76 w 287"/>
              <a:gd name="T11" fmla="*/ 189 h 1160"/>
              <a:gd name="T12" fmla="*/ 40 w 287"/>
              <a:gd name="T13" fmla="*/ 237 h 1160"/>
              <a:gd name="T14" fmla="*/ 4 w 287"/>
              <a:gd name="T15" fmla="*/ 366 h 1160"/>
              <a:gd name="T16" fmla="*/ 7 w 287"/>
              <a:gd name="T17" fmla="*/ 412 h 1160"/>
              <a:gd name="T18" fmla="*/ 40 w 287"/>
              <a:gd name="T19" fmla="*/ 467 h 1160"/>
              <a:gd name="T20" fmla="*/ 35 w 287"/>
              <a:gd name="T21" fmla="*/ 546 h 1160"/>
              <a:gd name="T22" fmla="*/ 27 w 287"/>
              <a:gd name="T23" fmla="*/ 759 h 1160"/>
              <a:gd name="T24" fmla="*/ 47 w 287"/>
              <a:gd name="T25" fmla="*/ 843 h 1160"/>
              <a:gd name="T26" fmla="*/ 75 w 287"/>
              <a:gd name="T27" fmla="*/ 1036 h 1160"/>
              <a:gd name="T28" fmla="*/ 44 w 287"/>
              <a:gd name="T29" fmla="*/ 1127 h 1160"/>
              <a:gd name="T30" fmla="*/ 70 w 287"/>
              <a:gd name="T31" fmla="*/ 1155 h 1160"/>
              <a:gd name="T32" fmla="*/ 108 w 287"/>
              <a:gd name="T33" fmla="*/ 1107 h 1160"/>
              <a:gd name="T34" fmla="*/ 107 w 287"/>
              <a:gd name="T35" fmla="*/ 1141 h 1160"/>
              <a:gd name="T36" fmla="*/ 119 w 287"/>
              <a:gd name="T37" fmla="*/ 1132 h 1160"/>
              <a:gd name="T38" fmla="*/ 117 w 287"/>
              <a:gd name="T39" fmla="*/ 1050 h 1160"/>
              <a:gd name="T40" fmla="*/ 115 w 287"/>
              <a:gd name="T41" fmla="*/ 885 h 1160"/>
              <a:gd name="T42" fmla="*/ 167 w 287"/>
              <a:gd name="T43" fmla="*/ 851 h 1160"/>
              <a:gd name="T44" fmla="*/ 169 w 287"/>
              <a:gd name="T45" fmla="*/ 977 h 1160"/>
              <a:gd name="T46" fmla="*/ 154 w 287"/>
              <a:gd name="T47" fmla="*/ 1096 h 1160"/>
              <a:gd name="T48" fmla="*/ 148 w 287"/>
              <a:gd name="T49" fmla="*/ 1159 h 1160"/>
              <a:gd name="T50" fmla="*/ 205 w 287"/>
              <a:gd name="T51" fmla="*/ 1104 h 1160"/>
              <a:gd name="T52" fmla="*/ 202 w 287"/>
              <a:gd name="T53" fmla="*/ 1043 h 1160"/>
              <a:gd name="T54" fmla="*/ 234 w 287"/>
              <a:gd name="T55" fmla="*/ 852 h 1160"/>
              <a:gd name="T56" fmla="*/ 251 w 287"/>
              <a:gd name="T57" fmla="*/ 721 h 1160"/>
              <a:gd name="T58" fmla="*/ 265 w 287"/>
              <a:gd name="T59" fmla="*/ 535 h 1160"/>
              <a:gd name="T60" fmla="*/ 258 w 287"/>
              <a:gd name="T61" fmla="*/ 449 h 1160"/>
              <a:gd name="T62" fmla="*/ 244 w 287"/>
              <a:gd name="T63" fmla="*/ 388 h 1160"/>
              <a:gd name="T64" fmla="*/ 102 w 287"/>
              <a:gd name="T65" fmla="*/ 452 h 1160"/>
              <a:gd name="T66" fmla="*/ 114 w 287"/>
              <a:gd name="T67" fmla="*/ 452 h 1160"/>
              <a:gd name="T68" fmla="*/ 168 w 287"/>
              <a:gd name="T69" fmla="*/ 213 h 1160"/>
              <a:gd name="T70" fmla="*/ 117 w 287"/>
              <a:gd name="T71" fmla="*/ 344 h 1160"/>
              <a:gd name="T72" fmla="*/ 114 w 287"/>
              <a:gd name="T73" fmla="*/ 257 h 1160"/>
              <a:gd name="T74" fmla="*/ 102 w 287"/>
              <a:gd name="T75" fmla="*/ 205 h 1160"/>
              <a:gd name="T76" fmla="*/ 134 w 287"/>
              <a:gd name="T77" fmla="*/ 223 h 1160"/>
              <a:gd name="T78" fmla="*/ 152 w 287"/>
              <a:gd name="T79" fmla="*/ 222 h 1160"/>
              <a:gd name="T80" fmla="*/ 159 w 287"/>
              <a:gd name="T81" fmla="*/ 184 h 1160"/>
              <a:gd name="T82" fmla="*/ 189 w 287"/>
              <a:gd name="T83" fmla="*/ 176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87" h="1160">
                <a:moveTo>
                  <a:pt x="257" y="366"/>
                </a:moveTo>
                <a:cubicBezTo>
                  <a:pt x="258" y="353"/>
                  <a:pt x="279" y="285"/>
                  <a:pt x="280" y="271"/>
                </a:cubicBezTo>
                <a:cubicBezTo>
                  <a:pt x="281" y="257"/>
                  <a:pt x="287" y="214"/>
                  <a:pt x="282" y="199"/>
                </a:cubicBezTo>
                <a:cubicBezTo>
                  <a:pt x="277" y="183"/>
                  <a:pt x="247" y="188"/>
                  <a:pt x="247" y="188"/>
                </a:cubicBezTo>
                <a:cubicBezTo>
                  <a:pt x="247" y="188"/>
                  <a:pt x="240" y="172"/>
                  <a:pt x="226" y="168"/>
                </a:cubicBezTo>
                <a:cubicBezTo>
                  <a:pt x="211" y="164"/>
                  <a:pt x="229" y="145"/>
                  <a:pt x="213" y="135"/>
                </a:cubicBezTo>
                <a:cubicBezTo>
                  <a:pt x="203" y="128"/>
                  <a:pt x="206" y="92"/>
                  <a:pt x="202" y="78"/>
                </a:cubicBezTo>
                <a:cubicBezTo>
                  <a:pt x="199" y="64"/>
                  <a:pt x="190" y="35"/>
                  <a:pt x="181" y="23"/>
                </a:cubicBezTo>
                <a:cubicBezTo>
                  <a:pt x="171" y="10"/>
                  <a:pt x="152" y="17"/>
                  <a:pt x="152" y="17"/>
                </a:cubicBezTo>
                <a:cubicBezTo>
                  <a:pt x="108" y="0"/>
                  <a:pt x="86" y="37"/>
                  <a:pt x="82" y="57"/>
                </a:cubicBezTo>
                <a:cubicBezTo>
                  <a:pt x="79" y="77"/>
                  <a:pt x="89" y="114"/>
                  <a:pt x="77" y="140"/>
                </a:cubicBezTo>
                <a:cubicBezTo>
                  <a:pt x="66" y="165"/>
                  <a:pt x="91" y="174"/>
                  <a:pt x="76" y="189"/>
                </a:cubicBezTo>
                <a:cubicBezTo>
                  <a:pt x="60" y="203"/>
                  <a:pt x="74" y="208"/>
                  <a:pt x="59" y="215"/>
                </a:cubicBezTo>
                <a:cubicBezTo>
                  <a:pt x="45" y="221"/>
                  <a:pt x="40" y="224"/>
                  <a:pt x="40" y="237"/>
                </a:cubicBezTo>
                <a:cubicBezTo>
                  <a:pt x="40" y="250"/>
                  <a:pt x="28" y="284"/>
                  <a:pt x="22" y="314"/>
                </a:cubicBezTo>
                <a:cubicBezTo>
                  <a:pt x="15" y="344"/>
                  <a:pt x="8" y="355"/>
                  <a:pt x="4" y="366"/>
                </a:cubicBezTo>
                <a:cubicBezTo>
                  <a:pt x="0" y="378"/>
                  <a:pt x="2" y="382"/>
                  <a:pt x="4" y="388"/>
                </a:cubicBezTo>
                <a:cubicBezTo>
                  <a:pt x="6" y="393"/>
                  <a:pt x="7" y="394"/>
                  <a:pt x="7" y="412"/>
                </a:cubicBezTo>
                <a:cubicBezTo>
                  <a:pt x="7" y="431"/>
                  <a:pt x="38" y="434"/>
                  <a:pt x="38" y="434"/>
                </a:cubicBezTo>
                <a:cubicBezTo>
                  <a:pt x="38" y="434"/>
                  <a:pt x="40" y="451"/>
                  <a:pt x="40" y="467"/>
                </a:cubicBezTo>
                <a:cubicBezTo>
                  <a:pt x="40" y="482"/>
                  <a:pt x="30" y="526"/>
                  <a:pt x="28" y="538"/>
                </a:cubicBezTo>
                <a:cubicBezTo>
                  <a:pt x="26" y="550"/>
                  <a:pt x="35" y="546"/>
                  <a:pt x="35" y="546"/>
                </a:cubicBezTo>
                <a:cubicBezTo>
                  <a:pt x="35" y="546"/>
                  <a:pt x="35" y="559"/>
                  <a:pt x="33" y="578"/>
                </a:cubicBezTo>
                <a:cubicBezTo>
                  <a:pt x="30" y="597"/>
                  <a:pt x="27" y="724"/>
                  <a:pt x="27" y="759"/>
                </a:cubicBezTo>
                <a:cubicBezTo>
                  <a:pt x="27" y="794"/>
                  <a:pt x="23" y="842"/>
                  <a:pt x="27" y="842"/>
                </a:cubicBezTo>
                <a:cubicBezTo>
                  <a:pt x="32" y="842"/>
                  <a:pt x="47" y="843"/>
                  <a:pt x="47" y="843"/>
                </a:cubicBezTo>
                <a:cubicBezTo>
                  <a:pt x="47" y="843"/>
                  <a:pt x="45" y="866"/>
                  <a:pt x="46" y="895"/>
                </a:cubicBezTo>
                <a:cubicBezTo>
                  <a:pt x="47" y="923"/>
                  <a:pt x="70" y="1014"/>
                  <a:pt x="75" y="1036"/>
                </a:cubicBezTo>
                <a:cubicBezTo>
                  <a:pt x="79" y="1059"/>
                  <a:pt x="78" y="1079"/>
                  <a:pt x="70" y="1091"/>
                </a:cubicBezTo>
                <a:cubicBezTo>
                  <a:pt x="63" y="1103"/>
                  <a:pt x="57" y="1118"/>
                  <a:pt x="44" y="1127"/>
                </a:cubicBezTo>
                <a:cubicBezTo>
                  <a:pt x="31" y="1137"/>
                  <a:pt x="26" y="1141"/>
                  <a:pt x="28" y="1150"/>
                </a:cubicBezTo>
                <a:cubicBezTo>
                  <a:pt x="30" y="1158"/>
                  <a:pt x="46" y="1156"/>
                  <a:pt x="70" y="1155"/>
                </a:cubicBezTo>
                <a:cubicBezTo>
                  <a:pt x="94" y="1154"/>
                  <a:pt x="91" y="1139"/>
                  <a:pt x="94" y="1132"/>
                </a:cubicBezTo>
                <a:cubicBezTo>
                  <a:pt x="97" y="1125"/>
                  <a:pt x="108" y="1107"/>
                  <a:pt x="108" y="1107"/>
                </a:cubicBezTo>
                <a:cubicBezTo>
                  <a:pt x="108" y="1107"/>
                  <a:pt x="111" y="1110"/>
                  <a:pt x="111" y="1118"/>
                </a:cubicBezTo>
                <a:cubicBezTo>
                  <a:pt x="111" y="1127"/>
                  <a:pt x="107" y="1141"/>
                  <a:pt x="107" y="1141"/>
                </a:cubicBezTo>
                <a:cubicBezTo>
                  <a:pt x="117" y="1141"/>
                  <a:pt x="117" y="1141"/>
                  <a:pt x="117" y="1141"/>
                </a:cubicBezTo>
                <a:cubicBezTo>
                  <a:pt x="117" y="1141"/>
                  <a:pt x="120" y="1140"/>
                  <a:pt x="119" y="1132"/>
                </a:cubicBezTo>
                <a:cubicBezTo>
                  <a:pt x="118" y="1124"/>
                  <a:pt x="123" y="1106"/>
                  <a:pt x="127" y="1091"/>
                </a:cubicBezTo>
                <a:cubicBezTo>
                  <a:pt x="132" y="1075"/>
                  <a:pt x="123" y="1057"/>
                  <a:pt x="117" y="1050"/>
                </a:cubicBezTo>
                <a:cubicBezTo>
                  <a:pt x="112" y="1044"/>
                  <a:pt x="114" y="1009"/>
                  <a:pt x="115" y="974"/>
                </a:cubicBezTo>
                <a:cubicBezTo>
                  <a:pt x="117" y="939"/>
                  <a:pt x="119" y="901"/>
                  <a:pt x="115" y="885"/>
                </a:cubicBezTo>
                <a:cubicBezTo>
                  <a:pt x="112" y="868"/>
                  <a:pt x="107" y="846"/>
                  <a:pt x="107" y="846"/>
                </a:cubicBezTo>
                <a:cubicBezTo>
                  <a:pt x="167" y="851"/>
                  <a:pt x="167" y="851"/>
                  <a:pt x="167" y="851"/>
                </a:cubicBezTo>
                <a:cubicBezTo>
                  <a:pt x="167" y="851"/>
                  <a:pt x="169" y="863"/>
                  <a:pt x="169" y="889"/>
                </a:cubicBezTo>
                <a:cubicBezTo>
                  <a:pt x="169" y="916"/>
                  <a:pt x="169" y="934"/>
                  <a:pt x="169" y="977"/>
                </a:cubicBezTo>
                <a:cubicBezTo>
                  <a:pt x="169" y="1019"/>
                  <a:pt x="165" y="1035"/>
                  <a:pt x="160" y="1051"/>
                </a:cubicBezTo>
                <a:cubicBezTo>
                  <a:pt x="156" y="1068"/>
                  <a:pt x="159" y="1080"/>
                  <a:pt x="154" y="1096"/>
                </a:cubicBezTo>
                <a:cubicBezTo>
                  <a:pt x="149" y="1113"/>
                  <a:pt x="140" y="1125"/>
                  <a:pt x="135" y="1134"/>
                </a:cubicBezTo>
                <a:cubicBezTo>
                  <a:pt x="129" y="1143"/>
                  <a:pt x="127" y="1158"/>
                  <a:pt x="148" y="1159"/>
                </a:cubicBezTo>
                <a:cubicBezTo>
                  <a:pt x="170" y="1160"/>
                  <a:pt x="196" y="1150"/>
                  <a:pt x="196" y="1140"/>
                </a:cubicBezTo>
                <a:cubicBezTo>
                  <a:pt x="196" y="1131"/>
                  <a:pt x="198" y="1119"/>
                  <a:pt x="205" y="1104"/>
                </a:cubicBezTo>
                <a:cubicBezTo>
                  <a:pt x="213" y="1088"/>
                  <a:pt x="206" y="1075"/>
                  <a:pt x="204" y="1069"/>
                </a:cubicBezTo>
                <a:cubicBezTo>
                  <a:pt x="201" y="1062"/>
                  <a:pt x="202" y="1055"/>
                  <a:pt x="202" y="1043"/>
                </a:cubicBezTo>
                <a:cubicBezTo>
                  <a:pt x="202" y="1031"/>
                  <a:pt x="213" y="991"/>
                  <a:pt x="225" y="947"/>
                </a:cubicBezTo>
                <a:cubicBezTo>
                  <a:pt x="237" y="903"/>
                  <a:pt x="234" y="852"/>
                  <a:pt x="234" y="852"/>
                </a:cubicBezTo>
                <a:cubicBezTo>
                  <a:pt x="243" y="852"/>
                  <a:pt x="243" y="852"/>
                  <a:pt x="243" y="852"/>
                </a:cubicBezTo>
                <a:cubicBezTo>
                  <a:pt x="243" y="852"/>
                  <a:pt x="244" y="787"/>
                  <a:pt x="251" y="721"/>
                </a:cubicBezTo>
                <a:cubicBezTo>
                  <a:pt x="258" y="654"/>
                  <a:pt x="248" y="585"/>
                  <a:pt x="248" y="566"/>
                </a:cubicBezTo>
                <a:cubicBezTo>
                  <a:pt x="248" y="547"/>
                  <a:pt x="255" y="539"/>
                  <a:pt x="265" y="535"/>
                </a:cubicBezTo>
                <a:cubicBezTo>
                  <a:pt x="276" y="530"/>
                  <a:pt x="277" y="528"/>
                  <a:pt x="272" y="510"/>
                </a:cubicBezTo>
                <a:cubicBezTo>
                  <a:pt x="266" y="492"/>
                  <a:pt x="258" y="449"/>
                  <a:pt x="258" y="449"/>
                </a:cubicBezTo>
                <a:cubicBezTo>
                  <a:pt x="258" y="449"/>
                  <a:pt x="257" y="443"/>
                  <a:pt x="251" y="424"/>
                </a:cubicBezTo>
                <a:cubicBezTo>
                  <a:pt x="244" y="406"/>
                  <a:pt x="244" y="388"/>
                  <a:pt x="244" y="388"/>
                </a:cubicBezTo>
                <a:cubicBezTo>
                  <a:pt x="244" y="388"/>
                  <a:pt x="256" y="378"/>
                  <a:pt x="257" y="366"/>
                </a:cubicBezTo>
                <a:close/>
                <a:moveTo>
                  <a:pt x="102" y="452"/>
                </a:moveTo>
                <a:cubicBezTo>
                  <a:pt x="110" y="434"/>
                  <a:pt x="110" y="434"/>
                  <a:pt x="110" y="434"/>
                </a:cubicBezTo>
                <a:cubicBezTo>
                  <a:pt x="114" y="452"/>
                  <a:pt x="114" y="452"/>
                  <a:pt x="114" y="452"/>
                </a:cubicBezTo>
                <a:lnTo>
                  <a:pt x="102" y="452"/>
                </a:lnTo>
                <a:close/>
                <a:moveTo>
                  <a:pt x="168" y="213"/>
                </a:moveTo>
                <a:cubicBezTo>
                  <a:pt x="158" y="230"/>
                  <a:pt x="141" y="260"/>
                  <a:pt x="135" y="285"/>
                </a:cubicBezTo>
                <a:cubicBezTo>
                  <a:pt x="128" y="309"/>
                  <a:pt x="117" y="344"/>
                  <a:pt x="117" y="344"/>
                </a:cubicBezTo>
                <a:cubicBezTo>
                  <a:pt x="117" y="344"/>
                  <a:pt x="116" y="338"/>
                  <a:pt x="115" y="329"/>
                </a:cubicBezTo>
                <a:cubicBezTo>
                  <a:pt x="114" y="320"/>
                  <a:pt x="114" y="277"/>
                  <a:pt x="114" y="257"/>
                </a:cubicBezTo>
                <a:cubicBezTo>
                  <a:pt x="114" y="237"/>
                  <a:pt x="115" y="220"/>
                  <a:pt x="112" y="219"/>
                </a:cubicBezTo>
                <a:cubicBezTo>
                  <a:pt x="108" y="217"/>
                  <a:pt x="102" y="205"/>
                  <a:pt x="102" y="205"/>
                </a:cubicBezTo>
                <a:cubicBezTo>
                  <a:pt x="124" y="175"/>
                  <a:pt x="124" y="175"/>
                  <a:pt x="124" y="175"/>
                </a:cubicBezTo>
                <a:cubicBezTo>
                  <a:pt x="117" y="218"/>
                  <a:pt x="129" y="210"/>
                  <a:pt x="134" y="223"/>
                </a:cubicBezTo>
                <a:cubicBezTo>
                  <a:pt x="138" y="236"/>
                  <a:pt x="133" y="269"/>
                  <a:pt x="136" y="253"/>
                </a:cubicBezTo>
                <a:cubicBezTo>
                  <a:pt x="138" y="238"/>
                  <a:pt x="146" y="237"/>
                  <a:pt x="152" y="222"/>
                </a:cubicBezTo>
                <a:cubicBezTo>
                  <a:pt x="159" y="207"/>
                  <a:pt x="139" y="196"/>
                  <a:pt x="139" y="196"/>
                </a:cubicBezTo>
                <a:cubicBezTo>
                  <a:pt x="139" y="196"/>
                  <a:pt x="150" y="192"/>
                  <a:pt x="159" y="184"/>
                </a:cubicBezTo>
                <a:cubicBezTo>
                  <a:pt x="169" y="175"/>
                  <a:pt x="182" y="164"/>
                  <a:pt x="182" y="164"/>
                </a:cubicBezTo>
                <a:cubicBezTo>
                  <a:pt x="189" y="176"/>
                  <a:pt x="189" y="176"/>
                  <a:pt x="189" y="176"/>
                </a:cubicBezTo>
                <a:cubicBezTo>
                  <a:pt x="189" y="176"/>
                  <a:pt x="178" y="196"/>
                  <a:pt x="168" y="213"/>
                </a:cubicBezTo>
                <a:close/>
              </a:path>
            </a:pathLst>
          </a:custGeom>
          <a:solidFill>
            <a:srgbClr val="12406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1" name="Freeform 200"/>
          <p:cNvSpPr>
            <a:spLocks noEditPoints="1"/>
          </p:cNvSpPr>
          <p:nvPr/>
        </p:nvSpPr>
        <p:spPr bwMode="auto">
          <a:xfrm>
            <a:off x="2477735" y="2132119"/>
            <a:ext cx="508891" cy="1608020"/>
          </a:xfrm>
          <a:custGeom>
            <a:avLst/>
            <a:gdLst>
              <a:gd name="T0" fmla="*/ 412 w 463"/>
              <a:gd name="T1" fmla="*/ 379 h 1470"/>
              <a:gd name="T2" fmla="*/ 323 w 463"/>
              <a:gd name="T3" fmla="*/ 262 h 1470"/>
              <a:gd name="T4" fmla="*/ 285 w 463"/>
              <a:gd name="T5" fmla="*/ 285 h 1470"/>
              <a:gd name="T6" fmla="*/ 267 w 463"/>
              <a:gd name="T7" fmla="*/ 261 h 1470"/>
              <a:gd name="T8" fmla="*/ 184 w 463"/>
              <a:gd name="T9" fmla="*/ 204 h 1470"/>
              <a:gd name="T10" fmla="*/ 217 w 463"/>
              <a:gd name="T11" fmla="*/ 229 h 1470"/>
              <a:gd name="T12" fmla="*/ 275 w 463"/>
              <a:gd name="T13" fmla="*/ 231 h 1470"/>
              <a:gd name="T14" fmla="*/ 275 w 463"/>
              <a:gd name="T15" fmla="*/ 231 h 1470"/>
              <a:gd name="T16" fmla="*/ 280 w 463"/>
              <a:gd name="T17" fmla="*/ 213 h 1470"/>
              <a:gd name="T18" fmla="*/ 313 w 463"/>
              <a:gd name="T19" fmla="*/ 121 h 1470"/>
              <a:gd name="T20" fmla="*/ 312 w 463"/>
              <a:gd name="T21" fmla="*/ 65 h 1470"/>
              <a:gd name="T22" fmla="*/ 194 w 463"/>
              <a:gd name="T23" fmla="*/ 42 h 1470"/>
              <a:gd name="T24" fmla="*/ 186 w 463"/>
              <a:gd name="T25" fmla="*/ 51 h 1470"/>
              <a:gd name="T26" fmla="*/ 175 w 463"/>
              <a:gd name="T27" fmla="*/ 119 h 1470"/>
              <a:gd name="T28" fmla="*/ 178 w 463"/>
              <a:gd name="T29" fmla="*/ 165 h 1470"/>
              <a:gd name="T30" fmla="*/ 181 w 463"/>
              <a:gd name="T31" fmla="*/ 201 h 1470"/>
              <a:gd name="T32" fmla="*/ 175 w 463"/>
              <a:gd name="T33" fmla="*/ 217 h 1470"/>
              <a:gd name="T34" fmla="*/ 79 w 463"/>
              <a:gd name="T35" fmla="*/ 333 h 1470"/>
              <a:gd name="T36" fmla="*/ 104 w 463"/>
              <a:gd name="T37" fmla="*/ 477 h 1470"/>
              <a:gd name="T38" fmla="*/ 99 w 463"/>
              <a:gd name="T39" fmla="*/ 610 h 1470"/>
              <a:gd name="T40" fmla="*/ 85 w 463"/>
              <a:gd name="T41" fmla="*/ 763 h 1470"/>
              <a:gd name="T42" fmla="*/ 69 w 463"/>
              <a:gd name="T43" fmla="*/ 975 h 1470"/>
              <a:gd name="T44" fmla="*/ 8 w 463"/>
              <a:gd name="T45" fmla="*/ 1383 h 1470"/>
              <a:gd name="T46" fmla="*/ 11 w 463"/>
              <a:gd name="T47" fmla="*/ 1423 h 1470"/>
              <a:gd name="T48" fmla="*/ 108 w 463"/>
              <a:gd name="T49" fmla="*/ 1468 h 1470"/>
              <a:gd name="T50" fmla="*/ 96 w 463"/>
              <a:gd name="T51" fmla="*/ 1398 h 1470"/>
              <a:gd name="T52" fmla="*/ 153 w 463"/>
              <a:gd name="T53" fmla="*/ 1231 h 1470"/>
              <a:gd name="T54" fmla="*/ 220 w 463"/>
              <a:gd name="T55" fmla="*/ 1100 h 1470"/>
              <a:gd name="T56" fmla="*/ 215 w 463"/>
              <a:gd name="T57" fmla="*/ 1363 h 1470"/>
              <a:gd name="T58" fmla="*/ 242 w 463"/>
              <a:gd name="T59" fmla="*/ 1391 h 1470"/>
              <a:gd name="T60" fmla="*/ 297 w 463"/>
              <a:gd name="T61" fmla="*/ 1388 h 1470"/>
              <a:gd name="T62" fmla="*/ 429 w 463"/>
              <a:gd name="T63" fmla="*/ 1397 h 1470"/>
              <a:gd name="T64" fmla="*/ 342 w 463"/>
              <a:gd name="T65" fmla="*/ 1344 h 1470"/>
              <a:gd name="T66" fmla="*/ 316 w 463"/>
              <a:gd name="T67" fmla="*/ 1300 h 1470"/>
              <a:gd name="T68" fmla="*/ 337 w 463"/>
              <a:gd name="T69" fmla="*/ 1080 h 1470"/>
              <a:gd name="T70" fmla="*/ 376 w 463"/>
              <a:gd name="T71" fmla="*/ 792 h 1470"/>
              <a:gd name="T72" fmla="*/ 388 w 463"/>
              <a:gd name="T73" fmla="*/ 747 h 1470"/>
              <a:gd name="T74" fmla="*/ 359 w 463"/>
              <a:gd name="T75" fmla="*/ 534 h 1470"/>
              <a:gd name="T76" fmla="*/ 385 w 463"/>
              <a:gd name="T77" fmla="*/ 500 h 1470"/>
              <a:gd name="T78" fmla="*/ 454 w 463"/>
              <a:gd name="T79" fmla="*/ 422 h 1470"/>
              <a:gd name="T80" fmla="*/ 330 w 463"/>
              <a:gd name="T81" fmla="*/ 437 h 1470"/>
              <a:gd name="T82" fmla="*/ 327 w 463"/>
              <a:gd name="T83" fmla="*/ 411 h 1470"/>
              <a:gd name="T84" fmla="*/ 311 w 463"/>
              <a:gd name="T85" fmla="*/ 458 h 1470"/>
              <a:gd name="T86" fmla="*/ 353 w 463"/>
              <a:gd name="T87" fmla="*/ 483 h 1470"/>
              <a:gd name="T88" fmla="*/ 350 w 463"/>
              <a:gd name="T89" fmla="*/ 540 h 1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63" h="1470">
                <a:moveTo>
                  <a:pt x="454" y="422"/>
                </a:moveTo>
                <a:cubicBezTo>
                  <a:pt x="448" y="394"/>
                  <a:pt x="430" y="395"/>
                  <a:pt x="412" y="379"/>
                </a:cubicBezTo>
                <a:cubicBezTo>
                  <a:pt x="395" y="363"/>
                  <a:pt x="381" y="350"/>
                  <a:pt x="379" y="321"/>
                </a:cubicBezTo>
                <a:cubicBezTo>
                  <a:pt x="376" y="291"/>
                  <a:pt x="344" y="267"/>
                  <a:pt x="323" y="262"/>
                </a:cubicBezTo>
                <a:cubicBezTo>
                  <a:pt x="304" y="258"/>
                  <a:pt x="286" y="248"/>
                  <a:pt x="281" y="246"/>
                </a:cubicBezTo>
                <a:cubicBezTo>
                  <a:pt x="280" y="254"/>
                  <a:pt x="283" y="272"/>
                  <a:pt x="285" y="285"/>
                </a:cubicBezTo>
                <a:cubicBezTo>
                  <a:pt x="284" y="286"/>
                  <a:pt x="282" y="284"/>
                  <a:pt x="281" y="281"/>
                </a:cubicBezTo>
                <a:cubicBezTo>
                  <a:pt x="274" y="266"/>
                  <a:pt x="272" y="258"/>
                  <a:pt x="267" y="261"/>
                </a:cubicBezTo>
                <a:cubicBezTo>
                  <a:pt x="263" y="263"/>
                  <a:pt x="260" y="273"/>
                  <a:pt x="257" y="282"/>
                </a:cubicBezTo>
                <a:cubicBezTo>
                  <a:pt x="241" y="262"/>
                  <a:pt x="203" y="221"/>
                  <a:pt x="184" y="204"/>
                </a:cubicBezTo>
                <a:cubicBezTo>
                  <a:pt x="185" y="202"/>
                  <a:pt x="187" y="200"/>
                  <a:pt x="189" y="199"/>
                </a:cubicBezTo>
                <a:cubicBezTo>
                  <a:pt x="194" y="208"/>
                  <a:pt x="205" y="223"/>
                  <a:pt x="217" y="229"/>
                </a:cubicBezTo>
                <a:cubicBezTo>
                  <a:pt x="232" y="237"/>
                  <a:pt x="266" y="257"/>
                  <a:pt x="266" y="257"/>
                </a:cubicBezTo>
                <a:cubicBezTo>
                  <a:pt x="266" y="257"/>
                  <a:pt x="273" y="241"/>
                  <a:pt x="275" y="231"/>
                </a:cubicBezTo>
                <a:cubicBezTo>
                  <a:pt x="275" y="230"/>
                  <a:pt x="275" y="230"/>
                  <a:pt x="275" y="230"/>
                </a:cubicBezTo>
                <a:cubicBezTo>
                  <a:pt x="275" y="231"/>
                  <a:pt x="275" y="231"/>
                  <a:pt x="275" y="231"/>
                </a:cubicBezTo>
                <a:cubicBezTo>
                  <a:pt x="275" y="230"/>
                  <a:pt x="275" y="228"/>
                  <a:pt x="275" y="227"/>
                </a:cubicBezTo>
                <a:cubicBezTo>
                  <a:pt x="275" y="220"/>
                  <a:pt x="273" y="215"/>
                  <a:pt x="280" y="213"/>
                </a:cubicBezTo>
                <a:cubicBezTo>
                  <a:pt x="288" y="211"/>
                  <a:pt x="299" y="185"/>
                  <a:pt x="302" y="169"/>
                </a:cubicBezTo>
                <a:cubicBezTo>
                  <a:pt x="306" y="153"/>
                  <a:pt x="306" y="139"/>
                  <a:pt x="313" y="121"/>
                </a:cubicBezTo>
                <a:cubicBezTo>
                  <a:pt x="321" y="104"/>
                  <a:pt x="320" y="87"/>
                  <a:pt x="312" y="65"/>
                </a:cubicBezTo>
                <a:cubicBezTo>
                  <a:pt x="312" y="65"/>
                  <a:pt x="312" y="65"/>
                  <a:pt x="312" y="65"/>
                </a:cubicBezTo>
                <a:cubicBezTo>
                  <a:pt x="300" y="14"/>
                  <a:pt x="277" y="28"/>
                  <a:pt x="277" y="28"/>
                </a:cubicBezTo>
                <a:cubicBezTo>
                  <a:pt x="246" y="0"/>
                  <a:pt x="210" y="26"/>
                  <a:pt x="194" y="42"/>
                </a:cubicBezTo>
                <a:cubicBezTo>
                  <a:pt x="194" y="42"/>
                  <a:pt x="194" y="42"/>
                  <a:pt x="193" y="42"/>
                </a:cubicBezTo>
                <a:cubicBezTo>
                  <a:pt x="190" y="44"/>
                  <a:pt x="188" y="47"/>
                  <a:pt x="186" y="51"/>
                </a:cubicBezTo>
                <a:cubicBezTo>
                  <a:pt x="186" y="51"/>
                  <a:pt x="186" y="51"/>
                  <a:pt x="186" y="51"/>
                </a:cubicBezTo>
                <a:cubicBezTo>
                  <a:pt x="171" y="73"/>
                  <a:pt x="175" y="119"/>
                  <a:pt x="175" y="119"/>
                </a:cubicBezTo>
                <a:cubicBezTo>
                  <a:pt x="175" y="119"/>
                  <a:pt x="173" y="120"/>
                  <a:pt x="171" y="131"/>
                </a:cubicBezTo>
                <a:cubicBezTo>
                  <a:pt x="170" y="142"/>
                  <a:pt x="175" y="159"/>
                  <a:pt x="178" y="165"/>
                </a:cubicBezTo>
                <a:cubicBezTo>
                  <a:pt x="180" y="171"/>
                  <a:pt x="185" y="172"/>
                  <a:pt x="186" y="177"/>
                </a:cubicBezTo>
                <a:cubicBezTo>
                  <a:pt x="186" y="177"/>
                  <a:pt x="184" y="189"/>
                  <a:pt x="181" y="201"/>
                </a:cubicBezTo>
                <a:cubicBezTo>
                  <a:pt x="181" y="201"/>
                  <a:pt x="181" y="201"/>
                  <a:pt x="180" y="201"/>
                </a:cubicBezTo>
                <a:cubicBezTo>
                  <a:pt x="179" y="203"/>
                  <a:pt x="181" y="206"/>
                  <a:pt x="175" y="217"/>
                </a:cubicBezTo>
                <a:cubicBezTo>
                  <a:pt x="166" y="231"/>
                  <a:pt x="153" y="236"/>
                  <a:pt x="121" y="253"/>
                </a:cubicBezTo>
                <a:cubicBezTo>
                  <a:pt x="90" y="269"/>
                  <a:pt x="82" y="302"/>
                  <a:pt x="79" y="333"/>
                </a:cubicBezTo>
                <a:cubicBezTo>
                  <a:pt x="76" y="365"/>
                  <a:pt x="71" y="389"/>
                  <a:pt x="76" y="396"/>
                </a:cubicBezTo>
                <a:cubicBezTo>
                  <a:pt x="81" y="403"/>
                  <a:pt x="93" y="443"/>
                  <a:pt x="104" y="477"/>
                </a:cubicBezTo>
                <a:cubicBezTo>
                  <a:pt x="116" y="510"/>
                  <a:pt x="111" y="549"/>
                  <a:pt x="109" y="564"/>
                </a:cubicBezTo>
                <a:cubicBezTo>
                  <a:pt x="107" y="578"/>
                  <a:pt x="98" y="591"/>
                  <a:pt x="99" y="610"/>
                </a:cubicBezTo>
                <a:cubicBezTo>
                  <a:pt x="100" y="629"/>
                  <a:pt x="98" y="648"/>
                  <a:pt x="95" y="677"/>
                </a:cubicBezTo>
                <a:cubicBezTo>
                  <a:pt x="93" y="705"/>
                  <a:pt x="76" y="759"/>
                  <a:pt x="85" y="763"/>
                </a:cubicBezTo>
                <a:cubicBezTo>
                  <a:pt x="93" y="768"/>
                  <a:pt x="96" y="767"/>
                  <a:pt x="96" y="780"/>
                </a:cubicBezTo>
                <a:cubicBezTo>
                  <a:pt x="96" y="793"/>
                  <a:pt x="90" y="876"/>
                  <a:pt x="69" y="975"/>
                </a:cubicBezTo>
                <a:cubicBezTo>
                  <a:pt x="48" y="1075"/>
                  <a:pt x="16" y="1296"/>
                  <a:pt x="9" y="1338"/>
                </a:cubicBezTo>
                <a:cubicBezTo>
                  <a:pt x="2" y="1379"/>
                  <a:pt x="8" y="1383"/>
                  <a:pt x="8" y="1383"/>
                </a:cubicBezTo>
                <a:cubicBezTo>
                  <a:pt x="8" y="1383"/>
                  <a:pt x="8" y="1386"/>
                  <a:pt x="4" y="1398"/>
                </a:cubicBezTo>
                <a:cubicBezTo>
                  <a:pt x="0" y="1410"/>
                  <a:pt x="4" y="1418"/>
                  <a:pt x="11" y="1423"/>
                </a:cubicBezTo>
                <a:cubicBezTo>
                  <a:pt x="18" y="1428"/>
                  <a:pt x="19" y="1438"/>
                  <a:pt x="34" y="1449"/>
                </a:cubicBezTo>
                <a:cubicBezTo>
                  <a:pt x="48" y="1460"/>
                  <a:pt x="90" y="1470"/>
                  <a:pt x="108" y="1468"/>
                </a:cubicBezTo>
                <a:cubicBezTo>
                  <a:pt x="126" y="1466"/>
                  <a:pt x="121" y="1460"/>
                  <a:pt x="120" y="1442"/>
                </a:cubicBezTo>
                <a:cubicBezTo>
                  <a:pt x="119" y="1424"/>
                  <a:pt x="96" y="1398"/>
                  <a:pt x="96" y="1398"/>
                </a:cubicBezTo>
                <a:cubicBezTo>
                  <a:pt x="96" y="1398"/>
                  <a:pt x="95" y="1393"/>
                  <a:pt x="101" y="1390"/>
                </a:cubicBezTo>
                <a:cubicBezTo>
                  <a:pt x="107" y="1386"/>
                  <a:pt x="132" y="1306"/>
                  <a:pt x="153" y="1231"/>
                </a:cubicBezTo>
                <a:cubicBezTo>
                  <a:pt x="175" y="1157"/>
                  <a:pt x="214" y="1022"/>
                  <a:pt x="214" y="1022"/>
                </a:cubicBezTo>
                <a:cubicBezTo>
                  <a:pt x="214" y="1022"/>
                  <a:pt x="217" y="1061"/>
                  <a:pt x="220" y="1100"/>
                </a:cubicBezTo>
                <a:cubicBezTo>
                  <a:pt x="222" y="1139"/>
                  <a:pt x="224" y="1267"/>
                  <a:pt x="220" y="1300"/>
                </a:cubicBezTo>
                <a:cubicBezTo>
                  <a:pt x="215" y="1333"/>
                  <a:pt x="215" y="1363"/>
                  <a:pt x="215" y="1363"/>
                </a:cubicBezTo>
                <a:cubicBezTo>
                  <a:pt x="215" y="1363"/>
                  <a:pt x="215" y="1367"/>
                  <a:pt x="215" y="1378"/>
                </a:cubicBezTo>
                <a:cubicBezTo>
                  <a:pt x="215" y="1389"/>
                  <a:pt x="223" y="1389"/>
                  <a:pt x="242" y="1391"/>
                </a:cubicBezTo>
                <a:cubicBezTo>
                  <a:pt x="261" y="1393"/>
                  <a:pt x="287" y="1392"/>
                  <a:pt x="287" y="1392"/>
                </a:cubicBezTo>
                <a:cubicBezTo>
                  <a:pt x="287" y="1392"/>
                  <a:pt x="286" y="1383"/>
                  <a:pt x="297" y="1388"/>
                </a:cubicBezTo>
                <a:cubicBezTo>
                  <a:pt x="307" y="1392"/>
                  <a:pt x="329" y="1403"/>
                  <a:pt x="349" y="1403"/>
                </a:cubicBezTo>
                <a:cubicBezTo>
                  <a:pt x="369" y="1403"/>
                  <a:pt x="429" y="1412"/>
                  <a:pt x="429" y="1397"/>
                </a:cubicBezTo>
                <a:cubicBezTo>
                  <a:pt x="429" y="1382"/>
                  <a:pt x="406" y="1376"/>
                  <a:pt x="385" y="1376"/>
                </a:cubicBezTo>
                <a:cubicBezTo>
                  <a:pt x="365" y="1376"/>
                  <a:pt x="342" y="1344"/>
                  <a:pt x="342" y="1344"/>
                </a:cubicBezTo>
                <a:cubicBezTo>
                  <a:pt x="342" y="1344"/>
                  <a:pt x="342" y="1344"/>
                  <a:pt x="348" y="1340"/>
                </a:cubicBezTo>
                <a:cubicBezTo>
                  <a:pt x="353" y="1337"/>
                  <a:pt x="320" y="1312"/>
                  <a:pt x="316" y="1300"/>
                </a:cubicBezTo>
                <a:cubicBezTo>
                  <a:pt x="311" y="1288"/>
                  <a:pt x="312" y="1286"/>
                  <a:pt x="316" y="1257"/>
                </a:cubicBezTo>
                <a:cubicBezTo>
                  <a:pt x="319" y="1229"/>
                  <a:pt x="327" y="1136"/>
                  <a:pt x="337" y="1080"/>
                </a:cubicBezTo>
                <a:cubicBezTo>
                  <a:pt x="346" y="1023"/>
                  <a:pt x="358" y="968"/>
                  <a:pt x="365" y="920"/>
                </a:cubicBezTo>
                <a:cubicBezTo>
                  <a:pt x="372" y="871"/>
                  <a:pt x="376" y="792"/>
                  <a:pt x="376" y="792"/>
                </a:cubicBezTo>
                <a:cubicBezTo>
                  <a:pt x="376" y="792"/>
                  <a:pt x="380" y="791"/>
                  <a:pt x="387" y="785"/>
                </a:cubicBezTo>
                <a:cubicBezTo>
                  <a:pt x="394" y="779"/>
                  <a:pt x="392" y="764"/>
                  <a:pt x="388" y="747"/>
                </a:cubicBezTo>
                <a:cubicBezTo>
                  <a:pt x="385" y="729"/>
                  <a:pt x="380" y="656"/>
                  <a:pt x="377" y="621"/>
                </a:cubicBezTo>
                <a:cubicBezTo>
                  <a:pt x="373" y="586"/>
                  <a:pt x="359" y="534"/>
                  <a:pt x="359" y="534"/>
                </a:cubicBezTo>
                <a:cubicBezTo>
                  <a:pt x="359" y="534"/>
                  <a:pt x="370" y="529"/>
                  <a:pt x="377" y="522"/>
                </a:cubicBezTo>
                <a:cubicBezTo>
                  <a:pt x="384" y="516"/>
                  <a:pt x="385" y="500"/>
                  <a:pt x="385" y="500"/>
                </a:cubicBezTo>
                <a:cubicBezTo>
                  <a:pt x="385" y="500"/>
                  <a:pt x="428" y="504"/>
                  <a:pt x="446" y="496"/>
                </a:cubicBezTo>
                <a:cubicBezTo>
                  <a:pt x="463" y="489"/>
                  <a:pt x="460" y="450"/>
                  <a:pt x="454" y="422"/>
                </a:cubicBezTo>
                <a:close/>
                <a:moveTo>
                  <a:pt x="311" y="458"/>
                </a:moveTo>
                <a:cubicBezTo>
                  <a:pt x="311" y="458"/>
                  <a:pt x="330" y="452"/>
                  <a:pt x="330" y="437"/>
                </a:cubicBezTo>
                <a:cubicBezTo>
                  <a:pt x="330" y="421"/>
                  <a:pt x="315" y="411"/>
                  <a:pt x="308" y="410"/>
                </a:cubicBezTo>
                <a:cubicBezTo>
                  <a:pt x="301" y="410"/>
                  <a:pt x="313" y="399"/>
                  <a:pt x="327" y="411"/>
                </a:cubicBezTo>
                <a:cubicBezTo>
                  <a:pt x="342" y="423"/>
                  <a:pt x="353" y="475"/>
                  <a:pt x="353" y="475"/>
                </a:cubicBezTo>
                <a:cubicBezTo>
                  <a:pt x="353" y="475"/>
                  <a:pt x="323" y="463"/>
                  <a:pt x="311" y="458"/>
                </a:cubicBezTo>
                <a:close/>
                <a:moveTo>
                  <a:pt x="350" y="540"/>
                </a:moveTo>
                <a:cubicBezTo>
                  <a:pt x="350" y="540"/>
                  <a:pt x="352" y="500"/>
                  <a:pt x="353" y="483"/>
                </a:cubicBezTo>
                <a:cubicBezTo>
                  <a:pt x="362" y="531"/>
                  <a:pt x="362" y="531"/>
                  <a:pt x="362" y="531"/>
                </a:cubicBezTo>
                <a:lnTo>
                  <a:pt x="350" y="540"/>
                </a:lnTo>
                <a:close/>
              </a:path>
            </a:pathLst>
          </a:custGeom>
          <a:solidFill>
            <a:srgbClr val="12406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2" name="TextBox 692"/>
          <p:cNvSpPr txBox="1"/>
          <p:nvPr/>
        </p:nvSpPr>
        <p:spPr>
          <a:xfrm>
            <a:off x="3153630" y="2114857"/>
            <a:ext cx="17043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sym typeface="Bebas" pitchFamily="2" charset="0"/>
              </a:rPr>
              <a:t>填写此处标题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itchFamily="34" charset="-122"/>
              <a:sym typeface="Bebas" pitchFamily="2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sym typeface="Bebas" pitchFamily="2" charset="0"/>
              </a:rPr>
              <a:t>填写此处标题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itchFamily="34" charset="-122"/>
              <a:sym typeface="Bebas" pitchFamily="2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sym typeface="Bebas" pitchFamily="2" charset="0"/>
              </a:rPr>
              <a:t>填写此处标题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25" name="TextBox 692"/>
          <p:cNvSpPr txBox="1"/>
          <p:nvPr/>
        </p:nvSpPr>
        <p:spPr>
          <a:xfrm>
            <a:off x="7490433" y="2114857"/>
            <a:ext cx="17043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sym typeface="Bebas" pitchFamily="2" charset="0"/>
              </a:rPr>
              <a:t>填写此处标题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itchFamily="34" charset="-122"/>
              <a:sym typeface="Bebas" pitchFamily="2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sym typeface="Bebas" pitchFamily="2" charset="0"/>
              </a:rPr>
              <a:t>填写此处标题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itchFamily="34" charset="-122"/>
              <a:sym typeface="Bebas" pitchFamily="2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sym typeface="Bebas" pitchFamily="2" charset="0"/>
              </a:rPr>
              <a:t>填写此处标题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26" name="Oval 13"/>
          <p:cNvSpPr/>
          <p:nvPr/>
        </p:nvSpPr>
        <p:spPr>
          <a:xfrm>
            <a:off x="2106427" y="4343620"/>
            <a:ext cx="720428" cy="720616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1524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0" name="Freeform 46"/>
          <p:cNvSpPr>
            <a:spLocks noChangeAspect="1" noChangeArrowheads="1"/>
          </p:cNvSpPr>
          <p:nvPr/>
        </p:nvSpPr>
        <p:spPr bwMode="auto">
          <a:xfrm>
            <a:off x="2291107" y="4521756"/>
            <a:ext cx="353803" cy="337599"/>
          </a:xfrm>
          <a:custGeom>
            <a:avLst/>
            <a:gdLst>
              <a:gd name="T0" fmla="*/ 363 w 461"/>
              <a:gd name="T1" fmla="*/ 336 h 443"/>
              <a:gd name="T2" fmla="*/ 363 w 461"/>
              <a:gd name="T3" fmla="*/ 336 h 443"/>
              <a:gd name="T4" fmla="*/ 284 w 461"/>
              <a:gd name="T5" fmla="*/ 248 h 443"/>
              <a:gd name="T6" fmla="*/ 310 w 461"/>
              <a:gd name="T7" fmla="*/ 195 h 443"/>
              <a:gd name="T8" fmla="*/ 328 w 461"/>
              <a:gd name="T9" fmla="*/ 151 h 443"/>
              <a:gd name="T10" fmla="*/ 319 w 461"/>
              <a:gd name="T11" fmla="*/ 132 h 443"/>
              <a:gd name="T12" fmla="*/ 328 w 461"/>
              <a:gd name="T13" fmla="*/ 88 h 443"/>
              <a:gd name="T14" fmla="*/ 230 w 461"/>
              <a:gd name="T15" fmla="*/ 0 h 443"/>
              <a:gd name="T16" fmla="*/ 132 w 461"/>
              <a:gd name="T17" fmla="*/ 88 h 443"/>
              <a:gd name="T18" fmla="*/ 141 w 461"/>
              <a:gd name="T19" fmla="*/ 132 h 443"/>
              <a:gd name="T20" fmla="*/ 132 w 461"/>
              <a:gd name="T21" fmla="*/ 151 h 443"/>
              <a:gd name="T22" fmla="*/ 150 w 461"/>
              <a:gd name="T23" fmla="*/ 195 h 443"/>
              <a:gd name="T24" fmla="*/ 177 w 461"/>
              <a:gd name="T25" fmla="*/ 248 h 443"/>
              <a:gd name="T26" fmla="*/ 97 w 461"/>
              <a:gd name="T27" fmla="*/ 336 h 443"/>
              <a:gd name="T28" fmla="*/ 0 w 461"/>
              <a:gd name="T29" fmla="*/ 398 h 443"/>
              <a:gd name="T30" fmla="*/ 0 w 461"/>
              <a:gd name="T31" fmla="*/ 442 h 443"/>
              <a:gd name="T32" fmla="*/ 230 w 461"/>
              <a:gd name="T33" fmla="*/ 442 h 443"/>
              <a:gd name="T34" fmla="*/ 460 w 461"/>
              <a:gd name="T35" fmla="*/ 442 h 443"/>
              <a:gd name="T36" fmla="*/ 460 w 461"/>
              <a:gd name="T37" fmla="*/ 398 h 443"/>
              <a:gd name="T38" fmla="*/ 363 w 461"/>
              <a:gd name="T39" fmla="*/ 336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1" h="443">
                <a:moveTo>
                  <a:pt x="363" y="336"/>
                </a:moveTo>
                <a:lnTo>
                  <a:pt x="363" y="336"/>
                </a:lnTo>
                <a:cubicBezTo>
                  <a:pt x="301" y="310"/>
                  <a:pt x="284" y="292"/>
                  <a:pt x="284" y="248"/>
                </a:cubicBezTo>
                <a:cubicBezTo>
                  <a:pt x="284" y="230"/>
                  <a:pt x="301" y="239"/>
                  <a:pt x="310" y="195"/>
                </a:cubicBezTo>
                <a:cubicBezTo>
                  <a:pt x="310" y="176"/>
                  <a:pt x="328" y="195"/>
                  <a:pt x="328" y="151"/>
                </a:cubicBezTo>
                <a:cubicBezTo>
                  <a:pt x="328" y="132"/>
                  <a:pt x="319" y="132"/>
                  <a:pt x="319" y="132"/>
                </a:cubicBezTo>
                <a:cubicBezTo>
                  <a:pt x="319" y="132"/>
                  <a:pt x="328" y="106"/>
                  <a:pt x="328" y="88"/>
                </a:cubicBezTo>
                <a:cubicBezTo>
                  <a:pt x="328" y="61"/>
                  <a:pt x="319" y="0"/>
                  <a:pt x="230" y="0"/>
                </a:cubicBezTo>
                <a:cubicBezTo>
                  <a:pt x="141" y="0"/>
                  <a:pt x="132" y="61"/>
                  <a:pt x="132" y="88"/>
                </a:cubicBezTo>
                <a:cubicBezTo>
                  <a:pt x="132" y="106"/>
                  <a:pt x="141" y="132"/>
                  <a:pt x="141" y="132"/>
                </a:cubicBezTo>
                <a:cubicBezTo>
                  <a:pt x="141" y="132"/>
                  <a:pt x="132" y="132"/>
                  <a:pt x="132" y="151"/>
                </a:cubicBezTo>
                <a:cubicBezTo>
                  <a:pt x="132" y="195"/>
                  <a:pt x="150" y="176"/>
                  <a:pt x="150" y="195"/>
                </a:cubicBezTo>
                <a:cubicBezTo>
                  <a:pt x="159" y="239"/>
                  <a:pt x="177" y="230"/>
                  <a:pt x="177" y="248"/>
                </a:cubicBezTo>
                <a:cubicBezTo>
                  <a:pt x="177" y="292"/>
                  <a:pt x="159" y="310"/>
                  <a:pt x="97" y="336"/>
                </a:cubicBezTo>
                <a:cubicBezTo>
                  <a:pt x="35" y="354"/>
                  <a:pt x="0" y="380"/>
                  <a:pt x="0" y="398"/>
                </a:cubicBezTo>
                <a:cubicBezTo>
                  <a:pt x="0" y="407"/>
                  <a:pt x="0" y="442"/>
                  <a:pt x="0" y="442"/>
                </a:cubicBezTo>
                <a:cubicBezTo>
                  <a:pt x="230" y="442"/>
                  <a:pt x="230" y="442"/>
                  <a:pt x="230" y="442"/>
                </a:cubicBezTo>
                <a:cubicBezTo>
                  <a:pt x="460" y="442"/>
                  <a:pt x="460" y="442"/>
                  <a:pt x="460" y="442"/>
                </a:cubicBezTo>
                <a:cubicBezTo>
                  <a:pt x="460" y="442"/>
                  <a:pt x="460" y="407"/>
                  <a:pt x="460" y="398"/>
                </a:cubicBezTo>
                <a:cubicBezTo>
                  <a:pt x="460" y="380"/>
                  <a:pt x="425" y="354"/>
                  <a:pt x="363" y="3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pPr marL="0" marR="0" lvl="0" indent="0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1" name="Oval 13"/>
          <p:cNvSpPr/>
          <p:nvPr/>
        </p:nvSpPr>
        <p:spPr>
          <a:xfrm>
            <a:off x="3971103" y="4343620"/>
            <a:ext cx="720428" cy="720616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1524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2" name="Freeform 46"/>
          <p:cNvSpPr>
            <a:spLocks noChangeAspect="1" noChangeArrowheads="1"/>
          </p:cNvSpPr>
          <p:nvPr/>
        </p:nvSpPr>
        <p:spPr bwMode="auto">
          <a:xfrm>
            <a:off x="4155781" y="4521756"/>
            <a:ext cx="353803" cy="337599"/>
          </a:xfrm>
          <a:custGeom>
            <a:avLst/>
            <a:gdLst>
              <a:gd name="T0" fmla="*/ 363 w 461"/>
              <a:gd name="T1" fmla="*/ 336 h 443"/>
              <a:gd name="T2" fmla="*/ 363 w 461"/>
              <a:gd name="T3" fmla="*/ 336 h 443"/>
              <a:gd name="T4" fmla="*/ 284 w 461"/>
              <a:gd name="T5" fmla="*/ 248 h 443"/>
              <a:gd name="T6" fmla="*/ 310 w 461"/>
              <a:gd name="T7" fmla="*/ 195 h 443"/>
              <a:gd name="T8" fmla="*/ 328 w 461"/>
              <a:gd name="T9" fmla="*/ 151 h 443"/>
              <a:gd name="T10" fmla="*/ 319 w 461"/>
              <a:gd name="T11" fmla="*/ 132 h 443"/>
              <a:gd name="T12" fmla="*/ 328 w 461"/>
              <a:gd name="T13" fmla="*/ 88 h 443"/>
              <a:gd name="T14" fmla="*/ 230 w 461"/>
              <a:gd name="T15" fmla="*/ 0 h 443"/>
              <a:gd name="T16" fmla="*/ 132 w 461"/>
              <a:gd name="T17" fmla="*/ 88 h 443"/>
              <a:gd name="T18" fmla="*/ 141 w 461"/>
              <a:gd name="T19" fmla="*/ 132 h 443"/>
              <a:gd name="T20" fmla="*/ 132 w 461"/>
              <a:gd name="T21" fmla="*/ 151 h 443"/>
              <a:gd name="T22" fmla="*/ 150 w 461"/>
              <a:gd name="T23" fmla="*/ 195 h 443"/>
              <a:gd name="T24" fmla="*/ 177 w 461"/>
              <a:gd name="T25" fmla="*/ 248 h 443"/>
              <a:gd name="T26" fmla="*/ 97 w 461"/>
              <a:gd name="T27" fmla="*/ 336 h 443"/>
              <a:gd name="T28" fmla="*/ 0 w 461"/>
              <a:gd name="T29" fmla="*/ 398 h 443"/>
              <a:gd name="T30" fmla="*/ 0 w 461"/>
              <a:gd name="T31" fmla="*/ 442 h 443"/>
              <a:gd name="T32" fmla="*/ 230 w 461"/>
              <a:gd name="T33" fmla="*/ 442 h 443"/>
              <a:gd name="T34" fmla="*/ 460 w 461"/>
              <a:gd name="T35" fmla="*/ 442 h 443"/>
              <a:gd name="T36" fmla="*/ 460 w 461"/>
              <a:gd name="T37" fmla="*/ 398 h 443"/>
              <a:gd name="T38" fmla="*/ 363 w 461"/>
              <a:gd name="T39" fmla="*/ 336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1" h="443">
                <a:moveTo>
                  <a:pt x="363" y="336"/>
                </a:moveTo>
                <a:lnTo>
                  <a:pt x="363" y="336"/>
                </a:lnTo>
                <a:cubicBezTo>
                  <a:pt x="301" y="310"/>
                  <a:pt x="284" y="292"/>
                  <a:pt x="284" y="248"/>
                </a:cubicBezTo>
                <a:cubicBezTo>
                  <a:pt x="284" y="230"/>
                  <a:pt x="301" y="239"/>
                  <a:pt x="310" y="195"/>
                </a:cubicBezTo>
                <a:cubicBezTo>
                  <a:pt x="310" y="176"/>
                  <a:pt x="328" y="195"/>
                  <a:pt x="328" y="151"/>
                </a:cubicBezTo>
                <a:cubicBezTo>
                  <a:pt x="328" y="132"/>
                  <a:pt x="319" y="132"/>
                  <a:pt x="319" y="132"/>
                </a:cubicBezTo>
                <a:cubicBezTo>
                  <a:pt x="319" y="132"/>
                  <a:pt x="328" y="106"/>
                  <a:pt x="328" y="88"/>
                </a:cubicBezTo>
                <a:cubicBezTo>
                  <a:pt x="328" y="61"/>
                  <a:pt x="319" y="0"/>
                  <a:pt x="230" y="0"/>
                </a:cubicBezTo>
                <a:cubicBezTo>
                  <a:pt x="141" y="0"/>
                  <a:pt x="132" y="61"/>
                  <a:pt x="132" y="88"/>
                </a:cubicBezTo>
                <a:cubicBezTo>
                  <a:pt x="132" y="106"/>
                  <a:pt x="141" y="132"/>
                  <a:pt x="141" y="132"/>
                </a:cubicBezTo>
                <a:cubicBezTo>
                  <a:pt x="141" y="132"/>
                  <a:pt x="132" y="132"/>
                  <a:pt x="132" y="151"/>
                </a:cubicBezTo>
                <a:cubicBezTo>
                  <a:pt x="132" y="195"/>
                  <a:pt x="150" y="176"/>
                  <a:pt x="150" y="195"/>
                </a:cubicBezTo>
                <a:cubicBezTo>
                  <a:pt x="159" y="239"/>
                  <a:pt x="177" y="230"/>
                  <a:pt x="177" y="248"/>
                </a:cubicBezTo>
                <a:cubicBezTo>
                  <a:pt x="177" y="292"/>
                  <a:pt x="159" y="310"/>
                  <a:pt x="97" y="336"/>
                </a:cubicBezTo>
                <a:cubicBezTo>
                  <a:pt x="35" y="354"/>
                  <a:pt x="0" y="380"/>
                  <a:pt x="0" y="398"/>
                </a:cubicBezTo>
                <a:cubicBezTo>
                  <a:pt x="0" y="407"/>
                  <a:pt x="0" y="442"/>
                  <a:pt x="0" y="442"/>
                </a:cubicBezTo>
                <a:cubicBezTo>
                  <a:pt x="230" y="442"/>
                  <a:pt x="230" y="442"/>
                  <a:pt x="230" y="442"/>
                </a:cubicBezTo>
                <a:cubicBezTo>
                  <a:pt x="460" y="442"/>
                  <a:pt x="460" y="442"/>
                  <a:pt x="460" y="442"/>
                </a:cubicBezTo>
                <a:cubicBezTo>
                  <a:pt x="460" y="442"/>
                  <a:pt x="460" y="407"/>
                  <a:pt x="460" y="398"/>
                </a:cubicBezTo>
                <a:cubicBezTo>
                  <a:pt x="460" y="380"/>
                  <a:pt x="425" y="354"/>
                  <a:pt x="363" y="3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pPr marL="0" marR="0" lvl="0" indent="0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3" name="Oval 13"/>
          <p:cNvSpPr/>
          <p:nvPr/>
        </p:nvSpPr>
        <p:spPr>
          <a:xfrm>
            <a:off x="7579534" y="4343620"/>
            <a:ext cx="720428" cy="720616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1524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4" name="Freeform 46"/>
          <p:cNvSpPr>
            <a:spLocks noChangeAspect="1" noChangeArrowheads="1"/>
          </p:cNvSpPr>
          <p:nvPr/>
        </p:nvSpPr>
        <p:spPr bwMode="auto">
          <a:xfrm>
            <a:off x="7764213" y="4521756"/>
            <a:ext cx="353803" cy="337599"/>
          </a:xfrm>
          <a:custGeom>
            <a:avLst/>
            <a:gdLst>
              <a:gd name="T0" fmla="*/ 363 w 461"/>
              <a:gd name="T1" fmla="*/ 336 h 443"/>
              <a:gd name="T2" fmla="*/ 363 w 461"/>
              <a:gd name="T3" fmla="*/ 336 h 443"/>
              <a:gd name="T4" fmla="*/ 284 w 461"/>
              <a:gd name="T5" fmla="*/ 248 h 443"/>
              <a:gd name="T6" fmla="*/ 310 w 461"/>
              <a:gd name="T7" fmla="*/ 195 h 443"/>
              <a:gd name="T8" fmla="*/ 328 w 461"/>
              <a:gd name="T9" fmla="*/ 151 h 443"/>
              <a:gd name="T10" fmla="*/ 319 w 461"/>
              <a:gd name="T11" fmla="*/ 132 h 443"/>
              <a:gd name="T12" fmla="*/ 328 w 461"/>
              <a:gd name="T13" fmla="*/ 88 h 443"/>
              <a:gd name="T14" fmla="*/ 230 w 461"/>
              <a:gd name="T15" fmla="*/ 0 h 443"/>
              <a:gd name="T16" fmla="*/ 132 w 461"/>
              <a:gd name="T17" fmla="*/ 88 h 443"/>
              <a:gd name="T18" fmla="*/ 141 w 461"/>
              <a:gd name="T19" fmla="*/ 132 h 443"/>
              <a:gd name="T20" fmla="*/ 132 w 461"/>
              <a:gd name="T21" fmla="*/ 151 h 443"/>
              <a:gd name="T22" fmla="*/ 150 w 461"/>
              <a:gd name="T23" fmla="*/ 195 h 443"/>
              <a:gd name="T24" fmla="*/ 177 w 461"/>
              <a:gd name="T25" fmla="*/ 248 h 443"/>
              <a:gd name="T26" fmla="*/ 97 w 461"/>
              <a:gd name="T27" fmla="*/ 336 h 443"/>
              <a:gd name="T28" fmla="*/ 0 w 461"/>
              <a:gd name="T29" fmla="*/ 398 h 443"/>
              <a:gd name="T30" fmla="*/ 0 w 461"/>
              <a:gd name="T31" fmla="*/ 442 h 443"/>
              <a:gd name="T32" fmla="*/ 230 w 461"/>
              <a:gd name="T33" fmla="*/ 442 h 443"/>
              <a:gd name="T34" fmla="*/ 460 w 461"/>
              <a:gd name="T35" fmla="*/ 442 h 443"/>
              <a:gd name="T36" fmla="*/ 460 w 461"/>
              <a:gd name="T37" fmla="*/ 398 h 443"/>
              <a:gd name="T38" fmla="*/ 363 w 461"/>
              <a:gd name="T39" fmla="*/ 336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1" h="443">
                <a:moveTo>
                  <a:pt x="363" y="336"/>
                </a:moveTo>
                <a:lnTo>
                  <a:pt x="363" y="336"/>
                </a:lnTo>
                <a:cubicBezTo>
                  <a:pt x="301" y="310"/>
                  <a:pt x="284" y="292"/>
                  <a:pt x="284" y="248"/>
                </a:cubicBezTo>
                <a:cubicBezTo>
                  <a:pt x="284" y="230"/>
                  <a:pt x="301" y="239"/>
                  <a:pt x="310" y="195"/>
                </a:cubicBezTo>
                <a:cubicBezTo>
                  <a:pt x="310" y="176"/>
                  <a:pt x="328" y="195"/>
                  <a:pt x="328" y="151"/>
                </a:cubicBezTo>
                <a:cubicBezTo>
                  <a:pt x="328" y="132"/>
                  <a:pt x="319" y="132"/>
                  <a:pt x="319" y="132"/>
                </a:cubicBezTo>
                <a:cubicBezTo>
                  <a:pt x="319" y="132"/>
                  <a:pt x="328" y="106"/>
                  <a:pt x="328" y="88"/>
                </a:cubicBezTo>
                <a:cubicBezTo>
                  <a:pt x="328" y="61"/>
                  <a:pt x="319" y="0"/>
                  <a:pt x="230" y="0"/>
                </a:cubicBezTo>
                <a:cubicBezTo>
                  <a:pt x="141" y="0"/>
                  <a:pt x="132" y="61"/>
                  <a:pt x="132" y="88"/>
                </a:cubicBezTo>
                <a:cubicBezTo>
                  <a:pt x="132" y="106"/>
                  <a:pt x="141" y="132"/>
                  <a:pt x="141" y="132"/>
                </a:cubicBezTo>
                <a:cubicBezTo>
                  <a:pt x="141" y="132"/>
                  <a:pt x="132" y="132"/>
                  <a:pt x="132" y="151"/>
                </a:cubicBezTo>
                <a:cubicBezTo>
                  <a:pt x="132" y="195"/>
                  <a:pt x="150" y="176"/>
                  <a:pt x="150" y="195"/>
                </a:cubicBezTo>
                <a:cubicBezTo>
                  <a:pt x="159" y="239"/>
                  <a:pt x="177" y="230"/>
                  <a:pt x="177" y="248"/>
                </a:cubicBezTo>
                <a:cubicBezTo>
                  <a:pt x="177" y="292"/>
                  <a:pt x="159" y="310"/>
                  <a:pt x="97" y="336"/>
                </a:cubicBezTo>
                <a:cubicBezTo>
                  <a:pt x="35" y="354"/>
                  <a:pt x="0" y="380"/>
                  <a:pt x="0" y="398"/>
                </a:cubicBezTo>
                <a:cubicBezTo>
                  <a:pt x="0" y="407"/>
                  <a:pt x="0" y="442"/>
                  <a:pt x="0" y="442"/>
                </a:cubicBezTo>
                <a:cubicBezTo>
                  <a:pt x="230" y="442"/>
                  <a:pt x="230" y="442"/>
                  <a:pt x="230" y="442"/>
                </a:cubicBezTo>
                <a:cubicBezTo>
                  <a:pt x="460" y="442"/>
                  <a:pt x="460" y="442"/>
                  <a:pt x="460" y="442"/>
                </a:cubicBezTo>
                <a:cubicBezTo>
                  <a:pt x="460" y="442"/>
                  <a:pt x="460" y="407"/>
                  <a:pt x="460" y="398"/>
                </a:cubicBezTo>
                <a:cubicBezTo>
                  <a:pt x="460" y="380"/>
                  <a:pt x="425" y="354"/>
                  <a:pt x="363" y="3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pPr marL="0" marR="0" lvl="0" indent="0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5" name="Oval 13"/>
          <p:cNvSpPr/>
          <p:nvPr/>
        </p:nvSpPr>
        <p:spPr>
          <a:xfrm>
            <a:off x="9432509" y="4343620"/>
            <a:ext cx="720428" cy="720616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1524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6" name="Freeform 46"/>
          <p:cNvSpPr>
            <a:spLocks noChangeAspect="1" noChangeArrowheads="1"/>
          </p:cNvSpPr>
          <p:nvPr/>
        </p:nvSpPr>
        <p:spPr bwMode="auto">
          <a:xfrm>
            <a:off x="9617188" y="4521756"/>
            <a:ext cx="353803" cy="337599"/>
          </a:xfrm>
          <a:custGeom>
            <a:avLst/>
            <a:gdLst>
              <a:gd name="T0" fmla="*/ 363 w 461"/>
              <a:gd name="T1" fmla="*/ 336 h 443"/>
              <a:gd name="T2" fmla="*/ 363 w 461"/>
              <a:gd name="T3" fmla="*/ 336 h 443"/>
              <a:gd name="T4" fmla="*/ 284 w 461"/>
              <a:gd name="T5" fmla="*/ 248 h 443"/>
              <a:gd name="T6" fmla="*/ 310 w 461"/>
              <a:gd name="T7" fmla="*/ 195 h 443"/>
              <a:gd name="T8" fmla="*/ 328 w 461"/>
              <a:gd name="T9" fmla="*/ 151 h 443"/>
              <a:gd name="T10" fmla="*/ 319 w 461"/>
              <a:gd name="T11" fmla="*/ 132 h 443"/>
              <a:gd name="T12" fmla="*/ 328 w 461"/>
              <a:gd name="T13" fmla="*/ 88 h 443"/>
              <a:gd name="T14" fmla="*/ 230 w 461"/>
              <a:gd name="T15" fmla="*/ 0 h 443"/>
              <a:gd name="T16" fmla="*/ 132 w 461"/>
              <a:gd name="T17" fmla="*/ 88 h 443"/>
              <a:gd name="T18" fmla="*/ 141 w 461"/>
              <a:gd name="T19" fmla="*/ 132 h 443"/>
              <a:gd name="T20" fmla="*/ 132 w 461"/>
              <a:gd name="T21" fmla="*/ 151 h 443"/>
              <a:gd name="T22" fmla="*/ 150 w 461"/>
              <a:gd name="T23" fmla="*/ 195 h 443"/>
              <a:gd name="T24" fmla="*/ 177 w 461"/>
              <a:gd name="T25" fmla="*/ 248 h 443"/>
              <a:gd name="T26" fmla="*/ 97 w 461"/>
              <a:gd name="T27" fmla="*/ 336 h 443"/>
              <a:gd name="T28" fmla="*/ 0 w 461"/>
              <a:gd name="T29" fmla="*/ 398 h 443"/>
              <a:gd name="T30" fmla="*/ 0 w 461"/>
              <a:gd name="T31" fmla="*/ 442 h 443"/>
              <a:gd name="T32" fmla="*/ 230 w 461"/>
              <a:gd name="T33" fmla="*/ 442 h 443"/>
              <a:gd name="T34" fmla="*/ 460 w 461"/>
              <a:gd name="T35" fmla="*/ 442 h 443"/>
              <a:gd name="T36" fmla="*/ 460 w 461"/>
              <a:gd name="T37" fmla="*/ 398 h 443"/>
              <a:gd name="T38" fmla="*/ 363 w 461"/>
              <a:gd name="T39" fmla="*/ 336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1" h="443">
                <a:moveTo>
                  <a:pt x="363" y="336"/>
                </a:moveTo>
                <a:lnTo>
                  <a:pt x="363" y="336"/>
                </a:lnTo>
                <a:cubicBezTo>
                  <a:pt x="301" y="310"/>
                  <a:pt x="284" y="292"/>
                  <a:pt x="284" y="248"/>
                </a:cubicBezTo>
                <a:cubicBezTo>
                  <a:pt x="284" y="230"/>
                  <a:pt x="301" y="239"/>
                  <a:pt x="310" y="195"/>
                </a:cubicBezTo>
                <a:cubicBezTo>
                  <a:pt x="310" y="176"/>
                  <a:pt x="328" y="195"/>
                  <a:pt x="328" y="151"/>
                </a:cubicBezTo>
                <a:cubicBezTo>
                  <a:pt x="328" y="132"/>
                  <a:pt x="319" y="132"/>
                  <a:pt x="319" y="132"/>
                </a:cubicBezTo>
                <a:cubicBezTo>
                  <a:pt x="319" y="132"/>
                  <a:pt x="328" y="106"/>
                  <a:pt x="328" y="88"/>
                </a:cubicBezTo>
                <a:cubicBezTo>
                  <a:pt x="328" y="61"/>
                  <a:pt x="319" y="0"/>
                  <a:pt x="230" y="0"/>
                </a:cubicBezTo>
                <a:cubicBezTo>
                  <a:pt x="141" y="0"/>
                  <a:pt x="132" y="61"/>
                  <a:pt x="132" y="88"/>
                </a:cubicBezTo>
                <a:cubicBezTo>
                  <a:pt x="132" y="106"/>
                  <a:pt x="141" y="132"/>
                  <a:pt x="141" y="132"/>
                </a:cubicBezTo>
                <a:cubicBezTo>
                  <a:pt x="141" y="132"/>
                  <a:pt x="132" y="132"/>
                  <a:pt x="132" y="151"/>
                </a:cubicBezTo>
                <a:cubicBezTo>
                  <a:pt x="132" y="195"/>
                  <a:pt x="150" y="176"/>
                  <a:pt x="150" y="195"/>
                </a:cubicBezTo>
                <a:cubicBezTo>
                  <a:pt x="159" y="239"/>
                  <a:pt x="177" y="230"/>
                  <a:pt x="177" y="248"/>
                </a:cubicBezTo>
                <a:cubicBezTo>
                  <a:pt x="177" y="292"/>
                  <a:pt x="159" y="310"/>
                  <a:pt x="97" y="336"/>
                </a:cubicBezTo>
                <a:cubicBezTo>
                  <a:pt x="35" y="354"/>
                  <a:pt x="0" y="380"/>
                  <a:pt x="0" y="398"/>
                </a:cubicBezTo>
                <a:cubicBezTo>
                  <a:pt x="0" y="407"/>
                  <a:pt x="0" y="442"/>
                  <a:pt x="0" y="442"/>
                </a:cubicBezTo>
                <a:cubicBezTo>
                  <a:pt x="230" y="442"/>
                  <a:pt x="230" y="442"/>
                  <a:pt x="230" y="442"/>
                </a:cubicBezTo>
                <a:cubicBezTo>
                  <a:pt x="460" y="442"/>
                  <a:pt x="460" y="442"/>
                  <a:pt x="460" y="442"/>
                </a:cubicBezTo>
                <a:cubicBezTo>
                  <a:pt x="460" y="442"/>
                  <a:pt x="460" y="407"/>
                  <a:pt x="460" y="398"/>
                </a:cubicBezTo>
                <a:cubicBezTo>
                  <a:pt x="460" y="380"/>
                  <a:pt x="425" y="354"/>
                  <a:pt x="363" y="3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pPr marL="0" marR="0" lvl="0" indent="0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560007" y="5314640"/>
            <a:ext cx="1813268" cy="1108400"/>
          </a:xfrm>
          <a:prstGeom prst="rect">
            <a:avLst/>
          </a:prstGeom>
        </p:spPr>
        <p:txBody>
          <a:bodyPr wrap="square" lIns="91840" tIns="45920" rIns="91840" bIns="459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424683" y="5314640"/>
            <a:ext cx="1813268" cy="1108400"/>
          </a:xfrm>
          <a:prstGeom prst="rect">
            <a:avLst/>
          </a:prstGeom>
        </p:spPr>
        <p:txBody>
          <a:bodyPr wrap="square" lIns="91840" tIns="45920" rIns="91840" bIns="459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224415" y="5314640"/>
            <a:ext cx="1813268" cy="1108400"/>
          </a:xfrm>
          <a:prstGeom prst="rect">
            <a:avLst/>
          </a:prstGeom>
        </p:spPr>
        <p:txBody>
          <a:bodyPr wrap="square" lIns="91840" tIns="45920" rIns="91840" bIns="459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022962" y="5314640"/>
            <a:ext cx="1813268" cy="1108400"/>
          </a:xfrm>
          <a:prstGeom prst="rect">
            <a:avLst/>
          </a:prstGeom>
        </p:spPr>
        <p:txBody>
          <a:bodyPr wrap="square" lIns="91840" tIns="45920" rIns="91840" bIns="459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886089" y="5314640"/>
            <a:ext cx="1813268" cy="1108400"/>
          </a:xfrm>
          <a:prstGeom prst="rect">
            <a:avLst/>
          </a:prstGeom>
        </p:spPr>
        <p:txBody>
          <a:bodyPr wrap="square" lIns="91840" tIns="45920" rIns="91840" bIns="459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itchFamily="34" charset="-122"/>
              <a:sym typeface="Beba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7478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0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5" grpId="0"/>
      <p:bldP spid="26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/>
      <p:bldP spid="38" grpId="0"/>
      <p:bldP spid="39" grpId="0"/>
      <p:bldP spid="40" grpId="0"/>
      <p:bldP spid="4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70671" y="1406771"/>
            <a:ext cx="647115" cy="956603"/>
          </a:xfrm>
          <a:prstGeom prst="rect">
            <a:avLst/>
          </a:prstGeom>
          <a:solidFill>
            <a:srgbClr val="124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970671" y="2363374"/>
            <a:ext cx="647115" cy="956603"/>
          </a:xfrm>
          <a:prstGeom prst="rect">
            <a:avLst/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2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4" y="216169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8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3" y="372958"/>
            <a:ext cx="105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201X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89" y="249847"/>
            <a:ext cx="4515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请在此输入标题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42" name="Freeform 6"/>
          <p:cNvSpPr>
            <a:spLocks/>
          </p:cNvSpPr>
          <p:nvPr/>
        </p:nvSpPr>
        <p:spPr bwMode="auto">
          <a:xfrm>
            <a:off x="0" y="1643429"/>
            <a:ext cx="11175403" cy="5472608"/>
          </a:xfrm>
          <a:custGeom>
            <a:avLst/>
            <a:gdLst>
              <a:gd name="T0" fmla="*/ 0 w 2926"/>
              <a:gd name="T1" fmla="*/ 1135 h 2051"/>
              <a:gd name="T2" fmla="*/ 2430 w 2926"/>
              <a:gd name="T3" fmla="*/ 219 h 2051"/>
              <a:gd name="T4" fmla="*/ 2299 w 2926"/>
              <a:gd name="T5" fmla="*/ 184 h 2051"/>
              <a:gd name="T6" fmla="*/ 2830 w 2926"/>
              <a:gd name="T7" fmla="*/ 0 h 2051"/>
              <a:gd name="T8" fmla="*/ 2926 w 2926"/>
              <a:gd name="T9" fmla="*/ 347 h 2051"/>
              <a:gd name="T10" fmla="*/ 2759 w 2926"/>
              <a:gd name="T11" fmla="*/ 297 h 2051"/>
              <a:gd name="T12" fmla="*/ 0 w 2926"/>
              <a:gd name="T13" fmla="*/ 2051 h 2051"/>
              <a:gd name="T14" fmla="*/ 0 w 2926"/>
              <a:gd name="T15" fmla="*/ 1135 h 20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26" h="2051">
                <a:moveTo>
                  <a:pt x="0" y="1135"/>
                </a:moveTo>
                <a:cubicBezTo>
                  <a:pt x="0" y="1135"/>
                  <a:pt x="1636" y="928"/>
                  <a:pt x="2430" y="219"/>
                </a:cubicBezTo>
                <a:cubicBezTo>
                  <a:pt x="2299" y="184"/>
                  <a:pt x="2299" y="184"/>
                  <a:pt x="2299" y="184"/>
                </a:cubicBezTo>
                <a:cubicBezTo>
                  <a:pt x="2830" y="0"/>
                  <a:pt x="2830" y="0"/>
                  <a:pt x="2830" y="0"/>
                </a:cubicBezTo>
                <a:cubicBezTo>
                  <a:pt x="2926" y="347"/>
                  <a:pt x="2926" y="347"/>
                  <a:pt x="2926" y="347"/>
                </a:cubicBezTo>
                <a:cubicBezTo>
                  <a:pt x="2759" y="297"/>
                  <a:pt x="2759" y="297"/>
                  <a:pt x="2759" y="297"/>
                </a:cubicBezTo>
                <a:cubicBezTo>
                  <a:pt x="2759" y="297"/>
                  <a:pt x="2100" y="1316"/>
                  <a:pt x="0" y="2051"/>
                </a:cubicBezTo>
                <a:lnTo>
                  <a:pt x="0" y="1135"/>
                </a:lnTo>
                <a:close/>
              </a:path>
            </a:pathLst>
          </a:custGeom>
          <a:solidFill>
            <a:srgbClr val="537285">
              <a:alpha val="30000"/>
            </a:srgbClr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641899" y="4555995"/>
            <a:ext cx="1623940" cy="1623938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填写此处标题</a:t>
            </a:r>
            <a:endParaRPr lang="zh-CN" altLang="en-US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4820647" y="3655503"/>
            <a:ext cx="1625696" cy="1625694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填写此处标题</a:t>
            </a:r>
            <a:endParaRPr lang="zh-CN" altLang="en-US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7820685" y="2351843"/>
            <a:ext cx="1625696" cy="1625694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填写此处标题</a:t>
            </a:r>
            <a:endParaRPr lang="zh-CN" altLang="en-US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cxnSp>
        <p:nvCxnSpPr>
          <p:cNvPr id="48" name="肘形连接符 47"/>
          <p:cNvCxnSpPr>
            <a:stCxn id="45" idx="0"/>
            <a:endCxn id="49" idx="3"/>
          </p:cNvCxnSpPr>
          <p:nvPr/>
        </p:nvCxnSpPr>
        <p:spPr>
          <a:xfrm rot="5400000" flipH="1" flipV="1">
            <a:off x="2216071" y="3154733"/>
            <a:ext cx="1639061" cy="1163465"/>
          </a:xfrm>
          <a:prstGeom prst="bentConnector4">
            <a:avLst>
              <a:gd name="adj1" fmla="val 16904"/>
              <a:gd name="adj2" fmla="val 119648"/>
            </a:avLst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057839" y="1832021"/>
            <a:ext cx="2559495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itchFamily="34" charset="-122"/>
              <a:sym typeface="Bebas" pitchFamily="2" charset="0"/>
            </a:endParaRPr>
          </a:p>
          <a:p>
            <a:pPr marL="228600" indent="-22860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  <a:p>
            <a:pPr marL="228600" indent="-22860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cxnSp>
        <p:nvCxnSpPr>
          <p:cNvPr id="50" name="肘形连接符 49"/>
          <p:cNvCxnSpPr>
            <a:stCxn id="46" idx="0"/>
            <a:endCxn id="51" idx="3"/>
          </p:cNvCxnSpPr>
          <p:nvPr/>
        </p:nvCxnSpPr>
        <p:spPr>
          <a:xfrm rot="5400000" flipH="1" flipV="1">
            <a:off x="5805618" y="2398564"/>
            <a:ext cx="1084819" cy="1429063"/>
          </a:xfrm>
          <a:prstGeom prst="bentConnector4">
            <a:avLst>
              <a:gd name="adj1" fmla="val 15954"/>
              <a:gd name="adj2" fmla="val 115997"/>
            </a:avLst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4503063" y="1832020"/>
            <a:ext cx="25594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itchFamily="34" charset="-122"/>
              <a:sym typeface="Bebas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cxnSp>
        <p:nvCxnSpPr>
          <p:cNvPr id="52" name="肘形连接符 51"/>
          <p:cNvCxnSpPr>
            <a:stCxn id="47" idx="4"/>
            <a:endCxn id="53" idx="1"/>
          </p:cNvCxnSpPr>
          <p:nvPr/>
        </p:nvCxnSpPr>
        <p:spPr>
          <a:xfrm rot="5400000">
            <a:off x="7278000" y="4489736"/>
            <a:ext cx="1867732" cy="843335"/>
          </a:xfrm>
          <a:prstGeom prst="bentConnector4">
            <a:avLst>
              <a:gd name="adj1" fmla="val 24046"/>
              <a:gd name="adj2" fmla="val 127107"/>
            </a:avLst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7790198" y="4875773"/>
            <a:ext cx="29611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itchFamily="34" charset="-122"/>
              <a:sym typeface="Bebas" pitchFamily="2" charset="0"/>
            </a:endParaRPr>
          </a:p>
          <a:p>
            <a:pPr marL="228600" indent="-22860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  <a:p>
            <a:pPr marL="228600" indent="-22860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itchFamily="34" charset="-122"/>
              <a:sym typeface="Bebas" pitchFamily="2" charset="0"/>
            </a:endParaRPr>
          </a:p>
          <a:p>
            <a:pPr marL="228600" indent="-22860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</p:spTree>
    <p:extLst>
      <p:ext uri="{BB962C8B-B14F-4D97-AF65-F5344CB8AC3E}">
        <p14:creationId xmlns:p14="http://schemas.microsoft.com/office/powerpoint/2010/main" val="8638185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500"/>
                            </p:stCondLst>
                            <p:childTnLst>
                              <p:par>
                                <p:cTn id="46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5" grpId="0" animBg="1"/>
      <p:bldP spid="46" grpId="0" animBg="1"/>
      <p:bldP spid="47" grpId="0" animBg="1"/>
      <p:bldP spid="49" grpId="0"/>
      <p:bldP spid="51" grpId="0"/>
      <p:bldP spid="5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70671" y="1406771"/>
            <a:ext cx="647115" cy="956603"/>
          </a:xfrm>
          <a:prstGeom prst="rect">
            <a:avLst/>
          </a:prstGeom>
          <a:solidFill>
            <a:srgbClr val="124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970671" y="2363374"/>
            <a:ext cx="647115" cy="956603"/>
          </a:xfrm>
          <a:prstGeom prst="rect">
            <a:avLst/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2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4" y="216169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8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3" y="372958"/>
            <a:ext cx="105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201X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89" y="249847"/>
            <a:ext cx="4515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请在此输入标题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5748738" y="2627926"/>
            <a:ext cx="757019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770259" y="5671275"/>
            <a:ext cx="757019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748738" y="4150149"/>
            <a:ext cx="757019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4"/>
          <p:cNvSpPr>
            <a:spLocks/>
          </p:cNvSpPr>
          <p:nvPr/>
        </p:nvSpPr>
        <p:spPr bwMode="auto">
          <a:xfrm>
            <a:off x="6444775" y="5194925"/>
            <a:ext cx="830672" cy="935232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5" name="Freeform 4"/>
          <p:cNvSpPr>
            <a:spLocks/>
          </p:cNvSpPr>
          <p:nvPr/>
        </p:nvSpPr>
        <p:spPr bwMode="auto">
          <a:xfrm>
            <a:off x="4980508" y="5194925"/>
            <a:ext cx="830672" cy="935232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6" name="Freeform 4"/>
          <p:cNvSpPr>
            <a:spLocks/>
          </p:cNvSpPr>
          <p:nvPr/>
        </p:nvSpPr>
        <p:spPr bwMode="auto">
          <a:xfrm>
            <a:off x="6444775" y="3672478"/>
            <a:ext cx="830672" cy="935232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7" name="Freeform 4"/>
          <p:cNvSpPr>
            <a:spLocks/>
          </p:cNvSpPr>
          <p:nvPr/>
        </p:nvSpPr>
        <p:spPr bwMode="auto">
          <a:xfrm>
            <a:off x="4980508" y="3672478"/>
            <a:ext cx="830672" cy="935232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8" name="Freeform 4"/>
          <p:cNvSpPr>
            <a:spLocks/>
          </p:cNvSpPr>
          <p:nvPr/>
        </p:nvSpPr>
        <p:spPr bwMode="auto">
          <a:xfrm>
            <a:off x="6444775" y="2156751"/>
            <a:ext cx="830672" cy="935232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9" name="Freeform 4"/>
          <p:cNvSpPr>
            <a:spLocks/>
          </p:cNvSpPr>
          <p:nvPr/>
        </p:nvSpPr>
        <p:spPr bwMode="auto">
          <a:xfrm>
            <a:off x="4980508" y="2156751"/>
            <a:ext cx="830672" cy="935232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193083" y="3944924"/>
            <a:ext cx="405524" cy="390340"/>
            <a:chOff x="8905876" y="3073401"/>
            <a:chExt cx="720725" cy="693738"/>
          </a:xfrm>
          <a:solidFill>
            <a:srgbClr val="FEFEFE"/>
          </a:solidFill>
        </p:grpSpPr>
        <p:sp>
          <p:nvSpPr>
            <p:cNvPr id="21" name="Oval 585"/>
            <p:cNvSpPr>
              <a:spLocks noChangeArrowheads="1"/>
            </p:cNvSpPr>
            <p:nvPr/>
          </p:nvSpPr>
          <p:spPr bwMode="auto">
            <a:xfrm>
              <a:off x="9037638" y="3092451"/>
              <a:ext cx="101600" cy="1238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22" name="Oval 586"/>
            <p:cNvSpPr>
              <a:spLocks noChangeArrowheads="1"/>
            </p:cNvSpPr>
            <p:nvPr/>
          </p:nvSpPr>
          <p:spPr bwMode="auto">
            <a:xfrm>
              <a:off x="9437688" y="3092451"/>
              <a:ext cx="98425" cy="1238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25" name="Freeform 587"/>
            <p:cNvSpPr>
              <a:spLocks noEditPoints="1"/>
            </p:cNvSpPr>
            <p:nvPr/>
          </p:nvSpPr>
          <p:spPr bwMode="auto">
            <a:xfrm>
              <a:off x="8905876" y="3227388"/>
              <a:ext cx="261938" cy="501650"/>
            </a:xfrm>
            <a:custGeom>
              <a:avLst/>
              <a:gdLst>
                <a:gd name="T0" fmla="*/ 65 w 70"/>
                <a:gd name="T1" fmla="*/ 79 h 134"/>
                <a:gd name="T2" fmla="*/ 60 w 70"/>
                <a:gd name="T3" fmla="*/ 79 h 134"/>
                <a:gd name="T4" fmla="*/ 66 w 70"/>
                <a:gd name="T5" fmla="*/ 7 h 134"/>
                <a:gd name="T6" fmla="*/ 68 w 70"/>
                <a:gd name="T7" fmla="*/ 2 h 134"/>
                <a:gd name="T8" fmla="*/ 67 w 70"/>
                <a:gd name="T9" fmla="*/ 1 h 134"/>
                <a:gd name="T10" fmla="*/ 66 w 70"/>
                <a:gd name="T11" fmla="*/ 1 h 134"/>
                <a:gd name="T12" fmla="*/ 60 w 70"/>
                <a:gd name="T13" fmla="*/ 1 h 134"/>
                <a:gd name="T14" fmla="*/ 60 w 70"/>
                <a:gd name="T15" fmla="*/ 1 h 134"/>
                <a:gd name="T16" fmla="*/ 65 w 70"/>
                <a:gd name="T17" fmla="*/ 6 h 134"/>
                <a:gd name="T18" fmla="*/ 58 w 70"/>
                <a:gd name="T19" fmla="*/ 9 h 134"/>
                <a:gd name="T20" fmla="*/ 62 w 70"/>
                <a:gd name="T21" fmla="*/ 14 h 134"/>
                <a:gd name="T22" fmla="*/ 53 w 70"/>
                <a:gd name="T23" fmla="*/ 33 h 134"/>
                <a:gd name="T24" fmla="*/ 52 w 70"/>
                <a:gd name="T25" fmla="*/ 6 h 134"/>
                <a:gd name="T26" fmla="*/ 53 w 70"/>
                <a:gd name="T27" fmla="*/ 5 h 134"/>
                <a:gd name="T28" fmla="*/ 51 w 70"/>
                <a:gd name="T29" fmla="*/ 0 h 134"/>
                <a:gd name="T30" fmla="*/ 46 w 70"/>
                <a:gd name="T31" fmla="*/ 0 h 134"/>
                <a:gd name="T32" fmla="*/ 44 w 70"/>
                <a:gd name="T33" fmla="*/ 5 h 134"/>
                <a:gd name="T34" fmla="*/ 45 w 70"/>
                <a:gd name="T35" fmla="*/ 6 h 134"/>
                <a:gd name="T36" fmla="*/ 44 w 70"/>
                <a:gd name="T37" fmla="*/ 33 h 134"/>
                <a:gd name="T38" fmla="*/ 35 w 70"/>
                <a:gd name="T39" fmla="*/ 14 h 134"/>
                <a:gd name="T40" fmla="*/ 39 w 70"/>
                <a:gd name="T41" fmla="*/ 9 h 134"/>
                <a:gd name="T42" fmla="*/ 32 w 70"/>
                <a:gd name="T43" fmla="*/ 6 h 134"/>
                <a:gd name="T44" fmla="*/ 37 w 70"/>
                <a:gd name="T45" fmla="*/ 1 h 134"/>
                <a:gd name="T46" fmla="*/ 37 w 70"/>
                <a:gd name="T47" fmla="*/ 1 h 134"/>
                <a:gd name="T48" fmla="*/ 31 w 70"/>
                <a:gd name="T49" fmla="*/ 1 h 134"/>
                <a:gd name="T50" fmla="*/ 30 w 70"/>
                <a:gd name="T51" fmla="*/ 1 h 134"/>
                <a:gd name="T52" fmla="*/ 25 w 70"/>
                <a:gd name="T53" fmla="*/ 4 h 134"/>
                <a:gd name="T54" fmla="*/ 2 w 70"/>
                <a:gd name="T55" fmla="*/ 28 h 134"/>
                <a:gd name="T56" fmla="*/ 2 w 70"/>
                <a:gd name="T57" fmla="*/ 28 h 134"/>
                <a:gd name="T58" fmla="*/ 2 w 70"/>
                <a:gd name="T59" fmla="*/ 28 h 134"/>
                <a:gd name="T60" fmla="*/ 1 w 70"/>
                <a:gd name="T61" fmla="*/ 38 h 134"/>
                <a:gd name="T62" fmla="*/ 1 w 70"/>
                <a:gd name="T63" fmla="*/ 38 h 134"/>
                <a:gd name="T64" fmla="*/ 1 w 70"/>
                <a:gd name="T65" fmla="*/ 38 h 134"/>
                <a:gd name="T66" fmla="*/ 1 w 70"/>
                <a:gd name="T67" fmla="*/ 38 h 134"/>
                <a:gd name="T68" fmla="*/ 2 w 70"/>
                <a:gd name="T69" fmla="*/ 38 h 134"/>
                <a:gd name="T70" fmla="*/ 2 w 70"/>
                <a:gd name="T71" fmla="*/ 39 h 134"/>
                <a:gd name="T72" fmla="*/ 3 w 70"/>
                <a:gd name="T73" fmla="*/ 41 h 134"/>
                <a:gd name="T74" fmla="*/ 5 w 70"/>
                <a:gd name="T75" fmla="*/ 45 h 134"/>
                <a:gd name="T76" fmla="*/ 9 w 70"/>
                <a:gd name="T77" fmla="*/ 52 h 134"/>
                <a:gd name="T78" fmla="*/ 16 w 70"/>
                <a:gd name="T79" fmla="*/ 67 h 134"/>
                <a:gd name="T80" fmla="*/ 26 w 70"/>
                <a:gd name="T81" fmla="*/ 61 h 134"/>
                <a:gd name="T82" fmla="*/ 26 w 70"/>
                <a:gd name="T83" fmla="*/ 71 h 134"/>
                <a:gd name="T84" fmla="*/ 26 w 70"/>
                <a:gd name="T85" fmla="*/ 71 h 134"/>
                <a:gd name="T86" fmla="*/ 28 w 70"/>
                <a:gd name="T87" fmla="*/ 71 h 134"/>
                <a:gd name="T88" fmla="*/ 29 w 70"/>
                <a:gd name="T89" fmla="*/ 134 h 134"/>
                <a:gd name="T90" fmla="*/ 47 w 70"/>
                <a:gd name="T91" fmla="*/ 134 h 134"/>
                <a:gd name="T92" fmla="*/ 48 w 70"/>
                <a:gd name="T93" fmla="*/ 71 h 134"/>
                <a:gd name="T94" fmla="*/ 49 w 70"/>
                <a:gd name="T95" fmla="*/ 71 h 134"/>
                <a:gd name="T96" fmla="*/ 51 w 70"/>
                <a:gd name="T97" fmla="*/ 134 h 134"/>
                <a:gd name="T98" fmla="*/ 69 w 70"/>
                <a:gd name="T99" fmla="*/ 134 h 134"/>
                <a:gd name="T100" fmla="*/ 70 w 70"/>
                <a:gd name="T101" fmla="*/ 79 h 134"/>
                <a:gd name="T102" fmla="*/ 65 w 70"/>
                <a:gd name="T103" fmla="*/ 79 h 134"/>
                <a:gd name="T104" fmla="*/ 26 w 70"/>
                <a:gd name="T105" fmla="*/ 47 h 134"/>
                <a:gd name="T106" fmla="*/ 24 w 70"/>
                <a:gd name="T107" fmla="*/ 44 h 134"/>
                <a:gd name="T108" fmla="*/ 20 w 70"/>
                <a:gd name="T109" fmla="*/ 37 h 134"/>
                <a:gd name="T110" fmla="*/ 19 w 70"/>
                <a:gd name="T111" fmla="*/ 35 h 134"/>
                <a:gd name="T112" fmla="*/ 27 w 70"/>
                <a:gd name="T113" fmla="*/ 25 h 134"/>
                <a:gd name="T114" fmla="*/ 26 w 70"/>
                <a:gd name="T115" fmla="*/ 47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0" h="134">
                  <a:moveTo>
                    <a:pt x="65" y="79"/>
                  </a:moveTo>
                  <a:cubicBezTo>
                    <a:pt x="60" y="79"/>
                    <a:pt x="60" y="79"/>
                    <a:pt x="60" y="79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6" y="5"/>
                    <a:pt x="67" y="3"/>
                    <a:pt x="68" y="2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4" y="1"/>
                    <a:pt x="62" y="1"/>
                    <a:pt x="60" y="1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62" y="14"/>
                    <a:pt x="62" y="14"/>
                    <a:pt x="62" y="14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5" y="1"/>
                    <a:pt x="33" y="1"/>
                    <a:pt x="31" y="1"/>
                  </a:cubicBezTo>
                  <a:cubicBezTo>
                    <a:pt x="31" y="1"/>
                    <a:pt x="31" y="1"/>
                    <a:pt x="30" y="1"/>
                  </a:cubicBezTo>
                  <a:cubicBezTo>
                    <a:pt x="28" y="1"/>
                    <a:pt x="26" y="2"/>
                    <a:pt x="25" y="4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0" y="47"/>
                    <a:pt x="2" y="33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9" y="65"/>
                    <a:pt x="23" y="63"/>
                    <a:pt x="26" y="61"/>
                  </a:cubicBezTo>
                  <a:cubicBezTo>
                    <a:pt x="26" y="64"/>
                    <a:pt x="26" y="68"/>
                    <a:pt x="26" y="71"/>
                  </a:cubicBezTo>
                  <a:cubicBezTo>
                    <a:pt x="26" y="71"/>
                    <a:pt x="26" y="71"/>
                    <a:pt x="26" y="71"/>
                  </a:cubicBezTo>
                  <a:cubicBezTo>
                    <a:pt x="26" y="71"/>
                    <a:pt x="27" y="71"/>
                    <a:pt x="28" y="71"/>
                  </a:cubicBezTo>
                  <a:cubicBezTo>
                    <a:pt x="29" y="134"/>
                    <a:pt x="29" y="134"/>
                    <a:pt x="29" y="134"/>
                  </a:cubicBezTo>
                  <a:cubicBezTo>
                    <a:pt x="47" y="134"/>
                    <a:pt x="47" y="134"/>
                    <a:pt x="47" y="134"/>
                  </a:cubicBezTo>
                  <a:cubicBezTo>
                    <a:pt x="48" y="116"/>
                    <a:pt x="48" y="84"/>
                    <a:pt x="48" y="71"/>
                  </a:cubicBezTo>
                  <a:cubicBezTo>
                    <a:pt x="48" y="71"/>
                    <a:pt x="49" y="71"/>
                    <a:pt x="49" y="71"/>
                  </a:cubicBezTo>
                  <a:cubicBezTo>
                    <a:pt x="51" y="134"/>
                    <a:pt x="51" y="134"/>
                    <a:pt x="51" y="134"/>
                  </a:cubicBezTo>
                  <a:cubicBezTo>
                    <a:pt x="69" y="134"/>
                    <a:pt x="69" y="134"/>
                    <a:pt x="69" y="134"/>
                  </a:cubicBezTo>
                  <a:cubicBezTo>
                    <a:pt x="70" y="119"/>
                    <a:pt x="70" y="95"/>
                    <a:pt x="70" y="79"/>
                  </a:cubicBezTo>
                  <a:cubicBezTo>
                    <a:pt x="68" y="79"/>
                    <a:pt x="66" y="79"/>
                    <a:pt x="65" y="79"/>
                  </a:cubicBezTo>
                  <a:close/>
                  <a:moveTo>
                    <a:pt x="26" y="47"/>
                  </a:moveTo>
                  <a:cubicBezTo>
                    <a:pt x="24" y="44"/>
                    <a:pt x="24" y="44"/>
                    <a:pt x="24" y="44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32"/>
                    <a:pt x="26" y="40"/>
                    <a:pt x="26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26" name="Freeform 588"/>
            <p:cNvSpPr>
              <a:spLocks/>
            </p:cNvSpPr>
            <p:nvPr/>
          </p:nvSpPr>
          <p:spPr bwMode="auto">
            <a:xfrm>
              <a:off x="9401176" y="3227388"/>
              <a:ext cx="225425" cy="501650"/>
            </a:xfrm>
            <a:custGeom>
              <a:avLst/>
              <a:gdLst>
                <a:gd name="T0" fmla="*/ 60 w 60"/>
                <a:gd name="T1" fmla="*/ 39 h 134"/>
                <a:gd name="T2" fmla="*/ 60 w 60"/>
                <a:gd name="T3" fmla="*/ 39 h 134"/>
                <a:gd name="T4" fmla="*/ 60 w 60"/>
                <a:gd name="T5" fmla="*/ 39 h 134"/>
                <a:gd name="T6" fmla="*/ 60 w 60"/>
                <a:gd name="T7" fmla="*/ 39 h 134"/>
                <a:gd name="T8" fmla="*/ 60 w 60"/>
                <a:gd name="T9" fmla="*/ 38 h 134"/>
                <a:gd name="T10" fmla="*/ 48 w 60"/>
                <a:gd name="T11" fmla="*/ 7 h 134"/>
                <a:gd name="T12" fmla="*/ 41 w 60"/>
                <a:gd name="T13" fmla="*/ 1 h 134"/>
                <a:gd name="T14" fmla="*/ 41 w 60"/>
                <a:gd name="T15" fmla="*/ 1 h 134"/>
                <a:gd name="T16" fmla="*/ 34 w 60"/>
                <a:gd name="T17" fmla="*/ 1 h 134"/>
                <a:gd name="T18" fmla="*/ 34 w 60"/>
                <a:gd name="T19" fmla="*/ 1 h 134"/>
                <a:gd name="T20" fmla="*/ 40 w 60"/>
                <a:gd name="T21" fmla="*/ 6 h 134"/>
                <a:gd name="T22" fmla="*/ 33 w 60"/>
                <a:gd name="T23" fmla="*/ 9 h 134"/>
                <a:gd name="T24" fmla="*/ 36 w 60"/>
                <a:gd name="T25" fmla="*/ 14 h 134"/>
                <a:gd name="T26" fmla="*/ 28 w 60"/>
                <a:gd name="T27" fmla="*/ 33 h 134"/>
                <a:gd name="T28" fmla="*/ 26 w 60"/>
                <a:gd name="T29" fmla="*/ 6 h 134"/>
                <a:gd name="T30" fmla="*/ 27 w 60"/>
                <a:gd name="T31" fmla="*/ 5 h 134"/>
                <a:gd name="T32" fmla="*/ 26 w 60"/>
                <a:gd name="T33" fmla="*/ 0 h 134"/>
                <a:gd name="T34" fmla="*/ 20 w 60"/>
                <a:gd name="T35" fmla="*/ 0 h 134"/>
                <a:gd name="T36" fmla="*/ 19 w 60"/>
                <a:gd name="T37" fmla="*/ 5 h 134"/>
                <a:gd name="T38" fmla="*/ 20 w 60"/>
                <a:gd name="T39" fmla="*/ 6 h 134"/>
                <a:gd name="T40" fmla="*/ 19 w 60"/>
                <a:gd name="T41" fmla="*/ 33 h 134"/>
                <a:gd name="T42" fmla="*/ 10 w 60"/>
                <a:gd name="T43" fmla="*/ 14 h 134"/>
                <a:gd name="T44" fmla="*/ 13 w 60"/>
                <a:gd name="T45" fmla="*/ 9 h 134"/>
                <a:gd name="T46" fmla="*/ 6 w 60"/>
                <a:gd name="T47" fmla="*/ 6 h 134"/>
                <a:gd name="T48" fmla="*/ 12 w 60"/>
                <a:gd name="T49" fmla="*/ 1 h 134"/>
                <a:gd name="T50" fmla="*/ 12 w 60"/>
                <a:gd name="T51" fmla="*/ 1 h 134"/>
                <a:gd name="T52" fmla="*/ 6 w 60"/>
                <a:gd name="T53" fmla="*/ 1 h 134"/>
                <a:gd name="T54" fmla="*/ 5 w 60"/>
                <a:gd name="T55" fmla="*/ 1 h 134"/>
                <a:gd name="T56" fmla="*/ 0 w 60"/>
                <a:gd name="T57" fmla="*/ 3 h 134"/>
                <a:gd name="T58" fmla="*/ 1 w 60"/>
                <a:gd name="T59" fmla="*/ 7 h 134"/>
                <a:gd name="T60" fmla="*/ 7 w 60"/>
                <a:gd name="T61" fmla="*/ 79 h 134"/>
                <a:gd name="T62" fmla="*/ 2 w 60"/>
                <a:gd name="T63" fmla="*/ 79 h 134"/>
                <a:gd name="T64" fmla="*/ 4 w 60"/>
                <a:gd name="T65" fmla="*/ 134 h 134"/>
                <a:gd name="T66" fmla="*/ 22 w 60"/>
                <a:gd name="T67" fmla="*/ 134 h 134"/>
                <a:gd name="T68" fmla="*/ 22 w 60"/>
                <a:gd name="T69" fmla="*/ 71 h 134"/>
                <a:gd name="T70" fmla="*/ 24 w 60"/>
                <a:gd name="T71" fmla="*/ 71 h 134"/>
                <a:gd name="T72" fmla="*/ 26 w 60"/>
                <a:gd name="T73" fmla="*/ 134 h 134"/>
                <a:gd name="T74" fmla="*/ 44 w 60"/>
                <a:gd name="T75" fmla="*/ 134 h 134"/>
                <a:gd name="T76" fmla="*/ 44 w 60"/>
                <a:gd name="T77" fmla="*/ 73 h 134"/>
                <a:gd name="T78" fmla="*/ 47 w 60"/>
                <a:gd name="T79" fmla="*/ 75 h 134"/>
                <a:gd name="T80" fmla="*/ 54 w 60"/>
                <a:gd name="T81" fmla="*/ 59 h 134"/>
                <a:gd name="T82" fmla="*/ 57 w 60"/>
                <a:gd name="T83" fmla="*/ 52 h 134"/>
                <a:gd name="T84" fmla="*/ 59 w 60"/>
                <a:gd name="T85" fmla="*/ 48 h 134"/>
                <a:gd name="T86" fmla="*/ 59 w 60"/>
                <a:gd name="T87" fmla="*/ 46 h 134"/>
                <a:gd name="T88" fmla="*/ 60 w 60"/>
                <a:gd name="T89" fmla="*/ 46 h 134"/>
                <a:gd name="T90" fmla="*/ 60 w 60"/>
                <a:gd name="T91" fmla="*/ 45 h 134"/>
                <a:gd name="T92" fmla="*/ 60 w 60"/>
                <a:gd name="T93" fmla="*/ 45 h 134"/>
                <a:gd name="T94" fmla="*/ 60 w 60"/>
                <a:gd name="T95" fmla="*/ 39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0" h="134"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7" y="4"/>
                    <a:pt x="44" y="2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39" y="1"/>
                    <a:pt x="36" y="1"/>
                    <a:pt x="34" y="1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0" y="1"/>
                    <a:pt x="8" y="1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1"/>
                    <a:pt x="2" y="2"/>
                    <a:pt x="0" y="3"/>
                  </a:cubicBezTo>
                  <a:cubicBezTo>
                    <a:pt x="0" y="5"/>
                    <a:pt x="1" y="6"/>
                    <a:pt x="1" y="7"/>
                  </a:cubicBezTo>
                  <a:cubicBezTo>
                    <a:pt x="7" y="79"/>
                    <a:pt x="7" y="79"/>
                    <a:pt x="7" y="79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4" y="134"/>
                    <a:pt x="4" y="134"/>
                    <a:pt x="4" y="134"/>
                  </a:cubicBezTo>
                  <a:cubicBezTo>
                    <a:pt x="22" y="134"/>
                    <a:pt x="22" y="134"/>
                    <a:pt x="22" y="134"/>
                  </a:cubicBezTo>
                  <a:cubicBezTo>
                    <a:pt x="23" y="116"/>
                    <a:pt x="22" y="84"/>
                    <a:pt x="22" y="71"/>
                  </a:cubicBezTo>
                  <a:cubicBezTo>
                    <a:pt x="23" y="71"/>
                    <a:pt x="23" y="71"/>
                    <a:pt x="24" y="71"/>
                  </a:cubicBezTo>
                  <a:cubicBezTo>
                    <a:pt x="26" y="134"/>
                    <a:pt x="26" y="134"/>
                    <a:pt x="26" y="134"/>
                  </a:cubicBezTo>
                  <a:cubicBezTo>
                    <a:pt x="44" y="134"/>
                    <a:pt x="44" y="134"/>
                    <a:pt x="44" y="134"/>
                  </a:cubicBezTo>
                  <a:cubicBezTo>
                    <a:pt x="45" y="117"/>
                    <a:pt x="44" y="87"/>
                    <a:pt x="44" y="73"/>
                  </a:cubicBezTo>
                  <a:cubicBezTo>
                    <a:pt x="45" y="74"/>
                    <a:pt x="46" y="74"/>
                    <a:pt x="47" y="75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3"/>
                    <a:pt x="59" y="52"/>
                    <a:pt x="60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30" name="Oval 589"/>
            <p:cNvSpPr>
              <a:spLocks noChangeArrowheads="1"/>
            </p:cNvSpPr>
            <p:nvPr/>
          </p:nvSpPr>
          <p:spPr bwMode="auto">
            <a:xfrm>
              <a:off x="9224963" y="3073401"/>
              <a:ext cx="107950" cy="134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31" name="Freeform 590"/>
            <p:cNvSpPr>
              <a:spLocks/>
            </p:cNvSpPr>
            <p:nvPr/>
          </p:nvSpPr>
          <p:spPr bwMode="auto">
            <a:xfrm>
              <a:off x="9150351" y="3219451"/>
              <a:ext cx="258763" cy="547688"/>
            </a:xfrm>
            <a:custGeom>
              <a:avLst/>
              <a:gdLst>
                <a:gd name="T0" fmla="*/ 54 w 69"/>
                <a:gd name="T1" fmla="*/ 1 h 146"/>
                <a:gd name="T2" fmla="*/ 54 w 69"/>
                <a:gd name="T3" fmla="*/ 1 h 146"/>
                <a:gd name="T4" fmla="*/ 47 w 69"/>
                <a:gd name="T5" fmla="*/ 0 h 146"/>
                <a:gd name="T6" fmla="*/ 46 w 69"/>
                <a:gd name="T7" fmla="*/ 1 h 146"/>
                <a:gd name="T8" fmla="*/ 53 w 69"/>
                <a:gd name="T9" fmla="*/ 6 h 146"/>
                <a:gd name="T10" fmla="*/ 45 w 69"/>
                <a:gd name="T11" fmla="*/ 9 h 146"/>
                <a:gd name="T12" fmla="*/ 49 w 69"/>
                <a:gd name="T13" fmla="*/ 15 h 146"/>
                <a:gd name="T14" fmla="*/ 39 w 69"/>
                <a:gd name="T15" fmla="*/ 36 h 146"/>
                <a:gd name="T16" fmla="*/ 38 w 69"/>
                <a:gd name="T17" fmla="*/ 7 h 146"/>
                <a:gd name="T18" fmla="*/ 39 w 69"/>
                <a:gd name="T19" fmla="*/ 6 h 146"/>
                <a:gd name="T20" fmla="*/ 37 w 69"/>
                <a:gd name="T21" fmla="*/ 0 h 146"/>
                <a:gd name="T22" fmla="*/ 32 w 69"/>
                <a:gd name="T23" fmla="*/ 0 h 146"/>
                <a:gd name="T24" fmla="*/ 30 w 69"/>
                <a:gd name="T25" fmla="*/ 6 h 146"/>
                <a:gd name="T26" fmla="*/ 31 w 69"/>
                <a:gd name="T27" fmla="*/ 7 h 146"/>
                <a:gd name="T28" fmla="*/ 30 w 69"/>
                <a:gd name="T29" fmla="*/ 36 h 146"/>
                <a:gd name="T30" fmla="*/ 20 w 69"/>
                <a:gd name="T31" fmla="*/ 15 h 146"/>
                <a:gd name="T32" fmla="*/ 24 w 69"/>
                <a:gd name="T33" fmla="*/ 9 h 146"/>
                <a:gd name="T34" fmla="*/ 16 w 69"/>
                <a:gd name="T35" fmla="*/ 6 h 146"/>
                <a:gd name="T36" fmla="*/ 22 w 69"/>
                <a:gd name="T37" fmla="*/ 1 h 146"/>
                <a:gd name="T38" fmla="*/ 22 w 69"/>
                <a:gd name="T39" fmla="*/ 0 h 146"/>
                <a:gd name="T40" fmla="*/ 15 w 69"/>
                <a:gd name="T41" fmla="*/ 1 h 146"/>
                <a:gd name="T42" fmla="*/ 15 w 69"/>
                <a:gd name="T43" fmla="*/ 1 h 146"/>
                <a:gd name="T44" fmla="*/ 7 w 69"/>
                <a:gd name="T45" fmla="*/ 9 h 146"/>
                <a:gd name="T46" fmla="*/ 0 w 69"/>
                <a:gd name="T47" fmla="*/ 76 h 146"/>
                <a:gd name="T48" fmla="*/ 10 w 69"/>
                <a:gd name="T49" fmla="*/ 77 h 146"/>
                <a:gd name="T50" fmla="*/ 10 w 69"/>
                <a:gd name="T51" fmla="*/ 77 h 146"/>
                <a:gd name="T52" fmla="*/ 11 w 69"/>
                <a:gd name="T53" fmla="*/ 77 h 146"/>
                <a:gd name="T54" fmla="*/ 12 w 69"/>
                <a:gd name="T55" fmla="*/ 77 h 146"/>
                <a:gd name="T56" fmla="*/ 14 w 69"/>
                <a:gd name="T57" fmla="*/ 146 h 146"/>
                <a:gd name="T58" fmla="*/ 33 w 69"/>
                <a:gd name="T59" fmla="*/ 146 h 146"/>
                <a:gd name="T60" fmla="*/ 33 w 69"/>
                <a:gd name="T61" fmla="*/ 77 h 146"/>
                <a:gd name="T62" fmla="*/ 35 w 69"/>
                <a:gd name="T63" fmla="*/ 77 h 146"/>
                <a:gd name="T64" fmla="*/ 38 w 69"/>
                <a:gd name="T65" fmla="*/ 146 h 146"/>
                <a:gd name="T66" fmla="*/ 57 w 69"/>
                <a:gd name="T67" fmla="*/ 146 h 146"/>
                <a:gd name="T68" fmla="*/ 57 w 69"/>
                <a:gd name="T69" fmla="*/ 77 h 146"/>
                <a:gd name="T70" fmla="*/ 59 w 69"/>
                <a:gd name="T71" fmla="*/ 77 h 146"/>
                <a:gd name="T72" fmla="*/ 59 w 69"/>
                <a:gd name="T73" fmla="*/ 77 h 146"/>
                <a:gd name="T74" fmla="*/ 59 w 69"/>
                <a:gd name="T75" fmla="*/ 77 h 146"/>
                <a:gd name="T76" fmla="*/ 69 w 69"/>
                <a:gd name="T77" fmla="*/ 76 h 146"/>
                <a:gd name="T78" fmla="*/ 62 w 69"/>
                <a:gd name="T79" fmla="*/ 9 h 146"/>
                <a:gd name="T80" fmla="*/ 54 w 69"/>
                <a:gd name="T81" fmla="*/ 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9" h="146">
                  <a:moveTo>
                    <a:pt x="54" y="1"/>
                  </a:moveTo>
                  <a:cubicBezTo>
                    <a:pt x="54" y="1"/>
                    <a:pt x="54" y="1"/>
                    <a:pt x="54" y="1"/>
                  </a:cubicBezTo>
                  <a:cubicBezTo>
                    <a:pt x="51" y="1"/>
                    <a:pt x="49" y="1"/>
                    <a:pt x="47" y="0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0" y="1"/>
                    <a:pt x="18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1" y="1"/>
                    <a:pt x="7" y="4"/>
                    <a:pt x="7" y="9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3" y="77"/>
                    <a:pt x="7" y="77"/>
                    <a:pt x="10" y="77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10" y="77"/>
                    <a:pt x="10" y="77"/>
                    <a:pt x="11" y="77"/>
                  </a:cubicBezTo>
                  <a:cubicBezTo>
                    <a:pt x="11" y="77"/>
                    <a:pt x="11" y="77"/>
                    <a:pt x="12" y="77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4" y="126"/>
                    <a:pt x="34" y="91"/>
                    <a:pt x="33" y="77"/>
                  </a:cubicBezTo>
                  <a:cubicBezTo>
                    <a:pt x="34" y="77"/>
                    <a:pt x="35" y="77"/>
                    <a:pt x="35" y="77"/>
                  </a:cubicBezTo>
                  <a:cubicBezTo>
                    <a:pt x="38" y="146"/>
                    <a:pt x="38" y="146"/>
                    <a:pt x="38" y="146"/>
                  </a:cubicBezTo>
                  <a:cubicBezTo>
                    <a:pt x="57" y="146"/>
                    <a:pt x="57" y="146"/>
                    <a:pt x="57" y="146"/>
                  </a:cubicBezTo>
                  <a:cubicBezTo>
                    <a:pt x="58" y="126"/>
                    <a:pt x="57" y="91"/>
                    <a:pt x="57" y="77"/>
                  </a:cubicBezTo>
                  <a:cubicBezTo>
                    <a:pt x="58" y="77"/>
                    <a:pt x="58" y="77"/>
                    <a:pt x="59" y="77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62" y="77"/>
                    <a:pt x="66" y="77"/>
                    <a:pt x="69" y="76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2" y="4"/>
                    <a:pt x="58" y="1"/>
                    <a:pt x="5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639933" y="3961898"/>
            <a:ext cx="440361" cy="356397"/>
            <a:chOff x="7286626" y="1281113"/>
            <a:chExt cx="782638" cy="633413"/>
          </a:xfrm>
          <a:solidFill>
            <a:srgbClr val="FEFEFE"/>
          </a:solidFill>
        </p:grpSpPr>
        <p:sp>
          <p:nvSpPr>
            <p:cNvPr id="33" name="Freeform 754"/>
            <p:cNvSpPr>
              <a:spLocks noEditPoints="1"/>
            </p:cNvSpPr>
            <p:nvPr/>
          </p:nvSpPr>
          <p:spPr bwMode="auto">
            <a:xfrm>
              <a:off x="7286626" y="1281113"/>
              <a:ext cx="782638" cy="633413"/>
            </a:xfrm>
            <a:custGeom>
              <a:avLst/>
              <a:gdLst>
                <a:gd name="T0" fmla="*/ 200 w 209"/>
                <a:gd name="T1" fmla="*/ 140 h 169"/>
                <a:gd name="T2" fmla="*/ 159 w 209"/>
                <a:gd name="T3" fmla="*/ 114 h 169"/>
                <a:gd name="T4" fmla="*/ 148 w 209"/>
                <a:gd name="T5" fmla="*/ 112 h 169"/>
                <a:gd name="T6" fmla="*/ 144 w 209"/>
                <a:gd name="T7" fmla="*/ 114 h 169"/>
                <a:gd name="T8" fmla="*/ 137 w 209"/>
                <a:gd name="T9" fmla="*/ 109 h 169"/>
                <a:gd name="T10" fmla="*/ 144 w 209"/>
                <a:gd name="T11" fmla="*/ 60 h 169"/>
                <a:gd name="T12" fmla="*/ 60 w 209"/>
                <a:gd name="T13" fmla="*/ 9 h 169"/>
                <a:gd name="T14" fmla="*/ 9 w 209"/>
                <a:gd name="T15" fmla="*/ 93 h 169"/>
                <a:gd name="T16" fmla="*/ 93 w 209"/>
                <a:gd name="T17" fmla="*/ 144 h 169"/>
                <a:gd name="T18" fmla="*/ 129 w 209"/>
                <a:gd name="T19" fmla="*/ 121 h 169"/>
                <a:gd name="T20" fmla="*/ 136 w 209"/>
                <a:gd name="T21" fmla="*/ 126 h 169"/>
                <a:gd name="T22" fmla="*/ 143 w 209"/>
                <a:gd name="T23" fmla="*/ 139 h 169"/>
                <a:gd name="T24" fmla="*/ 183 w 209"/>
                <a:gd name="T25" fmla="*/ 166 h 169"/>
                <a:gd name="T26" fmla="*/ 195 w 209"/>
                <a:gd name="T27" fmla="*/ 168 h 169"/>
                <a:gd name="T28" fmla="*/ 204 w 209"/>
                <a:gd name="T29" fmla="*/ 161 h 169"/>
                <a:gd name="T30" fmla="*/ 200 w 209"/>
                <a:gd name="T31" fmla="*/ 140 h 169"/>
                <a:gd name="T32" fmla="*/ 90 w 209"/>
                <a:gd name="T33" fmla="*/ 131 h 169"/>
                <a:gd name="T34" fmla="*/ 22 w 209"/>
                <a:gd name="T35" fmla="*/ 90 h 169"/>
                <a:gd name="T36" fmla="*/ 63 w 209"/>
                <a:gd name="T37" fmla="*/ 22 h 169"/>
                <a:gd name="T38" fmla="*/ 131 w 209"/>
                <a:gd name="T39" fmla="*/ 63 h 169"/>
                <a:gd name="T40" fmla="*/ 90 w 209"/>
                <a:gd name="T41" fmla="*/ 131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169">
                  <a:moveTo>
                    <a:pt x="200" y="140"/>
                  </a:moveTo>
                  <a:cubicBezTo>
                    <a:pt x="159" y="114"/>
                    <a:pt x="159" y="114"/>
                    <a:pt x="159" y="114"/>
                  </a:cubicBezTo>
                  <a:cubicBezTo>
                    <a:pt x="156" y="112"/>
                    <a:pt x="152" y="111"/>
                    <a:pt x="148" y="112"/>
                  </a:cubicBezTo>
                  <a:cubicBezTo>
                    <a:pt x="146" y="113"/>
                    <a:pt x="145" y="113"/>
                    <a:pt x="144" y="114"/>
                  </a:cubicBezTo>
                  <a:cubicBezTo>
                    <a:pt x="137" y="109"/>
                    <a:pt x="137" y="109"/>
                    <a:pt x="137" y="109"/>
                  </a:cubicBezTo>
                  <a:cubicBezTo>
                    <a:pt x="145" y="95"/>
                    <a:pt x="148" y="77"/>
                    <a:pt x="144" y="60"/>
                  </a:cubicBezTo>
                  <a:cubicBezTo>
                    <a:pt x="135" y="23"/>
                    <a:pt x="97" y="0"/>
                    <a:pt x="60" y="9"/>
                  </a:cubicBezTo>
                  <a:cubicBezTo>
                    <a:pt x="23" y="18"/>
                    <a:pt x="0" y="56"/>
                    <a:pt x="9" y="93"/>
                  </a:cubicBezTo>
                  <a:cubicBezTo>
                    <a:pt x="18" y="130"/>
                    <a:pt x="56" y="153"/>
                    <a:pt x="93" y="144"/>
                  </a:cubicBezTo>
                  <a:cubicBezTo>
                    <a:pt x="108" y="140"/>
                    <a:pt x="120" y="132"/>
                    <a:pt x="129" y="121"/>
                  </a:cubicBezTo>
                  <a:cubicBezTo>
                    <a:pt x="136" y="126"/>
                    <a:pt x="136" y="126"/>
                    <a:pt x="136" y="126"/>
                  </a:cubicBezTo>
                  <a:cubicBezTo>
                    <a:pt x="136" y="131"/>
                    <a:pt x="138" y="136"/>
                    <a:pt x="143" y="139"/>
                  </a:cubicBezTo>
                  <a:cubicBezTo>
                    <a:pt x="183" y="166"/>
                    <a:pt x="183" y="166"/>
                    <a:pt x="183" y="166"/>
                  </a:cubicBezTo>
                  <a:cubicBezTo>
                    <a:pt x="187" y="168"/>
                    <a:pt x="191" y="169"/>
                    <a:pt x="195" y="168"/>
                  </a:cubicBezTo>
                  <a:cubicBezTo>
                    <a:pt x="199" y="167"/>
                    <a:pt x="202" y="165"/>
                    <a:pt x="204" y="161"/>
                  </a:cubicBezTo>
                  <a:cubicBezTo>
                    <a:pt x="209" y="154"/>
                    <a:pt x="207" y="145"/>
                    <a:pt x="200" y="140"/>
                  </a:cubicBezTo>
                  <a:close/>
                  <a:moveTo>
                    <a:pt x="90" y="131"/>
                  </a:moveTo>
                  <a:cubicBezTo>
                    <a:pt x="60" y="139"/>
                    <a:pt x="29" y="120"/>
                    <a:pt x="22" y="90"/>
                  </a:cubicBezTo>
                  <a:cubicBezTo>
                    <a:pt x="14" y="59"/>
                    <a:pt x="33" y="29"/>
                    <a:pt x="63" y="22"/>
                  </a:cubicBezTo>
                  <a:cubicBezTo>
                    <a:pt x="94" y="14"/>
                    <a:pt x="124" y="33"/>
                    <a:pt x="131" y="63"/>
                  </a:cubicBezTo>
                  <a:cubicBezTo>
                    <a:pt x="139" y="93"/>
                    <a:pt x="120" y="124"/>
                    <a:pt x="90" y="1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34" name="Freeform 755"/>
            <p:cNvSpPr>
              <a:spLocks noEditPoints="1"/>
            </p:cNvSpPr>
            <p:nvPr/>
          </p:nvSpPr>
          <p:spPr bwMode="auto">
            <a:xfrm>
              <a:off x="7432676" y="1441451"/>
              <a:ext cx="280988" cy="228600"/>
            </a:xfrm>
            <a:custGeom>
              <a:avLst/>
              <a:gdLst>
                <a:gd name="T0" fmla="*/ 123 w 177"/>
                <a:gd name="T1" fmla="*/ 116 h 144"/>
                <a:gd name="T2" fmla="*/ 54 w 177"/>
                <a:gd name="T3" fmla="*/ 116 h 144"/>
                <a:gd name="T4" fmla="*/ 42 w 177"/>
                <a:gd name="T5" fmla="*/ 144 h 144"/>
                <a:gd name="T6" fmla="*/ 0 w 177"/>
                <a:gd name="T7" fmla="*/ 144 h 144"/>
                <a:gd name="T8" fmla="*/ 64 w 177"/>
                <a:gd name="T9" fmla="*/ 0 h 144"/>
                <a:gd name="T10" fmla="*/ 113 w 177"/>
                <a:gd name="T11" fmla="*/ 0 h 144"/>
                <a:gd name="T12" fmla="*/ 177 w 177"/>
                <a:gd name="T13" fmla="*/ 144 h 144"/>
                <a:gd name="T14" fmla="*/ 134 w 177"/>
                <a:gd name="T15" fmla="*/ 144 h 144"/>
                <a:gd name="T16" fmla="*/ 123 w 177"/>
                <a:gd name="T17" fmla="*/ 116 h 144"/>
                <a:gd name="T18" fmla="*/ 87 w 177"/>
                <a:gd name="T19" fmla="*/ 31 h 144"/>
                <a:gd name="T20" fmla="*/ 66 w 177"/>
                <a:gd name="T21" fmla="*/ 88 h 144"/>
                <a:gd name="T22" fmla="*/ 111 w 177"/>
                <a:gd name="T23" fmla="*/ 88 h 144"/>
                <a:gd name="T24" fmla="*/ 87 w 177"/>
                <a:gd name="T25" fmla="*/ 3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7" h="144">
                  <a:moveTo>
                    <a:pt x="123" y="116"/>
                  </a:moveTo>
                  <a:lnTo>
                    <a:pt x="54" y="116"/>
                  </a:lnTo>
                  <a:lnTo>
                    <a:pt x="42" y="144"/>
                  </a:lnTo>
                  <a:lnTo>
                    <a:pt x="0" y="144"/>
                  </a:lnTo>
                  <a:lnTo>
                    <a:pt x="64" y="0"/>
                  </a:lnTo>
                  <a:lnTo>
                    <a:pt x="113" y="0"/>
                  </a:lnTo>
                  <a:lnTo>
                    <a:pt x="177" y="144"/>
                  </a:lnTo>
                  <a:lnTo>
                    <a:pt x="134" y="144"/>
                  </a:lnTo>
                  <a:lnTo>
                    <a:pt x="123" y="116"/>
                  </a:lnTo>
                  <a:close/>
                  <a:moveTo>
                    <a:pt x="87" y="31"/>
                  </a:moveTo>
                  <a:lnTo>
                    <a:pt x="66" y="88"/>
                  </a:lnTo>
                  <a:lnTo>
                    <a:pt x="111" y="88"/>
                  </a:lnTo>
                  <a:lnTo>
                    <a:pt x="87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656458" y="5463352"/>
            <a:ext cx="407311" cy="398378"/>
            <a:chOff x="8905875" y="4843463"/>
            <a:chExt cx="723900" cy="708025"/>
          </a:xfrm>
          <a:solidFill>
            <a:srgbClr val="FEFEFE"/>
          </a:solidFill>
        </p:grpSpPr>
        <p:sp>
          <p:nvSpPr>
            <p:cNvPr id="36" name="Freeform 797"/>
            <p:cNvSpPr>
              <a:spLocks/>
            </p:cNvSpPr>
            <p:nvPr/>
          </p:nvSpPr>
          <p:spPr bwMode="auto">
            <a:xfrm>
              <a:off x="8905875" y="4843463"/>
              <a:ext cx="723900" cy="465138"/>
            </a:xfrm>
            <a:custGeom>
              <a:avLst/>
              <a:gdLst>
                <a:gd name="T0" fmla="*/ 193 w 193"/>
                <a:gd name="T1" fmla="*/ 84 h 124"/>
                <a:gd name="T2" fmla="*/ 153 w 193"/>
                <a:gd name="T3" fmla="*/ 44 h 124"/>
                <a:gd name="T4" fmla="*/ 141 w 193"/>
                <a:gd name="T5" fmla="*/ 46 h 124"/>
                <a:gd name="T6" fmla="*/ 91 w 193"/>
                <a:gd name="T7" fmla="*/ 0 h 124"/>
                <a:gd name="T8" fmla="*/ 40 w 193"/>
                <a:gd name="T9" fmla="*/ 51 h 124"/>
                <a:gd name="T10" fmla="*/ 41 w 193"/>
                <a:gd name="T11" fmla="*/ 61 h 124"/>
                <a:gd name="T12" fmla="*/ 31 w 193"/>
                <a:gd name="T13" fmla="*/ 61 h 124"/>
                <a:gd name="T14" fmla="*/ 0 w 193"/>
                <a:gd name="T15" fmla="*/ 92 h 124"/>
                <a:gd name="T16" fmla="*/ 31 w 193"/>
                <a:gd name="T17" fmla="*/ 124 h 124"/>
                <a:gd name="T18" fmla="*/ 157 w 193"/>
                <a:gd name="T19" fmla="*/ 124 h 124"/>
                <a:gd name="T20" fmla="*/ 180 w 193"/>
                <a:gd name="T21" fmla="*/ 113 h 124"/>
                <a:gd name="T22" fmla="*/ 193 w 193"/>
                <a:gd name="T23" fmla="*/ 8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124">
                  <a:moveTo>
                    <a:pt x="193" y="84"/>
                  </a:moveTo>
                  <a:cubicBezTo>
                    <a:pt x="193" y="62"/>
                    <a:pt x="176" y="44"/>
                    <a:pt x="153" y="44"/>
                  </a:cubicBezTo>
                  <a:cubicBezTo>
                    <a:pt x="149" y="44"/>
                    <a:pt x="145" y="44"/>
                    <a:pt x="141" y="46"/>
                  </a:cubicBezTo>
                  <a:cubicBezTo>
                    <a:pt x="139" y="20"/>
                    <a:pt x="117" y="0"/>
                    <a:pt x="91" y="0"/>
                  </a:cubicBezTo>
                  <a:cubicBezTo>
                    <a:pt x="62" y="0"/>
                    <a:pt x="40" y="23"/>
                    <a:pt x="40" y="51"/>
                  </a:cubicBezTo>
                  <a:cubicBezTo>
                    <a:pt x="40" y="54"/>
                    <a:pt x="40" y="57"/>
                    <a:pt x="41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14" y="61"/>
                    <a:pt x="0" y="75"/>
                    <a:pt x="0" y="92"/>
                  </a:cubicBezTo>
                  <a:cubicBezTo>
                    <a:pt x="0" y="109"/>
                    <a:pt x="14" y="124"/>
                    <a:pt x="31" y="124"/>
                  </a:cubicBezTo>
                  <a:cubicBezTo>
                    <a:pt x="157" y="124"/>
                    <a:pt x="157" y="124"/>
                    <a:pt x="157" y="124"/>
                  </a:cubicBezTo>
                  <a:cubicBezTo>
                    <a:pt x="166" y="124"/>
                    <a:pt x="175" y="120"/>
                    <a:pt x="180" y="113"/>
                  </a:cubicBezTo>
                  <a:cubicBezTo>
                    <a:pt x="188" y="106"/>
                    <a:pt x="193" y="95"/>
                    <a:pt x="193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37" name="Freeform 798"/>
            <p:cNvSpPr>
              <a:spLocks/>
            </p:cNvSpPr>
            <p:nvPr/>
          </p:nvSpPr>
          <p:spPr bwMode="auto">
            <a:xfrm>
              <a:off x="9097963" y="5443538"/>
              <a:ext cx="339725" cy="107950"/>
            </a:xfrm>
            <a:custGeom>
              <a:avLst/>
              <a:gdLst>
                <a:gd name="T0" fmla="*/ 46 w 91"/>
                <a:gd name="T1" fmla="*/ 29 h 29"/>
                <a:gd name="T2" fmla="*/ 0 w 91"/>
                <a:gd name="T3" fmla="*/ 10 h 29"/>
                <a:gd name="T4" fmla="*/ 11 w 91"/>
                <a:gd name="T5" fmla="*/ 0 h 29"/>
                <a:gd name="T6" fmla="*/ 80 w 91"/>
                <a:gd name="T7" fmla="*/ 0 h 29"/>
                <a:gd name="T8" fmla="*/ 91 w 91"/>
                <a:gd name="T9" fmla="*/ 10 h 29"/>
                <a:gd name="T10" fmla="*/ 46 w 91"/>
                <a:gd name="T11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29">
                  <a:moveTo>
                    <a:pt x="46" y="29"/>
                  </a:moveTo>
                  <a:cubicBezTo>
                    <a:pt x="29" y="29"/>
                    <a:pt x="13" y="23"/>
                    <a:pt x="0" y="1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0" y="19"/>
                    <a:pt x="61" y="19"/>
                    <a:pt x="80" y="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78" y="23"/>
                    <a:pt x="62" y="29"/>
                    <a:pt x="46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38" name="Freeform 799"/>
            <p:cNvSpPr>
              <a:spLocks/>
            </p:cNvSpPr>
            <p:nvPr/>
          </p:nvSpPr>
          <p:spPr bwMode="auto">
            <a:xfrm>
              <a:off x="9175750" y="5364163"/>
              <a:ext cx="184150" cy="79375"/>
            </a:xfrm>
            <a:custGeom>
              <a:avLst/>
              <a:gdLst>
                <a:gd name="T0" fmla="*/ 25 w 49"/>
                <a:gd name="T1" fmla="*/ 21 h 21"/>
                <a:gd name="T2" fmla="*/ 0 w 49"/>
                <a:gd name="T3" fmla="*/ 11 h 21"/>
                <a:gd name="T4" fmla="*/ 10 w 49"/>
                <a:gd name="T5" fmla="*/ 0 h 21"/>
                <a:gd name="T6" fmla="*/ 39 w 49"/>
                <a:gd name="T7" fmla="*/ 0 h 21"/>
                <a:gd name="T8" fmla="*/ 49 w 49"/>
                <a:gd name="T9" fmla="*/ 11 h 21"/>
                <a:gd name="T10" fmla="*/ 25 w 49"/>
                <a:gd name="T11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21">
                  <a:moveTo>
                    <a:pt x="25" y="21"/>
                  </a:moveTo>
                  <a:cubicBezTo>
                    <a:pt x="16" y="21"/>
                    <a:pt x="7" y="17"/>
                    <a:pt x="0" y="1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8"/>
                    <a:pt x="31" y="8"/>
                    <a:pt x="39" y="0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2" y="17"/>
                    <a:pt x="34" y="21"/>
                    <a:pt x="2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209160" y="2430537"/>
            <a:ext cx="373368" cy="387660"/>
            <a:chOff x="10518775" y="3081338"/>
            <a:chExt cx="663575" cy="688975"/>
          </a:xfrm>
          <a:solidFill>
            <a:srgbClr val="FEFEFE"/>
          </a:solidFill>
        </p:grpSpPr>
        <p:sp>
          <p:nvSpPr>
            <p:cNvPr id="40" name="Oval 800"/>
            <p:cNvSpPr>
              <a:spLocks noChangeArrowheads="1"/>
            </p:cNvSpPr>
            <p:nvPr/>
          </p:nvSpPr>
          <p:spPr bwMode="auto">
            <a:xfrm>
              <a:off x="10590213" y="3433763"/>
              <a:ext cx="127000" cy="1603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41" name="Freeform 801"/>
            <p:cNvSpPr>
              <a:spLocks/>
            </p:cNvSpPr>
            <p:nvPr/>
          </p:nvSpPr>
          <p:spPr bwMode="auto">
            <a:xfrm>
              <a:off x="10518775" y="3609975"/>
              <a:ext cx="112713" cy="160338"/>
            </a:xfrm>
            <a:custGeom>
              <a:avLst/>
              <a:gdLst>
                <a:gd name="T0" fmla="*/ 19 w 30"/>
                <a:gd name="T1" fmla="*/ 18 h 43"/>
                <a:gd name="T2" fmla="*/ 23 w 30"/>
                <a:gd name="T3" fmla="*/ 11 h 43"/>
                <a:gd name="T4" fmla="*/ 14 w 30"/>
                <a:gd name="T5" fmla="*/ 6 h 43"/>
                <a:gd name="T6" fmla="*/ 22 w 30"/>
                <a:gd name="T7" fmla="*/ 0 h 43"/>
                <a:gd name="T8" fmla="*/ 22 w 30"/>
                <a:gd name="T9" fmla="*/ 0 h 43"/>
                <a:gd name="T10" fmla="*/ 13 w 30"/>
                <a:gd name="T11" fmla="*/ 1 h 43"/>
                <a:gd name="T12" fmla="*/ 12 w 30"/>
                <a:gd name="T13" fmla="*/ 1 h 43"/>
                <a:gd name="T14" fmla="*/ 12 w 30"/>
                <a:gd name="T15" fmla="*/ 1 h 43"/>
                <a:gd name="T16" fmla="*/ 2 w 30"/>
                <a:gd name="T17" fmla="*/ 11 h 43"/>
                <a:gd name="T18" fmla="*/ 0 w 30"/>
                <a:gd name="T19" fmla="*/ 31 h 43"/>
                <a:gd name="T20" fmla="*/ 30 w 30"/>
                <a:gd name="T21" fmla="*/ 43 h 43"/>
                <a:gd name="T22" fmla="*/ 30 w 30"/>
                <a:gd name="T23" fmla="*/ 42 h 43"/>
                <a:gd name="T24" fmla="*/ 19 w 30"/>
                <a:gd name="T25" fmla="*/ 1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43">
                  <a:moveTo>
                    <a:pt x="19" y="18"/>
                  </a:moveTo>
                  <a:cubicBezTo>
                    <a:pt x="23" y="11"/>
                    <a:pt x="23" y="11"/>
                    <a:pt x="23" y="11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3" y="1"/>
                    <a:pt x="13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7" y="1"/>
                    <a:pt x="2" y="5"/>
                    <a:pt x="2" y="1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9" y="37"/>
                    <a:pt x="19" y="42"/>
                    <a:pt x="30" y="43"/>
                  </a:cubicBezTo>
                  <a:cubicBezTo>
                    <a:pt x="30" y="42"/>
                    <a:pt x="30" y="42"/>
                    <a:pt x="30" y="42"/>
                  </a:cubicBez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42" name="Freeform 802"/>
            <p:cNvSpPr>
              <a:spLocks/>
            </p:cNvSpPr>
            <p:nvPr/>
          </p:nvSpPr>
          <p:spPr bwMode="auto">
            <a:xfrm>
              <a:off x="10675938" y="3609975"/>
              <a:ext cx="112713" cy="160338"/>
            </a:xfrm>
            <a:custGeom>
              <a:avLst/>
              <a:gdLst>
                <a:gd name="T0" fmla="*/ 29 w 30"/>
                <a:gd name="T1" fmla="*/ 11 h 43"/>
                <a:gd name="T2" fmla="*/ 18 w 30"/>
                <a:gd name="T3" fmla="*/ 1 h 43"/>
                <a:gd name="T4" fmla="*/ 18 w 30"/>
                <a:gd name="T5" fmla="*/ 1 h 43"/>
                <a:gd name="T6" fmla="*/ 17 w 30"/>
                <a:gd name="T7" fmla="*/ 1 h 43"/>
                <a:gd name="T8" fmla="*/ 8 w 30"/>
                <a:gd name="T9" fmla="*/ 0 h 43"/>
                <a:gd name="T10" fmla="*/ 8 w 30"/>
                <a:gd name="T11" fmla="*/ 0 h 43"/>
                <a:gd name="T12" fmla="*/ 16 w 30"/>
                <a:gd name="T13" fmla="*/ 6 h 43"/>
                <a:gd name="T14" fmla="*/ 7 w 30"/>
                <a:gd name="T15" fmla="*/ 11 h 43"/>
                <a:gd name="T16" fmla="*/ 11 w 30"/>
                <a:gd name="T17" fmla="*/ 18 h 43"/>
                <a:gd name="T18" fmla="*/ 0 w 30"/>
                <a:gd name="T19" fmla="*/ 42 h 43"/>
                <a:gd name="T20" fmla="*/ 0 w 30"/>
                <a:gd name="T21" fmla="*/ 43 h 43"/>
                <a:gd name="T22" fmla="*/ 30 w 30"/>
                <a:gd name="T23" fmla="*/ 30 h 43"/>
                <a:gd name="T24" fmla="*/ 29 w 30"/>
                <a:gd name="T25" fmla="*/ 1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43">
                  <a:moveTo>
                    <a:pt x="29" y="11"/>
                  </a:moveTo>
                  <a:cubicBezTo>
                    <a:pt x="28" y="5"/>
                    <a:pt x="23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4" y="0"/>
                    <a:pt x="11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1" y="42"/>
                    <a:pt x="22" y="37"/>
                    <a:pt x="30" y="30"/>
                  </a:cubicBezTo>
                  <a:lnTo>
                    <a:pt x="29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45" name="Freeform 803"/>
            <p:cNvSpPr>
              <a:spLocks/>
            </p:cNvSpPr>
            <p:nvPr/>
          </p:nvSpPr>
          <p:spPr bwMode="auto">
            <a:xfrm>
              <a:off x="10631488" y="3602038"/>
              <a:ext cx="44450" cy="168275"/>
            </a:xfrm>
            <a:custGeom>
              <a:avLst/>
              <a:gdLst>
                <a:gd name="T0" fmla="*/ 10 w 12"/>
                <a:gd name="T1" fmla="*/ 10 h 45"/>
                <a:gd name="T2" fmla="*/ 12 w 12"/>
                <a:gd name="T3" fmla="*/ 8 h 45"/>
                <a:gd name="T4" fmla="*/ 9 w 12"/>
                <a:gd name="T5" fmla="*/ 0 h 45"/>
                <a:gd name="T6" fmla="*/ 2 w 12"/>
                <a:gd name="T7" fmla="*/ 0 h 45"/>
                <a:gd name="T8" fmla="*/ 0 w 12"/>
                <a:gd name="T9" fmla="*/ 8 h 45"/>
                <a:gd name="T10" fmla="*/ 2 w 12"/>
                <a:gd name="T11" fmla="*/ 10 h 45"/>
                <a:gd name="T12" fmla="*/ 0 w 12"/>
                <a:gd name="T13" fmla="*/ 44 h 45"/>
                <a:gd name="T14" fmla="*/ 0 w 12"/>
                <a:gd name="T15" fmla="*/ 45 h 45"/>
                <a:gd name="T16" fmla="*/ 6 w 12"/>
                <a:gd name="T17" fmla="*/ 45 h 45"/>
                <a:gd name="T18" fmla="*/ 12 w 12"/>
                <a:gd name="T19" fmla="*/ 45 h 45"/>
                <a:gd name="T20" fmla="*/ 12 w 12"/>
                <a:gd name="T21" fmla="*/ 44 h 45"/>
                <a:gd name="T22" fmla="*/ 10 w 12"/>
                <a:gd name="T23" fmla="*/ 1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45">
                  <a:moveTo>
                    <a:pt x="10" y="10"/>
                  </a:moveTo>
                  <a:cubicBezTo>
                    <a:pt x="12" y="8"/>
                    <a:pt x="12" y="8"/>
                    <a:pt x="12" y="8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2" y="45"/>
                    <a:pt x="4" y="45"/>
                    <a:pt x="6" y="45"/>
                  </a:cubicBezTo>
                  <a:cubicBezTo>
                    <a:pt x="8" y="45"/>
                    <a:pt x="10" y="45"/>
                    <a:pt x="12" y="45"/>
                  </a:cubicBezTo>
                  <a:cubicBezTo>
                    <a:pt x="12" y="44"/>
                    <a:pt x="12" y="44"/>
                    <a:pt x="12" y="44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46" name="Freeform 804"/>
            <p:cNvSpPr>
              <a:spLocks noEditPoints="1"/>
            </p:cNvSpPr>
            <p:nvPr/>
          </p:nvSpPr>
          <p:spPr bwMode="auto">
            <a:xfrm>
              <a:off x="10690225" y="3081338"/>
              <a:ext cx="492125" cy="427038"/>
            </a:xfrm>
            <a:custGeom>
              <a:avLst/>
              <a:gdLst>
                <a:gd name="T0" fmla="*/ 113 w 131"/>
                <a:gd name="T1" fmla="*/ 0 h 114"/>
                <a:gd name="T2" fmla="*/ 18 w 131"/>
                <a:gd name="T3" fmla="*/ 0 h 114"/>
                <a:gd name="T4" fmla="*/ 0 w 131"/>
                <a:gd name="T5" fmla="*/ 18 h 114"/>
                <a:gd name="T6" fmla="*/ 0 w 131"/>
                <a:gd name="T7" fmla="*/ 68 h 114"/>
                <a:gd name="T8" fmla="*/ 18 w 131"/>
                <a:gd name="T9" fmla="*/ 86 h 114"/>
                <a:gd name="T10" fmla="*/ 33 w 131"/>
                <a:gd name="T11" fmla="*/ 86 h 114"/>
                <a:gd name="T12" fmla="*/ 14 w 131"/>
                <a:gd name="T13" fmla="*/ 114 h 114"/>
                <a:gd name="T14" fmla="*/ 69 w 131"/>
                <a:gd name="T15" fmla="*/ 86 h 114"/>
                <a:gd name="T16" fmla="*/ 113 w 131"/>
                <a:gd name="T17" fmla="*/ 86 h 114"/>
                <a:gd name="T18" fmla="*/ 131 w 131"/>
                <a:gd name="T19" fmla="*/ 68 h 114"/>
                <a:gd name="T20" fmla="*/ 131 w 131"/>
                <a:gd name="T21" fmla="*/ 18 h 114"/>
                <a:gd name="T22" fmla="*/ 113 w 131"/>
                <a:gd name="T23" fmla="*/ 0 h 114"/>
                <a:gd name="T24" fmla="*/ 37 w 131"/>
                <a:gd name="T25" fmla="*/ 52 h 114"/>
                <a:gd name="T26" fmla="*/ 29 w 131"/>
                <a:gd name="T27" fmla="*/ 44 h 114"/>
                <a:gd name="T28" fmla="*/ 37 w 131"/>
                <a:gd name="T29" fmla="*/ 36 h 114"/>
                <a:gd name="T30" fmla="*/ 45 w 131"/>
                <a:gd name="T31" fmla="*/ 44 h 114"/>
                <a:gd name="T32" fmla="*/ 37 w 131"/>
                <a:gd name="T33" fmla="*/ 52 h 114"/>
                <a:gd name="T34" fmla="*/ 65 w 131"/>
                <a:gd name="T35" fmla="*/ 52 h 114"/>
                <a:gd name="T36" fmla="*/ 57 w 131"/>
                <a:gd name="T37" fmla="*/ 44 h 114"/>
                <a:gd name="T38" fmla="*/ 65 w 131"/>
                <a:gd name="T39" fmla="*/ 36 h 114"/>
                <a:gd name="T40" fmla="*/ 73 w 131"/>
                <a:gd name="T41" fmla="*/ 44 h 114"/>
                <a:gd name="T42" fmla="*/ 65 w 131"/>
                <a:gd name="T43" fmla="*/ 52 h 114"/>
                <a:gd name="T44" fmla="*/ 93 w 131"/>
                <a:gd name="T45" fmla="*/ 52 h 114"/>
                <a:gd name="T46" fmla="*/ 85 w 131"/>
                <a:gd name="T47" fmla="*/ 44 h 114"/>
                <a:gd name="T48" fmla="*/ 93 w 131"/>
                <a:gd name="T49" fmla="*/ 36 h 114"/>
                <a:gd name="T50" fmla="*/ 101 w 131"/>
                <a:gd name="T51" fmla="*/ 44 h 114"/>
                <a:gd name="T52" fmla="*/ 93 w 131"/>
                <a:gd name="T53" fmla="*/ 5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1" h="114">
                  <a:moveTo>
                    <a:pt x="113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8"/>
                    <a:pt x="8" y="86"/>
                    <a:pt x="18" y="86"/>
                  </a:cubicBezTo>
                  <a:cubicBezTo>
                    <a:pt x="33" y="86"/>
                    <a:pt x="33" y="86"/>
                    <a:pt x="33" y="86"/>
                  </a:cubicBezTo>
                  <a:cubicBezTo>
                    <a:pt x="14" y="114"/>
                    <a:pt x="14" y="114"/>
                    <a:pt x="14" y="114"/>
                  </a:cubicBezTo>
                  <a:cubicBezTo>
                    <a:pt x="69" y="86"/>
                    <a:pt x="69" y="86"/>
                    <a:pt x="69" y="86"/>
                  </a:cubicBezTo>
                  <a:cubicBezTo>
                    <a:pt x="113" y="86"/>
                    <a:pt x="113" y="86"/>
                    <a:pt x="113" y="86"/>
                  </a:cubicBezTo>
                  <a:cubicBezTo>
                    <a:pt x="123" y="86"/>
                    <a:pt x="131" y="78"/>
                    <a:pt x="131" y="68"/>
                  </a:cubicBezTo>
                  <a:cubicBezTo>
                    <a:pt x="131" y="18"/>
                    <a:pt x="131" y="18"/>
                    <a:pt x="131" y="18"/>
                  </a:cubicBezTo>
                  <a:cubicBezTo>
                    <a:pt x="131" y="8"/>
                    <a:pt x="123" y="0"/>
                    <a:pt x="113" y="0"/>
                  </a:cubicBezTo>
                  <a:close/>
                  <a:moveTo>
                    <a:pt x="37" y="52"/>
                  </a:moveTo>
                  <a:cubicBezTo>
                    <a:pt x="33" y="52"/>
                    <a:pt x="29" y="48"/>
                    <a:pt x="29" y="44"/>
                  </a:cubicBezTo>
                  <a:cubicBezTo>
                    <a:pt x="29" y="40"/>
                    <a:pt x="33" y="36"/>
                    <a:pt x="37" y="36"/>
                  </a:cubicBezTo>
                  <a:cubicBezTo>
                    <a:pt x="41" y="36"/>
                    <a:pt x="45" y="40"/>
                    <a:pt x="45" y="44"/>
                  </a:cubicBezTo>
                  <a:cubicBezTo>
                    <a:pt x="45" y="48"/>
                    <a:pt x="41" y="52"/>
                    <a:pt x="37" y="52"/>
                  </a:cubicBezTo>
                  <a:close/>
                  <a:moveTo>
                    <a:pt x="65" y="52"/>
                  </a:moveTo>
                  <a:cubicBezTo>
                    <a:pt x="61" y="52"/>
                    <a:pt x="57" y="48"/>
                    <a:pt x="57" y="44"/>
                  </a:cubicBezTo>
                  <a:cubicBezTo>
                    <a:pt x="57" y="40"/>
                    <a:pt x="61" y="36"/>
                    <a:pt x="65" y="36"/>
                  </a:cubicBezTo>
                  <a:cubicBezTo>
                    <a:pt x="69" y="36"/>
                    <a:pt x="73" y="40"/>
                    <a:pt x="73" y="44"/>
                  </a:cubicBezTo>
                  <a:cubicBezTo>
                    <a:pt x="73" y="48"/>
                    <a:pt x="69" y="52"/>
                    <a:pt x="65" y="52"/>
                  </a:cubicBezTo>
                  <a:close/>
                  <a:moveTo>
                    <a:pt x="93" y="52"/>
                  </a:moveTo>
                  <a:cubicBezTo>
                    <a:pt x="89" y="52"/>
                    <a:pt x="85" y="48"/>
                    <a:pt x="85" y="44"/>
                  </a:cubicBezTo>
                  <a:cubicBezTo>
                    <a:pt x="85" y="40"/>
                    <a:pt x="89" y="36"/>
                    <a:pt x="93" y="36"/>
                  </a:cubicBezTo>
                  <a:cubicBezTo>
                    <a:pt x="97" y="36"/>
                    <a:pt x="101" y="40"/>
                    <a:pt x="101" y="44"/>
                  </a:cubicBezTo>
                  <a:cubicBezTo>
                    <a:pt x="101" y="48"/>
                    <a:pt x="97" y="52"/>
                    <a:pt x="93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47" name="Oval 805"/>
            <p:cNvSpPr>
              <a:spLocks noChangeArrowheads="1"/>
            </p:cNvSpPr>
            <p:nvPr/>
          </p:nvSpPr>
          <p:spPr bwMode="auto">
            <a:xfrm>
              <a:off x="10871200" y="3478213"/>
              <a:ext cx="85725" cy="1079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48" name="Freeform 806"/>
            <p:cNvSpPr>
              <a:spLocks/>
            </p:cNvSpPr>
            <p:nvPr/>
          </p:nvSpPr>
          <p:spPr bwMode="auto">
            <a:xfrm>
              <a:off x="10825163" y="3594100"/>
              <a:ext cx="176213" cy="90488"/>
            </a:xfrm>
            <a:custGeom>
              <a:avLst/>
              <a:gdLst>
                <a:gd name="T0" fmla="*/ 23 w 47"/>
                <a:gd name="T1" fmla="*/ 24 h 24"/>
                <a:gd name="T2" fmla="*/ 47 w 47"/>
                <a:gd name="T3" fmla="*/ 18 h 24"/>
                <a:gd name="T4" fmla="*/ 46 w 47"/>
                <a:gd name="T5" fmla="*/ 8 h 24"/>
                <a:gd name="T6" fmla="*/ 40 w 47"/>
                <a:gd name="T7" fmla="*/ 1 h 24"/>
                <a:gd name="T8" fmla="*/ 39 w 47"/>
                <a:gd name="T9" fmla="*/ 1 h 24"/>
                <a:gd name="T10" fmla="*/ 38 w 47"/>
                <a:gd name="T11" fmla="*/ 1 h 24"/>
                <a:gd name="T12" fmla="*/ 8 w 47"/>
                <a:gd name="T13" fmla="*/ 1 h 24"/>
                <a:gd name="T14" fmla="*/ 7 w 47"/>
                <a:gd name="T15" fmla="*/ 1 h 24"/>
                <a:gd name="T16" fmla="*/ 7 w 47"/>
                <a:gd name="T17" fmla="*/ 1 h 24"/>
                <a:gd name="T18" fmla="*/ 0 w 47"/>
                <a:gd name="T19" fmla="*/ 8 h 24"/>
                <a:gd name="T20" fmla="*/ 0 w 47"/>
                <a:gd name="T21" fmla="*/ 18 h 24"/>
                <a:gd name="T22" fmla="*/ 23 w 47"/>
                <a:gd name="T2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4">
                  <a:moveTo>
                    <a:pt x="23" y="24"/>
                  </a:moveTo>
                  <a:cubicBezTo>
                    <a:pt x="32" y="24"/>
                    <a:pt x="40" y="21"/>
                    <a:pt x="47" y="18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6" y="4"/>
                    <a:pt x="43" y="1"/>
                    <a:pt x="40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1"/>
                    <a:pt x="39" y="1"/>
                    <a:pt x="38" y="1"/>
                  </a:cubicBezTo>
                  <a:cubicBezTo>
                    <a:pt x="28" y="0"/>
                    <a:pt x="18" y="0"/>
                    <a:pt x="8" y="1"/>
                  </a:cubicBezTo>
                  <a:cubicBezTo>
                    <a:pt x="8" y="1"/>
                    <a:pt x="8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4" y="1"/>
                    <a:pt x="1" y="4"/>
                    <a:pt x="0" y="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7" y="21"/>
                    <a:pt x="15" y="24"/>
                    <a:pt x="23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5181918" y="5453973"/>
            <a:ext cx="427855" cy="417136"/>
            <a:chOff x="5753100" y="4821238"/>
            <a:chExt cx="760413" cy="741362"/>
          </a:xfrm>
          <a:solidFill>
            <a:srgbClr val="FEFEFE"/>
          </a:solidFill>
        </p:grpSpPr>
        <p:sp>
          <p:nvSpPr>
            <p:cNvPr id="50" name="Freeform 915"/>
            <p:cNvSpPr>
              <a:spLocks/>
            </p:cNvSpPr>
            <p:nvPr/>
          </p:nvSpPr>
          <p:spPr bwMode="auto">
            <a:xfrm>
              <a:off x="6064250" y="4821238"/>
              <a:ext cx="104775" cy="123825"/>
            </a:xfrm>
            <a:custGeom>
              <a:avLst/>
              <a:gdLst>
                <a:gd name="T0" fmla="*/ 11 w 28"/>
                <a:gd name="T1" fmla="*/ 32 h 33"/>
                <a:gd name="T2" fmla="*/ 26 w 28"/>
                <a:gd name="T3" fmla="*/ 19 h 33"/>
                <a:gd name="T4" fmla="*/ 17 w 28"/>
                <a:gd name="T5" fmla="*/ 1 h 33"/>
                <a:gd name="T6" fmla="*/ 1 w 28"/>
                <a:gd name="T7" fmla="*/ 14 h 33"/>
                <a:gd name="T8" fmla="*/ 11 w 28"/>
                <a:gd name="T9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3">
                  <a:moveTo>
                    <a:pt x="11" y="32"/>
                  </a:moveTo>
                  <a:cubicBezTo>
                    <a:pt x="18" y="33"/>
                    <a:pt x="24" y="27"/>
                    <a:pt x="26" y="19"/>
                  </a:cubicBezTo>
                  <a:cubicBezTo>
                    <a:pt x="28" y="10"/>
                    <a:pt x="24" y="2"/>
                    <a:pt x="17" y="1"/>
                  </a:cubicBezTo>
                  <a:cubicBezTo>
                    <a:pt x="10" y="0"/>
                    <a:pt x="3" y="6"/>
                    <a:pt x="1" y="14"/>
                  </a:cubicBezTo>
                  <a:cubicBezTo>
                    <a:pt x="0" y="22"/>
                    <a:pt x="4" y="30"/>
                    <a:pt x="1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51" name="Freeform 916"/>
            <p:cNvSpPr>
              <a:spLocks/>
            </p:cNvSpPr>
            <p:nvPr/>
          </p:nvSpPr>
          <p:spPr bwMode="auto">
            <a:xfrm>
              <a:off x="5838825" y="4929188"/>
              <a:ext cx="471488" cy="492125"/>
            </a:xfrm>
            <a:custGeom>
              <a:avLst/>
              <a:gdLst>
                <a:gd name="T0" fmla="*/ 27 w 126"/>
                <a:gd name="T1" fmla="*/ 32 h 131"/>
                <a:gd name="T2" fmla="*/ 40 w 126"/>
                <a:gd name="T3" fmla="*/ 22 h 131"/>
                <a:gd name="T4" fmla="*/ 26 w 126"/>
                <a:gd name="T5" fmla="*/ 62 h 131"/>
                <a:gd name="T6" fmla="*/ 26 w 126"/>
                <a:gd name="T7" fmla="*/ 62 h 131"/>
                <a:gd name="T8" fmla="*/ 36 w 126"/>
                <a:gd name="T9" fmla="*/ 66 h 131"/>
                <a:gd name="T10" fmla="*/ 31 w 126"/>
                <a:gd name="T11" fmla="*/ 91 h 131"/>
                <a:gd name="T12" fmla="*/ 17 w 126"/>
                <a:gd name="T13" fmla="*/ 123 h 131"/>
                <a:gd name="T14" fmla="*/ 32 w 126"/>
                <a:gd name="T15" fmla="*/ 131 h 131"/>
                <a:gd name="T16" fmla="*/ 51 w 126"/>
                <a:gd name="T17" fmla="*/ 88 h 131"/>
                <a:gd name="T18" fmla="*/ 54 w 126"/>
                <a:gd name="T19" fmla="*/ 74 h 131"/>
                <a:gd name="T20" fmla="*/ 75 w 126"/>
                <a:gd name="T21" fmla="*/ 75 h 131"/>
                <a:gd name="T22" fmla="*/ 73 w 126"/>
                <a:gd name="T23" fmla="*/ 79 h 131"/>
                <a:gd name="T24" fmla="*/ 70 w 126"/>
                <a:gd name="T25" fmla="*/ 96 h 131"/>
                <a:gd name="T26" fmla="*/ 86 w 126"/>
                <a:gd name="T27" fmla="*/ 100 h 131"/>
                <a:gd name="T28" fmla="*/ 92 w 126"/>
                <a:gd name="T29" fmla="*/ 80 h 131"/>
                <a:gd name="T30" fmla="*/ 95 w 126"/>
                <a:gd name="T31" fmla="*/ 69 h 131"/>
                <a:gd name="T32" fmla="*/ 86 w 126"/>
                <a:gd name="T33" fmla="*/ 57 h 131"/>
                <a:gd name="T34" fmla="*/ 86 w 126"/>
                <a:gd name="T35" fmla="*/ 57 h 131"/>
                <a:gd name="T36" fmla="*/ 85 w 126"/>
                <a:gd name="T37" fmla="*/ 57 h 131"/>
                <a:gd name="T38" fmla="*/ 84 w 126"/>
                <a:gd name="T39" fmla="*/ 57 h 131"/>
                <a:gd name="T40" fmla="*/ 81 w 126"/>
                <a:gd name="T41" fmla="*/ 56 h 131"/>
                <a:gd name="T42" fmla="*/ 76 w 126"/>
                <a:gd name="T43" fmla="*/ 56 h 131"/>
                <a:gd name="T44" fmla="*/ 66 w 126"/>
                <a:gd name="T45" fmla="*/ 55 h 131"/>
                <a:gd name="T46" fmla="*/ 74 w 126"/>
                <a:gd name="T47" fmla="*/ 27 h 131"/>
                <a:gd name="T48" fmla="*/ 78 w 126"/>
                <a:gd name="T49" fmla="*/ 33 h 131"/>
                <a:gd name="T50" fmla="*/ 83 w 126"/>
                <a:gd name="T51" fmla="*/ 39 h 131"/>
                <a:gd name="T52" fmla="*/ 84 w 126"/>
                <a:gd name="T53" fmla="*/ 40 h 131"/>
                <a:gd name="T54" fmla="*/ 91 w 126"/>
                <a:gd name="T55" fmla="*/ 45 h 131"/>
                <a:gd name="T56" fmla="*/ 91 w 126"/>
                <a:gd name="T57" fmla="*/ 45 h 131"/>
                <a:gd name="T58" fmla="*/ 91 w 126"/>
                <a:gd name="T59" fmla="*/ 45 h 131"/>
                <a:gd name="T60" fmla="*/ 92 w 126"/>
                <a:gd name="T61" fmla="*/ 45 h 131"/>
                <a:gd name="T62" fmla="*/ 95 w 126"/>
                <a:gd name="T63" fmla="*/ 45 h 131"/>
                <a:gd name="T64" fmla="*/ 126 w 126"/>
                <a:gd name="T65" fmla="*/ 45 h 131"/>
                <a:gd name="T66" fmla="*/ 126 w 126"/>
                <a:gd name="T67" fmla="*/ 28 h 131"/>
                <a:gd name="T68" fmla="*/ 95 w 126"/>
                <a:gd name="T69" fmla="*/ 29 h 131"/>
                <a:gd name="T70" fmla="*/ 94 w 126"/>
                <a:gd name="T71" fmla="*/ 29 h 131"/>
                <a:gd name="T72" fmla="*/ 91 w 126"/>
                <a:gd name="T73" fmla="*/ 24 h 131"/>
                <a:gd name="T74" fmla="*/ 81 w 126"/>
                <a:gd name="T75" fmla="*/ 12 h 131"/>
                <a:gd name="T76" fmla="*/ 75 w 126"/>
                <a:gd name="T77" fmla="*/ 9 h 131"/>
                <a:gd name="T78" fmla="*/ 74 w 126"/>
                <a:gd name="T79" fmla="*/ 8 h 131"/>
                <a:gd name="T80" fmla="*/ 76 w 126"/>
                <a:gd name="T81" fmla="*/ 14 h 131"/>
                <a:gd name="T82" fmla="*/ 71 w 126"/>
                <a:gd name="T83" fmla="*/ 16 h 131"/>
                <a:gd name="T84" fmla="*/ 71 w 126"/>
                <a:gd name="T85" fmla="*/ 21 h 131"/>
                <a:gd name="T86" fmla="*/ 61 w 126"/>
                <a:gd name="T87" fmla="*/ 37 h 131"/>
                <a:gd name="T88" fmla="*/ 68 w 126"/>
                <a:gd name="T89" fmla="*/ 12 h 131"/>
                <a:gd name="T90" fmla="*/ 69 w 126"/>
                <a:gd name="T91" fmla="*/ 11 h 131"/>
                <a:gd name="T92" fmla="*/ 70 w 126"/>
                <a:gd name="T93" fmla="*/ 6 h 131"/>
                <a:gd name="T94" fmla="*/ 68 w 126"/>
                <a:gd name="T95" fmla="*/ 5 h 131"/>
                <a:gd name="T96" fmla="*/ 65 w 126"/>
                <a:gd name="T97" fmla="*/ 10 h 131"/>
                <a:gd name="T98" fmla="*/ 65 w 126"/>
                <a:gd name="T99" fmla="*/ 11 h 131"/>
                <a:gd name="T100" fmla="*/ 57 w 126"/>
                <a:gd name="T101" fmla="*/ 35 h 131"/>
                <a:gd name="T102" fmla="*/ 58 w 126"/>
                <a:gd name="T103" fmla="*/ 17 h 131"/>
                <a:gd name="T104" fmla="*/ 61 w 126"/>
                <a:gd name="T105" fmla="*/ 12 h 131"/>
                <a:gd name="T106" fmla="*/ 59 w 126"/>
                <a:gd name="T107" fmla="*/ 8 h 131"/>
                <a:gd name="T108" fmla="*/ 63 w 126"/>
                <a:gd name="T109" fmla="*/ 4 h 131"/>
                <a:gd name="T110" fmla="*/ 53 w 126"/>
                <a:gd name="T111" fmla="*/ 1 h 131"/>
                <a:gd name="T112" fmla="*/ 44 w 126"/>
                <a:gd name="T113" fmla="*/ 1 h 131"/>
                <a:gd name="T114" fmla="*/ 18 w 126"/>
                <a:gd name="T115" fmla="*/ 19 h 131"/>
                <a:gd name="T116" fmla="*/ 0 w 126"/>
                <a:gd name="T117" fmla="*/ 49 h 131"/>
                <a:gd name="T118" fmla="*/ 15 w 126"/>
                <a:gd name="T119" fmla="*/ 57 h 131"/>
                <a:gd name="T120" fmla="*/ 27 w 126"/>
                <a:gd name="T121" fmla="*/ 3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6" h="131">
                  <a:moveTo>
                    <a:pt x="27" y="32"/>
                  </a:moveTo>
                  <a:cubicBezTo>
                    <a:pt x="40" y="22"/>
                    <a:pt x="40" y="22"/>
                    <a:pt x="40" y="22"/>
                  </a:cubicBezTo>
                  <a:cubicBezTo>
                    <a:pt x="35" y="36"/>
                    <a:pt x="30" y="49"/>
                    <a:pt x="26" y="62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9" y="64"/>
                    <a:pt x="33" y="65"/>
                    <a:pt x="36" y="66"/>
                  </a:cubicBezTo>
                  <a:cubicBezTo>
                    <a:pt x="35" y="75"/>
                    <a:pt x="33" y="85"/>
                    <a:pt x="31" y="91"/>
                  </a:cubicBezTo>
                  <a:cubicBezTo>
                    <a:pt x="17" y="123"/>
                    <a:pt x="17" y="123"/>
                    <a:pt x="17" y="123"/>
                  </a:cubicBezTo>
                  <a:cubicBezTo>
                    <a:pt x="32" y="131"/>
                    <a:pt x="32" y="131"/>
                    <a:pt x="32" y="131"/>
                  </a:cubicBezTo>
                  <a:cubicBezTo>
                    <a:pt x="37" y="119"/>
                    <a:pt x="46" y="107"/>
                    <a:pt x="51" y="88"/>
                  </a:cubicBezTo>
                  <a:cubicBezTo>
                    <a:pt x="52" y="83"/>
                    <a:pt x="53" y="78"/>
                    <a:pt x="54" y="74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0" y="96"/>
                    <a:pt x="70" y="96"/>
                    <a:pt x="70" y="96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88" y="95"/>
                    <a:pt x="90" y="88"/>
                    <a:pt x="92" y="80"/>
                  </a:cubicBezTo>
                  <a:cubicBezTo>
                    <a:pt x="95" y="69"/>
                    <a:pt x="95" y="69"/>
                    <a:pt x="95" y="69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5" y="57"/>
                    <a:pt x="85" y="57"/>
                    <a:pt x="85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1" y="56"/>
                    <a:pt x="81" y="56"/>
                    <a:pt x="81" y="56"/>
                  </a:cubicBezTo>
                  <a:cubicBezTo>
                    <a:pt x="76" y="56"/>
                    <a:pt x="76" y="56"/>
                    <a:pt x="76" y="56"/>
                  </a:cubicBezTo>
                  <a:cubicBezTo>
                    <a:pt x="72" y="56"/>
                    <a:pt x="69" y="56"/>
                    <a:pt x="66" y="55"/>
                  </a:cubicBezTo>
                  <a:cubicBezTo>
                    <a:pt x="69" y="46"/>
                    <a:pt x="72" y="36"/>
                    <a:pt x="74" y="27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39"/>
                    <a:pt x="126" y="34"/>
                    <a:pt x="126" y="28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1" y="24"/>
                    <a:pt x="91" y="24"/>
                    <a:pt x="91" y="2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0" y="10"/>
                    <a:pt x="78" y="9"/>
                    <a:pt x="75" y="9"/>
                  </a:cubicBezTo>
                  <a:cubicBezTo>
                    <a:pt x="75" y="8"/>
                    <a:pt x="75" y="8"/>
                    <a:pt x="74" y="8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1" y="21"/>
                    <a:pt x="71" y="21"/>
                    <a:pt x="71" y="21"/>
                  </a:cubicBezTo>
                  <a:cubicBezTo>
                    <a:pt x="61" y="37"/>
                    <a:pt x="61" y="37"/>
                    <a:pt x="61" y="37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0" y="3"/>
                    <a:pt x="56" y="2"/>
                    <a:pt x="53" y="1"/>
                  </a:cubicBezTo>
                  <a:cubicBezTo>
                    <a:pt x="48" y="0"/>
                    <a:pt x="47" y="0"/>
                    <a:pt x="44" y="1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7" y="34"/>
                    <a:pt x="6" y="39"/>
                    <a:pt x="0" y="49"/>
                  </a:cubicBezTo>
                  <a:cubicBezTo>
                    <a:pt x="5" y="52"/>
                    <a:pt x="10" y="55"/>
                    <a:pt x="15" y="57"/>
                  </a:cubicBezTo>
                  <a:cubicBezTo>
                    <a:pt x="19" y="49"/>
                    <a:pt x="27" y="35"/>
                    <a:pt x="2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52" name="Freeform 917"/>
            <p:cNvSpPr>
              <a:spLocks noEditPoints="1"/>
            </p:cNvSpPr>
            <p:nvPr/>
          </p:nvSpPr>
          <p:spPr bwMode="auto">
            <a:xfrm>
              <a:off x="5753100" y="5135563"/>
              <a:ext cx="168275" cy="153988"/>
            </a:xfrm>
            <a:custGeom>
              <a:avLst/>
              <a:gdLst>
                <a:gd name="T0" fmla="*/ 5 w 45"/>
                <a:gd name="T1" fmla="*/ 33 h 41"/>
                <a:gd name="T2" fmla="*/ 7 w 45"/>
                <a:gd name="T3" fmla="*/ 32 h 41"/>
                <a:gd name="T4" fmla="*/ 7 w 45"/>
                <a:gd name="T5" fmla="*/ 32 h 41"/>
                <a:gd name="T6" fmla="*/ 29 w 45"/>
                <a:gd name="T7" fmla="*/ 39 h 41"/>
                <a:gd name="T8" fmla="*/ 29 w 45"/>
                <a:gd name="T9" fmla="*/ 39 h 41"/>
                <a:gd name="T10" fmla="*/ 30 w 45"/>
                <a:gd name="T11" fmla="*/ 41 h 41"/>
                <a:gd name="T12" fmla="*/ 32 w 45"/>
                <a:gd name="T13" fmla="*/ 41 h 41"/>
                <a:gd name="T14" fmla="*/ 33 w 45"/>
                <a:gd name="T15" fmla="*/ 40 h 41"/>
                <a:gd name="T16" fmla="*/ 33 w 45"/>
                <a:gd name="T17" fmla="*/ 40 h 41"/>
                <a:gd name="T18" fmla="*/ 38 w 45"/>
                <a:gd name="T19" fmla="*/ 37 h 41"/>
                <a:gd name="T20" fmla="*/ 44 w 45"/>
                <a:gd name="T21" fmla="*/ 18 h 41"/>
                <a:gd name="T22" fmla="*/ 41 w 45"/>
                <a:gd name="T23" fmla="*/ 13 h 41"/>
                <a:gd name="T24" fmla="*/ 36 w 45"/>
                <a:gd name="T25" fmla="*/ 11 h 41"/>
                <a:gd name="T26" fmla="*/ 36 w 45"/>
                <a:gd name="T27" fmla="*/ 11 h 41"/>
                <a:gd name="T28" fmla="*/ 32 w 45"/>
                <a:gd name="T29" fmla="*/ 4 h 41"/>
                <a:gd name="T30" fmla="*/ 25 w 45"/>
                <a:gd name="T31" fmla="*/ 1 h 41"/>
                <a:gd name="T32" fmla="*/ 17 w 45"/>
                <a:gd name="T33" fmla="*/ 5 h 41"/>
                <a:gd name="T34" fmla="*/ 17 w 45"/>
                <a:gd name="T35" fmla="*/ 6 h 41"/>
                <a:gd name="T36" fmla="*/ 12 w 45"/>
                <a:gd name="T37" fmla="*/ 4 h 41"/>
                <a:gd name="T38" fmla="*/ 7 w 45"/>
                <a:gd name="T39" fmla="*/ 7 h 41"/>
                <a:gd name="T40" fmla="*/ 1 w 45"/>
                <a:gd name="T41" fmla="*/ 25 h 41"/>
                <a:gd name="T42" fmla="*/ 3 w 45"/>
                <a:gd name="T43" fmla="*/ 30 h 41"/>
                <a:gd name="T44" fmla="*/ 3 w 45"/>
                <a:gd name="T45" fmla="*/ 31 h 41"/>
                <a:gd name="T46" fmla="*/ 3 w 45"/>
                <a:gd name="T47" fmla="*/ 32 h 41"/>
                <a:gd name="T48" fmla="*/ 5 w 45"/>
                <a:gd name="T49" fmla="*/ 33 h 41"/>
                <a:gd name="T50" fmla="*/ 20 w 45"/>
                <a:gd name="T51" fmla="*/ 6 h 41"/>
                <a:gd name="T52" fmla="*/ 24 w 45"/>
                <a:gd name="T53" fmla="*/ 4 h 41"/>
                <a:gd name="T54" fmla="*/ 31 w 45"/>
                <a:gd name="T55" fmla="*/ 7 h 41"/>
                <a:gd name="T56" fmla="*/ 33 w 45"/>
                <a:gd name="T57" fmla="*/ 10 h 41"/>
                <a:gd name="T58" fmla="*/ 33 w 45"/>
                <a:gd name="T59" fmla="*/ 10 h 41"/>
                <a:gd name="T60" fmla="*/ 20 w 45"/>
                <a:gd name="T61" fmla="*/ 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5" h="41">
                  <a:moveTo>
                    <a:pt x="5" y="33"/>
                  </a:moveTo>
                  <a:cubicBezTo>
                    <a:pt x="6" y="33"/>
                    <a:pt x="7" y="33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40"/>
                    <a:pt x="29" y="40"/>
                    <a:pt x="30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41"/>
                    <a:pt x="33" y="41"/>
                    <a:pt x="33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5" y="40"/>
                    <a:pt x="37" y="39"/>
                    <a:pt x="38" y="37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5" y="16"/>
                    <a:pt x="43" y="14"/>
                    <a:pt x="41" y="13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7" y="8"/>
                    <a:pt x="35" y="4"/>
                    <a:pt x="32" y="4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2" y="0"/>
                    <a:pt x="18" y="2"/>
                    <a:pt x="17" y="5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0" y="3"/>
                    <a:pt x="7" y="4"/>
                    <a:pt x="7" y="7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7"/>
                    <a:pt x="1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2" y="31"/>
                    <a:pt x="3" y="32"/>
                    <a:pt x="3" y="32"/>
                  </a:cubicBezTo>
                  <a:lnTo>
                    <a:pt x="5" y="33"/>
                  </a:lnTo>
                  <a:close/>
                  <a:moveTo>
                    <a:pt x="20" y="6"/>
                  </a:moveTo>
                  <a:cubicBezTo>
                    <a:pt x="21" y="4"/>
                    <a:pt x="22" y="4"/>
                    <a:pt x="24" y="4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3" y="7"/>
                    <a:pt x="33" y="8"/>
                    <a:pt x="3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20" y="6"/>
                    <a:pt x="20" y="6"/>
                    <a:pt x="2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53" name="Freeform 918"/>
            <p:cNvSpPr>
              <a:spLocks/>
            </p:cNvSpPr>
            <p:nvPr/>
          </p:nvSpPr>
          <p:spPr bwMode="auto">
            <a:xfrm>
              <a:off x="5764213" y="5105400"/>
              <a:ext cx="749300" cy="457200"/>
            </a:xfrm>
            <a:custGeom>
              <a:avLst/>
              <a:gdLst>
                <a:gd name="T0" fmla="*/ 472 w 472"/>
                <a:gd name="T1" fmla="*/ 0 h 288"/>
                <a:gd name="T2" fmla="*/ 389 w 472"/>
                <a:gd name="T3" fmla="*/ 33 h 288"/>
                <a:gd name="T4" fmla="*/ 406 w 472"/>
                <a:gd name="T5" fmla="*/ 45 h 288"/>
                <a:gd name="T6" fmla="*/ 302 w 472"/>
                <a:gd name="T7" fmla="*/ 156 h 288"/>
                <a:gd name="T8" fmla="*/ 210 w 472"/>
                <a:gd name="T9" fmla="*/ 147 h 288"/>
                <a:gd name="T10" fmla="*/ 137 w 472"/>
                <a:gd name="T11" fmla="*/ 222 h 288"/>
                <a:gd name="T12" fmla="*/ 61 w 472"/>
                <a:gd name="T13" fmla="*/ 184 h 288"/>
                <a:gd name="T14" fmla="*/ 0 w 472"/>
                <a:gd name="T15" fmla="*/ 262 h 288"/>
                <a:gd name="T16" fmla="*/ 33 w 472"/>
                <a:gd name="T17" fmla="*/ 288 h 288"/>
                <a:gd name="T18" fmla="*/ 73 w 472"/>
                <a:gd name="T19" fmla="*/ 239 h 288"/>
                <a:gd name="T20" fmla="*/ 146 w 472"/>
                <a:gd name="T21" fmla="*/ 274 h 288"/>
                <a:gd name="T22" fmla="*/ 226 w 472"/>
                <a:gd name="T23" fmla="*/ 191 h 288"/>
                <a:gd name="T24" fmla="*/ 318 w 472"/>
                <a:gd name="T25" fmla="*/ 201 h 288"/>
                <a:gd name="T26" fmla="*/ 441 w 472"/>
                <a:gd name="T27" fmla="*/ 71 h 288"/>
                <a:gd name="T28" fmla="*/ 465 w 472"/>
                <a:gd name="T29" fmla="*/ 88 h 288"/>
                <a:gd name="T30" fmla="*/ 472 w 472"/>
                <a:gd name="T31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2" h="288">
                  <a:moveTo>
                    <a:pt x="472" y="0"/>
                  </a:moveTo>
                  <a:lnTo>
                    <a:pt x="389" y="33"/>
                  </a:lnTo>
                  <a:lnTo>
                    <a:pt x="406" y="45"/>
                  </a:lnTo>
                  <a:lnTo>
                    <a:pt x="302" y="156"/>
                  </a:lnTo>
                  <a:lnTo>
                    <a:pt x="210" y="147"/>
                  </a:lnTo>
                  <a:lnTo>
                    <a:pt x="137" y="222"/>
                  </a:lnTo>
                  <a:lnTo>
                    <a:pt x="61" y="184"/>
                  </a:lnTo>
                  <a:lnTo>
                    <a:pt x="0" y="262"/>
                  </a:lnTo>
                  <a:lnTo>
                    <a:pt x="33" y="288"/>
                  </a:lnTo>
                  <a:lnTo>
                    <a:pt x="73" y="239"/>
                  </a:lnTo>
                  <a:lnTo>
                    <a:pt x="146" y="274"/>
                  </a:lnTo>
                  <a:lnTo>
                    <a:pt x="226" y="191"/>
                  </a:lnTo>
                  <a:lnTo>
                    <a:pt x="318" y="201"/>
                  </a:lnTo>
                  <a:lnTo>
                    <a:pt x="441" y="71"/>
                  </a:lnTo>
                  <a:lnTo>
                    <a:pt x="465" y="88"/>
                  </a:lnTo>
                  <a:lnTo>
                    <a:pt x="47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  <p:sp>
        <p:nvSpPr>
          <p:cNvPr id="54" name="Freeform 954"/>
          <p:cNvSpPr>
            <a:spLocks noEditPoints="1"/>
          </p:cNvSpPr>
          <p:nvPr/>
        </p:nvSpPr>
        <p:spPr bwMode="auto">
          <a:xfrm>
            <a:off x="6707743" y="2406166"/>
            <a:ext cx="389147" cy="436402"/>
          </a:xfrm>
          <a:custGeom>
            <a:avLst/>
            <a:gdLst>
              <a:gd name="T0" fmla="*/ 141 w 697"/>
              <a:gd name="T1" fmla="*/ 217 h 782"/>
              <a:gd name="T2" fmla="*/ 141 w 697"/>
              <a:gd name="T3" fmla="*/ 314 h 782"/>
              <a:gd name="T4" fmla="*/ 121 w 697"/>
              <a:gd name="T5" fmla="*/ 288 h 782"/>
              <a:gd name="T6" fmla="*/ 138 w 697"/>
              <a:gd name="T7" fmla="*/ 282 h 782"/>
              <a:gd name="T8" fmla="*/ 137 w 697"/>
              <a:gd name="T9" fmla="*/ 269 h 782"/>
              <a:gd name="T10" fmla="*/ 136 w 697"/>
              <a:gd name="T11" fmla="*/ 238 h 782"/>
              <a:gd name="T12" fmla="*/ 145 w 697"/>
              <a:gd name="T13" fmla="*/ 230 h 782"/>
              <a:gd name="T14" fmla="*/ 157 w 697"/>
              <a:gd name="T15" fmla="*/ 241 h 782"/>
              <a:gd name="T16" fmla="*/ 142 w 697"/>
              <a:gd name="T17" fmla="*/ 247 h 782"/>
              <a:gd name="T18" fmla="*/ 145 w 697"/>
              <a:gd name="T19" fmla="*/ 259 h 782"/>
              <a:gd name="T20" fmla="*/ 144 w 697"/>
              <a:gd name="T21" fmla="*/ 291 h 782"/>
              <a:gd name="T22" fmla="*/ 136 w 697"/>
              <a:gd name="T23" fmla="*/ 300 h 782"/>
              <a:gd name="T24" fmla="*/ 121 w 697"/>
              <a:gd name="T25" fmla="*/ 288 h 782"/>
              <a:gd name="T26" fmla="*/ 248 w 697"/>
              <a:gd name="T27" fmla="*/ 233 h 782"/>
              <a:gd name="T28" fmla="*/ 456 w 697"/>
              <a:gd name="T29" fmla="*/ 233 h 782"/>
              <a:gd name="T30" fmla="*/ 359 w 697"/>
              <a:gd name="T31" fmla="*/ 289 h 782"/>
              <a:gd name="T32" fmla="*/ 340 w 697"/>
              <a:gd name="T33" fmla="*/ 308 h 782"/>
              <a:gd name="T34" fmla="*/ 309 w 697"/>
              <a:gd name="T35" fmla="*/ 283 h 782"/>
              <a:gd name="T36" fmla="*/ 345 w 697"/>
              <a:gd name="T37" fmla="*/ 269 h 782"/>
              <a:gd name="T38" fmla="*/ 343 w 697"/>
              <a:gd name="T39" fmla="*/ 242 h 782"/>
              <a:gd name="T40" fmla="*/ 341 w 697"/>
              <a:gd name="T41" fmla="*/ 175 h 782"/>
              <a:gd name="T42" fmla="*/ 359 w 697"/>
              <a:gd name="T43" fmla="*/ 158 h 782"/>
              <a:gd name="T44" fmla="*/ 386 w 697"/>
              <a:gd name="T45" fmla="*/ 180 h 782"/>
              <a:gd name="T46" fmla="*/ 354 w 697"/>
              <a:gd name="T47" fmla="*/ 194 h 782"/>
              <a:gd name="T48" fmla="*/ 361 w 697"/>
              <a:gd name="T49" fmla="*/ 221 h 782"/>
              <a:gd name="T50" fmla="*/ 359 w 697"/>
              <a:gd name="T51" fmla="*/ 289 h 782"/>
              <a:gd name="T52" fmla="*/ 122 w 697"/>
              <a:gd name="T53" fmla="*/ 426 h 782"/>
              <a:gd name="T54" fmla="*/ 255 w 697"/>
              <a:gd name="T55" fmla="*/ 426 h 782"/>
              <a:gd name="T56" fmla="*/ 193 w 697"/>
              <a:gd name="T57" fmla="*/ 462 h 782"/>
              <a:gd name="T58" fmla="*/ 181 w 697"/>
              <a:gd name="T59" fmla="*/ 474 h 782"/>
              <a:gd name="T60" fmla="*/ 161 w 697"/>
              <a:gd name="T61" fmla="*/ 458 h 782"/>
              <a:gd name="T62" fmla="*/ 184 w 697"/>
              <a:gd name="T63" fmla="*/ 449 h 782"/>
              <a:gd name="T64" fmla="*/ 183 w 697"/>
              <a:gd name="T65" fmla="*/ 431 h 782"/>
              <a:gd name="T66" fmla="*/ 182 w 697"/>
              <a:gd name="T67" fmla="*/ 389 h 782"/>
              <a:gd name="T68" fmla="*/ 194 w 697"/>
              <a:gd name="T69" fmla="*/ 378 h 782"/>
              <a:gd name="T70" fmla="*/ 211 w 697"/>
              <a:gd name="T71" fmla="*/ 392 h 782"/>
              <a:gd name="T72" fmla="*/ 190 w 697"/>
              <a:gd name="T73" fmla="*/ 401 h 782"/>
              <a:gd name="T74" fmla="*/ 194 w 697"/>
              <a:gd name="T75" fmla="*/ 418 h 782"/>
              <a:gd name="T76" fmla="*/ 193 w 697"/>
              <a:gd name="T77" fmla="*/ 462 h 782"/>
              <a:gd name="T78" fmla="*/ 601 w 697"/>
              <a:gd name="T79" fmla="*/ 366 h 782"/>
              <a:gd name="T80" fmla="*/ 585 w 697"/>
              <a:gd name="T81" fmla="*/ 182 h 782"/>
              <a:gd name="T82" fmla="*/ 298 w 697"/>
              <a:gd name="T83" fmla="*/ 0 h 782"/>
              <a:gd name="T84" fmla="*/ 2 w 697"/>
              <a:gd name="T85" fmla="*/ 302 h 782"/>
              <a:gd name="T86" fmla="*/ 0 w 697"/>
              <a:gd name="T87" fmla="*/ 781 h 782"/>
              <a:gd name="T88" fmla="*/ 433 w 697"/>
              <a:gd name="T89" fmla="*/ 674 h 782"/>
              <a:gd name="T90" fmla="*/ 563 w 697"/>
              <a:gd name="T91" fmla="*/ 673 h 782"/>
              <a:gd name="T92" fmla="*/ 564 w 697"/>
              <a:gd name="T93" fmla="*/ 673 h 782"/>
              <a:gd name="T94" fmla="*/ 595 w 697"/>
              <a:gd name="T95" fmla="*/ 577 h 782"/>
              <a:gd name="T96" fmla="*/ 561 w 697"/>
              <a:gd name="T97" fmla="*/ 554 h 782"/>
              <a:gd name="T98" fmla="*/ 598 w 697"/>
              <a:gd name="T99" fmla="*/ 536 h 782"/>
              <a:gd name="T100" fmla="*/ 595 w 697"/>
              <a:gd name="T101" fmla="*/ 527 h 782"/>
              <a:gd name="T102" fmla="*/ 652 w 697"/>
              <a:gd name="T103" fmla="*/ 426 h 782"/>
              <a:gd name="T104" fmla="*/ 141 w 697"/>
              <a:gd name="T105" fmla="*/ 201 h 782"/>
              <a:gd name="T106" fmla="*/ 141 w 697"/>
              <a:gd name="T107" fmla="*/ 329 h 782"/>
              <a:gd name="T108" fmla="*/ 189 w 697"/>
              <a:gd name="T109" fmla="*/ 514 h 782"/>
              <a:gd name="T110" fmla="*/ 189 w 697"/>
              <a:gd name="T111" fmla="*/ 337 h 782"/>
              <a:gd name="T112" fmla="*/ 189 w 697"/>
              <a:gd name="T113" fmla="*/ 514 h 782"/>
              <a:gd name="T114" fmla="*/ 215 w 697"/>
              <a:gd name="T115" fmla="*/ 233 h 782"/>
              <a:gd name="T116" fmla="*/ 489 w 697"/>
              <a:gd name="T117" fmla="*/ 233 h 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97" h="782">
                <a:moveTo>
                  <a:pt x="189" y="265"/>
                </a:moveTo>
                <a:cubicBezTo>
                  <a:pt x="189" y="238"/>
                  <a:pt x="168" y="217"/>
                  <a:pt x="141" y="217"/>
                </a:cubicBezTo>
                <a:cubicBezTo>
                  <a:pt x="115" y="217"/>
                  <a:pt x="93" y="238"/>
                  <a:pt x="93" y="265"/>
                </a:cubicBezTo>
                <a:cubicBezTo>
                  <a:pt x="93" y="292"/>
                  <a:pt x="115" y="314"/>
                  <a:pt x="141" y="314"/>
                </a:cubicBezTo>
                <a:cubicBezTo>
                  <a:pt x="168" y="314"/>
                  <a:pt x="189" y="292"/>
                  <a:pt x="189" y="265"/>
                </a:cubicBezTo>
                <a:moveTo>
                  <a:pt x="121" y="288"/>
                </a:moveTo>
                <a:cubicBezTo>
                  <a:pt x="124" y="278"/>
                  <a:pt x="124" y="278"/>
                  <a:pt x="124" y="278"/>
                </a:cubicBezTo>
                <a:cubicBezTo>
                  <a:pt x="127" y="280"/>
                  <a:pt x="132" y="282"/>
                  <a:pt x="138" y="282"/>
                </a:cubicBezTo>
                <a:cubicBezTo>
                  <a:pt x="143" y="282"/>
                  <a:pt x="146" y="280"/>
                  <a:pt x="146" y="277"/>
                </a:cubicBezTo>
                <a:cubicBezTo>
                  <a:pt x="146" y="273"/>
                  <a:pt x="144" y="271"/>
                  <a:pt x="137" y="269"/>
                </a:cubicBezTo>
                <a:cubicBezTo>
                  <a:pt x="128" y="266"/>
                  <a:pt x="122" y="262"/>
                  <a:pt x="122" y="254"/>
                </a:cubicBezTo>
                <a:cubicBezTo>
                  <a:pt x="122" y="246"/>
                  <a:pt x="127" y="240"/>
                  <a:pt x="136" y="238"/>
                </a:cubicBezTo>
                <a:cubicBezTo>
                  <a:pt x="136" y="230"/>
                  <a:pt x="136" y="230"/>
                  <a:pt x="136" y="230"/>
                </a:cubicBezTo>
                <a:cubicBezTo>
                  <a:pt x="145" y="230"/>
                  <a:pt x="145" y="230"/>
                  <a:pt x="145" y="230"/>
                </a:cubicBezTo>
                <a:cubicBezTo>
                  <a:pt x="145" y="238"/>
                  <a:pt x="145" y="238"/>
                  <a:pt x="145" y="238"/>
                </a:cubicBezTo>
                <a:cubicBezTo>
                  <a:pt x="150" y="238"/>
                  <a:pt x="154" y="239"/>
                  <a:pt x="157" y="241"/>
                </a:cubicBezTo>
                <a:cubicBezTo>
                  <a:pt x="155" y="250"/>
                  <a:pt x="155" y="250"/>
                  <a:pt x="155" y="250"/>
                </a:cubicBezTo>
                <a:cubicBezTo>
                  <a:pt x="152" y="249"/>
                  <a:pt x="148" y="247"/>
                  <a:pt x="142" y="247"/>
                </a:cubicBezTo>
                <a:cubicBezTo>
                  <a:pt x="137" y="247"/>
                  <a:pt x="135" y="250"/>
                  <a:pt x="135" y="252"/>
                </a:cubicBezTo>
                <a:cubicBezTo>
                  <a:pt x="135" y="255"/>
                  <a:pt x="138" y="257"/>
                  <a:pt x="145" y="259"/>
                </a:cubicBezTo>
                <a:cubicBezTo>
                  <a:pt x="155" y="263"/>
                  <a:pt x="159" y="268"/>
                  <a:pt x="159" y="275"/>
                </a:cubicBezTo>
                <a:cubicBezTo>
                  <a:pt x="159" y="283"/>
                  <a:pt x="154" y="290"/>
                  <a:pt x="144" y="291"/>
                </a:cubicBezTo>
                <a:cubicBezTo>
                  <a:pt x="144" y="300"/>
                  <a:pt x="144" y="300"/>
                  <a:pt x="144" y="300"/>
                </a:cubicBezTo>
                <a:cubicBezTo>
                  <a:pt x="136" y="300"/>
                  <a:pt x="136" y="300"/>
                  <a:pt x="136" y="300"/>
                </a:cubicBezTo>
                <a:cubicBezTo>
                  <a:pt x="136" y="292"/>
                  <a:pt x="136" y="292"/>
                  <a:pt x="136" y="292"/>
                </a:cubicBezTo>
                <a:cubicBezTo>
                  <a:pt x="130" y="292"/>
                  <a:pt x="125" y="290"/>
                  <a:pt x="121" y="288"/>
                </a:cubicBezTo>
                <a:moveTo>
                  <a:pt x="352" y="128"/>
                </a:moveTo>
                <a:cubicBezTo>
                  <a:pt x="295" y="128"/>
                  <a:pt x="248" y="175"/>
                  <a:pt x="248" y="233"/>
                </a:cubicBezTo>
                <a:cubicBezTo>
                  <a:pt x="248" y="291"/>
                  <a:pt x="295" y="338"/>
                  <a:pt x="352" y="338"/>
                </a:cubicBezTo>
                <a:cubicBezTo>
                  <a:pt x="410" y="338"/>
                  <a:pt x="456" y="291"/>
                  <a:pt x="456" y="233"/>
                </a:cubicBezTo>
                <a:cubicBezTo>
                  <a:pt x="456" y="175"/>
                  <a:pt x="410" y="128"/>
                  <a:pt x="352" y="128"/>
                </a:cubicBezTo>
                <a:moveTo>
                  <a:pt x="359" y="289"/>
                </a:moveTo>
                <a:cubicBezTo>
                  <a:pt x="359" y="308"/>
                  <a:pt x="359" y="308"/>
                  <a:pt x="359" y="308"/>
                </a:cubicBezTo>
                <a:cubicBezTo>
                  <a:pt x="340" y="308"/>
                  <a:pt x="340" y="308"/>
                  <a:pt x="340" y="308"/>
                </a:cubicBezTo>
                <a:cubicBezTo>
                  <a:pt x="340" y="291"/>
                  <a:pt x="340" y="291"/>
                  <a:pt x="340" y="291"/>
                </a:cubicBezTo>
                <a:cubicBezTo>
                  <a:pt x="328" y="290"/>
                  <a:pt x="316" y="287"/>
                  <a:pt x="309" y="283"/>
                </a:cubicBezTo>
                <a:cubicBezTo>
                  <a:pt x="314" y="261"/>
                  <a:pt x="314" y="261"/>
                  <a:pt x="314" y="261"/>
                </a:cubicBezTo>
                <a:cubicBezTo>
                  <a:pt x="322" y="266"/>
                  <a:pt x="333" y="269"/>
                  <a:pt x="345" y="269"/>
                </a:cubicBezTo>
                <a:cubicBezTo>
                  <a:pt x="356" y="269"/>
                  <a:pt x="363" y="265"/>
                  <a:pt x="363" y="258"/>
                </a:cubicBezTo>
                <a:cubicBezTo>
                  <a:pt x="363" y="251"/>
                  <a:pt x="357" y="246"/>
                  <a:pt x="343" y="242"/>
                </a:cubicBezTo>
                <a:cubicBezTo>
                  <a:pt x="324" y="235"/>
                  <a:pt x="310" y="226"/>
                  <a:pt x="310" y="208"/>
                </a:cubicBezTo>
                <a:cubicBezTo>
                  <a:pt x="310" y="192"/>
                  <a:pt x="322" y="179"/>
                  <a:pt x="341" y="175"/>
                </a:cubicBezTo>
                <a:cubicBezTo>
                  <a:pt x="341" y="158"/>
                  <a:pt x="341" y="158"/>
                  <a:pt x="341" y="158"/>
                </a:cubicBezTo>
                <a:cubicBezTo>
                  <a:pt x="359" y="158"/>
                  <a:pt x="359" y="158"/>
                  <a:pt x="359" y="158"/>
                </a:cubicBezTo>
                <a:cubicBezTo>
                  <a:pt x="359" y="174"/>
                  <a:pt x="359" y="174"/>
                  <a:pt x="359" y="174"/>
                </a:cubicBezTo>
                <a:cubicBezTo>
                  <a:pt x="372" y="174"/>
                  <a:pt x="380" y="177"/>
                  <a:pt x="386" y="180"/>
                </a:cubicBezTo>
                <a:cubicBezTo>
                  <a:pt x="381" y="201"/>
                  <a:pt x="381" y="201"/>
                  <a:pt x="381" y="201"/>
                </a:cubicBezTo>
                <a:cubicBezTo>
                  <a:pt x="376" y="199"/>
                  <a:pt x="368" y="194"/>
                  <a:pt x="354" y="194"/>
                </a:cubicBezTo>
                <a:cubicBezTo>
                  <a:pt x="342" y="194"/>
                  <a:pt x="338" y="200"/>
                  <a:pt x="338" y="205"/>
                </a:cubicBezTo>
                <a:cubicBezTo>
                  <a:pt x="338" y="211"/>
                  <a:pt x="345" y="215"/>
                  <a:pt x="361" y="221"/>
                </a:cubicBezTo>
                <a:cubicBezTo>
                  <a:pt x="383" y="228"/>
                  <a:pt x="391" y="239"/>
                  <a:pt x="391" y="255"/>
                </a:cubicBezTo>
                <a:cubicBezTo>
                  <a:pt x="391" y="272"/>
                  <a:pt x="380" y="286"/>
                  <a:pt x="359" y="289"/>
                </a:cubicBezTo>
                <a:moveTo>
                  <a:pt x="189" y="358"/>
                </a:moveTo>
                <a:cubicBezTo>
                  <a:pt x="152" y="358"/>
                  <a:pt x="122" y="389"/>
                  <a:pt x="122" y="426"/>
                </a:cubicBezTo>
                <a:cubicBezTo>
                  <a:pt x="122" y="463"/>
                  <a:pt x="152" y="493"/>
                  <a:pt x="189" y="493"/>
                </a:cubicBezTo>
                <a:cubicBezTo>
                  <a:pt x="226" y="493"/>
                  <a:pt x="255" y="463"/>
                  <a:pt x="255" y="426"/>
                </a:cubicBezTo>
                <a:cubicBezTo>
                  <a:pt x="255" y="389"/>
                  <a:pt x="226" y="358"/>
                  <a:pt x="189" y="358"/>
                </a:cubicBezTo>
                <a:moveTo>
                  <a:pt x="193" y="462"/>
                </a:moveTo>
                <a:cubicBezTo>
                  <a:pt x="193" y="474"/>
                  <a:pt x="193" y="474"/>
                  <a:pt x="193" y="474"/>
                </a:cubicBezTo>
                <a:cubicBezTo>
                  <a:pt x="181" y="474"/>
                  <a:pt x="181" y="474"/>
                  <a:pt x="181" y="474"/>
                </a:cubicBezTo>
                <a:cubicBezTo>
                  <a:pt x="181" y="463"/>
                  <a:pt x="181" y="463"/>
                  <a:pt x="181" y="463"/>
                </a:cubicBezTo>
                <a:cubicBezTo>
                  <a:pt x="173" y="462"/>
                  <a:pt x="166" y="460"/>
                  <a:pt x="161" y="458"/>
                </a:cubicBezTo>
                <a:cubicBezTo>
                  <a:pt x="165" y="444"/>
                  <a:pt x="165" y="444"/>
                  <a:pt x="165" y="444"/>
                </a:cubicBezTo>
                <a:cubicBezTo>
                  <a:pt x="170" y="446"/>
                  <a:pt x="177" y="449"/>
                  <a:pt x="184" y="449"/>
                </a:cubicBezTo>
                <a:cubicBezTo>
                  <a:pt x="191" y="449"/>
                  <a:pt x="196" y="446"/>
                  <a:pt x="196" y="442"/>
                </a:cubicBezTo>
                <a:cubicBezTo>
                  <a:pt x="196" y="437"/>
                  <a:pt x="192" y="434"/>
                  <a:pt x="183" y="431"/>
                </a:cubicBezTo>
                <a:cubicBezTo>
                  <a:pt x="171" y="427"/>
                  <a:pt x="162" y="421"/>
                  <a:pt x="162" y="410"/>
                </a:cubicBezTo>
                <a:cubicBezTo>
                  <a:pt x="162" y="399"/>
                  <a:pt x="169" y="391"/>
                  <a:pt x="182" y="389"/>
                </a:cubicBezTo>
                <a:cubicBezTo>
                  <a:pt x="182" y="378"/>
                  <a:pt x="182" y="378"/>
                  <a:pt x="182" y="378"/>
                </a:cubicBezTo>
                <a:cubicBezTo>
                  <a:pt x="194" y="378"/>
                  <a:pt x="194" y="378"/>
                  <a:pt x="194" y="378"/>
                </a:cubicBezTo>
                <a:cubicBezTo>
                  <a:pt x="194" y="388"/>
                  <a:pt x="194" y="388"/>
                  <a:pt x="194" y="388"/>
                </a:cubicBezTo>
                <a:cubicBezTo>
                  <a:pt x="201" y="388"/>
                  <a:pt x="207" y="390"/>
                  <a:pt x="211" y="392"/>
                </a:cubicBezTo>
                <a:cubicBezTo>
                  <a:pt x="207" y="405"/>
                  <a:pt x="207" y="405"/>
                  <a:pt x="207" y="405"/>
                </a:cubicBezTo>
                <a:cubicBezTo>
                  <a:pt x="204" y="404"/>
                  <a:pt x="199" y="401"/>
                  <a:pt x="190" y="401"/>
                </a:cubicBezTo>
                <a:cubicBezTo>
                  <a:pt x="183" y="401"/>
                  <a:pt x="180" y="404"/>
                  <a:pt x="180" y="408"/>
                </a:cubicBezTo>
                <a:cubicBezTo>
                  <a:pt x="180" y="412"/>
                  <a:pt x="184" y="414"/>
                  <a:pt x="194" y="418"/>
                </a:cubicBezTo>
                <a:cubicBezTo>
                  <a:pt x="208" y="423"/>
                  <a:pt x="214" y="429"/>
                  <a:pt x="214" y="440"/>
                </a:cubicBezTo>
                <a:cubicBezTo>
                  <a:pt x="214" y="451"/>
                  <a:pt x="207" y="459"/>
                  <a:pt x="193" y="462"/>
                </a:cubicBezTo>
                <a:moveTo>
                  <a:pt x="652" y="426"/>
                </a:moveTo>
                <a:cubicBezTo>
                  <a:pt x="636" y="408"/>
                  <a:pt x="611" y="388"/>
                  <a:pt x="601" y="366"/>
                </a:cubicBezTo>
                <a:cubicBezTo>
                  <a:pt x="587" y="333"/>
                  <a:pt x="603" y="301"/>
                  <a:pt x="603" y="267"/>
                </a:cubicBezTo>
                <a:cubicBezTo>
                  <a:pt x="602" y="240"/>
                  <a:pt x="594" y="207"/>
                  <a:pt x="585" y="182"/>
                </a:cubicBezTo>
                <a:cubicBezTo>
                  <a:pt x="570" y="141"/>
                  <a:pt x="543" y="107"/>
                  <a:pt x="509" y="80"/>
                </a:cubicBezTo>
                <a:cubicBezTo>
                  <a:pt x="456" y="31"/>
                  <a:pt x="381" y="0"/>
                  <a:pt x="298" y="0"/>
                </a:cubicBezTo>
                <a:cubicBezTo>
                  <a:pt x="133" y="0"/>
                  <a:pt x="0" y="122"/>
                  <a:pt x="0" y="273"/>
                </a:cubicBezTo>
                <a:cubicBezTo>
                  <a:pt x="0" y="283"/>
                  <a:pt x="1" y="293"/>
                  <a:pt x="2" y="302"/>
                </a:cubicBezTo>
                <a:cubicBezTo>
                  <a:pt x="3" y="368"/>
                  <a:pt x="23" y="446"/>
                  <a:pt x="82" y="533"/>
                </a:cubicBezTo>
                <a:cubicBezTo>
                  <a:pt x="82" y="533"/>
                  <a:pt x="164" y="697"/>
                  <a:pt x="0" y="781"/>
                </a:cubicBezTo>
                <a:cubicBezTo>
                  <a:pt x="362" y="782"/>
                  <a:pt x="362" y="782"/>
                  <a:pt x="362" y="782"/>
                </a:cubicBezTo>
                <a:cubicBezTo>
                  <a:pt x="362" y="782"/>
                  <a:pt x="389" y="674"/>
                  <a:pt x="433" y="674"/>
                </a:cubicBezTo>
                <a:cubicBezTo>
                  <a:pt x="470" y="674"/>
                  <a:pt x="508" y="677"/>
                  <a:pt x="545" y="675"/>
                </a:cubicBezTo>
                <a:cubicBezTo>
                  <a:pt x="553" y="676"/>
                  <a:pt x="558" y="675"/>
                  <a:pt x="563" y="673"/>
                </a:cubicBezTo>
                <a:cubicBezTo>
                  <a:pt x="563" y="673"/>
                  <a:pt x="563" y="673"/>
                  <a:pt x="564" y="673"/>
                </a:cubicBezTo>
                <a:cubicBezTo>
                  <a:pt x="564" y="673"/>
                  <a:pt x="564" y="673"/>
                  <a:pt x="564" y="673"/>
                </a:cubicBezTo>
                <a:cubicBezTo>
                  <a:pt x="589" y="660"/>
                  <a:pt x="571" y="601"/>
                  <a:pt x="571" y="601"/>
                </a:cubicBezTo>
                <a:cubicBezTo>
                  <a:pt x="586" y="595"/>
                  <a:pt x="595" y="585"/>
                  <a:pt x="595" y="577"/>
                </a:cubicBezTo>
                <a:cubicBezTo>
                  <a:pt x="595" y="575"/>
                  <a:pt x="595" y="575"/>
                  <a:pt x="595" y="575"/>
                </a:cubicBezTo>
                <a:cubicBezTo>
                  <a:pt x="595" y="565"/>
                  <a:pt x="581" y="557"/>
                  <a:pt x="561" y="554"/>
                </a:cubicBezTo>
                <a:cubicBezTo>
                  <a:pt x="570" y="554"/>
                  <a:pt x="570" y="554"/>
                  <a:pt x="570" y="554"/>
                </a:cubicBezTo>
                <a:cubicBezTo>
                  <a:pt x="585" y="554"/>
                  <a:pt x="598" y="546"/>
                  <a:pt x="598" y="536"/>
                </a:cubicBezTo>
                <a:cubicBezTo>
                  <a:pt x="598" y="535"/>
                  <a:pt x="598" y="535"/>
                  <a:pt x="598" y="535"/>
                </a:cubicBezTo>
                <a:cubicBezTo>
                  <a:pt x="598" y="532"/>
                  <a:pt x="597" y="529"/>
                  <a:pt x="595" y="527"/>
                </a:cubicBezTo>
                <a:cubicBezTo>
                  <a:pt x="598" y="514"/>
                  <a:pt x="609" y="461"/>
                  <a:pt x="611" y="461"/>
                </a:cubicBezTo>
                <a:cubicBezTo>
                  <a:pt x="697" y="457"/>
                  <a:pt x="652" y="426"/>
                  <a:pt x="652" y="426"/>
                </a:cubicBezTo>
                <a:moveTo>
                  <a:pt x="78" y="265"/>
                </a:moveTo>
                <a:cubicBezTo>
                  <a:pt x="78" y="230"/>
                  <a:pt x="106" y="201"/>
                  <a:pt x="141" y="201"/>
                </a:cubicBezTo>
                <a:cubicBezTo>
                  <a:pt x="176" y="201"/>
                  <a:pt x="205" y="230"/>
                  <a:pt x="205" y="265"/>
                </a:cubicBezTo>
                <a:cubicBezTo>
                  <a:pt x="205" y="300"/>
                  <a:pt x="176" y="329"/>
                  <a:pt x="141" y="329"/>
                </a:cubicBezTo>
                <a:cubicBezTo>
                  <a:pt x="106" y="329"/>
                  <a:pt x="78" y="300"/>
                  <a:pt x="78" y="265"/>
                </a:cubicBezTo>
                <a:moveTo>
                  <a:pt x="189" y="514"/>
                </a:moveTo>
                <a:cubicBezTo>
                  <a:pt x="141" y="514"/>
                  <a:pt x="101" y="474"/>
                  <a:pt x="101" y="426"/>
                </a:cubicBezTo>
                <a:cubicBezTo>
                  <a:pt x="101" y="377"/>
                  <a:pt x="141" y="337"/>
                  <a:pt x="189" y="337"/>
                </a:cubicBezTo>
                <a:cubicBezTo>
                  <a:pt x="237" y="337"/>
                  <a:pt x="276" y="377"/>
                  <a:pt x="276" y="426"/>
                </a:cubicBezTo>
                <a:cubicBezTo>
                  <a:pt x="276" y="474"/>
                  <a:pt x="237" y="514"/>
                  <a:pt x="189" y="514"/>
                </a:cubicBezTo>
                <a:moveTo>
                  <a:pt x="352" y="371"/>
                </a:moveTo>
                <a:cubicBezTo>
                  <a:pt x="276" y="371"/>
                  <a:pt x="215" y="309"/>
                  <a:pt x="215" y="233"/>
                </a:cubicBezTo>
                <a:cubicBezTo>
                  <a:pt x="215" y="157"/>
                  <a:pt x="276" y="95"/>
                  <a:pt x="352" y="95"/>
                </a:cubicBezTo>
                <a:cubicBezTo>
                  <a:pt x="428" y="95"/>
                  <a:pt x="489" y="157"/>
                  <a:pt x="489" y="233"/>
                </a:cubicBezTo>
                <a:cubicBezTo>
                  <a:pt x="489" y="309"/>
                  <a:pt x="428" y="371"/>
                  <a:pt x="352" y="37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55" name="TextBox 37"/>
          <p:cNvSpPr txBox="1"/>
          <p:nvPr/>
        </p:nvSpPr>
        <p:spPr>
          <a:xfrm>
            <a:off x="7405857" y="2224652"/>
            <a:ext cx="1261884" cy="323165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56" name="TextBox 38"/>
          <p:cNvSpPr txBox="1"/>
          <p:nvPr/>
        </p:nvSpPr>
        <p:spPr>
          <a:xfrm>
            <a:off x="7405857" y="2520083"/>
            <a:ext cx="374348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您的内容打在这里，或者通过复制您的文本后，在此框中选择粘贴，并选择只保留文字。您的内容打在这里，或者通过通过复制您的文本。</a:t>
            </a:r>
          </a:p>
        </p:txBody>
      </p:sp>
      <p:sp>
        <p:nvSpPr>
          <p:cNvPr id="57" name="TextBox 39"/>
          <p:cNvSpPr txBox="1"/>
          <p:nvPr/>
        </p:nvSpPr>
        <p:spPr>
          <a:xfrm>
            <a:off x="7405857" y="3780055"/>
            <a:ext cx="1261884" cy="323165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58" name="TextBox 40"/>
          <p:cNvSpPr txBox="1"/>
          <p:nvPr/>
        </p:nvSpPr>
        <p:spPr>
          <a:xfrm>
            <a:off x="7405857" y="4075486"/>
            <a:ext cx="374348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您的内容打在这里，或者通过复制您的文本后，在此框中选择粘贴，并选择只保留文字。您的内容打在这里。</a:t>
            </a:r>
          </a:p>
        </p:txBody>
      </p:sp>
      <p:sp>
        <p:nvSpPr>
          <p:cNvPr id="59" name="TextBox 41"/>
          <p:cNvSpPr txBox="1"/>
          <p:nvPr/>
        </p:nvSpPr>
        <p:spPr>
          <a:xfrm>
            <a:off x="7405857" y="5310536"/>
            <a:ext cx="1261884" cy="323165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60" name="TextBox 42"/>
          <p:cNvSpPr txBox="1"/>
          <p:nvPr/>
        </p:nvSpPr>
        <p:spPr>
          <a:xfrm>
            <a:off x="7405857" y="5605967"/>
            <a:ext cx="374348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您的内容打在这里，或者通过复制您的文本后，在此框中选择粘贴，并选择只保留文字。您的内容打在这里，或者通过通过复制您的文本。</a:t>
            </a:r>
          </a:p>
        </p:txBody>
      </p:sp>
      <p:sp>
        <p:nvSpPr>
          <p:cNvPr id="61" name="TextBox 43"/>
          <p:cNvSpPr txBox="1"/>
          <p:nvPr/>
        </p:nvSpPr>
        <p:spPr>
          <a:xfrm>
            <a:off x="3513813" y="2224652"/>
            <a:ext cx="1261884" cy="323165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62" name="TextBox 44"/>
          <p:cNvSpPr txBox="1"/>
          <p:nvPr/>
        </p:nvSpPr>
        <p:spPr>
          <a:xfrm>
            <a:off x="1032214" y="2520083"/>
            <a:ext cx="374348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您的内容打在这里，或者通过复制您的文本后，在此框中选择粘贴，并选择只保留文字。您的内容打在这里，或者通过通过复制您的文本。</a:t>
            </a:r>
          </a:p>
        </p:txBody>
      </p:sp>
      <p:sp>
        <p:nvSpPr>
          <p:cNvPr id="63" name="TextBox 45"/>
          <p:cNvSpPr txBox="1"/>
          <p:nvPr/>
        </p:nvSpPr>
        <p:spPr>
          <a:xfrm>
            <a:off x="3513813" y="3780055"/>
            <a:ext cx="1261884" cy="323165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64" name="TextBox 46"/>
          <p:cNvSpPr txBox="1"/>
          <p:nvPr/>
        </p:nvSpPr>
        <p:spPr>
          <a:xfrm>
            <a:off x="1032214" y="4075486"/>
            <a:ext cx="374348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您的内容打在这里，或者通过复制您的文本后，在此框中选择粘贴，并选择只保留文字。您的内容打在这里。</a:t>
            </a:r>
          </a:p>
        </p:txBody>
      </p:sp>
      <p:sp>
        <p:nvSpPr>
          <p:cNvPr id="65" name="TextBox 47"/>
          <p:cNvSpPr txBox="1"/>
          <p:nvPr/>
        </p:nvSpPr>
        <p:spPr>
          <a:xfrm>
            <a:off x="3513813" y="5310536"/>
            <a:ext cx="1261884" cy="323165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66" name="TextBox 48"/>
          <p:cNvSpPr txBox="1"/>
          <p:nvPr/>
        </p:nvSpPr>
        <p:spPr>
          <a:xfrm>
            <a:off x="1032214" y="5605967"/>
            <a:ext cx="374348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您的内容打在这里，或者通过复制您的文本后，在此框中选择粘贴，并选择只保留文字。您的内容打在这里，或者通过通过复制您的文本。</a:t>
            </a:r>
          </a:p>
        </p:txBody>
      </p:sp>
    </p:spTree>
    <p:extLst>
      <p:ext uri="{BB962C8B-B14F-4D97-AF65-F5344CB8AC3E}">
        <p14:creationId xmlns:p14="http://schemas.microsoft.com/office/powerpoint/2010/main" val="38527992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919 4.81481E-6 L -0.0306 4.81481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40000" decel="4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45833E-6 4.81481E-6 L -0.03073 4.81481E-6 " pathEditMode="relative" rAng="0" ptsTypes="AA">
                                      <p:cBhvr>
                                        <p:cTn id="11" dur="10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5" presetClass="path" presetSubtype="0" decel="4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3073 -1.48148E-6 L -0.08906 -1.48148E-6 " pathEditMode="relative" rAng="0" ptsTypes="AA">
                                      <p:cBhvr>
                                        <p:cTn id="19" dur="100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35" presetClass="path" presetSubtype="0" accel="40000" decel="4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3073 -1.48148E-6 L -4.58333E-6 -1.48148E-6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5" presetClass="path" presetSubtype="0" decel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73 -1.48148E-6 L -0.08906 -1.48148E-6 " pathEditMode="relative" rAng="0" ptsTypes="AA">
                                      <p:cBhvr>
                                        <p:cTn id="52" dur="10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35" presetClass="path" presetSubtype="0" accel="40000" decel="4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3073 -1.48148E-6 L -4.58333E-6 -1.48148E-6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5" presetClass="path" presetSubtype="0" decel="4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8919 4.81481E-6 L -0.0306 4.81481E-6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35" presetClass="path" presetSubtype="0" accel="40000" decel="4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1.45833E-6 4.81481E-6 L -0.03073 4.81481E-6 " pathEditMode="relative" rAng="0" ptsTypes="AA">
                                      <p:cBhvr>
                                        <p:cTn id="64" dur="1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0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1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5" presetClass="path" presetSubtype="0" decel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919 4.81481E-6 L -0.0306 4.81481E-6 " pathEditMode="relative" rAng="0" ptsTypes="AA">
                                      <p:cBhvr>
                                        <p:cTn id="9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35" presetClass="path" presetSubtype="0" accel="40000" decel="4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45833E-6 4.81481E-6 L -0.03073 4.81481E-6 " pathEditMode="relative" rAng="0" ptsTypes="AA">
                                      <p:cBhvr>
                                        <p:cTn id="97" dur="10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5" presetClass="path" presetSubtype="0" decel="4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3073 -1.48148E-6 L -0.08906 -1.48148E-6 " pathEditMode="relative" rAng="0" ptsTypes="AA">
                                      <p:cBhvr>
                                        <p:cTn id="105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35" presetClass="path" presetSubtype="0" accel="40000" decel="4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3073 -1.48148E-6 L -4.58333E-6 -1.48148E-6 " pathEditMode="relative" rAng="0" ptsTypes="AA">
                                      <p:cBhvr>
                                        <p:cTn id="10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4500"/>
                            </p:stCondLst>
                            <p:childTnLst>
                              <p:par>
                                <p:cTn id="1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500"/>
                            </p:stCondLst>
                            <p:childTnLst>
                              <p:par>
                                <p:cTn id="1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54" grpId="0" animBg="1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70671" y="1406771"/>
            <a:ext cx="647115" cy="956603"/>
          </a:xfrm>
          <a:prstGeom prst="rect">
            <a:avLst/>
          </a:prstGeom>
          <a:solidFill>
            <a:srgbClr val="124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970671" y="2363374"/>
            <a:ext cx="647115" cy="956603"/>
          </a:xfrm>
          <a:prstGeom prst="rect">
            <a:avLst/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2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4" y="216169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8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3" y="372958"/>
            <a:ext cx="105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201X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89" y="249847"/>
            <a:ext cx="4515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请在此输入标题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11" name="TextBox 2"/>
          <p:cNvSpPr txBox="1"/>
          <p:nvPr/>
        </p:nvSpPr>
        <p:spPr>
          <a:xfrm>
            <a:off x="1409746" y="5140423"/>
            <a:ext cx="199713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1700427" y="4779949"/>
            <a:ext cx="1415772" cy="369332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graphicFrame>
        <p:nvGraphicFramePr>
          <p:cNvPr id="13" name="图表 12"/>
          <p:cNvGraphicFramePr/>
          <p:nvPr>
            <p:extLst>
              <p:ext uri="{D42A27DB-BD31-4B8C-83A1-F6EECF244321}">
                <p14:modId xmlns:p14="http://schemas.microsoft.com/office/powerpoint/2010/main" val="459872194"/>
              </p:ext>
            </p:extLst>
          </p:nvPr>
        </p:nvGraphicFramePr>
        <p:xfrm>
          <a:off x="3911357" y="3446584"/>
          <a:ext cx="1918195" cy="1978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TextBox 5"/>
          <p:cNvSpPr txBox="1"/>
          <p:nvPr/>
        </p:nvSpPr>
        <p:spPr>
          <a:xfrm>
            <a:off x="3871889" y="2346108"/>
            <a:ext cx="199713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5" name="TextBox 6"/>
          <p:cNvSpPr txBox="1"/>
          <p:nvPr/>
        </p:nvSpPr>
        <p:spPr>
          <a:xfrm>
            <a:off x="4162570" y="1985634"/>
            <a:ext cx="1415772" cy="369332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graphicFrame>
        <p:nvGraphicFramePr>
          <p:cNvPr id="16" name="图表 15"/>
          <p:cNvGraphicFramePr/>
          <p:nvPr>
            <p:extLst>
              <p:ext uri="{D42A27DB-BD31-4B8C-83A1-F6EECF244321}">
                <p14:modId xmlns:p14="http://schemas.microsoft.com/office/powerpoint/2010/main" val="379887310"/>
              </p:ext>
            </p:extLst>
          </p:nvPr>
        </p:nvGraphicFramePr>
        <p:xfrm>
          <a:off x="6381180" y="2436646"/>
          <a:ext cx="1918195" cy="1978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7" name="TextBox 8"/>
          <p:cNvSpPr txBox="1"/>
          <p:nvPr/>
        </p:nvSpPr>
        <p:spPr>
          <a:xfrm>
            <a:off x="6341710" y="5140423"/>
            <a:ext cx="199713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8" name="TextBox 9"/>
          <p:cNvSpPr txBox="1"/>
          <p:nvPr/>
        </p:nvSpPr>
        <p:spPr>
          <a:xfrm>
            <a:off x="6632391" y="4779949"/>
            <a:ext cx="1415772" cy="369332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graphicFrame>
        <p:nvGraphicFramePr>
          <p:cNvPr id="19" name="图表 18"/>
          <p:cNvGraphicFramePr/>
          <p:nvPr>
            <p:extLst>
              <p:ext uri="{D42A27DB-BD31-4B8C-83A1-F6EECF244321}">
                <p14:modId xmlns:p14="http://schemas.microsoft.com/office/powerpoint/2010/main" val="695814525"/>
              </p:ext>
            </p:extLst>
          </p:nvPr>
        </p:nvGraphicFramePr>
        <p:xfrm>
          <a:off x="8828511" y="3446584"/>
          <a:ext cx="1918195" cy="1978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0" name="TextBox 11"/>
          <p:cNvSpPr txBox="1"/>
          <p:nvPr/>
        </p:nvSpPr>
        <p:spPr>
          <a:xfrm>
            <a:off x="8789042" y="2346108"/>
            <a:ext cx="199713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1" name="TextBox 12"/>
          <p:cNvSpPr txBox="1"/>
          <p:nvPr/>
        </p:nvSpPr>
        <p:spPr>
          <a:xfrm>
            <a:off x="9079723" y="1985634"/>
            <a:ext cx="1415772" cy="369332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22" name="TextBox 17"/>
          <p:cNvSpPr txBox="1"/>
          <p:nvPr/>
        </p:nvSpPr>
        <p:spPr>
          <a:xfrm>
            <a:off x="4570534" y="4143376"/>
            <a:ext cx="59984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3200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82</a:t>
            </a:r>
            <a:r>
              <a:rPr lang="en-US" altLang="zh-CN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%</a:t>
            </a:r>
          </a:p>
        </p:txBody>
      </p:sp>
      <p:sp>
        <p:nvSpPr>
          <p:cNvPr id="25" name="TextBox 18"/>
          <p:cNvSpPr txBox="1"/>
          <p:nvPr/>
        </p:nvSpPr>
        <p:spPr>
          <a:xfrm>
            <a:off x="7040355" y="3133438"/>
            <a:ext cx="59984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3200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59</a:t>
            </a:r>
            <a:r>
              <a:rPr lang="en-US" altLang="zh-CN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%</a:t>
            </a:r>
          </a:p>
        </p:txBody>
      </p:sp>
      <p:sp>
        <p:nvSpPr>
          <p:cNvPr id="26" name="TextBox 19"/>
          <p:cNvSpPr txBox="1"/>
          <p:nvPr/>
        </p:nvSpPr>
        <p:spPr>
          <a:xfrm>
            <a:off x="9487687" y="4143376"/>
            <a:ext cx="59984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3200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23</a:t>
            </a:r>
            <a:r>
              <a:rPr lang="en-US" altLang="zh-CN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%</a:t>
            </a:r>
          </a:p>
        </p:txBody>
      </p:sp>
      <p:graphicFrame>
        <p:nvGraphicFramePr>
          <p:cNvPr id="30" name="图表 29"/>
          <p:cNvGraphicFramePr/>
          <p:nvPr>
            <p:extLst>
              <p:ext uri="{D42A27DB-BD31-4B8C-83A1-F6EECF244321}">
                <p14:modId xmlns:p14="http://schemas.microsoft.com/office/powerpoint/2010/main" val="706517079"/>
              </p:ext>
            </p:extLst>
          </p:nvPr>
        </p:nvGraphicFramePr>
        <p:xfrm>
          <a:off x="1449215" y="2436646"/>
          <a:ext cx="1918195" cy="1978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1" name="TextBox 16"/>
          <p:cNvSpPr txBox="1"/>
          <p:nvPr/>
        </p:nvSpPr>
        <p:spPr>
          <a:xfrm>
            <a:off x="2108391" y="3133438"/>
            <a:ext cx="59984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3200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75</a:t>
            </a:r>
            <a:r>
              <a:rPr lang="en-US" altLang="zh-CN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5059806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Graphic spid="13" grpId="0">
        <p:bldAsOne/>
      </p:bldGraphic>
      <p:bldP spid="14" grpId="0"/>
      <p:bldP spid="15" grpId="0"/>
      <p:bldGraphic spid="16" grpId="0">
        <p:bldAsOne/>
      </p:bldGraphic>
      <p:bldP spid="17" grpId="0"/>
      <p:bldP spid="18" grpId="0"/>
      <p:bldGraphic spid="19" grpId="0">
        <p:bldAsOne/>
      </p:bldGraphic>
      <p:bldP spid="20" grpId="0"/>
      <p:bldP spid="21" grpId="0"/>
      <p:bldP spid="22" grpId="0"/>
      <p:bldP spid="25" grpId="0"/>
      <p:bldP spid="26" grpId="0"/>
      <p:bldGraphic spid="30" grpId="0">
        <p:bldAsOne/>
      </p:bldGraphic>
      <p:bldP spid="3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70671" y="1406771"/>
            <a:ext cx="647115" cy="956603"/>
          </a:xfrm>
          <a:prstGeom prst="rect">
            <a:avLst/>
          </a:prstGeom>
          <a:solidFill>
            <a:srgbClr val="124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970671" y="2363374"/>
            <a:ext cx="647115" cy="956603"/>
          </a:xfrm>
          <a:prstGeom prst="rect">
            <a:avLst/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2" name="图表 31"/>
          <p:cNvGraphicFramePr/>
          <p:nvPr>
            <p:extLst>
              <p:ext uri="{D42A27DB-BD31-4B8C-83A1-F6EECF244321}">
                <p14:modId xmlns:p14="http://schemas.microsoft.com/office/powerpoint/2010/main" val="1804244816"/>
              </p:ext>
            </p:extLst>
          </p:nvPr>
        </p:nvGraphicFramePr>
        <p:xfrm>
          <a:off x="976256" y="2323171"/>
          <a:ext cx="6402443" cy="3771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3" name="TextBox 38"/>
          <p:cNvSpPr txBox="1"/>
          <p:nvPr/>
        </p:nvSpPr>
        <p:spPr>
          <a:xfrm>
            <a:off x="7418302" y="3045229"/>
            <a:ext cx="3389399" cy="744999"/>
          </a:xfrm>
          <a:prstGeom prst="rect">
            <a:avLst/>
          </a:prstGeom>
          <a:noFill/>
        </p:spPr>
        <p:txBody>
          <a:bodyPr wrap="square" lIns="83999" tIns="41999" rIns="83999" bIns="41999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您的内容打在这里，或者通过复制您的文本后，在此框中选择粘贴，并选择只保留文字。您的内容打在这里，或者通过通过复制您的文本。</a:t>
            </a:r>
          </a:p>
        </p:txBody>
      </p:sp>
      <p:sp>
        <p:nvSpPr>
          <p:cNvPr id="34" name="TextBox 39"/>
          <p:cNvSpPr txBox="1"/>
          <p:nvPr/>
        </p:nvSpPr>
        <p:spPr>
          <a:xfrm>
            <a:off x="7418303" y="2621074"/>
            <a:ext cx="1630328" cy="415498"/>
          </a:xfrm>
          <a:prstGeom prst="rect">
            <a:avLst/>
          </a:prstGeom>
          <a:noFill/>
        </p:spPr>
        <p:txBody>
          <a:bodyPr wrap="square" lIns="83999" tIns="0" rIns="83999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35" name="TextBox 40"/>
          <p:cNvSpPr txBox="1"/>
          <p:nvPr/>
        </p:nvSpPr>
        <p:spPr>
          <a:xfrm>
            <a:off x="7410969" y="3951320"/>
            <a:ext cx="1708521" cy="638816"/>
          </a:xfrm>
          <a:prstGeom prst="rect">
            <a:avLst/>
          </a:prstGeom>
          <a:noFill/>
        </p:spPr>
        <p:txBody>
          <a:bodyPr wrap="none" lIns="83999" tIns="41999" rIns="83999" bIns="41999" rtlCol="0">
            <a:spAutoFit/>
          </a:bodyPr>
          <a:lstStyle/>
          <a:p>
            <a:r>
              <a:rPr lang="en-US" altLang="zh-CN" sz="3600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192,058,473</a:t>
            </a:r>
            <a:endParaRPr lang="zh-CN" altLang="en-US" sz="3600" dirty="0">
              <a:solidFill>
                <a:srgbClr val="124062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6" name="Freeform 35"/>
          <p:cNvSpPr>
            <a:spLocks noEditPoints="1"/>
          </p:cNvSpPr>
          <p:nvPr/>
        </p:nvSpPr>
        <p:spPr bwMode="auto">
          <a:xfrm>
            <a:off x="10425348" y="4033110"/>
            <a:ext cx="216469" cy="456265"/>
          </a:xfrm>
          <a:custGeom>
            <a:avLst/>
            <a:gdLst>
              <a:gd name="T0" fmla="*/ 76 w 153"/>
              <a:gd name="T1" fmla="*/ 60 h 322"/>
              <a:gd name="T2" fmla="*/ 106 w 153"/>
              <a:gd name="T3" fmla="*/ 30 h 322"/>
              <a:gd name="T4" fmla="*/ 76 w 153"/>
              <a:gd name="T5" fmla="*/ 0 h 322"/>
              <a:gd name="T6" fmla="*/ 46 w 153"/>
              <a:gd name="T7" fmla="*/ 30 h 322"/>
              <a:gd name="T8" fmla="*/ 76 w 153"/>
              <a:gd name="T9" fmla="*/ 60 h 322"/>
              <a:gd name="T10" fmla="*/ 151 w 153"/>
              <a:gd name="T11" fmla="*/ 161 h 322"/>
              <a:gd name="T12" fmla="*/ 151 w 153"/>
              <a:gd name="T13" fmla="*/ 161 h 322"/>
              <a:gd name="T14" fmla="*/ 127 w 153"/>
              <a:gd name="T15" fmla="*/ 91 h 322"/>
              <a:gd name="T16" fmla="*/ 97 w 153"/>
              <a:gd name="T17" fmla="*/ 67 h 322"/>
              <a:gd name="T18" fmla="*/ 56 w 153"/>
              <a:gd name="T19" fmla="*/ 67 h 322"/>
              <a:gd name="T20" fmla="*/ 27 w 153"/>
              <a:gd name="T21" fmla="*/ 85 h 322"/>
              <a:gd name="T22" fmla="*/ 27 w 153"/>
              <a:gd name="T23" fmla="*/ 85 h 322"/>
              <a:gd name="T24" fmla="*/ 26 w 153"/>
              <a:gd name="T25" fmla="*/ 91 h 322"/>
              <a:gd name="T26" fmla="*/ 2 w 153"/>
              <a:gd name="T27" fmla="*/ 161 h 322"/>
              <a:gd name="T28" fmla="*/ 9 w 153"/>
              <a:gd name="T29" fmla="*/ 176 h 322"/>
              <a:gd name="T30" fmla="*/ 23 w 153"/>
              <a:gd name="T31" fmla="*/ 169 h 322"/>
              <a:gd name="T32" fmla="*/ 45 w 153"/>
              <a:gd name="T33" fmla="*/ 104 h 322"/>
              <a:gd name="T34" fmla="*/ 49 w 153"/>
              <a:gd name="T35" fmla="*/ 104 h 322"/>
              <a:gd name="T36" fmla="*/ 12 w 153"/>
              <a:gd name="T37" fmla="*/ 214 h 322"/>
              <a:gd name="T38" fmla="*/ 46 w 153"/>
              <a:gd name="T39" fmla="*/ 214 h 322"/>
              <a:gd name="T40" fmla="*/ 46 w 153"/>
              <a:gd name="T41" fmla="*/ 308 h 322"/>
              <a:gd name="T42" fmla="*/ 60 w 153"/>
              <a:gd name="T43" fmla="*/ 322 h 322"/>
              <a:gd name="T44" fmla="*/ 75 w 153"/>
              <a:gd name="T45" fmla="*/ 308 h 322"/>
              <a:gd name="T46" fmla="*/ 75 w 153"/>
              <a:gd name="T47" fmla="*/ 214 h 322"/>
              <a:gd name="T48" fmla="*/ 78 w 153"/>
              <a:gd name="T49" fmla="*/ 214 h 322"/>
              <a:gd name="T50" fmla="*/ 78 w 153"/>
              <a:gd name="T51" fmla="*/ 308 h 322"/>
              <a:gd name="T52" fmla="*/ 92 w 153"/>
              <a:gd name="T53" fmla="*/ 322 h 322"/>
              <a:gd name="T54" fmla="*/ 106 w 153"/>
              <a:gd name="T55" fmla="*/ 308 h 322"/>
              <a:gd name="T56" fmla="*/ 106 w 153"/>
              <a:gd name="T57" fmla="*/ 214 h 322"/>
              <a:gd name="T58" fmla="*/ 141 w 153"/>
              <a:gd name="T59" fmla="*/ 214 h 322"/>
              <a:gd name="T60" fmla="*/ 104 w 153"/>
              <a:gd name="T61" fmla="*/ 104 h 322"/>
              <a:gd name="T62" fmla="*/ 107 w 153"/>
              <a:gd name="T63" fmla="*/ 104 h 322"/>
              <a:gd name="T64" fmla="*/ 129 w 153"/>
              <a:gd name="T65" fmla="*/ 169 h 322"/>
              <a:gd name="T66" fmla="*/ 144 w 153"/>
              <a:gd name="T67" fmla="*/ 176 h 322"/>
              <a:gd name="T68" fmla="*/ 151 w 153"/>
              <a:gd name="T69" fmla="*/ 161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53" h="322">
                <a:moveTo>
                  <a:pt x="76" y="60"/>
                </a:moveTo>
                <a:cubicBezTo>
                  <a:pt x="92" y="60"/>
                  <a:pt x="106" y="46"/>
                  <a:pt x="106" y="30"/>
                </a:cubicBezTo>
                <a:cubicBezTo>
                  <a:pt x="106" y="14"/>
                  <a:pt x="92" y="0"/>
                  <a:pt x="76" y="0"/>
                </a:cubicBezTo>
                <a:cubicBezTo>
                  <a:pt x="60" y="0"/>
                  <a:pt x="46" y="14"/>
                  <a:pt x="46" y="30"/>
                </a:cubicBezTo>
                <a:cubicBezTo>
                  <a:pt x="46" y="46"/>
                  <a:pt x="60" y="60"/>
                  <a:pt x="76" y="60"/>
                </a:cubicBezTo>
                <a:close/>
                <a:moveTo>
                  <a:pt x="151" y="161"/>
                </a:moveTo>
                <a:cubicBezTo>
                  <a:pt x="151" y="161"/>
                  <a:pt x="151" y="161"/>
                  <a:pt x="151" y="161"/>
                </a:cubicBezTo>
                <a:cubicBezTo>
                  <a:pt x="127" y="91"/>
                  <a:pt x="127" y="91"/>
                  <a:pt x="127" y="91"/>
                </a:cubicBezTo>
                <a:cubicBezTo>
                  <a:pt x="124" y="77"/>
                  <a:pt x="112" y="67"/>
                  <a:pt x="97" y="67"/>
                </a:cubicBezTo>
                <a:cubicBezTo>
                  <a:pt x="56" y="67"/>
                  <a:pt x="56" y="67"/>
                  <a:pt x="56" y="67"/>
                </a:cubicBezTo>
                <a:cubicBezTo>
                  <a:pt x="43" y="67"/>
                  <a:pt x="32" y="74"/>
                  <a:pt x="27" y="85"/>
                </a:cubicBezTo>
                <a:cubicBezTo>
                  <a:pt x="27" y="85"/>
                  <a:pt x="27" y="85"/>
                  <a:pt x="27" y="85"/>
                </a:cubicBezTo>
                <a:cubicBezTo>
                  <a:pt x="27" y="87"/>
                  <a:pt x="26" y="89"/>
                  <a:pt x="26" y="91"/>
                </a:cubicBezTo>
                <a:cubicBezTo>
                  <a:pt x="2" y="161"/>
                  <a:pt x="2" y="161"/>
                  <a:pt x="2" y="161"/>
                </a:cubicBezTo>
                <a:cubicBezTo>
                  <a:pt x="0" y="167"/>
                  <a:pt x="3" y="174"/>
                  <a:pt x="9" y="176"/>
                </a:cubicBezTo>
                <a:cubicBezTo>
                  <a:pt x="15" y="178"/>
                  <a:pt x="21" y="175"/>
                  <a:pt x="23" y="169"/>
                </a:cubicBezTo>
                <a:cubicBezTo>
                  <a:pt x="45" y="104"/>
                  <a:pt x="45" y="104"/>
                  <a:pt x="45" y="104"/>
                </a:cubicBezTo>
                <a:cubicBezTo>
                  <a:pt x="49" y="104"/>
                  <a:pt x="49" y="104"/>
                  <a:pt x="49" y="104"/>
                </a:cubicBezTo>
                <a:cubicBezTo>
                  <a:pt x="12" y="214"/>
                  <a:pt x="12" y="214"/>
                  <a:pt x="12" y="214"/>
                </a:cubicBezTo>
                <a:cubicBezTo>
                  <a:pt x="46" y="214"/>
                  <a:pt x="46" y="214"/>
                  <a:pt x="46" y="214"/>
                </a:cubicBezTo>
                <a:cubicBezTo>
                  <a:pt x="46" y="308"/>
                  <a:pt x="46" y="308"/>
                  <a:pt x="46" y="308"/>
                </a:cubicBezTo>
                <a:cubicBezTo>
                  <a:pt x="46" y="316"/>
                  <a:pt x="53" y="322"/>
                  <a:pt x="60" y="322"/>
                </a:cubicBezTo>
                <a:cubicBezTo>
                  <a:pt x="68" y="322"/>
                  <a:pt x="75" y="316"/>
                  <a:pt x="75" y="308"/>
                </a:cubicBezTo>
                <a:cubicBezTo>
                  <a:pt x="75" y="214"/>
                  <a:pt x="75" y="214"/>
                  <a:pt x="75" y="214"/>
                </a:cubicBezTo>
                <a:cubicBezTo>
                  <a:pt x="78" y="214"/>
                  <a:pt x="78" y="214"/>
                  <a:pt x="78" y="214"/>
                </a:cubicBezTo>
                <a:cubicBezTo>
                  <a:pt x="78" y="308"/>
                  <a:pt x="78" y="308"/>
                  <a:pt x="78" y="308"/>
                </a:cubicBezTo>
                <a:cubicBezTo>
                  <a:pt x="78" y="316"/>
                  <a:pt x="85" y="322"/>
                  <a:pt x="92" y="322"/>
                </a:cubicBezTo>
                <a:cubicBezTo>
                  <a:pt x="100" y="322"/>
                  <a:pt x="106" y="316"/>
                  <a:pt x="106" y="308"/>
                </a:cubicBezTo>
                <a:cubicBezTo>
                  <a:pt x="106" y="214"/>
                  <a:pt x="106" y="214"/>
                  <a:pt x="106" y="214"/>
                </a:cubicBezTo>
                <a:cubicBezTo>
                  <a:pt x="141" y="214"/>
                  <a:pt x="141" y="214"/>
                  <a:pt x="141" y="214"/>
                </a:cubicBezTo>
                <a:cubicBezTo>
                  <a:pt x="104" y="104"/>
                  <a:pt x="104" y="104"/>
                  <a:pt x="104" y="104"/>
                </a:cubicBezTo>
                <a:cubicBezTo>
                  <a:pt x="107" y="104"/>
                  <a:pt x="107" y="104"/>
                  <a:pt x="107" y="104"/>
                </a:cubicBezTo>
                <a:cubicBezTo>
                  <a:pt x="129" y="169"/>
                  <a:pt x="129" y="169"/>
                  <a:pt x="129" y="169"/>
                </a:cubicBezTo>
                <a:cubicBezTo>
                  <a:pt x="131" y="175"/>
                  <a:pt x="138" y="178"/>
                  <a:pt x="144" y="176"/>
                </a:cubicBezTo>
                <a:cubicBezTo>
                  <a:pt x="150" y="174"/>
                  <a:pt x="153" y="167"/>
                  <a:pt x="151" y="161"/>
                </a:cubicBezTo>
                <a:close/>
              </a:path>
            </a:pathLst>
          </a:custGeom>
          <a:solidFill>
            <a:srgbClr val="537285"/>
          </a:solidFill>
          <a:ln>
            <a:noFill/>
          </a:ln>
          <a:extLst/>
        </p:spPr>
        <p:txBody>
          <a:bodyPr vert="horz" wrap="square" lIns="83999" tIns="41999" rIns="83999" bIns="4199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7" name="Freeform 36"/>
          <p:cNvSpPr>
            <a:spLocks noEditPoints="1"/>
          </p:cNvSpPr>
          <p:nvPr/>
        </p:nvSpPr>
        <p:spPr bwMode="auto">
          <a:xfrm>
            <a:off x="10181126" y="4034909"/>
            <a:ext cx="179892" cy="454466"/>
          </a:xfrm>
          <a:custGeom>
            <a:avLst/>
            <a:gdLst>
              <a:gd name="T0" fmla="*/ 64 w 127"/>
              <a:gd name="T1" fmla="*/ 58 h 321"/>
              <a:gd name="T2" fmla="*/ 93 w 127"/>
              <a:gd name="T3" fmla="*/ 29 h 321"/>
              <a:gd name="T4" fmla="*/ 64 w 127"/>
              <a:gd name="T5" fmla="*/ 0 h 321"/>
              <a:gd name="T6" fmla="*/ 34 w 127"/>
              <a:gd name="T7" fmla="*/ 29 h 321"/>
              <a:gd name="T8" fmla="*/ 64 w 127"/>
              <a:gd name="T9" fmla="*/ 58 h 321"/>
              <a:gd name="T10" fmla="*/ 127 w 127"/>
              <a:gd name="T11" fmla="*/ 85 h 321"/>
              <a:gd name="T12" fmla="*/ 127 w 127"/>
              <a:gd name="T13" fmla="*/ 85 h 321"/>
              <a:gd name="T14" fmla="*/ 102 w 127"/>
              <a:gd name="T15" fmla="*/ 63 h 321"/>
              <a:gd name="T16" fmla="*/ 25 w 127"/>
              <a:gd name="T17" fmla="*/ 63 h 321"/>
              <a:gd name="T18" fmla="*/ 1 w 127"/>
              <a:gd name="T19" fmla="*/ 85 h 321"/>
              <a:gd name="T20" fmla="*/ 0 w 127"/>
              <a:gd name="T21" fmla="*/ 85 h 321"/>
              <a:gd name="T22" fmla="*/ 0 w 127"/>
              <a:gd name="T23" fmla="*/ 169 h 321"/>
              <a:gd name="T24" fmla="*/ 13 w 127"/>
              <a:gd name="T25" fmla="*/ 181 h 321"/>
              <a:gd name="T26" fmla="*/ 26 w 127"/>
              <a:gd name="T27" fmla="*/ 169 h 321"/>
              <a:gd name="T28" fmla="*/ 26 w 127"/>
              <a:gd name="T29" fmla="*/ 107 h 321"/>
              <a:gd name="T30" fmla="*/ 29 w 127"/>
              <a:gd name="T31" fmla="*/ 107 h 321"/>
              <a:gd name="T32" fmla="*/ 31 w 127"/>
              <a:gd name="T33" fmla="*/ 107 h 321"/>
              <a:gd name="T34" fmla="*/ 30 w 127"/>
              <a:gd name="T35" fmla="*/ 110 h 321"/>
              <a:gd name="T36" fmla="*/ 30 w 127"/>
              <a:gd name="T37" fmla="*/ 306 h 321"/>
              <a:gd name="T38" fmla="*/ 46 w 127"/>
              <a:gd name="T39" fmla="*/ 321 h 321"/>
              <a:gd name="T40" fmla="*/ 62 w 127"/>
              <a:gd name="T41" fmla="*/ 306 h 321"/>
              <a:gd name="T42" fmla="*/ 62 w 127"/>
              <a:gd name="T43" fmla="*/ 216 h 321"/>
              <a:gd name="T44" fmla="*/ 66 w 127"/>
              <a:gd name="T45" fmla="*/ 216 h 321"/>
              <a:gd name="T46" fmla="*/ 66 w 127"/>
              <a:gd name="T47" fmla="*/ 306 h 321"/>
              <a:gd name="T48" fmla="*/ 81 w 127"/>
              <a:gd name="T49" fmla="*/ 321 h 321"/>
              <a:gd name="T50" fmla="*/ 97 w 127"/>
              <a:gd name="T51" fmla="*/ 306 h 321"/>
              <a:gd name="T52" fmla="*/ 97 w 127"/>
              <a:gd name="T53" fmla="*/ 110 h 321"/>
              <a:gd name="T54" fmla="*/ 97 w 127"/>
              <a:gd name="T55" fmla="*/ 107 h 321"/>
              <a:gd name="T56" fmla="*/ 101 w 127"/>
              <a:gd name="T57" fmla="*/ 107 h 321"/>
              <a:gd name="T58" fmla="*/ 101 w 127"/>
              <a:gd name="T59" fmla="*/ 168 h 321"/>
              <a:gd name="T60" fmla="*/ 114 w 127"/>
              <a:gd name="T61" fmla="*/ 181 h 321"/>
              <a:gd name="T62" fmla="*/ 127 w 127"/>
              <a:gd name="T63" fmla="*/ 168 h 321"/>
              <a:gd name="T64" fmla="*/ 127 w 127"/>
              <a:gd name="T65" fmla="*/ 85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27" h="321">
                <a:moveTo>
                  <a:pt x="64" y="58"/>
                </a:moveTo>
                <a:cubicBezTo>
                  <a:pt x="80" y="58"/>
                  <a:pt x="93" y="45"/>
                  <a:pt x="93" y="29"/>
                </a:cubicBezTo>
                <a:cubicBezTo>
                  <a:pt x="93" y="13"/>
                  <a:pt x="80" y="0"/>
                  <a:pt x="64" y="0"/>
                </a:cubicBezTo>
                <a:cubicBezTo>
                  <a:pt x="47" y="0"/>
                  <a:pt x="34" y="13"/>
                  <a:pt x="34" y="29"/>
                </a:cubicBezTo>
                <a:cubicBezTo>
                  <a:pt x="34" y="45"/>
                  <a:pt x="47" y="58"/>
                  <a:pt x="64" y="58"/>
                </a:cubicBezTo>
                <a:close/>
                <a:moveTo>
                  <a:pt x="127" y="85"/>
                </a:moveTo>
                <a:cubicBezTo>
                  <a:pt x="127" y="85"/>
                  <a:pt x="127" y="85"/>
                  <a:pt x="127" y="85"/>
                </a:cubicBezTo>
                <a:cubicBezTo>
                  <a:pt x="126" y="73"/>
                  <a:pt x="115" y="63"/>
                  <a:pt x="102" y="63"/>
                </a:cubicBezTo>
                <a:cubicBezTo>
                  <a:pt x="25" y="63"/>
                  <a:pt x="25" y="63"/>
                  <a:pt x="25" y="63"/>
                </a:cubicBezTo>
                <a:cubicBezTo>
                  <a:pt x="12" y="63"/>
                  <a:pt x="2" y="73"/>
                  <a:pt x="1" y="85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169"/>
                  <a:pt x="0" y="169"/>
                  <a:pt x="0" y="169"/>
                </a:cubicBezTo>
                <a:cubicBezTo>
                  <a:pt x="0" y="176"/>
                  <a:pt x="6" y="181"/>
                  <a:pt x="13" y="181"/>
                </a:cubicBezTo>
                <a:cubicBezTo>
                  <a:pt x="20" y="181"/>
                  <a:pt x="26" y="176"/>
                  <a:pt x="26" y="169"/>
                </a:cubicBezTo>
                <a:cubicBezTo>
                  <a:pt x="26" y="107"/>
                  <a:pt x="26" y="107"/>
                  <a:pt x="26" y="107"/>
                </a:cubicBezTo>
                <a:cubicBezTo>
                  <a:pt x="27" y="107"/>
                  <a:pt x="28" y="107"/>
                  <a:pt x="29" y="107"/>
                </a:cubicBezTo>
                <a:cubicBezTo>
                  <a:pt x="31" y="107"/>
                  <a:pt x="31" y="107"/>
                  <a:pt x="31" y="107"/>
                </a:cubicBezTo>
                <a:cubicBezTo>
                  <a:pt x="30" y="108"/>
                  <a:pt x="30" y="109"/>
                  <a:pt x="30" y="110"/>
                </a:cubicBezTo>
                <a:cubicBezTo>
                  <a:pt x="30" y="306"/>
                  <a:pt x="30" y="306"/>
                  <a:pt x="30" y="306"/>
                </a:cubicBezTo>
                <a:cubicBezTo>
                  <a:pt x="30" y="314"/>
                  <a:pt x="37" y="321"/>
                  <a:pt x="46" y="321"/>
                </a:cubicBezTo>
                <a:cubicBezTo>
                  <a:pt x="55" y="321"/>
                  <a:pt x="62" y="314"/>
                  <a:pt x="62" y="306"/>
                </a:cubicBezTo>
                <a:cubicBezTo>
                  <a:pt x="62" y="216"/>
                  <a:pt x="62" y="216"/>
                  <a:pt x="62" y="216"/>
                </a:cubicBezTo>
                <a:cubicBezTo>
                  <a:pt x="66" y="216"/>
                  <a:pt x="66" y="216"/>
                  <a:pt x="66" y="216"/>
                </a:cubicBezTo>
                <a:cubicBezTo>
                  <a:pt x="66" y="306"/>
                  <a:pt x="66" y="306"/>
                  <a:pt x="66" y="306"/>
                </a:cubicBezTo>
                <a:cubicBezTo>
                  <a:pt x="66" y="314"/>
                  <a:pt x="73" y="321"/>
                  <a:pt x="81" y="321"/>
                </a:cubicBezTo>
                <a:cubicBezTo>
                  <a:pt x="90" y="321"/>
                  <a:pt x="97" y="314"/>
                  <a:pt x="97" y="306"/>
                </a:cubicBezTo>
                <a:cubicBezTo>
                  <a:pt x="97" y="110"/>
                  <a:pt x="97" y="110"/>
                  <a:pt x="97" y="110"/>
                </a:cubicBezTo>
                <a:cubicBezTo>
                  <a:pt x="97" y="109"/>
                  <a:pt x="97" y="108"/>
                  <a:pt x="97" y="107"/>
                </a:cubicBezTo>
                <a:cubicBezTo>
                  <a:pt x="101" y="107"/>
                  <a:pt x="101" y="107"/>
                  <a:pt x="101" y="107"/>
                </a:cubicBezTo>
                <a:cubicBezTo>
                  <a:pt x="101" y="168"/>
                  <a:pt x="101" y="168"/>
                  <a:pt x="101" y="168"/>
                </a:cubicBezTo>
                <a:cubicBezTo>
                  <a:pt x="101" y="175"/>
                  <a:pt x="107" y="181"/>
                  <a:pt x="114" y="181"/>
                </a:cubicBezTo>
                <a:cubicBezTo>
                  <a:pt x="121" y="181"/>
                  <a:pt x="127" y="175"/>
                  <a:pt x="127" y="168"/>
                </a:cubicBezTo>
                <a:cubicBezTo>
                  <a:pt x="127" y="85"/>
                  <a:pt x="127" y="85"/>
                  <a:pt x="127" y="85"/>
                </a:cubicBezTo>
                <a:close/>
              </a:path>
            </a:pathLst>
          </a:custGeom>
          <a:solidFill>
            <a:srgbClr val="124062"/>
          </a:solidFill>
          <a:ln>
            <a:noFill/>
          </a:ln>
          <a:extLst/>
        </p:spPr>
        <p:txBody>
          <a:bodyPr vert="horz" wrap="square" lIns="83999" tIns="41999" rIns="83999" bIns="4199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7418302" y="4706491"/>
            <a:ext cx="3389399" cy="524939"/>
          </a:xfrm>
          <a:prstGeom prst="rect">
            <a:avLst/>
          </a:prstGeom>
          <a:noFill/>
        </p:spPr>
        <p:txBody>
          <a:bodyPr wrap="square" lIns="83999" tIns="41999" rIns="83999" bIns="41999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39" name="圆角矩形 38"/>
          <p:cNvSpPr/>
          <p:nvPr/>
        </p:nvSpPr>
        <p:spPr>
          <a:xfrm>
            <a:off x="7451425" y="5504887"/>
            <a:ext cx="1564087" cy="373585"/>
          </a:xfrm>
          <a:prstGeom prst="roundRect">
            <a:avLst>
              <a:gd name="adj" fmla="val 50000"/>
            </a:avLst>
          </a:prstGeom>
          <a:solidFill>
            <a:srgbClr val="124062"/>
          </a:solidFill>
          <a:ln>
            <a:noFill/>
          </a:ln>
          <a:effectLst>
            <a:outerShdw blurRad="76200" dist="76200" dir="2700000" algn="tl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填写小标题</a:t>
            </a:r>
          </a:p>
        </p:txBody>
      </p:sp>
      <p:cxnSp>
        <p:nvCxnSpPr>
          <p:cNvPr id="40" name="直接连接符 39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 rot="2700000">
            <a:off x="1162002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 rot="2700000">
            <a:off x="635354" y="216169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 rot="2700000">
            <a:off x="898678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3" y="372958"/>
            <a:ext cx="105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201X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47" name="直接连接符 46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89" y="249847"/>
            <a:ext cx="4515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请在此输入标题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2710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2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2" grpId="0">
        <p:bldAsOne/>
      </p:bldGraphic>
      <p:bldP spid="33" grpId="0"/>
      <p:bldP spid="34" grpId="0"/>
      <p:bldP spid="35" grpId="0"/>
      <p:bldP spid="36" grpId="0" animBg="1"/>
      <p:bldP spid="37" grpId="0" animBg="1"/>
      <p:bldP spid="38" grpId="0"/>
      <p:bldP spid="3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66472" y="1413924"/>
            <a:ext cx="3385613" cy="4030155"/>
            <a:chOff x="966472" y="1413923"/>
            <a:chExt cx="3385613" cy="4030155"/>
          </a:xfrm>
        </p:grpSpPr>
        <p:sp>
          <p:nvSpPr>
            <p:cNvPr id="13" name="任意多边形 12"/>
            <p:cNvSpPr/>
            <p:nvPr/>
          </p:nvSpPr>
          <p:spPr>
            <a:xfrm>
              <a:off x="966474" y="1449377"/>
              <a:ext cx="3385611" cy="3994701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10160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966472" y="1413923"/>
              <a:ext cx="3385611" cy="3994701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7620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4895968" y="2748360"/>
            <a:ext cx="6167845" cy="0"/>
          </a:xfrm>
          <a:prstGeom prst="line">
            <a:avLst/>
          </a:prstGeom>
          <a:noFill/>
          <a:ln w="57150">
            <a:solidFill>
              <a:srgbClr val="12406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887815" y="4060331"/>
            <a:ext cx="6167845" cy="0"/>
          </a:xfrm>
          <a:prstGeom prst="line">
            <a:avLst/>
          </a:prstGeom>
          <a:noFill/>
          <a:ln w="57150">
            <a:solidFill>
              <a:srgbClr val="12406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cxnSp>
      <p:sp>
        <p:nvSpPr>
          <p:cNvPr id="20" name="文本框 11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4761055" y="3022683"/>
            <a:ext cx="6421365" cy="74898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defTabSz="68578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267" dirty="0" smtClean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感谢在座各位的聆听观看</a:t>
            </a:r>
            <a:endParaRPr lang="en-US" altLang="zh-CN" sz="4267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790013" y="2161474"/>
            <a:ext cx="3896788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rgbClr val="537285"/>
                </a:solidFill>
                <a:latin typeface="Arial Black" panose="020B0A04020102020204" pitchFamily="34" charset="0"/>
                <a:ea typeface="微软雅黑" panose="020B0503020204020204" charset="-122"/>
                <a:sym typeface="Calibri" panose="020F0502020204030204" pitchFamily="34" charset="0"/>
              </a:rPr>
              <a:t>201X </a:t>
            </a:r>
            <a:r>
              <a:rPr lang="en-US" altLang="zh-CN" sz="2667" dirty="0" smtClean="0">
                <a:solidFill>
                  <a:srgbClr val="537285"/>
                </a:solidFill>
                <a:latin typeface="+mj-lt"/>
                <a:ea typeface="微软雅黑" panose="020B0503020204020204" charset="-122"/>
                <a:sym typeface="Calibri" panose="020F0502020204030204" pitchFamily="34" charset="0"/>
              </a:rPr>
              <a:t>BUSINESS  </a:t>
            </a:r>
            <a:r>
              <a:rPr lang="en-US" altLang="zh-CN" sz="2667" dirty="0">
                <a:solidFill>
                  <a:srgbClr val="537285"/>
                </a:solidFill>
                <a:latin typeface="+mj-lt"/>
                <a:ea typeface="微软雅黑" panose="020B0503020204020204" charset="-122"/>
                <a:sym typeface="Calibri" panose="020F0502020204030204" pitchFamily="34" charset="0"/>
              </a:rPr>
              <a:t>PLAN</a:t>
            </a:r>
          </a:p>
        </p:txBody>
      </p:sp>
      <p:sp>
        <p:nvSpPr>
          <p:cNvPr id="22" name="文本框 11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4790011" y="4143820"/>
            <a:ext cx="3310896" cy="42056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defTabSz="68578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133" dirty="0">
                <a:solidFill>
                  <a:srgbClr val="53728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为科技发声   为创造发声</a:t>
            </a:r>
            <a:endParaRPr lang="en-US" altLang="zh-CN" sz="2133" dirty="0">
              <a:solidFill>
                <a:srgbClr val="53728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165919" y="3985877"/>
            <a:ext cx="13003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537285"/>
                </a:solidFill>
                <a:latin typeface="Arial Black" panose="020B0A04020102020204" pitchFamily="34" charset="0"/>
                <a:ea typeface="微软雅黑" panose="020B0503020204020204" charset="-122"/>
                <a:sym typeface="Calibri" panose="020F0502020204030204" pitchFamily="34" charset="0"/>
              </a:rPr>
              <a:t>201X </a:t>
            </a:r>
            <a:endParaRPr lang="zh-CN" altLang="en-US" sz="1400" dirty="0">
              <a:solidFill>
                <a:srgbClr val="537285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1761066" y="4707142"/>
            <a:ext cx="2699903" cy="1393271"/>
          </a:xfrm>
          <a:prstGeom prst="line">
            <a:avLst/>
          </a:prstGeom>
          <a:ln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1104374" y="5313507"/>
            <a:ext cx="2699903" cy="1393271"/>
          </a:xfrm>
          <a:prstGeom prst="line">
            <a:avLst/>
          </a:prstGeom>
          <a:ln w="3175"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912324" y="735016"/>
            <a:ext cx="2699901" cy="1393271"/>
          </a:xfrm>
          <a:prstGeom prst="line">
            <a:avLst/>
          </a:prstGeom>
          <a:ln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1309328" y="249371"/>
            <a:ext cx="2699901" cy="1393271"/>
          </a:xfrm>
          <a:prstGeom prst="line">
            <a:avLst/>
          </a:prstGeom>
          <a:ln w="3175"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1130926" y="2378238"/>
            <a:ext cx="3021710" cy="1497976"/>
            <a:chOff x="1130925" y="2378238"/>
            <a:chExt cx="3021710" cy="1497976"/>
          </a:xfrm>
        </p:grpSpPr>
        <p:sp>
          <p:nvSpPr>
            <p:cNvPr id="23" name="矩形 22"/>
            <p:cNvSpPr/>
            <p:nvPr/>
          </p:nvSpPr>
          <p:spPr>
            <a:xfrm>
              <a:off x="1165920" y="2378238"/>
              <a:ext cx="2986715" cy="7489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267" b="1" dirty="0">
                  <a:solidFill>
                    <a:srgbClr val="124062"/>
                  </a:solidFill>
                  <a:latin typeface="Arial" panose="020B0604020202020204"/>
                  <a:ea typeface="微软雅黑" panose="020B0503020204020204" charset="-122"/>
                  <a:sym typeface="Calibri" panose="020F0502020204030204" pitchFamily="34" charset="0"/>
                </a:rPr>
                <a:t>BUSINESS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1130925" y="3127226"/>
              <a:ext cx="1677062" cy="7489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267" b="1" dirty="0">
                  <a:solidFill>
                    <a:srgbClr val="124062"/>
                  </a:solidFill>
                  <a:latin typeface="Arial" panose="020B0604020202020204"/>
                  <a:ea typeface="微软雅黑" panose="020B0503020204020204" charset="-122"/>
                  <a:sym typeface="Calibri" panose="020F0502020204030204" pitchFamily="34" charset="0"/>
                </a:rPr>
                <a:t>PLAN</a:t>
              </a:r>
              <a:endParaRPr lang="zh-CN" altLang="en-US" sz="3733" b="1" dirty="0">
                <a:solidFill>
                  <a:srgbClr val="124062"/>
                </a:solidFill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-970671" y="1406771"/>
            <a:ext cx="647115" cy="956603"/>
          </a:xfrm>
          <a:prstGeom prst="rect">
            <a:avLst/>
          </a:prstGeom>
          <a:solidFill>
            <a:srgbClr val="124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-970671" y="2363374"/>
            <a:ext cx="647115" cy="956603"/>
          </a:xfrm>
          <a:prstGeom prst="rect">
            <a:avLst/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62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3554" y="4437115"/>
            <a:ext cx="8607439" cy="1692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www.1ppt.com/ziliao/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www.1ppt.com/fanwen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03" y="315180"/>
            <a:ext cx="10282184" cy="268177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24419" y="3097348"/>
            <a:ext cx="5471583" cy="1618679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48"/>
            <a:ext cx="5471584" cy="154667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5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33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913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2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4" y="216169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8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89" y="249847"/>
            <a:ext cx="4515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请在此输入标题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45" name="Freeform 5"/>
          <p:cNvSpPr>
            <a:spLocks/>
          </p:cNvSpPr>
          <p:nvPr/>
        </p:nvSpPr>
        <p:spPr bwMode="auto">
          <a:xfrm>
            <a:off x="712620" y="3843387"/>
            <a:ext cx="1598280" cy="1420537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46" name="Freeform 5"/>
          <p:cNvSpPr>
            <a:spLocks/>
          </p:cNvSpPr>
          <p:nvPr/>
        </p:nvSpPr>
        <p:spPr bwMode="auto">
          <a:xfrm>
            <a:off x="2061827" y="4605227"/>
            <a:ext cx="1598280" cy="1420537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47" name="Freeform 5"/>
          <p:cNvSpPr>
            <a:spLocks/>
          </p:cNvSpPr>
          <p:nvPr/>
        </p:nvSpPr>
        <p:spPr bwMode="auto">
          <a:xfrm>
            <a:off x="3411032" y="2319709"/>
            <a:ext cx="1598280" cy="1420537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48" name="Freeform 5"/>
          <p:cNvSpPr>
            <a:spLocks/>
          </p:cNvSpPr>
          <p:nvPr/>
        </p:nvSpPr>
        <p:spPr bwMode="auto">
          <a:xfrm>
            <a:off x="4760239" y="4605227"/>
            <a:ext cx="1598280" cy="1420537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49" name="Freeform 5"/>
          <p:cNvSpPr>
            <a:spLocks/>
          </p:cNvSpPr>
          <p:nvPr/>
        </p:nvSpPr>
        <p:spPr bwMode="auto">
          <a:xfrm>
            <a:off x="2061827" y="3081548"/>
            <a:ext cx="1598280" cy="1420537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超越</a:t>
            </a:r>
          </a:p>
        </p:txBody>
      </p:sp>
      <p:sp>
        <p:nvSpPr>
          <p:cNvPr id="56" name="Freeform 5"/>
          <p:cNvSpPr>
            <a:spLocks/>
          </p:cNvSpPr>
          <p:nvPr/>
        </p:nvSpPr>
        <p:spPr bwMode="auto">
          <a:xfrm>
            <a:off x="3411032" y="3843387"/>
            <a:ext cx="1598280" cy="1420537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开拓</a:t>
            </a:r>
          </a:p>
        </p:txBody>
      </p:sp>
      <p:sp>
        <p:nvSpPr>
          <p:cNvPr id="57" name="Freeform 5"/>
          <p:cNvSpPr>
            <a:spLocks/>
          </p:cNvSpPr>
          <p:nvPr/>
        </p:nvSpPr>
        <p:spPr bwMode="auto">
          <a:xfrm>
            <a:off x="4760239" y="3081548"/>
            <a:ext cx="1598280" cy="1420537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引领</a:t>
            </a:r>
            <a:endParaRPr lang="zh-CN" altLang="en-US" sz="2000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58" name="Freeform 5"/>
          <p:cNvSpPr>
            <a:spLocks/>
          </p:cNvSpPr>
          <p:nvPr/>
        </p:nvSpPr>
        <p:spPr bwMode="auto">
          <a:xfrm>
            <a:off x="6109445" y="3843387"/>
            <a:ext cx="1598280" cy="1420537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创新</a:t>
            </a:r>
            <a:endParaRPr lang="zh-CN" altLang="en-US" sz="2000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59" name="TextBox 37"/>
          <p:cNvSpPr txBox="1"/>
          <p:nvPr/>
        </p:nvSpPr>
        <p:spPr>
          <a:xfrm>
            <a:off x="8341693" y="2167826"/>
            <a:ext cx="280831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您的内容打在这里，或者通过复制您的文本后，在此框中选择粘贴，并选择只保留文字。您的内容打在这里。</a:t>
            </a:r>
          </a:p>
        </p:txBody>
      </p:sp>
      <p:sp>
        <p:nvSpPr>
          <p:cNvPr id="60" name="TextBox 38"/>
          <p:cNvSpPr txBox="1"/>
          <p:nvPr/>
        </p:nvSpPr>
        <p:spPr>
          <a:xfrm>
            <a:off x="8341695" y="1829175"/>
            <a:ext cx="1415772" cy="369332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61" name="TextBox 39"/>
          <p:cNvSpPr txBox="1"/>
          <p:nvPr/>
        </p:nvSpPr>
        <p:spPr>
          <a:xfrm>
            <a:off x="8341693" y="3385048"/>
            <a:ext cx="280831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您的内容打在这里，或者通过复制您的文本后，在此框中选择粘贴，并选择只保留文字。您的内容打在这里。</a:t>
            </a:r>
          </a:p>
        </p:txBody>
      </p:sp>
      <p:sp>
        <p:nvSpPr>
          <p:cNvPr id="62" name="TextBox 40"/>
          <p:cNvSpPr txBox="1"/>
          <p:nvPr/>
        </p:nvSpPr>
        <p:spPr>
          <a:xfrm>
            <a:off x="8341695" y="3046397"/>
            <a:ext cx="1415772" cy="369332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37285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63" name="TextBox 55"/>
          <p:cNvSpPr txBox="1"/>
          <p:nvPr/>
        </p:nvSpPr>
        <p:spPr>
          <a:xfrm>
            <a:off x="8341693" y="4602270"/>
            <a:ext cx="280831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您的内容打在这里，或者通过复制您的文本后，在此框中选择粘贴，并选择只保留文字。您的内容打在这里。</a:t>
            </a:r>
          </a:p>
        </p:txBody>
      </p:sp>
      <p:sp>
        <p:nvSpPr>
          <p:cNvPr id="64" name="TextBox 56"/>
          <p:cNvSpPr txBox="1"/>
          <p:nvPr/>
        </p:nvSpPr>
        <p:spPr>
          <a:xfrm>
            <a:off x="8341695" y="4263619"/>
            <a:ext cx="1415772" cy="369332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65" name="TextBox 57"/>
          <p:cNvSpPr txBox="1"/>
          <p:nvPr/>
        </p:nvSpPr>
        <p:spPr>
          <a:xfrm>
            <a:off x="8341693" y="5819491"/>
            <a:ext cx="280831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您的内容打在这里，或者通过复制您的文本后，在此框中选择粘贴，并选择只保留文字。您的内容打在这里。</a:t>
            </a:r>
          </a:p>
        </p:txBody>
      </p:sp>
      <p:sp>
        <p:nvSpPr>
          <p:cNvPr id="66" name="TextBox 58"/>
          <p:cNvSpPr txBox="1"/>
          <p:nvPr/>
        </p:nvSpPr>
        <p:spPr>
          <a:xfrm>
            <a:off x="8341695" y="5480840"/>
            <a:ext cx="1415772" cy="369332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37285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25" name="文本框 24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3" y="372958"/>
            <a:ext cx="105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201X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97835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3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3" presetClass="entr" presetSubtype="52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3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1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3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1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3" presetClass="entr" presetSubtype="52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6" presetClass="emph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3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1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6" presetClass="emph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3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1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6" presetClass="emph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3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1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3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1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23" presetClass="entr" presetSubtype="52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6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3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1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3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400"/>
                            </p:stCondLst>
                            <p:childTnLst>
                              <p:par>
                                <p:cTn id="9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2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4" y="216169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8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89" y="249847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小示例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378909" y="2204921"/>
            <a:ext cx="857819" cy="857818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1778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378909" y="3716155"/>
            <a:ext cx="857819" cy="857818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1778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378909" y="5227389"/>
            <a:ext cx="857819" cy="857818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1778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4" name="Freeform 158"/>
          <p:cNvSpPr>
            <a:spLocks noEditPoints="1"/>
          </p:cNvSpPr>
          <p:nvPr/>
        </p:nvSpPr>
        <p:spPr bwMode="auto">
          <a:xfrm>
            <a:off x="1638583" y="5484093"/>
            <a:ext cx="332715" cy="344410"/>
          </a:xfrm>
          <a:custGeom>
            <a:avLst/>
            <a:gdLst>
              <a:gd name="T0" fmla="*/ 107 w 108"/>
              <a:gd name="T1" fmla="*/ 7 h 112"/>
              <a:gd name="T2" fmla="*/ 108 w 108"/>
              <a:gd name="T3" fmla="*/ 4 h 112"/>
              <a:gd name="T4" fmla="*/ 105 w 108"/>
              <a:gd name="T5" fmla="*/ 0 h 112"/>
              <a:gd name="T6" fmla="*/ 104 w 108"/>
              <a:gd name="T7" fmla="*/ 0 h 112"/>
              <a:gd name="T8" fmla="*/ 4 w 108"/>
              <a:gd name="T9" fmla="*/ 0 h 112"/>
              <a:gd name="T10" fmla="*/ 1 w 108"/>
              <a:gd name="T11" fmla="*/ 1 h 112"/>
              <a:gd name="T12" fmla="*/ 1 w 108"/>
              <a:gd name="T13" fmla="*/ 7 h 112"/>
              <a:gd name="T14" fmla="*/ 52 w 108"/>
              <a:gd name="T15" fmla="*/ 70 h 112"/>
              <a:gd name="T16" fmla="*/ 52 w 108"/>
              <a:gd name="T17" fmla="*/ 104 h 112"/>
              <a:gd name="T18" fmla="*/ 36 w 108"/>
              <a:gd name="T19" fmla="*/ 104 h 112"/>
              <a:gd name="T20" fmla="*/ 32 w 108"/>
              <a:gd name="T21" fmla="*/ 108 h 112"/>
              <a:gd name="T22" fmla="*/ 36 w 108"/>
              <a:gd name="T23" fmla="*/ 112 h 112"/>
              <a:gd name="T24" fmla="*/ 76 w 108"/>
              <a:gd name="T25" fmla="*/ 112 h 112"/>
              <a:gd name="T26" fmla="*/ 80 w 108"/>
              <a:gd name="T27" fmla="*/ 108 h 112"/>
              <a:gd name="T28" fmla="*/ 76 w 108"/>
              <a:gd name="T29" fmla="*/ 104 h 112"/>
              <a:gd name="T30" fmla="*/ 60 w 108"/>
              <a:gd name="T31" fmla="*/ 104 h 112"/>
              <a:gd name="T32" fmla="*/ 60 w 108"/>
              <a:gd name="T33" fmla="*/ 69 h 112"/>
              <a:gd name="T34" fmla="*/ 107 w 108"/>
              <a:gd name="T35" fmla="*/ 7 h 112"/>
              <a:gd name="T36" fmla="*/ 56 w 108"/>
              <a:gd name="T37" fmla="*/ 62 h 112"/>
              <a:gd name="T38" fmla="*/ 12 w 108"/>
              <a:gd name="T39" fmla="*/ 8 h 112"/>
              <a:gd name="T40" fmla="*/ 96 w 108"/>
              <a:gd name="T41" fmla="*/ 8 h 112"/>
              <a:gd name="T42" fmla="*/ 56 w 108"/>
              <a:gd name="T43" fmla="*/ 6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8" h="112">
                <a:moveTo>
                  <a:pt x="107" y="7"/>
                </a:moveTo>
                <a:cubicBezTo>
                  <a:pt x="107" y="6"/>
                  <a:pt x="108" y="5"/>
                  <a:pt x="108" y="4"/>
                </a:cubicBezTo>
                <a:cubicBezTo>
                  <a:pt x="108" y="2"/>
                  <a:pt x="107" y="1"/>
                  <a:pt x="105" y="0"/>
                </a:cubicBezTo>
                <a:cubicBezTo>
                  <a:pt x="105" y="0"/>
                  <a:pt x="104" y="0"/>
                  <a:pt x="104" y="0"/>
                </a:cubicBezTo>
                <a:cubicBezTo>
                  <a:pt x="4" y="0"/>
                  <a:pt x="4" y="0"/>
                  <a:pt x="4" y="0"/>
                </a:cubicBezTo>
                <a:cubicBezTo>
                  <a:pt x="3" y="0"/>
                  <a:pt x="2" y="0"/>
                  <a:pt x="1" y="1"/>
                </a:cubicBezTo>
                <a:cubicBezTo>
                  <a:pt x="0" y="3"/>
                  <a:pt x="0" y="5"/>
                  <a:pt x="1" y="7"/>
                </a:cubicBezTo>
                <a:cubicBezTo>
                  <a:pt x="52" y="70"/>
                  <a:pt x="52" y="70"/>
                  <a:pt x="52" y="70"/>
                </a:cubicBezTo>
                <a:cubicBezTo>
                  <a:pt x="52" y="104"/>
                  <a:pt x="52" y="104"/>
                  <a:pt x="52" y="104"/>
                </a:cubicBezTo>
                <a:cubicBezTo>
                  <a:pt x="36" y="104"/>
                  <a:pt x="36" y="104"/>
                  <a:pt x="36" y="104"/>
                </a:cubicBezTo>
                <a:cubicBezTo>
                  <a:pt x="34" y="104"/>
                  <a:pt x="32" y="106"/>
                  <a:pt x="32" y="108"/>
                </a:cubicBezTo>
                <a:cubicBezTo>
                  <a:pt x="32" y="110"/>
                  <a:pt x="34" y="112"/>
                  <a:pt x="36" y="112"/>
                </a:cubicBezTo>
                <a:cubicBezTo>
                  <a:pt x="76" y="112"/>
                  <a:pt x="76" y="112"/>
                  <a:pt x="76" y="112"/>
                </a:cubicBezTo>
                <a:cubicBezTo>
                  <a:pt x="78" y="112"/>
                  <a:pt x="80" y="110"/>
                  <a:pt x="80" y="108"/>
                </a:cubicBezTo>
                <a:cubicBezTo>
                  <a:pt x="80" y="106"/>
                  <a:pt x="78" y="104"/>
                  <a:pt x="76" y="104"/>
                </a:cubicBezTo>
                <a:cubicBezTo>
                  <a:pt x="60" y="104"/>
                  <a:pt x="60" y="104"/>
                  <a:pt x="60" y="104"/>
                </a:cubicBezTo>
                <a:cubicBezTo>
                  <a:pt x="60" y="69"/>
                  <a:pt x="60" y="69"/>
                  <a:pt x="60" y="69"/>
                </a:cubicBezTo>
                <a:lnTo>
                  <a:pt x="107" y="7"/>
                </a:lnTo>
                <a:close/>
                <a:moveTo>
                  <a:pt x="56" y="62"/>
                </a:moveTo>
                <a:cubicBezTo>
                  <a:pt x="12" y="8"/>
                  <a:pt x="12" y="8"/>
                  <a:pt x="12" y="8"/>
                </a:cubicBezTo>
                <a:cubicBezTo>
                  <a:pt x="96" y="8"/>
                  <a:pt x="96" y="8"/>
                  <a:pt x="96" y="8"/>
                </a:cubicBezTo>
                <a:lnTo>
                  <a:pt x="56" y="62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5" name="Freeform 204"/>
          <p:cNvSpPr>
            <a:spLocks noEditPoints="1"/>
          </p:cNvSpPr>
          <p:nvPr/>
        </p:nvSpPr>
        <p:spPr bwMode="auto">
          <a:xfrm>
            <a:off x="1608041" y="3960512"/>
            <a:ext cx="393800" cy="369104"/>
          </a:xfrm>
          <a:custGeom>
            <a:avLst/>
            <a:gdLst>
              <a:gd name="T0" fmla="*/ 112 w 128"/>
              <a:gd name="T1" fmla="*/ 16 h 120"/>
              <a:gd name="T2" fmla="*/ 88 w 128"/>
              <a:gd name="T3" fmla="*/ 16 h 120"/>
              <a:gd name="T4" fmla="*/ 88 w 128"/>
              <a:gd name="T5" fmla="*/ 8 h 120"/>
              <a:gd name="T6" fmla="*/ 80 w 128"/>
              <a:gd name="T7" fmla="*/ 0 h 120"/>
              <a:gd name="T8" fmla="*/ 48 w 128"/>
              <a:gd name="T9" fmla="*/ 0 h 120"/>
              <a:gd name="T10" fmla="*/ 40 w 128"/>
              <a:gd name="T11" fmla="*/ 8 h 120"/>
              <a:gd name="T12" fmla="*/ 40 w 128"/>
              <a:gd name="T13" fmla="*/ 16 h 120"/>
              <a:gd name="T14" fmla="*/ 16 w 128"/>
              <a:gd name="T15" fmla="*/ 16 h 120"/>
              <a:gd name="T16" fmla="*/ 0 w 128"/>
              <a:gd name="T17" fmla="*/ 32 h 120"/>
              <a:gd name="T18" fmla="*/ 0 w 128"/>
              <a:gd name="T19" fmla="*/ 104 h 120"/>
              <a:gd name="T20" fmla="*/ 16 w 128"/>
              <a:gd name="T21" fmla="*/ 120 h 120"/>
              <a:gd name="T22" fmla="*/ 112 w 128"/>
              <a:gd name="T23" fmla="*/ 120 h 120"/>
              <a:gd name="T24" fmla="*/ 128 w 128"/>
              <a:gd name="T25" fmla="*/ 104 h 120"/>
              <a:gd name="T26" fmla="*/ 128 w 128"/>
              <a:gd name="T27" fmla="*/ 32 h 120"/>
              <a:gd name="T28" fmla="*/ 112 w 128"/>
              <a:gd name="T29" fmla="*/ 16 h 120"/>
              <a:gd name="T30" fmla="*/ 48 w 128"/>
              <a:gd name="T31" fmla="*/ 12 h 120"/>
              <a:gd name="T32" fmla="*/ 52 w 128"/>
              <a:gd name="T33" fmla="*/ 8 h 120"/>
              <a:gd name="T34" fmla="*/ 76 w 128"/>
              <a:gd name="T35" fmla="*/ 8 h 120"/>
              <a:gd name="T36" fmla="*/ 80 w 128"/>
              <a:gd name="T37" fmla="*/ 12 h 120"/>
              <a:gd name="T38" fmla="*/ 80 w 128"/>
              <a:gd name="T39" fmla="*/ 16 h 120"/>
              <a:gd name="T40" fmla="*/ 76 w 128"/>
              <a:gd name="T41" fmla="*/ 16 h 120"/>
              <a:gd name="T42" fmla="*/ 52 w 128"/>
              <a:gd name="T43" fmla="*/ 16 h 120"/>
              <a:gd name="T44" fmla="*/ 48 w 128"/>
              <a:gd name="T45" fmla="*/ 16 h 120"/>
              <a:gd name="T46" fmla="*/ 48 w 128"/>
              <a:gd name="T47" fmla="*/ 12 h 120"/>
              <a:gd name="T48" fmla="*/ 120 w 128"/>
              <a:gd name="T49" fmla="*/ 104 h 120"/>
              <a:gd name="T50" fmla="*/ 112 w 128"/>
              <a:gd name="T51" fmla="*/ 112 h 120"/>
              <a:gd name="T52" fmla="*/ 16 w 128"/>
              <a:gd name="T53" fmla="*/ 112 h 120"/>
              <a:gd name="T54" fmla="*/ 8 w 128"/>
              <a:gd name="T55" fmla="*/ 104 h 120"/>
              <a:gd name="T56" fmla="*/ 8 w 128"/>
              <a:gd name="T57" fmla="*/ 60 h 120"/>
              <a:gd name="T58" fmla="*/ 49 w 128"/>
              <a:gd name="T59" fmla="*/ 60 h 120"/>
              <a:gd name="T60" fmla="*/ 48 w 128"/>
              <a:gd name="T61" fmla="*/ 64 h 120"/>
              <a:gd name="T62" fmla="*/ 64 w 128"/>
              <a:gd name="T63" fmla="*/ 80 h 120"/>
              <a:gd name="T64" fmla="*/ 80 w 128"/>
              <a:gd name="T65" fmla="*/ 64 h 120"/>
              <a:gd name="T66" fmla="*/ 79 w 128"/>
              <a:gd name="T67" fmla="*/ 60 h 120"/>
              <a:gd name="T68" fmla="*/ 120 w 128"/>
              <a:gd name="T69" fmla="*/ 60 h 120"/>
              <a:gd name="T70" fmla="*/ 120 w 128"/>
              <a:gd name="T71" fmla="*/ 104 h 120"/>
              <a:gd name="T72" fmla="*/ 56 w 128"/>
              <a:gd name="T73" fmla="*/ 64 h 120"/>
              <a:gd name="T74" fmla="*/ 57 w 128"/>
              <a:gd name="T75" fmla="*/ 60 h 120"/>
              <a:gd name="T76" fmla="*/ 71 w 128"/>
              <a:gd name="T77" fmla="*/ 60 h 120"/>
              <a:gd name="T78" fmla="*/ 72 w 128"/>
              <a:gd name="T79" fmla="*/ 64 h 120"/>
              <a:gd name="T80" fmla="*/ 64 w 128"/>
              <a:gd name="T81" fmla="*/ 72 h 120"/>
              <a:gd name="T82" fmla="*/ 56 w 128"/>
              <a:gd name="T83" fmla="*/ 64 h 120"/>
              <a:gd name="T84" fmla="*/ 120 w 128"/>
              <a:gd name="T85" fmla="*/ 52 h 120"/>
              <a:gd name="T86" fmla="*/ 8 w 128"/>
              <a:gd name="T87" fmla="*/ 52 h 120"/>
              <a:gd name="T88" fmla="*/ 8 w 128"/>
              <a:gd name="T89" fmla="*/ 32 h 120"/>
              <a:gd name="T90" fmla="*/ 16 w 128"/>
              <a:gd name="T91" fmla="*/ 24 h 120"/>
              <a:gd name="T92" fmla="*/ 112 w 128"/>
              <a:gd name="T93" fmla="*/ 24 h 120"/>
              <a:gd name="T94" fmla="*/ 120 w 128"/>
              <a:gd name="T95" fmla="*/ 32 h 120"/>
              <a:gd name="T96" fmla="*/ 120 w 128"/>
              <a:gd name="T97" fmla="*/ 52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8" h="120">
                <a:moveTo>
                  <a:pt x="112" y="16"/>
                </a:moveTo>
                <a:cubicBezTo>
                  <a:pt x="88" y="16"/>
                  <a:pt x="88" y="16"/>
                  <a:pt x="88" y="16"/>
                </a:cubicBezTo>
                <a:cubicBezTo>
                  <a:pt x="88" y="8"/>
                  <a:pt x="88" y="8"/>
                  <a:pt x="88" y="8"/>
                </a:cubicBezTo>
                <a:cubicBezTo>
                  <a:pt x="88" y="4"/>
                  <a:pt x="84" y="0"/>
                  <a:pt x="80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4" y="0"/>
                  <a:pt x="40" y="4"/>
                  <a:pt x="40" y="8"/>
                </a:cubicBezTo>
                <a:cubicBezTo>
                  <a:pt x="40" y="16"/>
                  <a:pt x="40" y="16"/>
                  <a:pt x="40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13"/>
                  <a:pt x="7" y="120"/>
                  <a:pt x="16" y="120"/>
                </a:cubicBezTo>
                <a:cubicBezTo>
                  <a:pt x="112" y="120"/>
                  <a:pt x="112" y="120"/>
                  <a:pt x="112" y="120"/>
                </a:cubicBezTo>
                <a:cubicBezTo>
                  <a:pt x="121" y="120"/>
                  <a:pt x="128" y="113"/>
                  <a:pt x="128" y="104"/>
                </a:cubicBezTo>
                <a:cubicBezTo>
                  <a:pt x="128" y="32"/>
                  <a:pt x="128" y="32"/>
                  <a:pt x="128" y="32"/>
                </a:cubicBezTo>
                <a:cubicBezTo>
                  <a:pt x="128" y="23"/>
                  <a:pt x="121" y="16"/>
                  <a:pt x="112" y="16"/>
                </a:cubicBezTo>
                <a:close/>
                <a:moveTo>
                  <a:pt x="48" y="12"/>
                </a:moveTo>
                <a:cubicBezTo>
                  <a:pt x="48" y="10"/>
                  <a:pt x="50" y="8"/>
                  <a:pt x="52" y="8"/>
                </a:cubicBezTo>
                <a:cubicBezTo>
                  <a:pt x="76" y="8"/>
                  <a:pt x="76" y="8"/>
                  <a:pt x="76" y="8"/>
                </a:cubicBezTo>
                <a:cubicBezTo>
                  <a:pt x="78" y="8"/>
                  <a:pt x="80" y="10"/>
                  <a:pt x="80" y="12"/>
                </a:cubicBezTo>
                <a:cubicBezTo>
                  <a:pt x="80" y="16"/>
                  <a:pt x="80" y="16"/>
                  <a:pt x="80" y="16"/>
                </a:cubicBezTo>
                <a:cubicBezTo>
                  <a:pt x="78" y="16"/>
                  <a:pt x="78" y="16"/>
                  <a:pt x="76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0" y="16"/>
                  <a:pt x="50" y="16"/>
                  <a:pt x="48" y="16"/>
                </a:cubicBezTo>
                <a:lnTo>
                  <a:pt x="48" y="12"/>
                </a:lnTo>
                <a:close/>
                <a:moveTo>
                  <a:pt x="120" y="104"/>
                </a:moveTo>
                <a:cubicBezTo>
                  <a:pt x="120" y="108"/>
                  <a:pt x="116" y="112"/>
                  <a:pt x="112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2" y="112"/>
                  <a:pt x="8" y="108"/>
                  <a:pt x="8" y="104"/>
                </a:cubicBezTo>
                <a:cubicBezTo>
                  <a:pt x="8" y="60"/>
                  <a:pt x="8" y="60"/>
                  <a:pt x="8" y="60"/>
                </a:cubicBezTo>
                <a:cubicBezTo>
                  <a:pt x="49" y="60"/>
                  <a:pt x="49" y="60"/>
                  <a:pt x="49" y="60"/>
                </a:cubicBezTo>
                <a:cubicBezTo>
                  <a:pt x="48" y="61"/>
                  <a:pt x="48" y="63"/>
                  <a:pt x="48" y="64"/>
                </a:cubicBezTo>
                <a:cubicBezTo>
                  <a:pt x="48" y="73"/>
                  <a:pt x="55" y="80"/>
                  <a:pt x="64" y="80"/>
                </a:cubicBezTo>
                <a:cubicBezTo>
                  <a:pt x="73" y="80"/>
                  <a:pt x="80" y="73"/>
                  <a:pt x="80" y="64"/>
                </a:cubicBezTo>
                <a:cubicBezTo>
                  <a:pt x="80" y="63"/>
                  <a:pt x="80" y="61"/>
                  <a:pt x="79" y="60"/>
                </a:cubicBezTo>
                <a:cubicBezTo>
                  <a:pt x="120" y="60"/>
                  <a:pt x="120" y="60"/>
                  <a:pt x="120" y="60"/>
                </a:cubicBezTo>
                <a:lnTo>
                  <a:pt x="120" y="104"/>
                </a:lnTo>
                <a:close/>
                <a:moveTo>
                  <a:pt x="56" y="64"/>
                </a:moveTo>
                <a:cubicBezTo>
                  <a:pt x="56" y="63"/>
                  <a:pt x="56" y="61"/>
                  <a:pt x="57" y="60"/>
                </a:cubicBezTo>
                <a:cubicBezTo>
                  <a:pt x="71" y="60"/>
                  <a:pt x="71" y="60"/>
                  <a:pt x="71" y="60"/>
                </a:cubicBezTo>
                <a:cubicBezTo>
                  <a:pt x="72" y="61"/>
                  <a:pt x="72" y="63"/>
                  <a:pt x="72" y="64"/>
                </a:cubicBezTo>
                <a:cubicBezTo>
                  <a:pt x="72" y="68"/>
                  <a:pt x="68" y="72"/>
                  <a:pt x="64" y="72"/>
                </a:cubicBezTo>
                <a:cubicBezTo>
                  <a:pt x="60" y="72"/>
                  <a:pt x="56" y="68"/>
                  <a:pt x="56" y="64"/>
                </a:cubicBezTo>
                <a:close/>
                <a:moveTo>
                  <a:pt x="120" y="52"/>
                </a:moveTo>
                <a:cubicBezTo>
                  <a:pt x="8" y="52"/>
                  <a:pt x="8" y="52"/>
                  <a:pt x="8" y="5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112" y="24"/>
                  <a:pt x="112" y="24"/>
                  <a:pt x="112" y="24"/>
                </a:cubicBezTo>
                <a:cubicBezTo>
                  <a:pt x="116" y="24"/>
                  <a:pt x="120" y="28"/>
                  <a:pt x="120" y="32"/>
                </a:cubicBezTo>
                <a:lnTo>
                  <a:pt x="120" y="52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6" name="Freeform 207"/>
          <p:cNvSpPr>
            <a:spLocks noEditPoints="1"/>
          </p:cNvSpPr>
          <p:nvPr/>
        </p:nvSpPr>
        <p:spPr bwMode="auto">
          <a:xfrm>
            <a:off x="1608041" y="2461625"/>
            <a:ext cx="393800" cy="344410"/>
          </a:xfrm>
          <a:custGeom>
            <a:avLst/>
            <a:gdLst>
              <a:gd name="T0" fmla="*/ 112 w 128"/>
              <a:gd name="T1" fmla="*/ 60 h 112"/>
              <a:gd name="T2" fmla="*/ 104 w 128"/>
              <a:gd name="T3" fmla="*/ 60 h 112"/>
              <a:gd name="T4" fmla="*/ 104 w 128"/>
              <a:gd name="T5" fmla="*/ 16 h 112"/>
              <a:gd name="T6" fmla="*/ 88 w 128"/>
              <a:gd name="T7" fmla="*/ 0 h 112"/>
              <a:gd name="T8" fmla="*/ 40 w 128"/>
              <a:gd name="T9" fmla="*/ 0 h 112"/>
              <a:gd name="T10" fmla="*/ 24 w 128"/>
              <a:gd name="T11" fmla="*/ 16 h 112"/>
              <a:gd name="T12" fmla="*/ 24 w 128"/>
              <a:gd name="T13" fmla="*/ 52 h 112"/>
              <a:gd name="T14" fmla="*/ 24 w 128"/>
              <a:gd name="T15" fmla="*/ 56 h 112"/>
              <a:gd name="T16" fmla="*/ 24 w 128"/>
              <a:gd name="T17" fmla="*/ 56 h 112"/>
              <a:gd name="T18" fmla="*/ 24 w 128"/>
              <a:gd name="T19" fmla="*/ 60 h 112"/>
              <a:gd name="T20" fmla="*/ 16 w 128"/>
              <a:gd name="T21" fmla="*/ 60 h 112"/>
              <a:gd name="T22" fmla="*/ 0 w 128"/>
              <a:gd name="T23" fmla="*/ 76 h 112"/>
              <a:gd name="T24" fmla="*/ 0 w 128"/>
              <a:gd name="T25" fmla="*/ 84 h 112"/>
              <a:gd name="T26" fmla="*/ 16 w 128"/>
              <a:gd name="T27" fmla="*/ 100 h 112"/>
              <a:gd name="T28" fmla="*/ 25 w 128"/>
              <a:gd name="T29" fmla="*/ 100 h 112"/>
              <a:gd name="T30" fmla="*/ 40 w 128"/>
              <a:gd name="T31" fmla="*/ 112 h 112"/>
              <a:gd name="T32" fmla="*/ 88 w 128"/>
              <a:gd name="T33" fmla="*/ 112 h 112"/>
              <a:gd name="T34" fmla="*/ 103 w 128"/>
              <a:gd name="T35" fmla="*/ 100 h 112"/>
              <a:gd name="T36" fmla="*/ 112 w 128"/>
              <a:gd name="T37" fmla="*/ 100 h 112"/>
              <a:gd name="T38" fmla="*/ 128 w 128"/>
              <a:gd name="T39" fmla="*/ 84 h 112"/>
              <a:gd name="T40" fmla="*/ 128 w 128"/>
              <a:gd name="T41" fmla="*/ 76 h 112"/>
              <a:gd name="T42" fmla="*/ 112 w 128"/>
              <a:gd name="T43" fmla="*/ 60 h 112"/>
              <a:gd name="T44" fmla="*/ 32 w 128"/>
              <a:gd name="T45" fmla="*/ 16 h 112"/>
              <a:gd name="T46" fmla="*/ 40 w 128"/>
              <a:gd name="T47" fmla="*/ 8 h 112"/>
              <a:gd name="T48" fmla="*/ 88 w 128"/>
              <a:gd name="T49" fmla="*/ 8 h 112"/>
              <a:gd name="T50" fmla="*/ 96 w 128"/>
              <a:gd name="T51" fmla="*/ 16 h 112"/>
              <a:gd name="T52" fmla="*/ 96 w 128"/>
              <a:gd name="T53" fmla="*/ 60 h 112"/>
              <a:gd name="T54" fmla="*/ 32 w 128"/>
              <a:gd name="T55" fmla="*/ 60 h 112"/>
              <a:gd name="T56" fmla="*/ 32 w 128"/>
              <a:gd name="T57" fmla="*/ 16 h 112"/>
              <a:gd name="T58" fmla="*/ 88 w 128"/>
              <a:gd name="T59" fmla="*/ 104 h 112"/>
              <a:gd name="T60" fmla="*/ 40 w 128"/>
              <a:gd name="T61" fmla="*/ 104 h 112"/>
              <a:gd name="T62" fmla="*/ 32 w 128"/>
              <a:gd name="T63" fmla="*/ 96 h 112"/>
              <a:gd name="T64" fmla="*/ 40 w 128"/>
              <a:gd name="T65" fmla="*/ 88 h 112"/>
              <a:gd name="T66" fmla="*/ 88 w 128"/>
              <a:gd name="T67" fmla="*/ 88 h 112"/>
              <a:gd name="T68" fmla="*/ 96 w 128"/>
              <a:gd name="T69" fmla="*/ 96 h 112"/>
              <a:gd name="T70" fmla="*/ 88 w 128"/>
              <a:gd name="T71" fmla="*/ 104 h 112"/>
              <a:gd name="T72" fmla="*/ 120 w 128"/>
              <a:gd name="T73" fmla="*/ 84 h 112"/>
              <a:gd name="T74" fmla="*/ 112 w 128"/>
              <a:gd name="T75" fmla="*/ 92 h 112"/>
              <a:gd name="T76" fmla="*/ 103 w 128"/>
              <a:gd name="T77" fmla="*/ 92 h 112"/>
              <a:gd name="T78" fmla="*/ 88 w 128"/>
              <a:gd name="T79" fmla="*/ 80 h 112"/>
              <a:gd name="T80" fmla="*/ 40 w 128"/>
              <a:gd name="T81" fmla="*/ 80 h 112"/>
              <a:gd name="T82" fmla="*/ 25 w 128"/>
              <a:gd name="T83" fmla="*/ 92 h 112"/>
              <a:gd name="T84" fmla="*/ 16 w 128"/>
              <a:gd name="T85" fmla="*/ 92 h 112"/>
              <a:gd name="T86" fmla="*/ 8 w 128"/>
              <a:gd name="T87" fmla="*/ 84 h 112"/>
              <a:gd name="T88" fmla="*/ 8 w 128"/>
              <a:gd name="T89" fmla="*/ 76 h 112"/>
              <a:gd name="T90" fmla="*/ 16 w 128"/>
              <a:gd name="T91" fmla="*/ 68 h 112"/>
              <a:gd name="T92" fmla="*/ 112 w 128"/>
              <a:gd name="T93" fmla="*/ 68 h 112"/>
              <a:gd name="T94" fmla="*/ 120 w 128"/>
              <a:gd name="T95" fmla="*/ 76 h 112"/>
              <a:gd name="T96" fmla="*/ 120 w 128"/>
              <a:gd name="T97" fmla="*/ 84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8" h="112">
                <a:moveTo>
                  <a:pt x="112" y="60"/>
                </a:moveTo>
                <a:cubicBezTo>
                  <a:pt x="104" y="60"/>
                  <a:pt x="104" y="60"/>
                  <a:pt x="104" y="60"/>
                </a:cubicBezTo>
                <a:cubicBezTo>
                  <a:pt x="104" y="16"/>
                  <a:pt x="104" y="16"/>
                  <a:pt x="104" y="16"/>
                </a:cubicBezTo>
                <a:cubicBezTo>
                  <a:pt x="104" y="7"/>
                  <a:pt x="97" y="0"/>
                  <a:pt x="88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1" y="0"/>
                  <a:pt x="24" y="7"/>
                  <a:pt x="24" y="16"/>
                </a:cubicBezTo>
                <a:cubicBezTo>
                  <a:pt x="24" y="52"/>
                  <a:pt x="24" y="52"/>
                  <a:pt x="24" y="52"/>
                </a:cubicBezTo>
                <a:cubicBezTo>
                  <a:pt x="24" y="55"/>
                  <a:pt x="24" y="56"/>
                  <a:pt x="24" y="56"/>
                </a:cubicBezTo>
                <a:cubicBezTo>
                  <a:pt x="24" y="56"/>
                  <a:pt x="24" y="56"/>
                  <a:pt x="24" y="56"/>
                </a:cubicBezTo>
                <a:cubicBezTo>
                  <a:pt x="24" y="56"/>
                  <a:pt x="24" y="57"/>
                  <a:pt x="24" y="60"/>
                </a:cubicBezTo>
                <a:cubicBezTo>
                  <a:pt x="16" y="60"/>
                  <a:pt x="16" y="60"/>
                  <a:pt x="16" y="60"/>
                </a:cubicBezTo>
                <a:cubicBezTo>
                  <a:pt x="7" y="60"/>
                  <a:pt x="0" y="67"/>
                  <a:pt x="0" y="76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93"/>
                  <a:pt x="7" y="100"/>
                  <a:pt x="16" y="100"/>
                </a:cubicBezTo>
                <a:cubicBezTo>
                  <a:pt x="25" y="100"/>
                  <a:pt x="25" y="100"/>
                  <a:pt x="25" y="100"/>
                </a:cubicBezTo>
                <a:cubicBezTo>
                  <a:pt x="26" y="107"/>
                  <a:pt x="33" y="112"/>
                  <a:pt x="40" y="112"/>
                </a:cubicBezTo>
                <a:cubicBezTo>
                  <a:pt x="88" y="112"/>
                  <a:pt x="88" y="112"/>
                  <a:pt x="88" y="112"/>
                </a:cubicBezTo>
                <a:cubicBezTo>
                  <a:pt x="95" y="112"/>
                  <a:pt x="102" y="107"/>
                  <a:pt x="103" y="100"/>
                </a:cubicBezTo>
                <a:cubicBezTo>
                  <a:pt x="112" y="100"/>
                  <a:pt x="112" y="100"/>
                  <a:pt x="112" y="100"/>
                </a:cubicBezTo>
                <a:cubicBezTo>
                  <a:pt x="121" y="100"/>
                  <a:pt x="128" y="93"/>
                  <a:pt x="128" y="84"/>
                </a:cubicBezTo>
                <a:cubicBezTo>
                  <a:pt x="128" y="76"/>
                  <a:pt x="128" y="76"/>
                  <a:pt x="128" y="76"/>
                </a:cubicBezTo>
                <a:cubicBezTo>
                  <a:pt x="128" y="67"/>
                  <a:pt x="121" y="60"/>
                  <a:pt x="112" y="60"/>
                </a:cubicBezTo>
                <a:close/>
                <a:moveTo>
                  <a:pt x="32" y="16"/>
                </a:moveTo>
                <a:cubicBezTo>
                  <a:pt x="32" y="12"/>
                  <a:pt x="36" y="8"/>
                  <a:pt x="40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92" y="8"/>
                  <a:pt x="96" y="12"/>
                  <a:pt x="96" y="16"/>
                </a:cubicBezTo>
                <a:cubicBezTo>
                  <a:pt x="96" y="60"/>
                  <a:pt x="96" y="60"/>
                  <a:pt x="96" y="60"/>
                </a:cubicBezTo>
                <a:cubicBezTo>
                  <a:pt x="32" y="60"/>
                  <a:pt x="32" y="60"/>
                  <a:pt x="32" y="60"/>
                </a:cubicBezTo>
                <a:lnTo>
                  <a:pt x="32" y="16"/>
                </a:lnTo>
                <a:close/>
                <a:moveTo>
                  <a:pt x="88" y="104"/>
                </a:moveTo>
                <a:cubicBezTo>
                  <a:pt x="40" y="104"/>
                  <a:pt x="40" y="104"/>
                  <a:pt x="40" y="104"/>
                </a:cubicBezTo>
                <a:cubicBezTo>
                  <a:pt x="36" y="104"/>
                  <a:pt x="32" y="100"/>
                  <a:pt x="32" y="96"/>
                </a:cubicBezTo>
                <a:cubicBezTo>
                  <a:pt x="32" y="92"/>
                  <a:pt x="36" y="88"/>
                  <a:pt x="40" y="88"/>
                </a:cubicBezTo>
                <a:cubicBezTo>
                  <a:pt x="88" y="88"/>
                  <a:pt x="88" y="88"/>
                  <a:pt x="88" y="88"/>
                </a:cubicBezTo>
                <a:cubicBezTo>
                  <a:pt x="92" y="88"/>
                  <a:pt x="96" y="92"/>
                  <a:pt x="96" y="96"/>
                </a:cubicBezTo>
                <a:cubicBezTo>
                  <a:pt x="96" y="100"/>
                  <a:pt x="92" y="104"/>
                  <a:pt x="88" y="104"/>
                </a:cubicBezTo>
                <a:close/>
                <a:moveTo>
                  <a:pt x="120" y="84"/>
                </a:moveTo>
                <a:cubicBezTo>
                  <a:pt x="120" y="88"/>
                  <a:pt x="116" y="92"/>
                  <a:pt x="112" y="92"/>
                </a:cubicBezTo>
                <a:cubicBezTo>
                  <a:pt x="103" y="92"/>
                  <a:pt x="103" y="92"/>
                  <a:pt x="103" y="92"/>
                </a:cubicBezTo>
                <a:cubicBezTo>
                  <a:pt x="102" y="85"/>
                  <a:pt x="95" y="80"/>
                  <a:pt x="88" y="80"/>
                </a:cubicBezTo>
                <a:cubicBezTo>
                  <a:pt x="40" y="80"/>
                  <a:pt x="40" y="80"/>
                  <a:pt x="40" y="80"/>
                </a:cubicBezTo>
                <a:cubicBezTo>
                  <a:pt x="33" y="80"/>
                  <a:pt x="26" y="85"/>
                  <a:pt x="25" y="92"/>
                </a:cubicBezTo>
                <a:cubicBezTo>
                  <a:pt x="16" y="92"/>
                  <a:pt x="16" y="92"/>
                  <a:pt x="16" y="92"/>
                </a:cubicBezTo>
                <a:cubicBezTo>
                  <a:pt x="12" y="92"/>
                  <a:pt x="8" y="88"/>
                  <a:pt x="8" y="84"/>
                </a:cubicBezTo>
                <a:cubicBezTo>
                  <a:pt x="8" y="76"/>
                  <a:pt x="8" y="76"/>
                  <a:pt x="8" y="76"/>
                </a:cubicBezTo>
                <a:cubicBezTo>
                  <a:pt x="8" y="72"/>
                  <a:pt x="12" y="68"/>
                  <a:pt x="16" y="68"/>
                </a:cubicBezTo>
                <a:cubicBezTo>
                  <a:pt x="112" y="68"/>
                  <a:pt x="112" y="68"/>
                  <a:pt x="112" y="68"/>
                </a:cubicBezTo>
                <a:cubicBezTo>
                  <a:pt x="116" y="68"/>
                  <a:pt x="120" y="72"/>
                  <a:pt x="120" y="76"/>
                </a:cubicBezTo>
                <a:lnTo>
                  <a:pt x="120" y="84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406491" y="2258331"/>
            <a:ext cx="3467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1600" b="1" dirty="0" smtClean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Lato Regular"/>
                <a:sym typeface="Bebas" pitchFamily="2" charset="0"/>
              </a:rPr>
              <a:t>使用官方提供的脚手架快速构建项目</a:t>
            </a:r>
            <a:endParaRPr lang="zh-CN" altLang="en-US" sz="1600" b="1" dirty="0">
              <a:solidFill>
                <a:srgbClr val="124062"/>
              </a:solidFill>
              <a:latin typeface="Bebas" pitchFamily="2" charset="0"/>
              <a:ea typeface="微软雅黑" panose="020B0503020204020204" pitchFamily="34" charset="-122"/>
              <a:cs typeface="Lato Regular"/>
              <a:sym typeface="Bebas" pitchFamily="2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406491" y="2562845"/>
            <a:ext cx="556200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200" dirty="0" smtClean="0">
                <a:latin typeface="SimSun" charset="-122"/>
                <a:ea typeface="SimSun" charset="-122"/>
                <a:cs typeface="SimSun" charset="-122"/>
              </a:rPr>
              <a:t>搭建</a:t>
            </a:r>
            <a:r>
              <a:rPr kumimoji="1" lang="en-US" altLang="zh-CN" sz="1200" dirty="0" err="1">
                <a:latin typeface="SimSun" charset="-122"/>
                <a:ea typeface="SimSun" charset="-122"/>
                <a:cs typeface="SimSun" charset="-122"/>
              </a:rPr>
              <a:t>vue</a:t>
            </a:r>
            <a:r>
              <a:rPr kumimoji="1" lang="zh-CN" altLang="en-US" sz="1200" dirty="0">
                <a:latin typeface="SimSun" charset="-122"/>
                <a:ea typeface="SimSun" charset="-122"/>
                <a:cs typeface="SimSun" charset="-122"/>
              </a:rPr>
              <a:t>环境需要</a:t>
            </a:r>
            <a:r>
              <a:rPr kumimoji="1" lang="en-US" altLang="zh-CN" sz="1200" dirty="0">
                <a:latin typeface="SimSun" charset="-122"/>
                <a:ea typeface="SimSun" charset="-122"/>
                <a:cs typeface="SimSun" charset="-122"/>
              </a:rPr>
              <a:t>node</a:t>
            </a:r>
            <a:r>
              <a:rPr kumimoji="1" lang="zh-CN" altLang="en-US" sz="1200" dirty="0">
                <a:latin typeface="SimSun" charset="-122"/>
                <a:ea typeface="SimSun" charset="-122"/>
                <a:cs typeface="SimSun" charset="-122"/>
              </a:rPr>
              <a:t>和</a:t>
            </a:r>
            <a:r>
              <a:rPr kumimoji="1" lang="en-US" altLang="zh-CN" sz="1200" dirty="0" err="1">
                <a:latin typeface="SimSun" charset="-122"/>
                <a:ea typeface="SimSun" charset="-122"/>
                <a:cs typeface="SimSun" charset="-122"/>
              </a:rPr>
              <a:t>npm</a:t>
            </a:r>
            <a:r>
              <a:rPr kumimoji="1" lang="zh-CN" altLang="en-US" sz="1200" dirty="0">
                <a:latin typeface="SimSun" charset="-122"/>
                <a:ea typeface="SimSun" charset="-122"/>
                <a:cs typeface="SimSun" charset="-122"/>
              </a:rPr>
              <a:t>的</a:t>
            </a:r>
            <a:r>
              <a:rPr kumimoji="1" lang="zh-CN" altLang="en-US" sz="1200" dirty="0" smtClean="0">
                <a:latin typeface="SimSun" charset="-122"/>
                <a:ea typeface="SimSun" charset="-122"/>
                <a:cs typeface="SimSun" charset="-122"/>
              </a:rPr>
              <a:t>环境</a:t>
            </a:r>
            <a:endParaRPr kumimoji="1" lang="en-US" altLang="zh-CN" sz="1200" dirty="0" smtClean="0">
              <a:latin typeface="SimSun" charset="-122"/>
              <a:ea typeface="SimSun" charset="-122"/>
              <a:cs typeface="SimSun" charset="-122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1200" dirty="0" smtClean="0">
                <a:latin typeface="SimSun" charset="-122"/>
                <a:ea typeface="SimSun" charset="-122"/>
                <a:cs typeface="SimSun" charset="-122"/>
              </a:rPr>
              <a:t>安装</a:t>
            </a:r>
            <a:r>
              <a:rPr kumimoji="1" lang="en-US" altLang="zh-CN" sz="1200" dirty="0" smtClean="0">
                <a:latin typeface="SimSun" charset="-122"/>
                <a:ea typeface="SimSun" charset="-122"/>
                <a:cs typeface="SimSun" charset="-122"/>
              </a:rPr>
              <a:t>cli</a:t>
            </a:r>
            <a:r>
              <a:rPr kumimoji="1" lang="zh-CN" altLang="en-US" sz="1200" dirty="0" smtClean="0">
                <a:latin typeface="SimSun" charset="-122"/>
                <a:ea typeface="SimSun" charset="-122"/>
                <a:cs typeface="SimSun" charset="-122"/>
              </a:rPr>
              <a:t>：</a:t>
            </a:r>
            <a:endParaRPr kumimoji="1" lang="en-US" altLang="zh-CN" sz="1200" dirty="0" smtClean="0">
              <a:latin typeface="SimSun" charset="-122"/>
              <a:ea typeface="SimSun" charset="-122"/>
              <a:cs typeface="SimSun" charset="-122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1200" dirty="0" err="1">
                <a:latin typeface="SimSun" charset="-122"/>
                <a:ea typeface="SimSun" charset="-122"/>
                <a:cs typeface="SimSun" charset="-122"/>
              </a:rPr>
              <a:t>npm</a:t>
            </a:r>
            <a:r>
              <a:rPr kumimoji="1" lang="en-US" altLang="zh-CN" sz="1200" dirty="0">
                <a:latin typeface="SimSun" charset="-122"/>
                <a:ea typeface="SimSun" charset="-122"/>
                <a:cs typeface="SimSun" charset="-122"/>
              </a:rPr>
              <a:t>  install </a:t>
            </a:r>
            <a:r>
              <a:rPr kumimoji="1" lang="en-US" altLang="zh-CN" sz="1200" dirty="0" smtClean="0">
                <a:latin typeface="SimSun" charset="-122"/>
                <a:ea typeface="SimSun" charset="-122"/>
                <a:cs typeface="SimSun" charset="-122"/>
              </a:rPr>
              <a:t> </a:t>
            </a:r>
            <a:r>
              <a:rPr kumimoji="1" lang="en-US" altLang="zh-CN" sz="1200" dirty="0">
                <a:latin typeface="SimSun" charset="-122"/>
                <a:ea typeface="SimSun" charset="-122"/>
                <a:cs typeface="SimSun" charset="-122"/>
              </a:rPr>
              <a:t>-</a:t>
            </a:r>
            <a:r>
              <a:rPr kumimoji="1" lang="en-US" altLang="zh-CN" sz="1200" dirty="0" smtClean="0">
                <a:latin typeface="SimSun" charset="-122"/>
                <a:ea typeface="SimSun" charset="-122"/>
                <a:cs typeface="SimSun" charset="-122"/>
              </a:rPr>
              <a:t>g  </a:t>
            </a:r>
            <a:r>
              <a:rPr kumimoji="1" lang="en-US" altLang="zh-CN" sz="1200" dirty="0" err="1" smtClean="0">
                <a:latin typeface="SimSun" charset="-122"/>
                <a:ea typeface="SimSun" charset="-122"/>
                <a:cs typeface="SimSun" charset="-122"/>
              </a:rPr>
              <a:t>vue</a:t>
            </a:r>
            <a:r>
              <a:rPr kumimoji="1" lang="en-US" altLang="zh-CN" sz="1200" dirty="0" smtClean="0">
                <a:latin typeface="SimSun" charset="-122"/>
                <a:ea typeface="SimSun" charset="-122"/>
                <a:cs typeface="SimSun" charset="-122"/>
              </a:rPr>
              <a:t>-cli</a:t>
            </a:r>
            <a:endParaRPr kumimoji="1" lang="en-US" altLang="zh-CN" sz="1200" dirty="0"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312810" y="376750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1600" b="1" dirty="0" smtClean="0">
                <a:solidFill>
                  <a:srgbClr val="537285"/>
                </a:solidFill>
                <a:latin typeface="Bebas" pitchFamily="2" charset="0"/>
                <a:ea typeface="微软雅黑" panose="020B0503020204020204" pitchFamily="34" charset="-122"/>
                <a:cs typeface="Lato Regular"/>
                <a:sym typeface="Bebas" pitchFamily="2" charset="0"/>
              </a:rPr>
              <a:t>启动项目</a:t>
            </a:r>
            <a:endParaRPr lang="zh-CN" altLang="en-US" sz="1600" b="1" dirty="0">
              <a:solidFill>
                <a:srgbClr val="537285"/>
              </a:solidFill>
              <a:latin typeface="Bebas" pitchFamily="2" charset="0"/>
              <a:ea typeface="微软雅黑" panose="020B0503020204020204" pitchFamily="34" charset="-122"/>
              <a:cs typeface="Lato Regular"/>
              <a:sym typeface="Bebas" pitchFamily="2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406489" y="4074079"/>
            <a:ext cx="556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 sz="1200" dirty="0" err="1">
                <a:latin typeface="SimSun" charset="-122"/>
                <a:ea typeface="SimSun" charset="-122"/>
                <a:cs typeface="SimSun" charset="-122"/>
              </a:rPr>
              <a:t>vue</a:t>
            </a:r>
            <a:r>
              <a:rPr kumimoji="1" lang="zh-CN" altLang="en-US" sz="1200" dirty="0">
                <a:latin typeface="SimSun" charset="-122"/>
                <a:ea typeface="SimSun" charset="-122"/>
                <a:cs typeface="SimSun" charset="-122"/>
              </a:rPr>
              <a:t>  </a:t>
            </a:r>
            <a:r>
              <a:rPr kumimoji="1" lang="en-US" altLang="zh-CN" sz="1200" dirty="0" err="1">
                <a:latin typeface="SimSun" charset="-122"/>
                <a:ea typeface="SimSun" charset="-122"/>
                <a:cs typeface="SimSun" charset="-122"/>
              </a:rPr>
              <a:t>init</a:t>
            </a:r>
            <a:r>
              <a:rPr kumimoji="1" lang="zh-CN" altLang="en-US" sz="1200" dirty="0">
                <a:latin typeface="SimSun" charset="-122"/>
                <a:ea typeface="SimSun" charset="-122"/>
                <a:cs typeface="SimSun" charset="-122"/>
              </a:rPr>
              <a:t>  </a:t>
            </a:r>
            <a:r>
              <a:rPr lang="en-US" altLang="zh-CN" sz="1200" dirty="0"/>
              <a:t>&lt;template-name&gt; &lt;project-name&gt;</a:t>
            </a:r>
            <a:endParaRPr kumimoji="1" lang="en-US" altLang="zh-CN" sz="1200" dirty="0">
              <a:latin typeface="SimSun" charset="-122"/>
              <a:ea typeface="SimSun" charset="-122"/>
              <a:cs typeface="SimSun" charset="-122"/>
            </a:endParaRPr>
          </a:p>
          <a:p>
            <a:pPr>
              <a:lnSpc>
                <a:spcPct val="100000"/>
              </a:lnSpc>
            </a:pPr>
            <a:r>
              <a:rPr kumimoji="1" lang="zh-CN" altLang="en-US" sz="1200" dirty="0">
                <a:latin typeface="SimSun" charset="-122"/>
                <a:ea typeface="SimSun" charset="-122"/>
                <a:cs typeface="SimSun" charset="-122"/>
              </a:rPr>
              <a:t> </a:t>
            </a:r>
            <a:r>
              <a:rPr kumimoji="1" lang="zh-CN" altLang="en-US" sz="1200" dirty="0" smtClean="0">
                <a:latin typeface="SimSun" charset="-122"/>
                <a:ea typeface="SimSun" charset="-122"/>
                <a:cs typeface="SimSun" charset="-122"/>
              </a:rPr>
              <a:t>     </a:t>
            </a:r>
            <a:r>
              <a:rPr kumimoji="1" lang="en-US" altLang="zh-CN" sz="1200" dirty="0" err="1" smtClean="0">
                <a:latin typeface="SimSun" charset="-122"/>
                <a:ea typeface="SimSun" charset="-122"/>
                <a:cs typeface="SimSun" charset="-122"/>
              </a:rPr>
              <a:t>webpack</a:t>
            </a:r>
            <a:r>
              <a:rPr kumimoji="1" lang="zh-CN" altLang="en-US" sz="1200" dirty="0">
                <a:latin typeface="SimSun" charset="-122"/>
                <a:ea typeface="SimSun" charset="-122"/>
                <a:cs typeface="SimSun" charset="-122"/>
              </a:rPr>
              <a:t>参数是指</a:t>
            </a:r>
            <a:r>
              <a:rPr kumimoji="1" lang="en-US" altLang="zh-CN" sz="1200" dirty="0">
                <a:latin typeface="SimSun" charset="-122"/>
                <a:ea typeface="SimSun" charset="-122"/>
                <a:cs typeface="SimSun" charset="-122"/>
              </a:rPr>
              <a:t>demo</a:t>
            </a:r>
            <a:r>
              <a:rPr kumimoji="1" lang="zh-CN" altLang="en-US" sz="1200" dirty="0">
                <a:latin typeface="SimSun" charset="-122"/>
                <a:ea typeface="SimSun" charset="-122"/>
                <a:cs typeface="SimSun" charset="-122"/>
              </a:rPr>
              <a:t>这个项目将会在开发和完成阶段帮你自动打包代码。</a:t>
            </a:r>
            <a:endParaRPr kumimoji="1" lang="en-US" altLang="zh-CN" sz="1200" dirty="0">
              <a:latin typeface="SimSun" charset="-122"/>
              <a:ea typeface="SimSun" charset="-122"/>
              <a:cs typeface="SimSun" charset="-122"/>
            </a:endParaRPr>
          </a:p>
          <a:p>
            <a:pPr>
              <a:lnSpc>
                <a:spcPct val="100000"/>
              </a:lnSpc>
            </a:pPr>
            <a:r>
              <a:rPr kumimoji="1" lang="en-US" altLang="zh-CN" sz="1200" dirty="0" smtClean="0">
                <a:latin typeface="SimSun" charset="-122"/>
                <a:ea typeface="SimSun" charset="-122"/>
                <a:cs typeface="SimSun" charset="-122"/>
              </a:rPr>
              <a:t>      </a:t>
            </a:r>
            <a:r>
              <a:rPr kumimoji="1" lang="en-US" altLang="zh-CN" sz="1200" dirty="0" err="1" smtClean="0">
                <a:latin typeface="SimSun" charset="-122"/>
                <a:ea typeface="SimSun" charset="-122"/>
                <a:cs typeface="SimSun" charset="-122"/>
              </a:rPr>
              <a:t>init</a:t>
            </a:r>
            <a:r>
              <a:rPr kumimoji="1" lang="zh-CN" altLang="en-US" sz="1200" dirty="0" smtClean="0">
                <a:latin typeface="SimSun" charset="-122"/>
                <a:ea typeface="SimSun" charset="-122"/>
                <a:cs typeface="SimSun" charset="-122"/>
              </a:rPr>
              <a:t> </a:t>
            </a:r>
            <a:r>
              <a:rPr kumimoji="1" lang="zh-CN" altLang="en-US" sz="1200" dirty="0">
                <a:latin typeface="SimSun" charset="-122"/>
                <a:ea typeface="SimSun" charset="-122"/>
                <a:cs typeface="SimSun" charset="-122"/>
              </a:rPr>
              <a:t>过程一直输入 </a:t>
            </a:r>
            <a:r>
              <a:rPr kumimoji="1" lang="en-US" altLang="zh-CN" sz="1200" dirty="0">
                <a:latin typeface="SimSun" charset="-122"/>
                <a:ea typeface="SimSun" charset="-122"/>
                <a:cs typeface="SimSun" charset="-122"/>
              </a:rPr>
              <a:t>y</a:t>
            </a:r>
            <a:r>
              <a:rPr kumimoji="1" lang="zh-CN" altLang="en-US" sz="1200" dirty="0">
                <a:latin typeface="SimSun" charset="-122"/>
                <a:ea typeface="SimSun" charset="-122"/>
                <a:cs typeface="SimSun" charset="-122"/>
              </a:rPr>
              <a:t> 确认跳</a:t>
            </a:r>
            <a:r>
              <a:rPr kumimoji="1" lang="zh-CN" altLang="en-US" sz="1200" dirty="0" smtClean="0">
                <a:latin typeface="SimSun" charset="-122"/>
                <a:ea typeface="SimSun" charset="-122"/>
                <a:cs typeface="SimSun" charset="-122"/>
              </a:rPr>
              <a:t>过</a:t>
            </a:r>
            <a:endParaRPr kumimoji="1" lang="en-US" altLang="zh-CN" sz="1200" dirty="0" smtClean="0">
              <a:latin typeface="SimSun" charset="-122"/>
              <a:ea typeface="SimSun" charset="-122"/>
              <a:cs typeface="SimSun" charset="-122"/>
            </a:endParaRPr>
          </a:p>
          <a:p>
            <a:pPr>
              <a:lnSpc>
                <a:spcPct val="100000"/>
              </a:lnSpc>
            </a:pPr>
            <a:r>
              <a:rPr kumimoji="1" lang="en-US" altLang="zh-CN" sz="1200" dirty="0" smtClean="0">
                <a:latin typeface="SimSun" charset="-122"/>
                <a:ea typeface="SimSun" charset="-122"/>
                <a:cs typeface="SimSun" charset="-122"/>
              </a:rPr>
              <a:t>cd</a:t>
            </a:r>
            <a:r>
              <a:rPr kumimoji="1" lang="zh-CN" altLang="en-US" sz="1200" dirty="0" smtClean="0">
                <a:latin typeface="SimSun" charset="-122"/>
                <a:ea typeface="SimSun" charset="-122"/>
                <a:cs typeface="SimSun" charset="-122"/>
              </a:rPr>
              <a:t>  </a:t>
            </a:r>
            <a:r>
              <a:rPr kumimoji="1" lang="en-US" altLang="zh-CN" sz="1200" dirty="0" smtClean="0">
                <a:latin typeface="SimSun" charset="-122"/>
                <a:ea typeface="SimSun" charset="-122"/>
                <a:cs typeface="SimSun" charset="-122"/>
              </a:rPr>
              <a:t>demo</a:t>
            </a:r>
          </a:p>
          <a:p>
            <a:pPr>
              <a:lnSpc>
                <a:spcPct val="100000"/>
              </a:lnSpc>
            </a:pPr>
            <a:r>
              <a:rPr kumimoji="1" lang="en-US" altLang="zh-CN" sz="1200" dirty="0" err="1">
                <a:latin typeface="SimSun" charset="-122"/>
                <a:ea typeface="SimSun" charset="-122"/>
                <a:cs typeface="SimSun" charset="-122"/>
              </a:rPr>
              <a:t>npm</a:t>
            </a:r>
            <a:r>
              <a:rPr kumimoji="1" lang="zh-CN" altLang="en-US" sz="1200" dirty="0">
                <a:latin typeface="SimSun" charset="-122"/>
                <a:ea typeface="SimSun" charset="-122"/>
                <a:cs typeface="SimSun" charset="-122"/>
              </a:rPr>
              <a:t>   </a:t>
            </a:r>
            <a:r>
              <a:rPr kumimoji="1" lang="en-US" altLang="zh-CN" sz="1200" dirty="0">
                <a:latin typeface="SimSun" charset="-122"/>
                <a:ea typeface="SimSun" charset="-122"/>
                <a:cs typeface="SimSun" charset="-122"/>
              </a:rPr>
              <a:t>install</a:t>
            </a:r>
          </a:p>
          <a:p>
            <a:pPr>
              <a:lnSpc>
                <a:spcPct val="100000"/>
              </a:lnSpc>
            </a:pPr>
            <a:r>
              <a:rPr kumimoji="1" lang="en-US" altLang="zh-CN" sz="1200" dirty="0" err="1">
                <a:latin typeface="SimSun" charset="-122"/>
                <a:ea typeface="SimSun" charset="-122"/>
                <a:cs typeface="SimSun" charset="-122"/>
              </a:rPr>
              <a:t>npm</a:t>
            </a:r>
            <a:r>
              <a:rPr kumimoji="1" lang="zh-CN" altLang="en-US" sz="1200" dirty="0">
                <a:latin typeface="SimSun" charset="-122"/>
                <a:ea typeface="SimSun" charset="-122"/>
                <a:cs typeface="SimSun" charset="-122"/>
              </a:rPr>
              <a:t>    </a:t>
            </a:r>
            <a:r>
              <a:rPr kumimoji="1" lang="en-US" altLang="zh-CN" sz="1200" dirty="0">
                <a:latin typeface="SimSun" charset="-122"/>
                <a:ea typeface="SimSun" charset="-122"/>
                <a:cs typeface="SimSun" charset="-122"/>
              </a:rPr>
              <a:t>run</a:t>
            </a:r>
            <a:r>
              <a:rPr kumimoji="1" lang="zh-CN" altLang="en-US" sz="1200" dirty="0">
                <a:latin typeface="SimSun" charset="-122"/>
                <a:ea typeface="SimSun" charset="-122"/>
                <a:cs typeface="SimSun" charset="-122"/>
              </a:rPr>
              <a:t>    </a:t>
            </a:r>
            <a:r>
              <a:rPr kumimoji="1" lang="en-US" altLang="zh-CN" sz="1200" dirty="0" err="1" smtClean="0">
                <a:latin typeface="SimSun" charset="-122"/>
                <a:ea typeface="SimSun" charset="-122"/>
                <a:cs typeface="SimSun" charset="-122"/>
              </a:rPr>
              <a:t>dev</a:t>
            </a:r>
            <a:endParaRPr kumimoji="1" lang="en-US" altLang="zh-CN" sz="1200" dirty="0"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406491" y="5280799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1600" b="1" dirty="0" smtClean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Lato Regular"/>
                <a:sym typeface="Bebas" pitchFamily="2" charset="0"/>
              </a:rPr>
              <a:t>修改内容实时更新</a:t>
            </a:r>
            <a:endParaRPr lang="zh-CN" altLang="en-US" sz="1600" b="1" dirty="0">
              <a:solidFill>
                <a:srgbClr val="124062"/>
              </a:solidFill>
              <a:latin typeface="Bebas" pitchFamily="2" charset="0"/>
              <a:ea typeface="微软雅黑" panose="020B0503020204020204" pitchFamily="34" charset="-122"/>
              <a:cs typeface="Lato Regular"/>
              <a:sym typeface="Bebas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406489" y="5585313"/>
            <a:ext cx="5562000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在</a:t>
            </a:r>
            <a:r>
              <a:rPr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src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/</a:t>
            </a:r>
            <a:r>
              <a:rPr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App.vue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 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文件随便做些修改，浏览器实时刷新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9909127" y="2391273"/>
            <a:ext cx="658088" cy="4387216"/>
            <a:chOff x="9846542" y="1813000"/>
            <a:chExt cx="658088" cy="4387216"/>
          </a:xfrm>
        </p:grpSpPr>
        <p:sp>
          <p:nvSpPr>
            <p:cNvPr id="26" name="KSO_Shape"/>
            <p:cNvSpPr>
              <a:spLocks/>
            </p:cNvSpPr>
            <p:nvPr/>
          </p:nvSpPr>
          <p:spPr bwMode="auto">
            <a:xfrm>
              <a:off x="9846542" y="1813000"/>
              <a:ext cx="658088" cy="1078832"/>
            </a:xfrm>
            <a:custGeom>
              <a:avLst/>
              <a:gdLst>
                <a:gd name="T0" fmla="*/ 1029029 w 3535"/>
                <a:gd name="T1" fmla="*/ 1156466 h 5800"/>
                <a:gd name="T2" fmla="*/ 818493 w 3535"/>
                <a:gd name="T3" fmla="*/ 1179458 h 5800"/>
                <a:gd name="T4" fmla="*/ 848054 w 3535"/>
                <a:gd name="T5" fmla="*/ 1077639 h 5800"/>
                <a:gd name="T6" fmla="*/ 875315 w 3535"/>
                <a:gd name="T7" fmla="*/ 972864 h 5800"/>
                <a:gd name="T8" fmla="*/ 898635 w 3535"/>
                <a:gd name="T9" fmla="*/ 868417 h 5800"/>
                <a:gd name="T10" fmla="*/ 916371 w 3535"/>
                <a:gd name="T11" fmla="*/ 767255 h 5800"/>
                <a:gd name="T12" fmla="*/ 926553 w 3535"/>
                <a:gd name="T13" fmla="*/ 672662 h 5800"/>
                <a:gd name="T14" fmla="*/ 927538 w 3535"/>
                <a:gd name="T15" fmla="*/ 635876 h 5800"/>
                <a:gd name="T16" fmla="*/ 926553 w 3535"/>
                <a:gd name="T17" fmla="*/ 582996 h 5800"/>
                <a:gd name="T18" fmla="*/ 921955 w 3535"/>
                <a:gd name="T19" fmla="*/ 531429 h 5800"/>
                <a:gd name="T20" fmla="*/ 914072 w 3535"/>
                <a:gd name="T21" fmla="*/ 481505 h 5800"/>
                <a:gd name="T22" fmla="*/ 903233 w 3535"/>
                <a:gd name="T23" fmla="*/ 433223 h 5800"/>
                <a:gd name="T24" fmla="*/ 889438 w 3535"/>
                <a:gd name="T25" fmla="*/ 387241 h 5800"/>
                <a:gd name="T26" fmla="*/ 873673 w 3535"/>
                <a:gd name="T27" fmla="*/ 342900 h 5800"/>
                <a:gd name="T28" fmla="*/ 855936 w 3535"/>
                <a:gd name="T29" fmla="*/ 301187 h 5800"/>
                <a:gd name="T30" fmla="*/ 836230 w 3535"/>
                <a:gd name="T31" fmla="*/ 261773 h 5800"/>
                <a:gd name="T32" fmla="*/ 808640 w 3535"/>
                <a:gd name="T33" fmla="*/ 212178 h 5800"/>
                <a:gd name="T34" fmla="*/ 763314 w 3535"/>
                <a:gd name="T35" fmla="*/ 146816 h 5800"/>
                <a:gd name="T36" fmla="*/ 717660 w 3535"/>
                <a:gd name="T37" fmla="*/ 92622 h 5800"/>
                <a:gd name="T38" fmla="*/ 673319 w 3535"/>
                <a:gd name="T39" fmla="*/ 50253 h 5800"/>
                <a:gd name="T40" fmla="*/ 632592 w 3535"/>
                <a:gd name="T41" fmla="*/ 20035 h 5800"/>
                <a:gd name="T42" fmla="*/ 608943 w 3535"/>
                <a:gd name="T43" fmla="*/ 7226 h 5800"/>
                <a:gd name="T44" fmla="*/ 593835 w 3535"/>
                <a:gd name="T45" fmla="*/ 1971 h 5800"/>
                <a:gd name="T46" fmla="*/ 580697 w 3535"/>
                <a:gd name="T47" fmla="*/ 0 h 5800"/>
                <a:gd name="T48" fmla="*/ 572486 w 3535"/>
                <a:gd name="T49" fmla="*/ 657 h 5800"/>
                <a:gd name="T50" fmla="*/ 558034 w 3535"/>
                <a:gd name="T51" fmla="*/ 5255 h 5800"/>
                <a:gd name="T52" fmla="*/ 541283 w 3535"/>
                <a:gd name="T53" fmla="*/ 12809 h 5800"/>
                <a:gd name="T54" fmla="*/ 502526 w 3535"/>
                <a:gd name="T55" fmla="*/ 38428 h 5800"/>
                <a:gd name="T56" fmla="*/ 459171 w 3535"/>
                <a:gd name="T57" fmla="*/ 77185 h 5800"/>
                <a:gd name="T58" fmla="*/ 413517 w 3535"/>
                <a:gd name="T59" fmla="*/ 127438 h 5800"/>
                <a:gd name="T60" fmla="*/ 368191 w 3535"/>
                <a:gd name="T61" fmla="*/ 189515 h 5800"/>
                <a:gd name="T62" fmla="*/ 332390 w 3535"/>
                <a:gd name="T63" fmla="*/ 248635 h 5800"/>
                <a:gd name="T64" fmla="*/ 312026 w 3535"/>
                <a:gd name="T65" fmla="*/ 287721 h 5800"/>
                <a:gd name="T66" fmla="*/ 293633 w 3535"/>
                <a:gd name="T67" fmla="*/ 328777 h 5800"/>
                <a:gd name="T68" fmla="*/ 277210 w 3535"/>
                <a:gd name="T69" fmla="*/ 371803 h 5800"/>
                <a:gd name="T70" fmla="*/ 263087 w 3535"/>
                <a:gd name="T71" fmla="*/ 417458 h 5800"/>
                <a:gd name="T72" fmla="*/ 250935 w 3535"/>
                <a:gd name="T73" fmla="*/ 465083 h 5800"/>
                <a:gd name="T74" fmla="*/ 242066 w 3535"/>
                <a:gd name="T75" fmla="*/ 514350 h 5800"/>
                <a:gd name="T76" fmla="*/ 236483 w 3535"/>
                <a:gd name="T77" fmla="*/ 565588 h 5800"/>
                <a:gd name="T78" fmla="*/ 233855 w 3535"/>
                <a:gd name="T79" fmla="*/ 618468 h 5800"/>
                <a:gd name="T80" fmla="*/ 235169 w 3535"/>
                <a:gd name="T81" fmla="*/ 672662 h 5800"/>
                <a:gd name="T82" fmla="*/ 241410 w 3535"/>
                <a:gd name="T83" fmla="*/ 734739 h 5800"/>
                <a:gd name="T84" fmla="*/ 256190 w 3535"/>
                <a:gd name="T85" fmla="*/ 834259 h 5800"/>
                <a:gd name="T86" fmla="*/ 277867 w 3535"/>
                <a:gd name="T87" fmla="*/ 938048 h 5800"/>
                <a:gd name="T88" fmla="*/ 304143 w 3535"/>
                <a:gd name="T89" fmla="*/ 1043152 h 5800"/>
                <a:gd name="T90" fmla="*/ 333047 w 3535"/>
                <a:gd name="T91" fmla="*/ 1146284 h 5800"/>
                <a:gd name="T92" fmla="*/ 132693 w 3535"/>
                <a:gd name="T93" fmla="*/ 1156466 h 5800"/>
                <a:gd name="T94" fmla="*/ 580697 w 3535"/>
                <a:gd name="T95" fmla="*/ 1905000 h 58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3535" h="5800">
                  <a:moveTo>
                    <a:pt x="2174" y="4724"/>
                  </a:moveTo>
                  <a:lnTo>
                    <a:pt x="3535" y="5397"/>
                  </a:lnTo>
                  <a:lnTo>
                    <a:pt x="3133" y="3521"/>
                  </a:lnTo>
                  <a:lnTo>
                    <a:pt x="2462" y="3691"/>
                  </a:lnTo>
                  <a:lnTo>
                    <a:pt x="2492" y="3591"/>
                  </a:lnTo>
                  <a:lnTo>
                    <a:pt x="2523" y="3490"/>
                  </a:lnTo>
                  <a:lnTo>
                    <a:pt x="2552" y="3385"/>
                  </a:lnTo>
                  <a:lnTo>
                    <a:pt x="2582" y="3281"/>
                  </a:lnTo>
                  <a:lnTo>
                    <a:pt x="2611" y="3176"/>
                  </a:lnTo>
                  <a:lnTo>
                    <a:pt x="2638" y="3069"/>
                  </a:lnTo>
                  <a:lnTo>
                    <a:pt x="2665" y="2962"/>
                  </a:lnTo>
                  <a:lnTo>
                    <a:pt x="2691" y="2856"/>
                  </a:lnTo>
                  <a:lnTo>
                    <a:pt x="2714" y="2749"/>
                  </a:lnTo>
                  <a:lnTo>
                    <a:pt x="2736" y="2644"/>
                  </a:lnTo>
                  <a:lnTo>
                    <a:pt x="2757" y="2540"/>
                  </a:lnTo>
                  <a:lnTo>
                    <a:pt x="2774" y="2437"/>
                  </a:lnTo>
                  <a:lnTo>
                    <a:pt x="2790" y="2336"/>
                  </a:lnTo>
                  <a:lnTo>
                    <a:pt x="2802" y="2237"/>
                  </a:lnTo>
                  <a:lnTo>
                    <a:pt x="2813" y="2141"/>
                  </a:lnTo>
                  <a:lnTo>
                    <a:pt x="2821" y="2048"/>
                  </a:lnTo>
                  <a:lnTo>
                    <a:pt x="2823" y="1992"/>
                  </a:lnTo>
                  <a:lnTo>
                    <a:pt x="2824" y="1936"/>
                  </a:lnTo>
                  <a:lnTo>
                    <a:pt x="2824" y="1883"/>
                  </a:lnTo>
                  <a:lnTo>
                    <a:pt x="2823" y="1829"/>
                  </a:lnTo>
                  <a:lnTo>
                    <a:pt x="2821" y="1775"/>
                  </a:lnTo>
                  <a:lnTo>
                    <a:pt x="2817" y="1722"/>
                  </a:lnTo>
                  <a:lnTo>
                    <a:pt x="2813" y="1669"/>
                  </a:lnTo>
                  <a:lnTo>
                    <a:pt x="2807" y="1618"/>
                  </a:lnTo>
                  <a:lnTo>
                    <a:pt x="2800" y="1566"/>
                  </a:lnTo>
                  <a:lnTo>
                    <a:pt x="2791" y="1515"/>
                  </a:lnTo>
                  <a:lnTo>
                    <a:pt x="2783" y="1466"/>
                  </a:lnTo>
                  <a:lnTo>
                    <a:pt x="2773" y="1416"/>
                  </a:lnTo>
                  <a:lnTo>
                    <a:pt x="2762" y="1367"/>
                  </a:lnTo>
                  <a:lnTo>
                    <a:pt x="2750" y="1319"/>
                  </a:lnTo>
                  <a:lnTo>
                    <a:pt x="2736" y="1271"/>
                  </a:lnTo>
                  <a:lnTo>
                    <a:pt x="2723" y="1224"/>
                  </a:lnTo>
                  <a:lnTo>
                    <a:pt x="2708" y="1179"/>
                  </a:lnTo>
                  <a:lnTo>
                    <a:pt x="2693" y="1132"/>
                  </a:lnTo>
                  <a:lnTo>
                    <a:pt x="2677" y="1088"/>
                  </a:lnTo>
                  <a:lnTo>
                    <a:pt x="2660" y="1044"/>
                  </a:lnTo>
                  <a:lnTo>
                    <a:pt x="2643" y="1001"/>
                  </a:lnTo>
                  <a:lnTo>
                    <a:pt x="2625" y="958"/>
                  </a:lnTo>
                  <a:lnTo>
                    <a:pt x="2606" y="917"/>
                  </a:lnTo>
                  <a:lnTo>
                    <a:pt x="2587" y="876"/>
                  </a:lnTo>
                  <a:lnTo>
                    <a:pt x="2567" y="836"/>
                  </a:lnTo>
                  <a:lnTo>
                    <a:pt x="2546" y="797"/>
                  </a:lnTo>
                  <a:lnTo>
                    <a:pt x="2525" y="757"/>
                  </a:lnTo>
                  <a:lnTo>
                    <a:pt x="2505" y="719"/>
                  </a:lnTo>
                  <a:lnTo>
                    <a:pt x="2462" y="646"/>
                  </a:lnTo>
                  <a:lnTo>
                    <a:pt x="2416" y="577"/>
                  </a:lnTo>
                  <a:lnTo>
                    <a:pt x="2371" y="511"/>
                  </a:lnTo>
                  <a:lnTo>
                    <a:pt x="2324" y="447"/>
                  </a:lnTo>
                  <a:lnTo>
                    <a:pt x="2278" y="388"/>
                  </a:lnTo>
                  <a:lnTo>
                    <a:pt x="2231" y="333"/>
                  </a:lnTo>
                  <a:lnTo>
                    <a:pt x="2185" y="282"/>
                  </a:lnTo>
                  <a:lnTo>
                    <a:pt x="2139" y="235"/>
                  </a:lnTo>
                  <a:lnTo>
                    <a:pt x="2094" y="191"/>
                  </a:lnTo>
                  <a:lnTo>
                    <a:pt x="2050" y="153"/>
                  </a:lnTo>
                  <a:lnTo>
                    <a:pt x="2007" y="117"/>
                  </a:lnTo>
                  <a:lnTo>
                    <a:pt x="1965" y="87"/>
                  </a:lnTo>
                  <a:lnTo>
                    <a:pt x="1926" y="61"/>
                  </a:lnTo>
                  <a:lnTo>
                    <a:pt x="1889" y="39"/>
                  </a:lnTo>
                  <a:lnTo>
                    <a:pt x="1871" y="30"/>
                  </a:lnTo>
                  <a:lnTo>
                    <a:pt x="1854" y="22"/>
                  </a:lnTo>
                  <a:lnTo>
                    <a:pt x="1838" y="16"/>
                  </a:lnTo>
                  <a:lnTo>
                    <a:pt x="1823" y="10"/>
                  </a:lnTo>
                  <a:lnTo>
                    <a:pt x="1808" y="6"/>
                  </a:lnTo>
                  <a:lnTo>
                    <a:pt x="1794" y="2"/>
                  </a:lnTo>
                  <a:lnTo>
                    <a:pt x="1780" y="1"/>
                  </a:lnTo>
                  <a:lnTo>
                    <a:pt x="1768" y="0"/>
                  </a:lnTo>
                  <a:lnTo>
                    <a:pt x="1757" y="1"/>
                  </a:lnTo>
                  <a:lnTo>
                    <a:pt x="1743" y="2"/>
                  </a:lnTo>
                  <a:lnTo>
                    <a:pt x="1729" y="6"/>
                  </a:lnTo>
                  <a:lnTo>
                    <a:pt x="1714" y="10"/>
                  </a:lnTo>
                  <a:lnTo>
                    <a:pt x="1699" y="16"/>
                  </a:lnTo>
                  <a:lnTo>
                    <a:pt x="1682" y="22"/>
                  </a:lnTo>
                  <a:lnTo>
                    <a:pt x="1666" y="30"/>
                  </a:lnTo>
                  <a:lnTo>
                    <a:pt x="1648" y="39"/>
                  </a:lnTo>
                  <a:lnTo>
                    <a:pt x="1611" y="61"/>
                  </a:lnTo>
                  <a:lnTo>
                    <a:pt x="1572" y="87"/>
                  </a:lnTo>
                  <a:lnTo>
                    <a:pt x="1530" y="117"/>
                  </a:lnTo>
                  <a:lnTo>
                    <a:pt x="1487" y="153"/>
                  </a:lnTo>
                  <a:lnTo>
                    <a:pt x="1443" y="191"/>
                  </a:lnTo>
                  <a:lnTo>
                    <a:pt x="1398" y="235"/>
                  </a:lnTo>
                  <a:lnTo>
                    <a:pt x="1352" y="282"/>
                  </a:lnTo>
                  <a:lnTo>
                    <a:pt x="1306" y="333"/>
                  </a:lnTo>
                  <a:lnTo>
                    <a:pt x="1259" y="388"/>
                  </a:lnTo>
                  <a:lnTo>
                    <a:pt x="1213" y="447"/>
                  </a:lnTo>
                  <a:lnTo>
                    <a:pt x="1166" y="511"/>
                  </a:lnTo>
                  <a:lnTo>
                    <a:pt x="1121" y="577"/>
                  </a:lnTo>
                  <a:lnTo>
                    <a:pt x="1075" y="646"/>
                  </a:lnTo>
                  <a:lnTo>
                    <a:pt x="1032" y="719"/>
                  </a:lnTo>
                  <a:lnTo>
                    <a:pt x="1012" y="757"/>
                  </a:lnTo>
                  <a:lnTo>
                    <a:pt x="991" y="797"/>
                  </a:lnTo>
                  <a:lnTo>
                    <a:pt x="970" y="836"/>
                  </a:lnTo>
                  <a:lnTo>
                    <a:pt x="950" y="876"/>
                  </a:lnTo>
                  <a:lnTo>
                    <a:pt x="931" y="917"/>
                  </a:lnTo>
                  <a:lnTo>
                    <a:pt x="912" y="958"/>
                  </a:lnTo>
                  <a:lnTo>
                    <a:pt x="894" y="1001"/>
                  </a:lnTo>
                  <a:lnTo>
                    <a:pt x="877" y="1044"/>
                  </a:lnTo>
                  <a:lnTo>
                    <a:pt x="860" y="1088"/>
                  </a:lnTo>
                  <a:lnTo>
                    <a:pt x="844" y="1132"/>
                  </a:lnTo>
                  <a:lnTo>
                    <a:pt x="829" y="1179"/>
                  </a:lnTo>
                  <a:lnTo>
                    <a:pt x="814" y="1224"/>
                  </a:lnTo>
                  <a:lnTo>
                    <a:pt x="801" y="1271"/>
                  </a:lnTo>
                  <a:lnTo>
                    <a:pt x="787" y="1319"/>
                  </a:lnTo>
                  <a:lnTo>
                    <a:pt x="775" y="1367"/>
                  </a:lnTo>
                  <a:lnTo>
                    <a:pt x="764" y="1416"/>
                  </a:lnTo>
                  <a:lnTo>
                    <a:pt x="754" y="1466"/>
                  </a:lnTo>
                  <a:lnTo>
                    <a:pt x="746" y="1515"/>
                  </a:lnTo>
                  <a:lnTo>
                    <a:pt x="737" y="1566"/>
                  </a:lnTo>
                  <a:lnTo>
                    <a:pt x="730" y="1618"/>
                  </a:lnTo>
                  <a:lnTo>
                    <a:pt x="723" y="1669"/>
                  </a:lnTo>
                  <a:lnTo>
                    <a:pt x="720" y="1722"/>
                  </a:lnTo>
                  <a:lnTo>
                    <a:pt x="716" y="1775"/>
                  </a:lnTo>
                  <a:lnTo>
                    <a:pt x="714" y="1829"/>
                  </a:lnTo>
                  <a:lnTo>
                    <a:pt x="712" y="1883"/>
                  </a:lnTo>
                  <a:lnTo>
                    <a:pt x="712" y="1936"/>
                  </a:lnTo>
                  <a:lnTo>
                    <a:pt x="714" y="1992"/>
                  </a:lnTo>
                  <a:lnTo>
                    <a:pt x="716" y="2048"/>
                  </a:lnTo>
                  <a:lnTo>
                    <a:pt x="723" y="2141"/>
                  </a:lnTo>
                  <a:lnTo>
                    <a:pt x="735" y="2237"/>
                  </a:lnTo>
                  <a:lnTo>
                    <a:pt x="747" y="2336"/>
                  </a:lnTo>
                  <a:lnTo>
                    <a:pt x="763" y="2437"/>
                  </a:lnTo>
                  <a:lnTo>
                    <a:pt x="780" y="2540"/>
                  </a:lnTo>
                  <a:lnTo>
                    <a:pt x="801" y="2644"/>
                  </a:lnTo>
                  <a:lnTo>
                    <a:pt x="823" y="2749"/>
                  </a:lnTo>
                  <a:lnTo>
                    <a:pt x="846" y="2856"/>
                  </a:lnTo>
                  <a:lnTo>
                    <a:pt x="872" y="2962"/>
                  </a:lnTo>
                  <a:lnTo>
                    <a:pt x="899" y="3069"/>
                  </a:lnTo>
                  <a:lnTo>
                    <a:pt x="926" y="3176"/>
                  </a:lnTo>
                  <a:lnTo>
                    <a:pt x="955" y="3281"/>
                  </a:lnTo>
                  <a:lnTo>
                    <a:pt x="985" y="3385"/>
                  </a:lnTo>
                  <a:lnTo>
                    <a:pt x="1014" y="3490"/>
                  </a:lnTo>
                  <a:lnTo>
                    <a:pt x="1045" y="3591"/>
                  </a:lnTo>
                  <a:lnTo>
                    <a:pt x="1075" y="3691"/>
                  </a:lnTo>
                  <a:lnTo>
                    <a:pt x="404" y="3521"/>
                  </a:lnTo>
                  <a:lnTo>
                    <a:pt x="0" y="5397"/>
                  </a:lnTo>
                  <a:lnTo>
                    <a:pt x="1362" y="4724"/>
                  </a:lnTo>
                  <a:lnTo>
                    <a:pt x="1768" y="5800"/>
                  </a:lnTo>
                  <a:lnTo>
                    <a:pt x="2174" y="4724"/>
                  </a:lnTo>
                  <a:close/>
                </a:path>
              </a:pathLst>
            </a:custGeom>
            <a:solidFill>
              <a:srgbClr val="124062"/>
            </a:solidFill>
            <a:ln w="19050">
              <a:noFill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9922624" y="2891833"/>
              <a:ext cx="504350" cy="3308383"/>
            </a:xfrm>
            <a:custGeom>
              <a:avLst/>
              <a:gdLst>
                <a:gd name="connsiteX0" fmla="*/ 243936 w 504350"/>
                <a:gd name="connsiteY0" fmla="*/ 0 h 3308383"/>
                <a:gd name="connsiteX1" fmla="*/ 260414 w 504350"/>
                <a:gd name="connsiteY1" fmla="*/ 0 h 3308383"/>
                <a:gd name="connsiteX2" fmla="*/ 263584 w 504350"/>
                <a:gd name="connsiteY2" fmla="*/ 338513 h 3308383"/>
                <a:gd name="connsiteX3" fmla="*/ 296771 w 504350"/>
                <a:gd name="connsiteY3" fmla="*/ 1250864 h 3308383"/>
                <a:gd name="connsiteX4" fmla="*/ 480386 w 504350"/>
                <a:gd name="connsiteY4" fmla="*/ 3188542 h 3308383"/>
                <a:gd name="connsiteX5" fmla="*/ 504350 w 504350"/>
                <a:gd name="connsiteY5" fmla="*/ 3308383 h 3308383"/>
                <a:gd name="connsiteX6" fmla="*/ 0 w 504350"/>
                <a:gd name="connsiteY6" fmla="*/ 3308383 h 3308383"/>
                <a:gd name="connsiteX7" fmla="*/ 23964 w 504350"/>
                <a:gd name="connsiteY7" fmla="*/ 3188542 h 3308383"/>
                <a:gd name="connsiteX8" fmla="*/ 207580 w 504350"/>
                <a:gd name="connsiteY8" fmla="*/ 1250864 h 3308383"/>
                <a:gd name="connsiteX9" fmla="*/ 240766 w 504350"/>
                <a:gd name="connsiteY9" fmla="*/ 338513 h 3308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4350" h="3308383">
                  <a:moveTo>
                    <a:pt x="243936" y="0"/>
                  </a:moveTo>
                  <a:lnTo>
                    <a:pt x="260414" y="0"/>
                  </a:lnTo>
                  <a:lnTo>
                    <a:pt x="263584" y="338513"/>
                  </a:lnTo>
                  <a:cubicBezTo>
                    <a:pt x="268875" y="619190"/>
                    <a:pt x="279825" y="927510"/>
                    <a:pt x="296771" y="1250864"/>
                  </a:cubicBezTo>
                  <a:cubicBezTo>
                    <a:pt x="339136" y="2059247"/>
                    <a:pt x="408953" y="2770268"/>
                    <a:pt x="480386" y="3188542"/>
                  </a:cubicBezTo>
                  <a:lnTo>
                    <a:pt x="504350" y="3308383"/>
                  </a:lnTo>
                  <a:lnTo>
                    <a:pt x="0" y="3308383"/>
                  </a:lnTo>
                  <a:lnTo>
                    <a:pt x="23964" y="3188542"/>
                  </a:lnTo>
                  <a:cubicBezTo>
                    <a:pt x="95398" y="2770268"/>
                    <a:pt x="165214" y="2059247"/>
                    <a:pt x="207580" y="1250864"/>
                  </a:cubicBezTo>
                  <a:cubicBezTo>
                    <a:pt x="224526" y="927510"/>
                    <a:pt x="235476" y="619190"/>
                    <a:pt x="240766" y="33851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124062">
                    <a:alpha val="0"/>
                  </a:srgbClr>
                </a:gs>
                <a:gs pos="100000">
                  <a:srgbClr val="124062"/>
                </a:gs>
              </a:gsLst>
              <a:lin ang="16200000" scaled="1"/>
              <a:tileRect/>
            </a:gradFill>
            <a:ln w="19050">
              <a:noFill/>
            </a:ln>
            <a:effectLst>
              <a:outerShdw blurRad="419100" dist="25400" dir="2700000" sx="90000" sy="9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81764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73 2.22222E-6 L -0.08906 2.22222E-6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40000" decel="4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3073 2.22222E-6 L 1.04167E-6 2.22222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decel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73 1.85185E-6 L -0.08906 1.85185E-6 " pathEditMode="relative" rAng="0" ptsTypes="AA">
                                      <p:cBhvr>
                                        <p:cTn id="16" dur="1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40000" decel="4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3073 1.85185E-6 L 1.04167E-6 1.85185E-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5" presetClass="path" presetSubtype="0" decel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73 1.48148E-6 L -0.08906 1.48148E-6 " pathEditMode="relative" rAng="0" ptsTypes="AA">
                                      <p:cBhvr>
                                        <p:cTn id="23" dur="1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35" presetClass="path" presetSubtype="0" accel="40000" decel="4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3073 1.48148E-6 L 1.04167E-6 1.48148E-6 " pathEditMode="relative" rAng="0" ptsTypes="AA">
                                      <p:cBhvr>
                                        <p:cTn id="2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58333E-6 1.48148E-6 L 4.58333E-6 0.52685 " pathEditMode="relative" rAng="0" ptsTypes="AA">
                                      <p:cBhvr>
                                        <p:cTn id="63" dur="175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2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4" y="216169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8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7"/>
          <p:cNvSpPr>
            <a:spLocks/>
          </p:cNvSpPr>
          <p:nvPr/>
        </p:nvSpPr>
        <p:spPr bwMode="auto">
          <a:xfrm>
            <a:off x="5509511" y="1956526"/>
            <a:ext cx="1170173" cy="4480456"/>
          </a:xfrm>
          <a:custGeom>
            <a:avLst/>
            <a:gdLst>
              <a:gd name="T0" fmla="*/ 0 w 777"/>
              <a:gd name="T1" fmla="*/ 2974 h 2974"/>
              <a:gd name="T2" fmla="*/ 507 w 777"/>
              <a:gd name="T3" fmla="*/ 2467 h 2974"/>
              <a:gd name="T4" fmla="*/ 388 w 777"/>
              <a:gd name="T5" fmla="*/ 2138 h 2974"/>
              <a:gd name="T6" fmla="*/ 277 w 777"/>
              <a:gd name="T7" fmla="*/ 1818 h 2974"/>
              <a:gd name="T8" fmla="*/ 398 w 777"/>
              <a:gd name="T9" fmla="*/ 1488 h 2974"/>
              <a:gd name="T10" fmla="*/ 507 w 777"/>
              <a:gd name="T11" fmla="*/ 1171 h 2974"/>
              <a:gd name="T12" fmla="*/ 390 w 777"/>
              <a:gd name="T13" fmla="*/ 844 h 2974"/>
              <a:gd name="T14" fmla="*/ 267 w 777"/>
              <a:gd name="T15" fmla="*/ 511 h 2974"/>
              <a:gd name="T16" fmla="*/ 777 w 777"/>
              <a:gd name="T17" fmla="*/ 0 h 29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77" h="2974">
                <a:moveTo>
                  <a:pt x="0" y="2974"/>
                </a:moveTo>
                <a:cubicBezTo>
                  <a:pt x="280" y="2974"/>
                  <a:pt x="507" y="2747"/>
                  <a:pt x="507" y="2467"/>
                </a:cubicBezTo>
                <a:cubicBezTo>
                  <a:pt x="507" y="2342"/>
                  <a:pt x="459" y="2227"/>
                  <a:pt x="388" y="2138"/>
                </a:cubicBezTo>
                <a:cubicBezTo>
                  <a:pt x="317" y="2049"/>
                  <a:pt x="277" y="1939"/>
                  <a:pt x="277" y="1818"/>
                </a:cubicBezTo>
                <a:cubicBezTo>
                  <a:pt x="277" y="1692"/>
                  <a:pt x="326" y="1577"/>
                  <a:pt x="398" y="1488"/>
                </a:cubicBezTo>
                <a:cubicBezTo>
                  <a:pt x="469" y="1400"/>
                  <a:pt x="507" y="1290"/>
                  <a:pt x="507" y="1171"/>
                </a:cubicBezTo>
                <a:cubicBezTo>
                  <a:pt x="507" y="1047"/>
                  <a:pt x="465" y="933"/>
                  <a:pt x="390" y="844"/>
                </a:cubicBezTo>
                <a:cubicBezTo>
                  <a:pt x="315" y="754"/>
                  <a:pt x="267" y="638"/>
                  <a:pt x="267" y="511"/>
                </a:cubicBezTo>
                <a:cubicBezTo>
                  <a:pt x="267" y="229"/>
                  <a:pt x="496" y="0"/>
                  <a:pt x="777" y="0"/>
                </a:cubicBezTo>
              </a:path>
            </a:pathLst>
          </a:cu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5851315" y="2429697"/>
            <a:ext cx="163888" cy="164526"/>
          </a:xfrm>
          <a:prstGeom prst="ellipse">
            <a:avLst/>
          </a:prstGeom>
          <a:solidFill>
            <a:srgbClr val="124062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6218629" y="3651524"/>
            <a:ext cx="164527" cy="163888"/>
          </a:xfrm>
          <a:prstGeom prst="ellipse">
            <a:avLst/>
          </a:prstGeom>
          <a:solidFill>
            <a:srgbClr val="537285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5842387" y="4573633"/>
            <a:ext cx="163888" cy="163888"/>
          </a:xfrm>
          <a:prstGeom prst="ellipse">
            <a:avLst/>
          </a:prstGeom>
          <a:solidFill>
            <a:srgbClr val="124062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6173353" y="5864331"/>
            <a:ext cx="164527" cy="163888"/>
          </a:xfrm>
          <a:prstGeom prst="ellipse">
            <a:avLst/>
          </a:prstGeom>
          <a:solidFill>
            <a:srgbClr val="537285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4822711" y="2512598"/>
            <a:ext cx="1028605" cy="0"/>
          </a:xfrm>
          <a:prstGeom prst="line">
            <a:avLst/>
          </a:pr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>
            <a:off x="6383155" y="3732511"/>
            <a:ext cx="1028605" cy="0"/>
          </a:xfrm>
          <a:prstGeom prst="line">
            <a:avLst/>
          </a:pr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  <a:headEnd type="oval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4385890" y="4655896"/>
            <a:ext cx="1457775" cy="0"/>
          </a:xfrm>
          <a:prstGeom prst="line">
            <a:avLst/>
          </a:pr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H="1">
            <a:off x="6335966" y="5947232"/>
            <a:ext cx="1027329" cy="0"/>
          </a:xfrm>
          <a:prstGeom prst="line">
            <a:avLst/>
          </a:pr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  <a:headEnd type="oval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0" name="TextBox 45"/>
          <p:cNvSpPr txBox="1"/>
          <p:nvPr/>
        </p:nvSpPr>
        <p:spPr>
          <a:xfrm>
            <a:off x="1765460" y="2429697"/>
            <a:ext cx="28871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000" dirty="0" smtClean="0"/>
              <a:t>查看文件 </a:t>
            </a:r>
            <a:r>
              <a:rPr kumimoji="1" lang="en-US" altLang="zh-CN" sz="1000" dirty="0" smtClean="0"/>
              <a:t> </a:t>
            </a:r>
            <a:r>
              <a:rPr kumimoji="1" lang="zh-CN" altLang="en-US" sz="1000" dirty="0" smtClean="0"/>
              <a:t> </a:t>
            </a:r>
            <a:r>
              <a:rPr kumimoji="1" lang="en-US" altLang="zh-CN" sz="1000" dirty="0" smtClean="0"/>
              <a:t>-&gt;    </a:t>
            </a:r>
            <a:r>
              <a:rPr kumimoji="1" lang="en-US" altLang="zh-CN" sz="1000" dirty="0" err="1" smtClean="0"/>
              <a:t>vue</a:t>
            </a:r>
            <a:r>
              <a:rPr kumimoji="1" lang="en-US" altLang="zh-CN" sz="1000" dirty="0" smtClean="0"/>
              <a:t>-cli</a:t>
            </a:r>
            <a:r>
              <a:rPr kumimoji="1" lang="zh-CN" altLang="en-US" sz="1000" dirty="0"/>
              <a:t>模版目录</a:t>
            </a:r>
            <a:endParaRPr kumimoji="1" lang="zh-CN" altLang="en-US" sz="1000" dirty="0"/>
          </a:p>
        </p:txBody>
      </p:sp>
      <p:sp>
        <p:nvSpPr>
          <p:cNvPr id="21" name="TextBox 46"/>
          <p:cNvSpPr txBox="1"/>
          <p:nvPr/>
        </p:nvSpPr>
        <p:spPr>
          <a:xfrm>
            <a:off x="3593484" y="2032314"/>
            <a:ext cx="902811" cy="323165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dirty="0" smtClean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参考整理</a:t>
            </a:r>
            <a:endParaRPr lang="zh-CN" altLang="en-US" sz="1400" dirty="0">
              <a:solidFill>
                <a:srgbClr val="124062"/>
              </a:solidFill>
              <a:latin typeface="Bebas" pitchFamily="2" charset="0"/>
              <a:ea typeface="微软雅黑" panose="020B0503020204020204" pitchFamily="34" charset="-122"/>
              <a:cs typeface="华文黑体" pitchFamily="2" charset="-122"/>
              <a:sym typeface="Bebas" pitchFamily="2" charset="0"/>
            </a:endParaRPr>
          </a:p>
        </p:txBody>
      </p:sp>
      <p:sp>
        <p:nvSpPr>
          <p:cNvPr id="22" name="TextBox 47"/>
          <p:cNvSpPr txBox="1"/>
          <p:nvPr/>
        </p:nvSpPr>
        <p:spPr>
          <a:xfrm>
            <a:off x="7598107" y="3584752"/>
            <a:ext cx="246625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build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 时候静态资源会出现找不到的问题，修改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-&gt;build 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的</a:t>
            </a:r>
            <a:r>
              <a:rPr lang="en-US" altLang="zh-CN" sz="1000" dirty="0" err="1" smtClean="0"/>
              <a:t>assetsPublicPath</a:t>
            </a:r>
            <a:r>
              <a:rPr lang="zh-CN" altLang="en-US" sz="1000" dirty="0" smtClean="0"/>
              <a:t>：‘</a:t>
            </a:r>
            <a:r>
              <a:rPr lang="en-US" altLang="zh-CN" sz="1000" dirty="0" smtClean="0"/>
              <a:t>/</a:t>
            </a:r>
            <a:r>
              <a:rPr lang="zh-CN" altLang="en-US" sz="1000" dirty="0" smtClean="0"/>
              <a:t>’改成 </a:t>
            </a:r>
            <a:r>
              <a:rPr lang="en-US" altLang="zh-CN" sz="1000" dirty="0" err="1" smtClean="0"/>
              <a:t>assetsPublicPath</a:t>
            </a:r>
            <a:r>
              <a:rPr lang="zh-CN" altLang="en-US" sz="1000" dirty="0" smtClean="0"/>
              <a:t>：‘</a:t>
            </a:r>
            <a:r>
              <a:rPr lang="en-US" altLang="zh-CN" sz="1000" dirty="0" smtClean="0"/>
              <a:t>./</a:t>
            </a:r>
            <a:r>
              <a:rPr lang="zh-CN" altLang="en-US" sz="1000" dirty="0" smtClean="0"/>
              <a:t>’即可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5" name="TextBox 48"/>
          <p:cNvSpPr txBox="1"/>
          <p:nvPr/>
        </p:nvSpPr>
        <p:spPr>
          <a:xfrm>
            <a:off x="7598107" y="3246103"/>
            <a:ext cx="902811" cy="323165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537285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默认即可</a:t>
            </a:r>
            <a:endParaRPr lang="zh-CN" altLang="en-US" sz="1400" dirty="0">
              <a:solidFill>
                <a:srgbClr val="537285"/>
              </a:solidFill>
              <a:latin typeface="Bebas" pitchFamily="2" charset="0"/>
              <a:ea typeface="微软雅黑" panose="020B0503020204020204" pitchFamily="34" charset="-122"/>
              <a:cs typeface="华文黑体" pitchFamily="2" charset="-122"/>
              <a:sym typeface="Bebas" pitchFamily="2" charset="0"/>
            </a:endParaRPr>
          </a:p>
        </p:txBody>
      </p:sp>
      <p:sp>
        <p:nvSpPr>
          <p:cNvPr id="26" name="TextBox 49"/>
          <p:cNvSpPr txBox="1"/>
          <p:nvPr/>
        </p:nvSpPr>
        <p:spPr>
          <a:xfrm>
            <a:off x="1765458" y="4549737"/>
            <a:ext cx="246625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main.js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是整个项目的入口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文件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anose="020B0503020204020204" pitchFamily="34" charset="-122"/>
            </a:endParaRPr>
          </a:p>
          <a:p>
            <a:pPr algn="r">
              <a:lnSpc>
                <a:spcPct val="130000"/>
              </a:lnSpc>
            </a:pP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App.vue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文件是页面入口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0" name="TextBox 50"/>
          <p:cNvSpPr txBox="1"/>
          <p:nvPr/>
        </p:nvSpPr>
        <p:spPr>
          <a:xfrm>
            <a:off x="3687973" y="4211088"/>
            <a:ext cx="543739" cy="323165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dirty="0" smtClean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入口</a:t>
            </a:r>
            <a:endParaRPr lang="zh-CN" altLang="en-US" sz="1400" dirty="0">
              <a:solidFill>
                <a:srgbClr val="124062"/>
              </a:solidFill>
              <a:latin typeface="Bebas" pitchFamily="2" charset="0"/>
              <a:ea typeface="微软雅黑" panose="020B0503020204020204" pitchFamily="34" charset="-122"/>
              <a:cs typeface="华文黑体" pitchFamily="2" charset="-122"/>
              <a:sym typeface="Bebas" pitchFamily="2" charset="0"/>
            </a:endParaRPr>
          </a:p>
        </p:txBody>
      </p:sp>
      <p:sp>
        <p:nvSpPr>
          <p:cNvPr id="31" name="TextBox 51"/>
          <p:cNvSpPr txBox="1"/>
          <p:nvPr/>
        </p:nvSpPr>
        <p:spPr>
          <a:xfrm>
            <a:off x="7472073" y="5796153"/>
            <a:ext cx="246625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nl-NL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router/</a:t>
            </a:r>
            <a:r>
              <a:rPr lang="nl-NL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index.js</a:t>
            </a:r>
            <a:r>
              <a:rPr lang="nl-NL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 </a:t>
            </a:r>
            <a:r>
              <a:rPr lang="zh-CN" altLang="nl-NL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路由</a:t>
            </a:r>
            <a:r>
              <a:rPr lang="zh-CN" altLang="nl-NL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文件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里就配置了一个路由</a:t>
            </a:r>
            <a:endParaRPr lang="zh-CN" altLang="nl-NL" sz="100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2" name="TextBox 52"/>
          <p:cNvSpPr txBox="1"/>
          <p:nvPr/>
        </p:nvSpPr>
        <p:spPr>
          <a:xfrm>
            <a:off x="7472072" y="5457504"/>
            <a:ext cx="1620957" cy="323165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537285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简单看下使用方式</a:t>
            </a:r>
            <a:endParaRPr lang="zh-CN" altLang="en-US" sz="1400" dirty="0">
              <a:solidFill>
                <a:srgbClr val="537285"/>
              </a:solidFill>
              <a:latin typeface="Bebas" pitchFamily="2" charset="0"/>
              <a:ea typeface="微软雅黑" panose="020B0503020204020204" pitchFamily="34" charset="-122"/>
              <a:cs typeface="华文黑体" pitchFamily="2" charset="-122"/>
              <a:sym typeface="Bebas" pitchFamily="2" charset="0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6095313" y="2086727"/>
            <a:ext cx="1186435" cy="1233247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 smtClean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模版</a:t>
            </a:r>
            <a:endParaRPr lang="en-US" altLang="zh-CN" sz="1600" dirty="0" smtClean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  <a:p>
            <a:pPr algn="ctr"/>
            <a:r>
              <a:rPr lang="zh-CN" altLang="en-US" sz="1600" dirty="0" smtClean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目录</a:t>
            </a:r>
            <a:endParaRPr lang="en-US" altLang="zh-CN" sz="1600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  <a:p>
            <a:pPr algn="ctr"/>
            <a:endParaRPr lang="zh-CN" altLang="en-US" sz="1600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4917964" y="3126326"/>
            <a:ext cx="1186435" cy="1186862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 smtClean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配置</a:t>
            </a:r>
            <a:endParaRPr lang="en-US" altLang="zh-CN" sz="1600" dirty="0" smtClean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  <a:p>
            <a:pPr algn="ctr"/>
            <a:r>
              <a:rPr lang="zh-CN" altLang="en-US" sz="1600" dirty="0" smtClean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项</a:t>
            </a:r>
            <a:endParaRPr lang="en-US" altLang="zh-CN" sz="1600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6094596" y="4062146"/>
            <a:ext cx="1186435" cy="1186862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 smtClean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组织</a:t>
            </a:r>
            <a:endParaRPr lang="en-US" altLang="zh-CN" sz="1600" dirty="0" smtClean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  <a:p>
            <a:pPr algn="ctr"/>
            <a:r>
              <a:rPr lang="zh-CN" altLang="en-US" sz="1600" dirty="0" smtClean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构成</a:t>
            </a:r>
            <a:endParaRPr lang="en-US" altLang="zh-CN" sz="1600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4915775" y="5080228"/>
            <a:ext cx="1186435" cy="1186862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 smtClean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路由</a:t>
            </a:r>
            <a:endParaRPr lang="en-US" altLang="zh-CN" sz="1600" dirty="0" smtClean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  <a:p>
            <a:pPr algn="ctr"/>
            <a:r>
              <a:rPr lang="zh-CN" altLang="en-US" sz="1600" dirty="0" smtClean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配置</a:t>
            </a:r>
            <a:endParaRPr lang="en-US" altLang="zh-CN" sz="1600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7" name="文本框 36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89" y="249847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小示例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8958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path" presetSubtype="0" decel="4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8919 -1.48148E-6 L -0.0306 -1.48148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40000" decel="40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16667E-7 -1.48148E-6 L -0.03073 -1.48148E-6 " pathEditMode="relative" rAng="0" ptsTypes="AA">
                                      <p:cBhvr>
                                        <p:cTn id="14" dur="10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5" presetClass="path" presetSubtype="0" decel="4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3073 -4.44444E-6 L -0.08906 -4.44444E-6 " pathEditMode="relative" rAng="0" ptsTypes="AA">
                                      <p:cBhvr>
                                        <p:cTn id="33" dur="1000" spd="-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35" presetClass="path" presetSubtype="0" accel="40000" decel="4000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03073 -4.44444E-6 L -4.16667E-6 -4.44444E-6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5" presetClass="path" presetSubtype="0" decel="4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08919 -1.48148E-6 L -0.0306 -1.48148E-6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35" presetClass="path" presetSubtype="0" accel="40000" decel="40000" fill="hold" grpId="2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4.16667E-7 -1.48148E-6 L -0.03073 -1.48148E-6 " pathEditMode="relative" rAng="0" ptsTypes="AA">
                                      <p:cBhvr>
                                        <p:cTn id="56" dur="1000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5" presetClass="path" presetSubtype="0" decel="40000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0.03073 -4.44444E-6 L -0.08906 -4.44444E-6 " pathEditMode="relative" rAng="0" ptsTypes="AA">
                                      <p:cBhvr>
                                        <p:cTn id="75" dur="1000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35" presetClass="path" presetSubtype="0" accel="40000" decel="40000" fill="hold" grpId="2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0.03073 -4.44444E-6 L -4.16667E-6 -4.44444E-6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5" grpId="0"/>
      <p:bldP spid="26" grpId="0"/>
      <p:bldP spid="30" grpId="0"/>
      <p:bldP spid="31" grpId="0"/>
      <p:bldP spid="32" grpId="0"/>
      <p:bldP spid="33" grpId="0" animBg="1"/>
      <p:bldP spid="33" grpId="1" animBg="1"/>
      <p:bldP spid="33" grpId="2" animBg="1"/>
      <p:bldP spid="34" grpId="0" animBg="1"/>
      <p:bldP spid="34" grpId="1" animBg="1"/>
      <p:bldP spid="34" grpId="2" animBg="1"/>
      <p:bldP spid="35" grpId="0" animBg="1"/>
      <p:bldP spid="35" grpId="1" animBg="1"/>
      <p:bldP spid="35" grpId="2" animBg="1"/>
      <p:bldP spid="36" grpId="0" animBg="1"/>
      <p:bldP spid="36" grpId="1" animBg="1"/>
      <p:bldP spid="36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70671" y="1406771"/>
            <a:ext cx="647115" cy="956603"/>
          </a:xfrm>
          <a:prstGeom prst="rect">
            <a:avLst/>
          </a:prstGeom>
          <a:solidFill>
            <a:srgbClr val="124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970671" y="2363374"/>
            <a:ext cx="647115" cy="956603"/>
          </a:xfrm>
          <a:prstGeom prst="rect">
            <a:avLst/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2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4" y="216169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8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3" y="372958"/>
            <a:ext cx="105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201X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89" y="249847"/>
            <a:ext cx="4515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请在此输入标题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11" name="Freeform 46"/>
          <p:cNvSpPr>
            <a:spLocks/>
          </p:cNvSpPr>
          <p:nvPr/>
        </p:nvSpPr>
        <p:spPr bwMode="auto">
          <a:xfrm>
            <a:off x="2631450" y="2363372"/>
            <a:ext cx="3248679" cy="3657600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rgbClr val="537285"/>
            </a:solidFill>
          </a:ln>
          <a:effectLst>
            <a:outerShdw blurRad="76200" dist="76200" dir="2700000" algn="tl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2" name="Freeform 46"/>
          <p:cNvSpPr>
            <a:spLocks/>
          </p:cNvSpPr>
          <p:nvPr/>
        </p:nvSpPr>
        <p:spPr bwMode="auto">
          <a:xfrm>
            <a:off x="6311873" y="2363372"/>
            <a:ext cx="3248679" cy="3657600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rgbClr val="537285"/>
            </a:solidFill>
          </a:ln>
          <a:effectLst>
            <a:outerShdw blurRad="76200" dist="76200" dir="2700000" algn="tl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3" name="Freeform 5"/>
          <p:cNvSpPr>
            <a:spLocks/>
          </p:cNvSpPr>
          <p:nvPr/>
        </p:nvSpPr>
        <p:spPr bwMode="auto">
          <a:xfrm>
            <a:off x="1128808" y="3332756"/>
            <a:ext cx="1933903" cy="1718832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填写标题</a:t>
            </a:r>
          </a:p>
        </p:txBody>
      </p:sp>
      <p:sp>
        <p:nvSpPr>
          <p:cNvPr id="14" name="Freeform 5"/>
          <p:cNvSpPr>
            <a:spLocks/>
          </p:cNvSpPr>
          <p:nvPr/>
        </p:nvSpPr>
        <p:spPr bwMode="auto">
          <a:xfrm>
            <a:off x="4886871" y="3117511"/>
            <a:ext cx="2418259" cy="2149322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25400">
            <a:solidFill>
              <a:schemeClr val="bg1"/>
            </a:solidFill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 sz="2000">
              <a:solidFill>
                <a:prstClr val="white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5" name="Freeform 5"/>
          <p:cNvSpPr>
            <a:spLocks/>
          </p:cNvSpPr>
          <p:nvPr/>
        </p:nvSpPr>
        <p:spPr bwMode="auto">
          <a:xfrm>
            <a:off x="9129290" y="3332756"/>
            <a:ext cx="1933903" cy="1718832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填写标题</a:t>
            </a:r>
          </a:p>
        </p:txBody>
      </p:sp>
      <p:sp>
        <p:nvSpPr>
          <p:cNvPr id="16" name="Line 5"/>
          <p:cNvSpPr>
            <a:spLocks noChangeShapeType="1"/>
          </p:cNvSpPr>
          <p:nvPr/>
        </p:nvSpPr>
        <p:spPr bwMode="auto">
          <a:xfrm flipH="1">
            <a:off x="3181351" y="4185301"/>
            <a:ext cx="1643063" cy="0"/>
          </a:xfrm>
          <a:prstGeom prst="line">
            <a:avLst/>
          </a:prstGeom>
          <a:noFill/>
          <a:ln w="19050" cmpd="sng">
            <a:solidFill>
              <a:srgbClr val="B1E58E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>
            <a:off x="7396167" y="4185301"/>
            <a:ext cx="1643064" cy="0"/>
          </a:xfrm>
          <a:prstGeom prst="line">
            <a:avLst/>
          </a:prstGeom>
          <a:noFill/>
          <a:ln w="19050" cmpd="sng">
            <a:solidFill>
              <a:srgbClr val="B1E58E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3010908" y="3319163"/>
            <a:ext cx="1958587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3010908" y="4266612"/>
            <a:ext cx="1958587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  <a:endParaRPr lang="zh-CN" altLang="en-US" sz="1400" kern="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7224281" y="3319164"/>
            <a:ext cx="1958587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  <a:endParaRPr lang="zh-CN" altLang="en-US" sz="1400" kern="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7224281" y="4266611"/>
            <a:ext cx="1958587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  <a:endParaRPr lang="zh-CN" altLang="en-US" sz="1400" kern="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0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0.03981 L 2.08333E-6 0.14815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08333E-6 -0.03981 L 2.08333E-6 -2.96296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4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03889 L 5E-6 -0.14814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5E-6 0.03843 L 5E-6 -3.7037E-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4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03889 L 5E-6 -0.14814 " pathEditMode="relative" rAng="0" ptsTypes="AA">
                                      <p:cBhvr>
                                        <p:cTn id="23" dur="75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4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5E-6 0.03843 L 5E-6 -3.7037E-6 " pathEditMode="relative" rAng="0" ptsTypes="AA">
                                      <p:cBhvr>
                                        <p:cTn id="2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7" grpId="0" animBg="1"/>
      <p:bldP spid="18" grpId="0"/>
      <p:bldP spid="19" grpId="0"/>
      <p:bldP spid="20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2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4" y="216169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8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89" y="249847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组件</a:t>
            </a:r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示例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pic>
        <p:nvPicPr>
          <p:cNvPr id="11" name="Picture 3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11853" y="1481610"/>
            <a:ext cx="5156019" cy="4438166"/>
          </a:xfrm>
          <a:prstGeom prst="rect">
            <a:avLst/>
          </a:prstGeom>
        </p:spPr>
      </p:pic>
      <p:sp>
        <p:nvSpPr>
          <p:cNvPr id="12" name="Oval 25"/>
          <p:cNvSpPr/>
          <p:nvPr/>
        </p:nvSpPr>
        <p:spPr>
          <a:xfrm>
            <a:off x="8446431" y="2319742"/>
            <a:ext cx="718780" cy="719061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1651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3" name="Freeform 131"/>
          <p:cNvSpPr>
            <a:spLocks noChangeAspect="1" noEditPoints="1"/>
          </p:cNvSpPr>
          <p:nvPr/>
        </p:nvSpPr>
        <p:spPr bwMode="auto">
          <a:xfrm>
            <a:off x="8639485" y="2495355"/>
            <a:ext cx="348324" cy="348460"/>
          </a:xfrm>
          <a:custGeom>
            <a:avLst/>
            <a:gdLst/>
            <a:ahLst/>
            <a:cxnLst>
              <a:cxn ang="0">
                <a:pos x="55" y="28"/>
              </a:cxn>
              <a:cxn ang="0">
                <a:pos x="27" y="55"/>
              </a:cxn>
              <a:cxn ang="0">
                <a:pos x="0" y="28"/>
              </a:cxn>
              <a:cxn ang="0">
                <a:pos x="27" y="0"/>
              </a:cxn>
              <a:cxn ang="0">
                <a:pos x="55" y="28"/>
              </a:cxn>
              <a:cxn ang="0">
                <a:pos x="42" y="28"/>
              </a:cxn>
              <a:cxn ang="0">
                <a:pos x="41" y="26"/>
              </a:cxn>
              <a:cxn ang="0">
                <a:pos x="21" y="14"/>
              </a:cxn>
              <a:cxn ang="0">
                <a:pos x="19" y="14"/>
              </a:cxn>
              <a:cxn ang="0">
                <a:pos x="18" y="16"/>
              </a:cxn>
              <a:cxn ang="0">
                <a:pos x="18" y="39"/>
              </a:cxn>
              <a:cxn ang="0">
                <a:pos x="19" y="41"/>
              </a:cxn>
              <a:cxn ang="0">
                <a:pos x="20" y="41"/>
              </a:cxn>
              <a:cxn ang="0">
                <a:pos x="21" y="41"/>
              </a:cxn>
              <a:cxn ang="0">
                <a:pos x="41" y="30"/>
              </a:cxn>
              <a:cxn ang="0">
                <a:pos x="42" y="28"/>
              </a:cxn>
            </a:cxnLst>
            <a:rect l="0" t="0" r="r" b="b"/>
            <a:pathLst>
              <a:path w="55" h="55">
                <a:moveTo>
                  <a:pt x="55" y="28"/>
                </a:moveTo>
                <a:cubicBezTo>
                  <a:pt x="55" y="43"/>
                  <a:pt x="42" y="55"/>
                  <a:pt x="27" y="55"/>
                </a:cubicBezTo>
                <a:cubicBezTo>
                  <a:pt x="12" y="55"/>
                  <a:pt x="0" y="43"/>
                  <a:pt x="0" y="28"/>
                </a:cubicBezTo>
                <a:cubicBezTo>
                  <a:pt x="0" y="13"/>
                  <a:pt x="12" y="0"/>
                  <a:pt x="27" y="0"/>
                </a:cubicBezTo>
                <a:cubicBezTo>
                  <a:pt x="42" y="0"/>
                  <a:pt x="55" y="13"/>
                  <a:pt x="55" y="28"/>
                </a:cubicBezTo>
                <a:close/>
                <a:moveTo>
                  <a:pt x="42" y="28"/>
                </a:moveTo>
                <a:cubicBezTo>
                  <a:pt x="42" y="27"/>
                  <a:pt x="42" y="26"/>
                  <a:pt x="41" y="26"/>
                </a:cubicBezTo>
                <a:cubicBezTo>
                  <a:pt x="21" y="14"/>
                  <a:pt x="21" y="14"/>
                  <a:pt x="21" y="14"/>
                </a:cubicBezTo>
                <a:cubicBezTo>
                  <a:pt x="21" y="14"/>
                  <a:pt x="20" y="14"/>
                  <a:pt x="19" y="14"/>
                </a:cubicBezTo>
                <a:cubicBezTo>
                  <a:pt x="18" y="15"/>
                  <a:pt x="18" y="16"/>
                  <a:pt x="18" y="16"/>
                </a:cubicBezTo>
                <a:cubicBezTo>
                  <a:pt x="18" y="39"/>
                  <a:pt x="18" y="39"/>
                  <a:pt x="18" y="39"/>
                </a:cubicBezTo>
                <a:cubicBezTo>
                  <a:pt x="18" y="40"/>
                  <a:pt x="18" y="41"/>
                  <a:pt x="19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41" y="30"/>
                  <a:pt x="41" y="30"/>
                  <a:pt x="41" y="30"/>
                </a:cubicBezTo>
                <a:cubicBezTo>
                  <a:pt x="42" y="29"/>
                  <a:pt x="42" y="29"/>
                  <a:pt x="42" y="28"/>
                </a:cubicBez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solidFill>
                <a:srgbClr val="FFFFFF"/>
              </a:solidFill>
              <a:latin typeface="Bebas" pitchFamily="2" charset="0"/>
              <a:ea typeface="微软雅黑" panose="020B0503020204020204" pitchFamily="34" charset="-122"/>
              <a:cs typeface="Lato Light"/>
              <a:sym typeface="Bebas" pitchFamily="2" charset="0"/>
            </a:endParaRPr>
          </a:p>
        </p:txBody>
      </p:sp>
      <p:sp>
        <p:nvSpPr>
          <p:cNvPr id="14" name="Oval 37"/>
          <p:cNvSpPr/>
          <p:nvPr/>
        </p:nvSpPr>
        <p:spPr>
          <a:xfrm>
            <a:off x="8446431" y="3598706"/>
            <a:ext cx="718780" cy="719061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1651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5" name="Freeform 231"/>
          <p:cNvSpPr>
            <a:spLocks noChangeAspect="1" noEditPoints="1"/>
          </p:cNvSpPr>
          <p:nvPr/>
        </p:nvSpPr>
        <p:spPr bwMode="auto">
          <a:xfrm>
            <a:off x="8639486" y="3794248"/>
            <a:ext cx="354839" cy="352044"/>
          </a:xfrm>
          <a:custGeom>
            <a:avLst/>
            <a:gdLst>
              <a:gd name="T0" fmla="*/ 59 w 59"/>
              <a:gd name="T1" fmla="*/ 47 h 58"/>
              <a:gd name="T2" fmla="*/ 48 w 59"/>
              <a:gd name="T3" fmla="*/ 58 h 58"/>
              <a:gd name="T4" fmla="*/ 11 w 59"/>
              <a:gd name="T5" fmla="*/ 58 h 58"/>
              <a:gd name="T6" fmla="*/ 0 w 59"/>
              <a:gd name="T7" fmla="*/ 47 h 58"/>
              <a:gd name="T8" fmla="*/ 0 w 59"/>
              <a:gd name="T9" fmla="*/ 10 h 58"/>
              <a:gd name="T10" fmla="*/ 11 w 59"/>
              <a:gd name="T11" fmla="*/ 0 h 58"/>
              <a:gd name="T12" fmla="*/ 48 w 59"/>
              <a:gd name="T13" fmla="*/ 0 h 58"/>
              <a:gd name="T14" fmla="*/ 59 w 59"/>
              <a:gd name="T15" fmla="*/ 10 h 58"/>
              <a:gd name="T16" fmla="*/ 59 w 59"/>
              <a:gd name="T17" fmla="*/ 47 h 58"/>
              <a:gd name="T18" fmla="*/ 49 w 59"/>
              <a:gd name="T19" fmla="*/ 39 h 58"/>
              <a:gd name="T20" fmla="*/ 42 w 59"/>
              <a:gd name="T21" fmla="*/ 35 h 58"/>
              <a:gd name="T22" fmla="*/ 40 w 59"/>
              <a:gd name="T23" fmla="*/ 34 h 58"/>
              <a:gd name="T24" fmla="*/ 34 w 59"/>
              <a:gd name="T25" fmla="*/ 39 h 58"/>
              <a:gd name="T26" fmla="*/ 32 w 59"/>
              <a:gd name="T27" fmla="*/ 38 h 58"/>
              <a:gd name="T28" fmla="*/ 20 w 59"/>
              <a:gd name="T29" fmla="*/ 27 h 58"/>
              <a:gd name="T30" fmla="*/ 19 w 59"/>
              <a:gd name="T31" fmla="*/ 24 h 58"/>
              <a:gd name="T32" fmla="*/ 24 w 59"/>
              <a:gd name="T33" fmla="*/ 19 h 58"/>
              <a:gd name="T34" fmla="*/ 23 w 59"/>
              <a:gd name="T35" fmla="*/ 16 h 58"/>
              <a:gd name="T36" fmla="*/ 19 w 59"/>
              <a:gd name="T37" fmla="*/ 9 h 58"/>
              <a:gd name="T38" fmla="*/ 18 w 59"/>
              <a:gd name="T39" fmla="*/ 9 h 58"/>
              <a:gd name="T40" fmla="*/ 14 w 59"/>
              <a:gd name="T41" fmla="*/ 10 h 58"/>
              <a:gd name="T42" fmla="*/ 10 w 59"/>
              <a:gd name="T43" fmla="*/ 19 h 58"/>
              <a:gd name="T44" fmla="*/ 12 w 59"/>
              <a:gd name="T45" fmla="*/ 26 h 58"/>
              <a:gd name="T46" fmla="*/ 32 w 59"/>
              <a:gd name="T47" fmla="*/ 46 h 58"/>
              <a:gd name="T48" fmla="*/ 40 w 59"/>
              <a:gd name="T49" fmla="*/ 48 h 58"/>
              <a:gd name="T50" fmla="*/ 48 w 59"/>
              <a:gd name="T51" fmla="*/ 44 h 58"/>
              <a:gd name="T52" fmla="*/ 49 w 59"/>
              <a:gd name="T53" fmla="*/ 40 h 58"/>
              <a:gd name="T54" fmla="*/ 49 w 59"/>
              <a:gd name="T55" fmla="*/ 39 h 5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9" h="58">
                <a:moveTo>
                  <a:pt x="59" y="47"/>
                </a:moveTo>
                <a:cubicBezTo>
                  <a:pt x="59" y="53"/>
                  <a:pt x="54" y="58"/>
                  <a:pt x="48" y="58"/>
                </a:cubicBezTo>
                <a:cubicBezTo>
                  <a:pt x="11" y="58"/>
                  <a:pt x="11" y="58"/>
                  <a:pt x="11" y="58"/>
                </a:cubicBezTo>
                <a:cubicBezTo>
                  <a:pt x="5" y="58"/>
                  <a:pt x="0" y="53"/>
                  <a:pt x="0" y="47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54" y="0"/>
                  <a:pt x="59" y="4"/>
                  <a:pt x="59" y="10"/>
                </a:cubicBezTo>
                <a:lnTo>
                  <a:pt x="59" y="47"/>
                </a:lnTo>
                <a:close/>
                <a:moveTo>
                  <a:pt x="49" y="39"/>
                </a:moveTo>
                <a:cubicBezTo>
                  <a:pt x="49" y="39"/>
                  <a:pt x="43" y="36"/>
                  <a:pt x="42" y="35"/>
                </a:cubicBezTo>
                <a:cubicBezTo>
                  <a:pt x="41" y="35"/>
                  <a:pt x="41" y="34"/>
                  <a:pt x="40" y="34"/>
                </a:cubicBezTo>
                <a:cubicBezTo>
                  <a:pt x="38" y="34"/>
                  <a:pt x="36" y="39"/>
                  <a:pt x="34" y="39"/>
                </a:cubicBezTo>
                <a:cubicBezTo>
                  <a:pt x="33" y="39"/>
                  <a:pt x="32" y="38"/>
                  <a:pt x="32" y="38"/>
                </a:cubicBezTo>
                <a:cubicBezTo>
                  <a:pt x="27" y="35"/>
                  <a:pt x="23" y="32"/>
                  <a:pt x="20" y="27"/>
                </a:cubicBezTo>
                <a:cubicBezTo>
                  <a:pt x="20" y="26"/>
                  <a:pt x="19" y="25"/>
                  <a:pt x="19" y="24"/>
                </a:cubicBezTo>
                <a:cubicBezTo>
                  <a:pt x="19" y="23"/>
                  <a:pt x="24" y="20"/>
                  <a:pt x="24" y="19"/>
                </a:cubicBezTo>
                <a:cubicBezTo>
                  <a:pt x="24" y="18"/>
                  <a:pt x="23" y="17"/>
                  <a:pt x="23" y="16"/>
                </a:cubicBezTo>
                <a:cubicBezTo>
                  <a:pt x="22" y="15"/>
                  <a:pt x="20" y="10"/>
                  <a:pt x="19" y="9"/>
                </a:cubicBezTo>
                <a:cubicBezTo>
                  <a:pt x="19" y="9"/>
                  <a:pt x="19" y="9"/>
                  <a:pt x="18" y="9"/>
                </a:cubicBezTo>
                <a:cubicBezTo>
                  <a:pt x="17" y="9"/>
                  <a:pt x="15" y="10"/>
                  <a:pt x="14" y="10"/>
                </a:cubicBezTo>
                <a:cubicBezTo>
                  <a:pt x="12" y="11"/>
                  <a:pt x="10" y="16"/>
                  <a:pt x="10" y="19"/>
                </a:cubicBezTo>
                <a:cubicBezTo>
                  <a:pt x="10" y="21"/>
                  <a:pt x="11" y="24"/>
                  <a:pt x="12" y="26"/>
                </a:cubicBezTo>
                <a:cubicBezTo>
                  <a:pt x="15" y="34"/>
                  <a:pt x="24" y="43"/>
                  <a:pt x="32" y="46"/>
                </a:cubicBezTo>
                <a:cubicBezTo>
                  <a:pt x="35" y="47"/>
                  <a:pt x="37" y="48"/>
                  <a:pt x="40" y="48"/>
                </a:cubicBezTo>
                <a:cubicBezTo>
                  <a:pt x="42" y="48"/>
                  <a:pt x="47" y="46"/>
                  <a:pt x="48" y="44"/>
                </a:cubicBezTo>
                <a:cubicBezTo>
                  <a:pt x="49" y="43"/>
                  <a:pt x="49" y="41"/>
                  <a:pt x="49" y="40"/>
                </a:cubicBezTo>
                <a:cubicBezTo>
                  <a:pt x="49" y="40"/>
                  <a:pt x="49" y="40"/>
                  <a:pt x="49" y="39"/>
                </a:cubicBez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  <a:extLst/>
        </p:spPr>
        <p:txBody>
          <a:bodyPr/>
          <a:lstStyle/>
          <a:p>
            <a:endParaRPr lang="en-US" sz="900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6" name="Oval 48"/>
          <p:cNvSpPr/>
          <p:nvPr/>
        </p:nvSpPr>
        <p:spPr>
          <a:xfrm>
            <a:off x="2979659" y="2319742"/>
            <a:ext cx="718780" cy="719061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1651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7" name="Oval 51"/>
          <p:cNvSpPr/>
          <p:nvPr/>
        </p:nvSpPr>
        <p:spPr>
          <a:xfrm>
            <a:off x="2979659" y="3598706"/>
            <a:ext cx="718780" cy="719061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1651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8" name="Freeform 37"/>
          <p:cNvSpPr>
            <a:spLocks noChangeAspect="1"/>
          </p:cNvSpPr>
          <p:nvPr/>
        </p:nvSpPr>
        <p:spPr bwMode="auto">
          <a:xfrm>
            <a:off x="3177721" y="2522321"/>
            <a:ext cx="334135" cy="290946"/>
          </a:xfrm>
          <a:custGeom>
            <a:avLst/>
            <a:gdLst>
              <a:gd name="T0" fmla="*/ 34 w 68"/>
              <a:gd name="T1" fmla="*/ 49 h 59"/>
              <a:gd name="T2" fmla="*/ 29 w 68"/>
              <a:gd name="T3" fmla="*/ 49 h 59"/>
              <a:gd name="T4" fmla="*/ 11 w 68"/>
              <a:gd name="T5" fmla="*/ 58 h 59"/>
              <a:gd name="T6" fmla="*/ 7 w 68"/>
              <a:gd name="T7" fmla="*/ 59 h 59"/>
              <a:gd name="T8" fmla="*/ 5 w 68"/>
              <a:gd name="T9" fmla="*/ 57 h 59"/>
              <a:gd name="T10" fmla="*/ 5 w 68"/>
              <a:gd name="T11" fmla="*/ 57 h 59"/>
              <a:gd name="T12" fmla="*/ 6 w 68"/>
              <a:gd name="T13" fmla="*/ 55 h 59"/>
              <a:gd name="T14" fmla="*/ 13 w 68"/>
              <a:gd name="T15" fmla="*/ 44 h 59"/>
              <a:gd name="T16" fmla="*/ 0 w 68"/>
              <a:gd name="T17" fmla="*/ 25 h 59"/>
              <a:gd name="T18" fmla="*/ 34 w 68"/>
              <a:gd name="T19" fmla="*/ 0 h 59"/>
              <a:gd name="T20" fmla="*/ 68 w 68"/>
              <a:gd name="T21" fmla="*/ 25 h 59"/>
              <a:gd name="T22" fmla="*/ 34 w 68"/>
              <a:gd name="T23" fmla="*/ 49 h 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8" h="59">
                <a:moveTo>
                  <a:pt x="34" y="49"/>
                </a:moveTo>
                <a:cubicBezTo>
                  <a:pt x="33" y="49"/>
                  <a:pt x="31" y="49"/>
                  <a:pt x="29" y="49"/>
                </a:cubicBezTo>
                <a:cubicBezTo>
                  <a:pt x="24" y="53"/>
                  <a:pt x="18" y="56"/>
                  <a:pt x="11" y="58"/>
                </a:cubicBezTo>
                <a:cubicBezTo>
                  <a:pt x="10" y="58"/>
                  <a:pt x="9" y="59"/>
                  <a:pt x="7" y="59"/>
                </a:cubicBezTo>
                <a:cubicBezTo>
                  <a:pt x="6" y="59"/>
                  <a:pt x="6" y="58"/>
                  <a:pt x="5" y="57"/>
                </a:cubicBezTo>
                <a:cubicBezTo>
                  <a:pt x="5" y="57"/>
                  <a:pt x="5" y="57"/>
                  <a:pt x="5" y="57"/>
                </a:cubicBezTo>
                <a:cubicBezTo>
                  <a:pt x="5" y="56"/>
                  <a:pt x="6" y="56"/>
                  <a:pt x="6" y="55"/>
                </a:cubicBezTo>
                <a:cubicBezTo>
                  <a:pt x="9" y="52"/>
                  <a:pt x="11" y="50"/>
                  <a:pt x="13" y="44"/>
                </a:cubicBezTo>
                <a:cubicBezTo>
                  <a:pt x="5" y="39"/>
                  <a:pt x="0" y="32"/>
                  <a:pt x="0" y="25"/>
                </a:cubicBezTo>
                <a:cubicBezTo>
                  <a:pt x="0" y="11"/>
                  <a:pt x="16" y="0"/>
                  <a:pt x="34" y="0"/>
                </a:cubicBezTo>
                <a:cubicBezTo>
                  <a:pt x="53" y="0"/>
                  <a:pt x="68" y="11"/>
                  <a:pt x="68" y="25"/>
                </a:cubicBezTo>
                <a:cubicBezTo>
                  <a:pt x="68" y="38"/>
                  <a:pt x="53" y="49"/>
                  <a:pt x="34" y="49"/>
                </a:cubicBez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  <a:extLst/>
        </p:spPr>
        <p:txBody>
          <a:bodyPr/>
          <a:lstStyle/>
          <a:p>
            <a:endParaRPr lang="en-US" sz="900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9" name="Freeform 116"/>
          <p:cNvSpPr>
            <a:spLocks noChangeAspect="1"/>
          </p:cNvSpPr>
          <p:nvPr/>
        </p:nvSpPr>
        <p:spPr bwMode="auto">
          <a:xfrm>
            <a:off x="3155308" y="3770839"/>
            <a:ext cx="373709" cy="352044"/>
          </a:xfrm>
          <a:custGeom>
            <a:avLst/>
            <a:gdLst>
              <a:gd name="T0" fmla="*/ 63 w 64"/>
              <a:gd name="T1" fmla="*/ 25 h 60"/>
              <a:gd name="T2" fmla="*/ 49 w 64"/>
              <a:gd name="T3" fmla="*/ 39 h 60"/>
              <a:gd name="T4" fmla="*/ 52 w 64"/>
              <a:gd name="T5" fmla="*/ 57 h 60"/>
              <a:gd name="T6" fmla="*/ 52 w 64"/>
              <a:gd name="T7" fmla="*/ 58 h 60"/>
              <a:gd name="T8" fmla="*/ 51 w 64"/>
              <a:gd name="T9" fmla="*/ 60 h 60"/>
              <a:gd name="T10" fmla="*/ 49 w 64"/>
              <a:gd name="T11" fmla="*/ 60 h 60"/>
              <a:gd name="T12" fmla="*/ 32 w 64"/>
              <a:gd name="T13" fmla="*/ 51 h 60"/>
              <a:gd name="T14" fmla="*/ 15 w 64"/>
              <a:gd name="T15" fmla="*/ 60 h 60"/>
              <a:gd name="T16" fmla="*/ 13 w 64"/>
              <a:gd name="T17" fmla="*/ 60 h 60"/>
              <a:gd name="T18" fmla="*/ 12 w 64"/>
              <a:gd name="T19" fmla="*/ 58 h 60"/>
              <a:gd name="T20" fmla="*/ 12 w 64"/>
              <a:gd name="T21" fmla="*/ 57 h 60"/>
              <a:gd name="T22" fmla="*/ 15 w 64"/>
              <a:gd name="T23" fmla="*/ 39 h 60"/>
              <a:gd name="T24" fmla="*/ 1 w 64"/>
              <a:gd name="T25" fmla="*/ 25 h 60"/>
              <a:gd name="T26" fmla="*/ 0 w 64"/>
              <a:gd name="T27" fmla="*/ 23 h 60"/>
              <a:gd name="T28" fmla="*/ 3 w 64"/>
              <a:gd name="T29" fmla="*/ 22 h 60"/>
              <a:gd name="T30" fmla="*/ 22 w 64"/>
              <a:gd name="T31" fmla="*/ 19 h 60"/>
              <a:gd name="T32" fmla="*/ 30 w 64"/>
              <a:gd name="T33" fmla="*/ 1 h 60"/>
              <a:gd name="T34" fmla="*/ 32 w 64"/>
              <a:gd name="T35" fmla="*/ 0 h 60"/>
              <a:gd name="T36" fmla="*/ 34 w 64"/>
              <a:gd name="T37" fmla="*/ 1 h 60"/>
              <a:gd name="T38" fmla="*/ 42 w 64"/>
              <a:gd name="T39" fmla="*/ 19 h 60"/>
              <a:gd name="T40" fmla="*/ 61 w 64"/>
              <a:gd name="T41" fmla="*/ 22 h 60"/>
              <a:gd name="T42" fmla="*/ 64 w 64"/>
              <a:gd name="T43" fmla="*/ 23 h 60"/>
              <a:gd name="T44" fmla="*/ 63 w 64"/>
              <a:gd name="T45" fmla="*/ 25 h 60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4" h="60">
                <a:moveTo>
                  <a:pt x="63" y="25"/>
                </a:moveTo>
                <a:cubicBezTo>
                  <a:pt x="49" y="39"/>
                  <a:pt x="49" y="39"/>
                  <a:pt x="49" y="39"/>
                </a:cubicBezTo>
                <a:cubicBezTo>
                  <a:pt x="52" y="57"/>
                  <a:pt x="52" y="57"/>
                  <a:pt x="52" y="57"/>
                </a:cubicBezTo>
                <a:cubicBezTo>
                  <a:pt x="52" y="58"/>
                  <a:pt x="52" y="58"/>
                  <a:pt x="52" y="58"/>
                </a:cubicBezTo>
                <a:cubicBezTo>
                  <a:pt x="52" y="59"/>
                  <a:pt x="52" y="60"/>
                  <a:pt x="51" y="60"/>
                </a:cubicBezTo>
                <a:cubicBezTo>
                  <a:pt x="50" y="60"/>
                  <a:pt x="50" y="60"/>
                  <a:pt x="49" y="60"/>
                </a:cubicBezTo>
                <a:cubicBezTo>
                  <a:pt x="32" y="51"/>
                  <a:pt x="32" y="51"/>
                  <a:pt x="32" y="51"/>
                </a:cubicBezTo>
                <a:cubicBezTo>
                  <a:pt x="15" y="60"/>
                  <a:pt x="15" y="60"/>
                  <a:pt x="15" y="60"/>
                </a:cubicBezTo>
                <a:cubicBezTo>
                  <a:pt x="14" y="60"/>
                  <a:pt x="14" y="60"/>
                  <a:pt x="13" y="60"/>
                </a:cubicBezTo>
                <a:cubicBezTo>
                  <a:pt x="12" y="60"/>
                  <a:pt x="12" y="59"/>
                  <a:pt x="12" y="58"/>
                </a:cubicBezTo>
                <a:cubicBezTo>
                  <a:pt x="12" y="58"/>
                  <a:pt x="12" y="58"/>
                  <a:pt x="12" y="57"/>
                </a:cubicBezTo>
                <a:cubicBezTo>
                  <a:pt x="15" y="39"/>
                  <a:pt x="15" y="39"/>
                  <a:pt x="15" y="39"/>
                </a:cubicBezTo>
                <a:cubicBezTo>
                  <a:pt x="1" y="25"/>
                  <a:pt x="1" y="25"/>
                  <a:pt x="1" y="25"/>
                </a:cubicBezTo>
                <a:cubicBezTo>
                  <a:pt x="1" y="25"/>
                  <a:pt x="0" y="24"/>
                  <a:pt x="0" y="23"/>
                </a:cubicBezTo>
                <a:cubicBezTo>
                  <a:pt x="0" y="22"/>
                  <a:pt x="2" y="22"/>
                  <a:pt x="3" y="22"/>
                </a:cubicBezTo>
                <a:cubicBezTo>
                  <a:pt x="22" y="19"/>
                  <a:pt x="22" y="19"/>
                  <a:pt x="22" y="19"/>
                </a:cubicBezTo>
                <a:cubicBezTo>
                  <a:pt x="30" y="1"/>
                  <a:pt x="30" y="1"/>
                  <a:pt x="30" y="1"/>
                </a:cubicBezTo>
                <a:cubicBezTo>
                  <a:pt x="31" y="1"/>
                  <a:pt x="31" y="0"/>
                  <a:pt x="32" y="0"/>
                </a:cubicBezTo>
                <a:cubicBezTo>
                  <a:pt x="33" y="0"/>
                  <a:pt x="34" y="1"/>
                  <a:pt x="34" y="1"/>
                </a:cubicBezTo>
                <a:cubicBezTo>
                  <a:pt x="42" y="19"/>
                  <a:pt x="42" y="19"/>
                  <a:pt x="42" y="19"/>
                </a:cubicBezTo>
                <a:cubicBezTo>
                  <a:pt x="61" y="22"/>
                  <a:pt x="61" y="22"/>
                  <a:pt x="61" y="22"/>
                </a:cubicBezTo>
                <a:cubicBezTo>
                  <a:pt x="62" y="22"/>
                  <a:pt x="64" y="22"/>
                  <a:pt x="64" y="23"/>
                </a:cubicBezTo>
                <a:cubicBezTo>
                  <a:pt x="64" y="24"/>
                  <a:pt x="63" y="25"/>
                  <a:pt x="63" y="25"/>
                </a:cubicBez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  <a:extLst/>
        </p:spPr>
        <p:txBody>
          <a:bodyPr/>
          <a:lstStyle/>
          <a:p>
            <a:endParaRPr lang="en-US" sz="900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0" name="TextBox 37"/>
          <p:cNvSpPr txBox="1"/>
          <p:nvPr/>
        </p:nvSpPr>
        <p:spPr>
          <a:xfrm>
            <a:off x="9324633" y="2302136"/>
            <a:ext cx="543739" cy="323165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537285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导航</a:t>
            </a:r>
            <a:endParaRPr lang="zh-CN" altLang="en-US" sz="1400" dirty="0">
              <a:solidFill>
                <a:srgbClr val="537285"/>
              </a:solidFill>
              <a:latin typeface="Bebas" pitchFamily="2" charset="0"/>
              <a:ea typeface="微软雅黑" panose="020B0503020204020204" pitchFamily="34" charset="-122"/>
              <a:cs typeface="华文黑体" pitchFamily="2" charset="-122"/>
              <a:sym typeface="Bebas" pitchFamily="2" charset="0"/>
            </a:endParaRPr>
          </a:p>
        </p:txBody>
      </p:sp>
      <p:sp>
        <p:nvSpPr>
          <p:cNvPr id="21" name="TextBox 38"/>
          <p:cNvSpPr txBox="1"/>
          <p:nvPr/>
        </p:nvSpPr>
        <p:spPr>
          <a:xfrm>
            <a:off x="9324634" y="2597566"/>
            <a:ext cx="19924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把子组件的数据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痛殴开放用户自定义接口传递给父组件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2" name="TextBox 37"/>
          <p:cNvSpPr txBox="1"/>
          <p:nvPr/>
        </p:nvSpPr>
        <p:spPr>
          <a:xfrm>
            <a:off x="2297080" y="2302136"/>
            <a:ext cx="543739" cy="323165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dirty="0" smtClean="0">
                <a:solidFill>
                  <a:srgbClr val="124062"/>
                </a:solidFill>
                <a:latin typeface="Microsoft YaHei" charset="-122"/>
                <a:ea typeface="Microsoft YaHei" charset="-122"/>
                <a:cs typeface="Microsoft YaHei" charset="-122"/>
                <a:sym typeface="Bebas" pitchFamily="2" charset="0"/>
              </a:rPr>
              <a:t>按钮</a:t>
            </a:r>
            <a:endParaRPr lang="zh-CN" altLang="en-US" sz="1400" dirty="0">
              <a:solidFill>
                <a:srgbClr val="124062"/>
              </a:solidFill>
              <a:latin typeface="Microsoft YaHei" charset="-122"/>
              <a:ea typeface="Microsoft YaHei" charset="-122"/>
              <a:cs typeface="Microsoft YaHei" charset="-122"/>
              <a:sym typeface="Bebas" pitchFamily="2" charset="0"/>
            </a:endParaRPr>
          </a:p>
        </p:txBody>
      </p:sp>
      <p:sp>
        <p:nvSpPr>
          <p:cNvPr id="25" name="TextBox 38"/>
          <p:cNvSpPr txBox="1"/>
          <p:nvPr/>
        </p:nvSpPr>
        <p:spPr>
          <a:xfrm>
            <a:off x="848374" y="2597566"/>
            <a:ext cx="19924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把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元素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封装起来，方便日常使用，调用方法只需直接写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上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6" name="TextBox 37"/>
          <p:cNvSpPr txBox="1"/>
          <p:nvPr/>
        </p:nvSpPr>
        <p:spPr>
          <a:xfrm>
            <a:off x="9324633" y="3598957"/>
            <a:ext cx="1082348" cy="323165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简单子路由</a:t>
            </a:r>
            <a:endParaRPr lang="zh-CN" altLang="en-US" sz="1400" dirty="0">
              <a:solidFill>
                <a:srgbClr val="124062"/>
              </a:solidFill>
              <a:latin typeface="Bebas" pitchFamily="2" charset="0"/>
              <a:ea typeface="微软雅黑" panose="020B0503020204020204" pitchFamily="34" charset="-122"/>
              <a:cs typeface="华文黑体" pitchFamily="2" charset="-122"/>
              <a:sym typeface="Bebas" pitchFamily="2" charset="0"/>
            </a:endParaRPr>
          </a:p>
        </p:txBody>
      </p:sp>
      <p:sp>
        <p:nvSpPr>
          <p:cNvPr id="30" name="TextBox 38"/>
          <p:cNvSpPr txBox="1"/>
          <p:nvPr/>
        </p:nvSpPr>
        <p:spPr>
          <a:xfrm>
            <a:off x="9324634" y="3894387"/>
            <a:ext cx="19924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通过路由的简单配置，实现路由切换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1" name="TextBox 37"/>
          <p:cNvSpPr txBox="1"/>
          <p:nvPr/>
        </p:nvSpPr>
        <p:spPr>
          <a:xfrm>
            <a:off x="2297080" y="3598957"/>
            <a:ext cx="543739" cy="323165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dirty="0" smtClean="0">
                <a:solidFill>
                  <a:srgbClr val="537285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列表</a:t>
            </a:r>
            <a:endParaRPr lang="zh-CN" altLang="en-US" sz="1400" dirty="0">
              <a:solidFill>
                <a:srgbClr val="537285"/>
              </a:solidFill>
              <a:latin typeface="Bebas" pitchFamily="2" charset="0"/>
              <a:ea typeface="微软雅黑" panose="020B0503020204020204" pitchFamily="34" charset="-122"/>
              <a:cs typeface="华文黑体" pitchFamily="2" charset="-122"/>
              <a:sym typeface="Bebas" pitchFamily="2" charset="0"/>
            </a:endParaRPr>
          </a:p>
        </p:txBody>
      </p:sp>
      <p:sp>
        <p:nvSpPr>
          <p:cNvPr id="32" name="TextBox 38"/>
          <p:cNvSpPr txBox="1"/>
          <p:nvPr/>
        </p:nvSpPr>
        <p:spPr>
          <a:xfrm>
            <a:off x="712621" y="3894387"/>
            <a:ext cx="21281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把多个小颗粒组件组合成稍大颗粒的组件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封装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起来，方便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日常</a:t>
            </a:r>
            <a:r>
              <a: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</a:rPr>
              <a:t>使用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3" name="TextBox 23"/>
          <p:cNvSpPr txBox="1"/>
          <p:nvPr/>
        </p:nvSpPr>
        <p:spPr>
          <a:xfrm>
            <a:off x="848375" y="5642666"/>
            <a:ext cx="104687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88000" algn="just"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此示例涵盖了</a:t>
            </a:r>
            <a:r>
              <a:rPr lang="en-US" altLang="zh-CN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vue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实际开发组件时的大部分知识点，没用到的实际开发时基本上也不会用到，示例简短却不简单。</a:t>
            </a:r>
            <a:endParaRPr lang="en-US" altLang="zh-CN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  <a:p>
            <a:pPr indent="288000" algn="just"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  <a:sym typeface="Bebas" pitchFamily="2" charset="0"/>
              </a:rPr>
              <a:t>组件最小颗粒化、父子组件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  <a:sym typeface="Bebas" pitchFamily="2" charset="0"/>
              </a:rPr>
              <a:t>props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  <a:sym typeface="Bebas" pitchFamily="2" charset="0"/>
              </a:rPr>
              <a:t>数据传递、父子组件事件传递、组件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  <a:sym typeface="Bebas" pitchFamily="2" charset="0"/>
              </a:rPr>
              <a:t>props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  <a:sym typeface="Bebas" pitchFamily="2" charset="0"/>
              </a:rPr>
              <a:t> 暴露接口、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  <a:sym typeface="Bebas" pitchFamily="2" charset="0"/>
              </a:rPr>
              <a:t>slot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  <a:sym typeface="Bebas" pitchFamily="2" charset="0"/>
              </a:rPr>
              <a:t> 分发、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  <a:sym typeface="Bebas" pitchFamily="2" charset="0"/>
              </a:rPr>
              <a:t>default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  <a:sym typeface="Bebas" pitchFamily="2" charset="0"/>
              </a:rPr>
              <a:t>默认状态、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  <a:sym typeface="Bebas" pitchFamily="2" charset="0"/>
              </a:rPr>
              <a:t>component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  <a:sym typeface="Bebas" pitchFamily="2" charset="0"/>
              </a:rPr>
              <a:t>标签的 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  <a:sym typeface="Bebas" pitchFamily="2" charset="0"/>
              </a:rPr>
              <a:t>:is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  <a:sym typeface="Bebas" pitchFamily="2" charset="0"/>
              </a:rPr>
              <a:t> 使用场景、列表循环遍历、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  <a:sym typeface="Bebas" pitchFamily="2" charset="0"/>
              </a:rPr>
              <a:t>class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  <a:sym typeface="Bebas" pitchFamily="2" charset="0"/>
              </a:rPr>
              <a:t>动态绑定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cs typeface="Lato Light"/>
              <a:sym typeface="Bebas" pitchFamily="2" charset="0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82196" y="2302134"/>
            <a:ext cx="3780477" cy="234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4430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50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5" grpId="0"/>
      <p:bldP spid="26" grpId="0"/>
      <p:bldP spid="30" grpId="0"/>
      <p:bldP spid="31" grpId="0"/>
      <p:bldP spid="32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2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4" y="216169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8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3" y="372958"/>
            <a:ext cx="105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201X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89" y="249847"/>
            <a:ext cx="4515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请在此输入标题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403656" y="1810416"/>
            <a:ext cx="331421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您的内容打在这里，或者通过复制您的文本后，在此框中选择粘贴，并选择只保留文字。您的内容打在这里，或者通过通过复制您的文本。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806231" y="3396994"/>
            <a:ext cx="331421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您的内容打在这里，或者通过复制您的文本后，在此框中选择粘贴，并选择只保留文字。您的内容打在这里，或者通过通过复制您的文本。</a:t>
            </a:r>
          </a:p>
        </p:txBody>
      </p:sp>
      <p:sp>
        <p:nvSpPr>
          <p:cNvPr id="13" name="TextBox 11"/>
          <p:cNvSpPr txBox="1"/>
          <p:nvPr/>
        </p:nvSpPr>
        <p:spPr>
          <a:xfrm>
            <a:off x="7806231" y="4477230"/>
            <a:ext cx="331421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您的内容打在这里，或者通过复制您的文本后，在此框中选择粘贴，并选择只保留文字。您的内容打在这里，或者通过通过复制您的文本。</a:t>
            </a:r>
          </a:p>
        </p:txBody>
      </p:sp>
      <p:sp>
        <p:nvSpPr>
          <p:cNvPr id="14" name="TextBox 11"/>
          <p:cNvSpPr txBox="1"/>
          <p:nvPr/>
        </p:nvSpPr>
        <p:spPr>
          <a:xfrm>
            <a:off x="4403656" y="6165504"/>
            <a:ext cx="331421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您的内容打在这里，或者通过复制您的文本后，在此框中选择粘贴，并选择只保留文字。您的内容打在这里，或者通过通过复制您的文本。</a:t>
            </a:r>
          </a:p>
        </p:txBody>
      </p:sp>
      <p:sp>
        <p:nvSpPr>
          <p:cNvPr id="15" name="TextBox 11"/>
          <p:cNvSpPr txBox="1"/>
          <p:nvPr/>
        </p:nvSpPr>
        <p:spPr>
          <a:xfrm>
            <a:off x="975943" y="3396994"/>
            <a:ext cx="331421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您的内容打在这里，或者通过复制您的文本后，在此框中选择粘贴，并选择只保留文字。您的内容打在这里，或者通过通过复制您的文本。</a:t>
            </a:r>
          </a:p>
        </p:txBody>
      </p:sp>
      <p:sp>
        <p:nvSpPr>
          <p:cNvPr id="16" name="TextBox 11"/>
          <p:cNvSpPr txBox="1"/>
          <p:nvPr/>
        </p:nvSpPr>
        <p:spPr>
          <a:xfrm>
            <a:off x="975943" y="4477230"/>
            <a:ext cx="331421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您的内容打在这里，或者通过复制您的文本后，在此框中选择粘贴，并选择只保留文字。您的内容打在这里，或者通过通过复制您的文本。</a:t>
            </a:r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>
            <a:off x="5444469" y="2683858"/>
            <a:ext cx="1232587" cy="1095512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8" name="Freeform 5"/>
          <p:cNvSpPr>
            <a:spLocks/>
          </p:cNvSpPr>
          <p:nvPr/>
        </p:nvSpPr>
        <p:spPr bwMode="auto">
          <a:xfrm>
            <a:off x="6434505" y="3225447"/>
            <a:ext cx="1232587" cy="1095512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9" name="Freeform 5"/>
          <p:cNvSpPr>
            <a:spLocks/>
          </p:cNvSpPr>
          <p:nvPr/>
        </p:nvSpPr>
        <p:spPr bwMode="auto">
          <a:xfrm>
            <a:off x="4455500" y="3225447"/>
            <a:ext cx="1232587" cy="1095512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0" name="Freeform 5"/>
          <p:cNvSpPr>
            <a:spLocks noEditPoints="1"/>
          </p:cNvSpPr>
          <p:nvPr/>
        </p:nvSpPr>
        <p:spPr bwMode="auto">
          <a:xfrm>
            <a:off x="6829385" y="3551376"/>
            <a:ext cx="442824" cy="443654"/>
          </a:xfrm>
          <a:custGeom>
            <a:avLst/>
            <a:gdLst>
              <a:gd name="T0" fmla="*/ 136 w 226"/>
              <a:gd name="T1" fmla="*/ 0 h 226"/>
              <a:gd name="T2" fmla="*/ 226 w 226"/>
              <a:gd name="T3" fmla="*/ 90 h 226"/>
              <a:gd name="T4" fmla="*/ 196 w 226"/>
              <a:gd name="T5" fmla="*/ 100 h 226"/>
              <a:gd name="T6" fmla="*/ 126 w 226"/>
              <a:gd name="T7" fmla="*/ 30 h 226"/>
              <a:gd name="T8" fmla="*/ 136 w 226"/>
              <a:gd name="T9" fmla="*/ 0 h 226"/>
              <a:gd name="T10" fmla="*/ 179 w 226"/>
              <a:gd name="T11" fmla="*/ 116 h 226"/>
              <a:gd name="T12" fmla="*/ 110 w 226"/>
              <a:gd name="T13" fmla="*/ 46 h 226"/>
              <a:gd name="T14" fmla="*/ 40 w 226"/>
              <a:gd name="T15" fmla="*/ 76 h 226"/>
              <a:gd name="T16" fmla="*/ 0 w 226"/>
              <a:gd name="T17" fmla="*/ 196 h 226"/>
              <a:gd name="T18" fmla="*/ 30 w 226"/>
              <a:gd name="T19" fmla="*/ 226 h 226"/>
              <a:gd name="T20" fmla="*/ 150 w 226"/>
              <a:gd name="T21" fmla="*/ 186 h 226"/>
              <a:gd name="T22" fmla="*/ 179 w 226"/>
              <a:gd name="T23" fmla="*/ 116 h 226"/>
              <a:gd name="T24" fmla="*/ 34 w 226"/>
              <a:gd name="T25" fmla="*/ 210 h 226"/>
              <a:gd name="T26" fmla="*/ 30 w 226"/>
              <a:gd name="T27" fmla="*/ 206 h 226"/>
              <a:gd name="T28" fmla="*/ 92 w 226"/>
              <a:gd name="T29" fmla="*/ 144 h 226"/>
              <a:gd name="T30" fmla="*/ 116 w 226"/>
              <a:gd name="T31" fmla="*/ 140 h 226"/>
              <a:gd name="T32" fmla="*/ 116 w 226"/>
              <a:gd name="T33" fmla="*/ 110 h 226"/>
              <a:gd name="T34" fmla="*/ 86 w 226"/>
              <a:gd name="T35" fmla="*/ 110 h 226"/>
              <a:gd name="T36" fmla="*/ 82 w 226"/>
              <a:gd name="T37" fmla="*/ 134 h 226"/>
              <a:gd name="T38" fmla="*/ 20 w 226"/>
              <a:gd name="T39" fmla="*/ 196 h 226"/>
              <a:gd name="T40" fmla="*/ 16 w 226"/>
              <a:gd name="T41" fmla="*/ 192 h 226"/>
              <a:gd name="T42" fmla="*/ 51 w 226"/>
              <a:gd name="T43" fmla="*/ 87 h 226"/>
              <a:gd name="T44" fmla="*/ 106 w 226"/>
              <a:gd name="T45" fmla="*/ 63 h 226"/>
              <a:gd name="T46" fmla="*/ 163 w 226"/>
              <a:gd name="T47" fmla="*/ 119 h 226"/>
              <a:gd name="T48" fmla="*/ 139 w 226"/>
              <a:gd name="T49" fmla="*/ 174 h 226"/>
              <a:gd name="T50" fmla="*/ 34 w 226"/>
              <a:gd name="T51" fmla="*/ 210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26" h="226">
                <a:moveTo>
                  <a:pt x="136" y="0"/>
                </a:moveTo>
                <a:cubicBezTo>
                  <a:pt x="226" y="90"/>
                  <a:pt x="226" y="90"/>
                  <a:pt x="226" y="90"/>
                </a:cubicBezTo>
                <a:cubicBezTo>
                  <a:pt x="196" y="100"/>
                  <a:pt x="196" y="100"/>
                  <a:pt x="196" y="100"/>
                </a:cubicBezTo>
                <a:cubicBezTo>
                  <a:pt x="126" y="30"/>
                  <a:pt x="126" y="30"/>
                  <a:pt x="126" y="30"/>
                </a:cubicBezTo>
                <a:lnTo>
                  <a:pt x="136" y="0"/>
                </a:lnTo>
                <a:close/>
                <a:moveTo>
                  <a:pt x="179" y="116"/>
                </a:moveTo>
                <a:cubicBezTo>
                  <a:pt x="110" y="46"/>
                  <a:pt x="110" y="46"/>
                  <a:pt x="110" y="46"/>
                </a:cubicBezTo>
                <a:cubicBezTo>
                  <a:pt x="40" y="76"/>
                  <a:pt x="40" y="76"/>
                  <a:pt x="40" y="76"/>
                </a:cubicBezTo>
                <a:cubicBezTo>
                  <a:pt x="0" y="196"/>
                  <a:pt x="0" y="196"/>
                  <a:pt x="0" y="196"/>
                </a:cubicBezTo>
                <a:cubicBezTo>
                  <a:pt x="30" y="226"/>
                  <a:pt x="30" y="226"/>
                  <a:pt x="30" y="226"/>
                </a:cubicBezTo>
                <a:cubicBezTo>
                  <a:pt x="150" y="186"/>
                  <a:pt x="150" y="186"/>
                  <a:pt x="150" y="186"/>
                </a:cubicBezTo>
                <a:cubicBezTo>
                  <a:pt x="179" y="116"/>
                  <a:pt x="179" y="116"/>
                  <a:pt x="179" y="116"/>
                </a:cubicBezTo>
                <a:close/>
                <a:moveTo>
                  <a:pt x="34" y="210"/>
                </a:moveTo>
                <a:cubicBezTo>
                  <a:pt x="30" y="206"/>
                  <a:pt x="30" y="206"/>
                  <a:pt x="30" y="206"/>
                </a:cubicBezTo>
                <a:cubicBezTo>
                  <a:pt x="92" y="144"/>
                  <a:pt x="92" y="144"/>
                  <a:pt x="92" y="144"/>
                </a:cubicBezTo>
                <a:cubicBezTo>
                  <a:pt x="99" y="148"/>
                  <a:pt x="109" y="147"/>
                  <a:pt x="116" y="140"/>
                </a:cubicBezTo>
                <a:cubicBezTo>
                  <a:pt x="124" y="132"/>
                  <a:pt x="124" y="118"/>
                  <a:pt x="116" y="110"/>
                </a:cubicBezTo>
                <a:cubicBezTo>
                  <a:pt x="107" y="102"/>
                  <a:pt x="94" y="102"/>
                  <a:pt x="86" y="110"/>
                </a:cubicBezTo>
                <a:cubicBezTo>
                  <a:pt x="79" y="117"/>
                  <a:pt x="78" y="126"/>
                  <a:pt x="82" y="134"/>
                </a:cubicBezTo>
                <a:cubicBezTo>
                  <a:pt x="20" y="196"/>
                  <a:pt x="20" y="196"/>
                  <a:pt x="20" y="196"/>
                </a:cubicBezTo>
                <a:cubicBezTo>
                  <a:pt x="16" y="192"/>
                  <a:pt x="16" y="192"/>
                  <a:pt x="16" y="192"/>
                </a:cubicBezTo>
                <a:cubicBezTo>
                  <a:pt x="51" y="87"/>
                  <a:pt x="51" y="87"/>
                  <a:pt x="51" y="87"/>
                </a:cubicBezTo>
                <a:cubicBezTo>
                  <a:pt x="106" y="63"/>
                  <a:pt x="106" y="63"/>
                  <a:pt x="106" y="63"/>
                </a:cubicBezTo>
                <a:cubicBezTo>
                  <a:pt x="163" y="119"/>
                  <a:pt x="163" y="119"/>
                  <a:pt x="163" y="119"/>
                </a:cubicBezTo>
                <a:cubicBezTo>
                  <a:pt x="139" y="174"/>
                  <a:pt x="139" y="174"/>
                  <a:pt x="139" y="174"/>
                </a:cubicBezTo>
                <a:lnTo>
                  <a:pt x="34" y="21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1" name="Freeform 7"/>
          <p:cNvSpPr>
            <a:spLocks/>
          </p:cNvSpPr>
          <p:nvPr/>
        </p:nvSpPr>
        <p:spPr bwMode="auto">
          <a:xfrm>
            <a:off x="4848307" y="3584132"/>
            <a:ext cx="446972" cy="378142"/>
          </a:xfrm>
          <a:custGeom>
            <a:avLst/>
            <a:gdLst>
              <a:gd name="T0" fmla="*/ 223 w 228"/>
              <a:gd name="T1" fmla="*/ 128 h 193"/>
              <a:gd name="T2" fmla="*/ 213 w 228"/>
              <a:gd name="T3" fmla="*/ 132 h 193"/>
              <a:gd name="T4" fmla="*/ 203 w 228"/>
              <a:gd name="T5" fmla="*/ 128 h 193"/>
              <a:gd name="T6" fmla="*/ 199 w 228"/>
              <a:gd name="T7" fmla="*/ 124 h 193"/>
              <a:gd name="T8" fmla="*/ 199 w 228"/>
              <a:gd name="T9" fmla="*/ 193 h 193"/>
              <a:gd name="T10" fmla="*/ 142 w 228"/>
              <a:gd name="T11" fmla="*/ 193 h 193"/>
              <a:gd name="T12" fmla="*/ 142 w 228"/>
              <a:gd name="T13" fmla="*/ 122 h 193"/>
              <a:gd name="T14" fmla="*/ 86 w 228"/>
              <a:gd name="T15" fmla="*/ 122 h 193"/>
              <a:gd name="T16" fmla="*/ 86 w 228"/>
              <a:gd name="T17" fmla="*/ 193 h 193"/>
              <a:gd name="T18" fmla="*/ 29 w 228"/>
              <a:gd name="T19" fmla="*/ 193 h 193"/>
              <a:gd name="T20" fmla="*/ 29 w 228"/>
              <a:gd name="T21" fmla="*/ 124 h 193"/>
              <a:gd name="T22" fmla="*/ 25 w 228"/>
              <a:gd name="T23" fmla="*/ 128 h 193"/>
              <a:gd name="T24" fmla="*/ 5 w 228"/>
              <a:gd name="T25" fmla="*/ 128 h 193"/>
              <a:gd name="T26" fmla="*/ 5 w 228"/>
              <a:gd name="T27" fmla="*/ 108 h 193"/>
              <a:gd name="T28" fmla="*/ 114 w 228"/>
              <a:gd name="T29" fmla="*/ 0 h 193"/>
              <a:gd name="T30" fmla="*/ 223 w 228"/>
              <a:gd name="T31" fmla="*/ 108 h 193"/>
              <a:gd name="T32" fmla="*/ 223 w 228"/>
              <a:gd name="T33" fmla="*/ 128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28" h="193">
                <a:moveTo>
                  <a:pt x="223" y="128"/>
                </a:moveTo>
                <a:cubicBezTo>
                  <a:pt x="220" y="131"/>
                  <a:pt x="216" y="132"/>
                  <a:pt x="213" y="132"/>
                </a:cubicBezTo>
                <a:cubicBezTo>
                  <a:pt x="209" y="132"/>
                  <a:pt x="206" y="131"/>
                  <a:pt x="203" y="128"/>
                </a:cubicBezTo>
                <a:cubicBezTo>
                  <a:pt x="199" y="124"/>
                  <a:pt x="199" y="124"/>
                  <a:pt x="199" y="124"/>
                </a:cubicBezTo>
                <a:cubicBezTo>
                  <a:pt x="199" y="193"/>
                  <a:pt x="199" y="193"/>
                  <a:pt x="199" y="193"/>
                </a:cubicBezTo>
                <a:cubicBezTo>
                  <a:pt x="142" y="193"/>
                  <a:pt x="142" y="193"/>
                  <a:pt x="142" y="193"/>
                </a:cubicBezTo>
                <a:cubicBezTo>
                  <a:pt x="142" y="122"/>
                  <a:pt x="142" y="122"/>
                  <a:pt x="142" y="122"/>
                </a:cubicBezTo>
                <a:cubicBezTo>
                  <a:pt x="86" y="122"/>
                  <a:pt x="86" y="122"/>
                  <a:pt x="86" y="122"/>
                </a:cubicBezTo>
                <a:cubicBezTo>
                  <a:pt x="86" y="193"/>
                  <a:pt x="86" y="193"/>
                  <a:pt x="86" y="193"/>
                </a:cubicBezTo>
                <a:cubicBezTo>
                  <a:pt x="29" y="193"/>
                  <a:pt x="29" y="193"/>
                  <a:pt x="29" y="193"/>
                </a:cubicBezTo>
                <a:cubicBezTo>
                  <a:pt x="29" y="124"/>
                  <a:pt x="29" y="124"/>
                  <a:pt x="29" y="124"/>
                </a:cubicBezTo>
                <a:cubicBezTo>
                  <a:pt x="25" y="128"/>
                  <a:pt x="25" y="128"/>
                  <a:pt x="25" y="128"/>
                </a:cubicBezTo>
                <a:cubicBezTo>
                  <a:pt x="20" y="134"/>
                  <a:pt x="11" y="134"/>
                  <a:pt x="5" y="128"/>
                </a:cubicBezTo>
                <a:cubicBezTo>
                  <a:pt x="0" y="123"/>
                  <a:pt x="0" y="114"/>
                  <a:pt x="5" y="108"/>
                </a:cubicBezTo>
                <a:cubicBezTo>
                  <a:pt x="114" y="0"/>
                  <a:pt x="114" y="0"/>
                  <a:pt x="114" y="0"/>
                </a:cubicBezTo>
                <a:cubicBezTo>
                  <a:pt x="223" y="108"/>
                  <a:pt x="223" y="108"/>
                  <a:pt x="223" y="108"/>
                </a:cubicBezTo>
                <a:cubicBezTo>
                  <a:pt x="228" y="114"/>
                  <a:pt x="228" y="123"/>
                  <a:pt x="223" y="12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5836447" y="3020154"/>
            <a:ext cx="448628" cy="422920"/>
          </a:xfrm>
          <a:custGeom>
            <a:avLst/>
            <a:gdLst>
              <a:gd name="T0" fmla="*/ 113 w 226"/>
              <a:gd name="T1" fmla="*/ 114 h 213"/>
              <a:gd name="T2" fmla="*/ 104 w 226"/>
              <a:gd name="T3" fmla="*/ 111 h 213"/>
              <a:gd name="T4" fmla="*/ 102 w 226"/>
              <a:gd name="T5" fmla="*/ 91 h 213"/>
              <a:gd name="T6" fmla="*/ 173 w 226"/>
              <a:gd name="T7" fmla="*/ 6 h 213"/>
              <a:gd name="T8" fmla="*/ 192 w 226"/>
              <a:gd name="T9" fmla="*/ 5 h 213"/>
              <a:gd name="T10" fmla="*/ 194 w 226"/>
              <a:gd name="T11" fmla="*/ 24 h 213"/>
              <a:gd name="T12" fmla="*/ 124 w 226"/>
              <a:gd name="T13" fmla="*/ 109 h 213"/>
              <a:gd name="T14" fmla="*/ 113 w 226"/>
              <a:gd name="T15" fmla="*/ 114 h 213"/>
              <a:gd name="T16" fmla="*/ 226 w 226"/>
              <a:gd name="T17" fmla="*/ 100 h 213"/>
              <a:gd name="T18" fmla="*/ 226 w 226"/>
              <a:gd name="T19" fmla="*/ 114 h 213"/>
              <a:gd name="T20" fmla="*/ 212 w 226"/>
              <a:gd name="T21" fmla="*/ 128 h 213"/>
              <a:gd name="T22" fmla="*/ 197 w 226"/>
              <a:gd name="T23" fmla="*/ 213 h 213"/>
              <a:gd name="T24" fmla="*/ 28 w 226"/>
              <a:gd name="T25" fmla="*/ 213 h 213"/>
              <a:gd name="T26" fmla="*/ 14 w 226"/>
              <a:gd name="T27" fmla="*/ 128 h 213"/>
              <a:gd name="T28" fmla="*/ 0 w 226"/>
              <a:gd name="T29" fmla="*/ 114 h 213"/>
              <a:gd name="T30" fmla="*/ 0 w 226"/>
              <a:gd name="T31" fmla="*/ 100 h 213"/>
              <a:gd name="T32" fmla="*/ 14 w 226"/>
              <a:gd name="T33" fmla="*/ 86 h 213"/>
              <a:gd name="T34" fmla="*/ 97 w 226"/>
              <a:gd name="T35" fmla="*/ 86 h 213"/>
              <a:gd name="T36" fmla="*/ 97 w 226"/>
              <a:gd name="T37" fmla="*/ 86 h 213"/>
              <a:gd name="T38" fmla="*/ 99 w 226"/>
              <a:gd name="T39" fmla="*/ 116 h 213"/>
              <a:gd name="T40" fmla="*/ 113 w 226"/>
              <a:gd name="T41" fmla="*/ 121 h 213"/>
              <a:gd name="T42" fmla="*/ 129 w 226"/>
              <a:gd name="T43" fmla="*/ 114 h 213"/>
              <a:gd name="T44" fmla="*/ 152 w 226"/>
              <a:gd name="T45" fmla="*/ 86 h 213"/>
              <a:gd name="T46" fmla="*/ 212 w 226"/>
              <a:gd name="T47" fmla="*/ 86 h 213"/>
              <a:gd name="T48" fmla="*/ 226 w 226"/>
              <a:gd name="T49" fmla="*/ 100 h 213"/>
              <a:gd name="T50" fmla="*/ 63 w 226"/>
              <a:gd name="T51" fmla="*/ 149 h 213"/>
              <a:gd name="T52" fmla="*/ 56 w 226"/>
              <a:gd name="T53" fmla="*/ 142 h 213"/>
              <a:gd name="T54" fmla="*/ 49 w 226"/>
              <a:gd name="T55" fmla="*/ 149 h 213"/>
              <a:gd name="T56" fmla="*/ 49 w 226"/>
              <a:gd name="T57" fmla="*/ 192 h 213"/>
              <a:gd name="T58" fmla="*/ 56 w 226"/>
              <a:gd name="T59" fmla="*/ 199 h 213"/>
              <a:gd name="T60" fmla="*/ 63 w 226"/>
              <a:gd name="T61" fmla="*/ 192 h 213"/>
              <a:gd name="T62" fmla="*/ 63 w 226"/>
              <a:gd name="T63" fmla="*/ 149 h 213"/>
              <a:gd name="T64" fmla="*/ 92 w 226"/>
              <a:gd name="T65" fmla="*/ 149 h 213"/>
              <a:gd name="T66" fmla="*/ 85 w 226"/>
              <a:gd name="T67" fmla="*/ 142 h 213"/>
              <a:gd name="T68" fmla="*/ 78 w 226"/>
              <a:gd name="T69" fmla="*/ 149 h 213"/>
              <a:gd name="T70" fmla="*/ 78 w 226"/>
              <a:gd name="T71" fmla="*/ 192 h 213"/>
              <a:gd name="T72" fmla="*/ 85 w 226"/>
              <a:gd name="T73" fmla="*/ 199 h 213"/>
              <a:gd name="T74" fmla="*/ 92 w 226"/>
              <a:gd name="T75" fmla="*/ 192 h 213"/>
              <a:gd name="T76" fmla="*/ 92 w 226"/>
              <a:gd name="T77" fmla="*/ 149 h 213"/>
              <a:gd name="T78" fmla="*/ 120 w 226"/>
              <a:gd name="T79" fmla="*/ 149 h 213"/>
              <a:gd name="T80" fmla="*/ 113 w 226"/>
              <a:gd name="T81" fmla="*/ 142 h 213"/>
              <a:gd name="T82" fmla="*/ 106 w 226"/>
              <a:gd name="T83" fmla="*/ 149 h 213"/>
              <a:gd name="T84" fmla="*/ 106 w 226"/>
              <a:gd name="T85" fmla="*/ 192 h 213"/>
              <a:gd name="T86" fmla="*/ 113 w 226"/>
              <a:gd name="T87" fmla="*/ 199 h 213"/>
              <a:gd name="T88" fmla="*/ 120 w 226"/>
              <a:gd name="T89" fmla="*/ 192 h 213"/>
              <a:gd name="T90" fmla="*/ 120 w 226"/>
              <a:gd name="T91" fmla="*/ 149 h 213"/>
              <a:gd name="T92" fmla="*/ 148 w 226"/>
              <a:gd name="T93" fmla="*/ 149 h 213"/>
              <a:gd name="T94" fmla="*/ 141 w 226"/>
              <a:gd name="T95" fmla="*/ 142 h 213"/>
              <a:gd name="T96" fmla="*/ 134 w 226"/>
              <a:gd name="T97" fmla="*/ 149 h 213"/>
              <a:gd name="T98" fmla="*/ 134 w 226"/>
              <a:gd name="T99" fmla="*/ 192 h 213"/>
              <a:gd name="T100" fmla="*/ 141 w 226"/>
              <a:gd name="T101" fmla="*/ 199 h 213"/>
              <a:gd name="T102" fmla="*/ 148 w 226"/>
              <a:gd name="T103" fmla="*/ 192 h 213"/>
              <a:gd name="T104" fmla="*/ 148 w 226"/>
              <a:gd name="T105" fmla="*/ 149 h 213"/>
              <a:gd name="T106" fmla="*/ 176 w 226"/>
              <a:gd name="T107" fmla="*/ 149 h 213"/>
              <a:gd name="T108" fmla="*/ 169 w 226"/>
              <a:gd name="T109" fmla="*/ 142 h 213"/>
              <a:gd name="T110" fmla="*/ 162 w 226"/>
              <a:gd name="T111" fmla="*/ 149 h 213"/>
              <a:gd name="T112" fmla="*/ 162 w 226"/>
              <a:gd name="T113" fmla="*/ 192 h 213"/>
              <a:gd name="T114" fmla="*/ 169 w 226"/>
              <a:gd name="T115" fmla="*/ 199 h 213"/>
              <a:gd name="T116" fmla="*/ 176 w 226"/>
              <a:gd name="T117" fmla="*/ 192 h 213"/>
              <a:gd name="T118" fmla="*/ 176 w 226"/>
              <a:gd name="T119" fmla="*/ 149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26" h="213">
                <a:moveTo>
                  <a:pt x="113" y="114"/>
                </a:moveTo>
                <a:cubicBezTo>
                  <a:pt x="110" y="114"/>
                  <a:pt x="106" y="113"/>
                  <a:pt x="104" y="111"/>
                </a:cubicBezTo>
                <a:cubicBezTo>
                  <a:pt x="98" y="106"/>
                  <a:pt x="97" y="97"/>
                  <a:pt x="102" y="91"/>
                </a:cubicBezTo>
                <a:cubicBezTo>
                  <a:pt x="173" y="6"/>
                  <a:pt x="173" y="6"/>
                  <a:pt x="173" y="6"/>
                </a:cubicBezTo>
                <a:cubicBezTo>
                  <a:pt x="177" y="0"/>
                  <a:pt x="186" y="0"/>
                  <a:pt x="192" y="5"/>
                </a:cubicBezTo>
                <a:cubicBezTo>
                  <a:pt x="198" y="10"/>
                  <a:pt x="199" y="18"/>
                  <a:pt x="194" y="24"/>
                </a:cubicBezTo>
                <a:cubicBezTo>
                  <a:pt x="124" y="109"/>
                  <a:pt x="124" y="109"/>
                  <a:pt x="124" y="109"/>
                </a:cubicBezTo>
                <a:cubicBezTo>
                  <a:pt x="121" y="112"/>
                  <a:pt x="117" y="114"/>
                  <a:pt x="113" y="114"/>
                </a:cubicBezTo>
                <a:moveTo>
                  <a:pt x="226" y="100"/>
                </a:moveTo>
                <a:cubicBezTo>
                  <a:pt x="226" y="114"/>
                  <a:pt x="226" y="114"/>
                  <a:pt x="226" y="114"/>
                </a:cubicBezTo>
                <a:cubicBezTo>
                  <a:pt x="226" y="122"/>
                  <a:pt x="219" y="128"/>
                  <a:pt x="212" y="128"/>
                </a:cubicBezTo>
                <a:cubicBezTo>
                  <a:pt x="197" y="213"/>
                  <a:pt x="197" y="213"/>
                  <a:pt x="197" y="213"/>
                </a:cubicBezTo>
                <a:cubicBezTo>
                  <a:pt x="28" y="213"/>
                  <a:pt x="28" y="213"/>
                  <a:pt x="28" y="213"/>
                </a:cubicBezTo>
                <a:cubicBezTo>
                  <a:pt x="14" y="128"/>
                  <a:pt x="14" y="128"/>
                  <a:pt x="14" y="128"/>
                </a:cubicBezTo>
                <a:cubicBezTo>
                  <a:pt x="6" y="128"/>
                  <a:pt x="0" y="122"/>
                  <a:pt x="0" y="114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92"/>
                  <a:pt x="6" y="86"/>
                  <a:pt x="14" y="86"/>
                </a:cubicBezTo>
                <a:cubicBezTo>
                  <a:pt x="97" y="86"/>
                  <a:pt x="97" y="86"/>
                  <a:pt x="97" y="86"/>
                </a:cubicBezTo>
                <a:cubicBezTo>
                  <a:pt x="97" y="86"/>
                  <a:pt x="97" y="86"/>
                  <a:pt x="97" y="86"/>
                </a:cubicBezTo>
                <a:cubicBezTo>
                  <a:pt x="89" y="95"/>
                  <a:pt x="90" y="109"/>
                  <a:pt x="99" y="116"/>
                </a:cubicBezTo>
                <a:cubicBezTo>
                  <a:pt x="103" y="119"/>
                  <a:pt x="108" y="121"/>
                  <a:pt x="113" y="121"/>
                </a:cubicBezTo>
                <a:cubicBezTo>
                  <a:pt x="119" y="121"/>
                  <a:pt x="125" y="118"/>
                  <a:pt x="129" y="114"/>
                </a:cubicBezTo>
                <a:cubicBezTo>
                  <a:pt x="152" y="86"/>
                  <a:pt x="152" y="86"/>
                  <a:pt x="152" y="86"/>
                </a:cubicBezTo>
                <a:cubicBezTo>
                  <a:pt x="212" y="86"/>
                  <a:pt x="212" y="86"/>
                  <a:pt x="212" y="86"/>
                </a:cubicBezTo>
                <a:cubicBezTo>
                  <a:pt x="219" y="86"/>
                  <a:pt x="226" y="92"/>
                  <a:pt x="226" y="100"/>
                </a:cubicBezTo>
                <a:close/>
                <a:moveTo>
                  <a:pt x="63" y="149"/>
                </a:moveTo>
                <a:cubicBezTo>
                  <a:pt x="63" y="145"/>
                  <a:pt x="60" y="142"/>
                  <a:pt x="56" y="142"/>
                </a:cubicBezTo>
                <a:cubicBezTo>
                  <a:pt x="53" y="142"/>
                  <a:pt x="49" y="145"/>
                  <a:pt x="49" y="149"/>
                </a:cubicBezTo>
                <a:cubicBezTo>
                  <a:pt x="49" y="192"/>
                  <a:pt x="49" y="192"/>
                  <a:pt x="49" y="192"/>
                </a:cubicBezTo>
                <a:cubicBezTo>
                  <a:pt x="49" y="196"/>
                  <a:pt x="53" y="199"/>
                  <a:pt x="56" y="199"/>
                </a:cubicBezTo>
                <a:cubicBezTo>
                  <a:pt x="60" y="199"/>
                  <a:pt x="63" y="196"/>
                  <a:pt x="63" y="192"/>
                </a:cubicBezTo>
                <a:lnTo>
                  <a:pt x="63" y="149"/>
                </a:lnTo>
                <a:close/>
                <a:moveTo>
                  <a:pt x="92" y="149"/>
                </a:moveTo>
                <a:cubicBezTo>
                  <a:pt x="92" y="145"/>
                  <a:pt x="89" y="142"/>
                  <a:pt x="85" y="142"/>
                </a:cubicBezTo>
                <a:cubicBezTo>
                  <a:pt x="81" y="142"/>
                  <a:pt x="78" y="145"/>
                  <a:pt x="78" y="149"/>
                </a:cubicBezTo>
                <a:cubicBezTo>
                  <a:pt x="78" y="192"/>
                  <a:pt x="78" y="192"/>
                  <a:pt x="78" y="192"/>
                </a:cubicBezTo>
                <a:cubicBezTo>
                  <a:pt x="78" y="196"/>
                  <a:pt x="81" y="199"/>
                  <a:pt x="85" y="199"/>
                </a:cubicBezTo>
                <a:cubicBezTo>
                  <a:pt x="89" y="199"/>
                  <a:pt x="92" y="196"/>
                  <a:pt x="92" y="192"/>
                </a:cubicBezTo>
                <a:lnTo>
                  <a:pt x="92" y="149"/>
                </a:lnTo>
                <a:close/>
                <a:moveTo>
                  <a:pt x="120" y="149"/>
                </a:moveTo>
                <a:cubicBezTo>
                  <a:pt x="120" y="145"/>
                  <a:pt x="117" y="142"/>
                  <a:pt x="113" y="142"/>
                </a:cubicBezTo>
                <a:cubicBezTo>
                  <a:pt x="109" y="142"/>
                  <a:pt x="106" y="145"/>
                  <a:pt x="106" y="149"/>
                </a:cubicBezTo>
                <a:cubicBezTo>
                  <a:pt x="106" y="192"/>
                  <a:pt x="106" y="192"/>
                  <a:pt x="106" y="192"/>
                </a:cubicBezTo>
                <a:cubicBezTo>
                  <a:pt x="106" y="196"/>
                  <a:pt x="109" y="199"/>
                  <a:pt x="113" y="199"/>
                </a:cubicBezTo>
                <a:cubicBezTo>
                  <a:pt x="117" y="199"/>
                  <a:pt x="120" y="196"/>
                  <a:pt x="120" y="192"/>
                </a:cubicBezTo>
                <a:lnTo>
                  <a:pt x="120" y="149"/>
                </a:lnTo>
                <a:close/>
                <a:moveTo>
                  <a:pt x="148" y="149"/>
                </a:moveTo>
                <a:cubicBezTo>
                  <a:pt x="148" y="145"/>
                  <a:pt x="145" y="142"/>
                  <a:pt x="141" y="142"/>
                </a:cubicBezTo>
                <a:cubicBezTo>
                  <a:pt x="137" y="142"/>
                  <a:pt x="134" y="145"/>
                  <a:pt x="134" y="149"/>
                </a:cubicBezTo>
                <a:cubicBezTo>
                  <a:pt x="134" y="192"/>
                  <a:pt x="134" y="192"/>
                  <a:pt x="134" y="192"/>
                </a:cubicBezTo>
                <a:cubicBezTo>
                  <a:pt x="134" y="196"/>
                  <a:pt x="137" y="199"/>
                  <a:pt x="141" y="199"/>
                </a:cubicBezTo>
                <a:cubicBezTo>
                  <a:pt x="145" y="199"/>
                  <a:pt x="148" y="196"/>
                  <a:pt x="148" y="192"/>
                </a:cubicBezTo>
                <a:lnTo>
                  <a:pt x="148" y="149"/>
                </a:lnTo>
                <a:close/>
                <a:moveTo>
                  <a:pt x="176" y="149"/>
                </a:moveTo>
                <a:cubicBezTo>
                  <a:pt x="176" y="145"/>
                  <a:pt x="173" y="142"/>
                  <a:pt x="169" y="142"/>
                </a:cubicBezTo>
                <a:cubicBezTo>
                  <a:pt x="165" y="142"/>
                  <a:pt x="162" y="145"/>
                  <a:pt x="162" y="149"/>
                </a:cubicBezTo>
                <a:cubicBezTo>
                  <a:pt x="162" y="192"/>
                  <a:pt x="162" y="192"/>
                  <a:pt x="162" y="192"/>
                </a:cubicBezTo>
                <a:cubicBezTo>
                  <a:pt x="162" y="196"/>
                  <a:pt x="165" y="199"/>
                  <a:pt x="169" y="199"/>
                </a:cubicBezTo>
                <a:cubicBezTo>
                  <a:pt x="173" y="199"/>
                  <a:pt x="176" y="196"/>
                  <a:pt x="176" y="192"/>
                </a:cubicBezTo>
                <a:lnTo>
                  <a:pt x="176" y="149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5" name="Freeform 5"/>
          <p:cNvSpPr>
            <a:spLocks/>
          </p:cNvSpPr>
          <p:nvPr/>
        </p:nvSpPr>
        <p:spPr bwMode="auto">
          <a:xfrm>
            <a:off x="6434505" y="4349448"/>
            <a:ext cx="1232587" cy="1095512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6" name="Freeform 5"/>
          <p:cNvSpPr>
            <a:spLocks/>
          </p:cNvSpPr>
          <p:nvPr/>
        </p:nvSpPr>
        <p:spPr bwMode="auto">
          <a:xfrm>
            <a:off x="5444469" y="4900987"/>
            <a:ext cx="1232587" cy="1095512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0" name="Freeform 5"/>
          <p:cNvSpPr>
            <a:spLocks/>
          </p:cNvSpPr>
          <p:nvPr/>
        </p:nvSpPr>
        <p:spPr bwMode="auto">
          <a:xfrm>
            <a:off x="4455500" y="4349448"/>
            <a:ext cx="1232587" cy="1095512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1" name="Freeform 6"/>
          <p:cNvSpPr>
            <a:spLocks noEditPoints="1"/>
          </p:cNvSpPr>
          <p:nvPr/>
        </p:nvSpPr>
        <p:spPr bwMode="auto">
          <a:xfrm>
            <a:off x="6830215" y="4675793"/>
            <a:ext cx="441164" cy="442822"/>
          </a:xfrm>
          <a:custGeom>
            <a:avLst/>
            <a:gdLst>
              <a:gd name="T0" fmla="*/ 107 w 225"/>
              <a:gd name="T1" fmla="*/ 116 h 226"/>
              <a:gd name="T2" fmla="*/ 163 w 225"/>
              <a:gd name="T3" fmla="*/ 214 h 226"/>
              <a:gd name="T4" fmla="*/ 113 w 225"/>
              <a:gd name="T5" fmla="*/ 226 h 226"/>
              <a:gd name="T6" fmla="*/ 0 w 225"/>
              <a:gd name="T7" fmla="*/ 113 h 226"/>
              <a:gd name="T8" fmla="*/ 106 w 225"/>
              <a:gd name="T9" fmla="*/ 0 h 226"/>
              <a:gd name="T10" fmla="*/ 106 w 225"/>
              <a:gd name="T11" fmla="*/ 113 h 226"/>
              <a:gd name="T12" fmla="*/ 107 w 225"/>
              <a:gd name="T13" fmla="*/ 116 h 226"/>
              <a:gd name="T14" fmla="*/ 225 w 225"/>
              <a:gd name="T15" fmla="*/ 106 h 226"/>
              <a:gd name="T16" fmla="*/ 120 w 225"/>
              <a:gd name="T17" fmla="*/ 106 h 226"/>
              <a:gd name="T18" fmla="*/ 120 w 225"/>
              <a:gd name="T19" fmla="*/ 0 h 226"/>
              <a:gd name="T20" fmla="*/ 225 w 225"/>
              <a:gd name="T21" fmla="*/ 106 h 226"/>
              <a:gd name="T22" fmla="*/ 134 w 225"/>
              <a:gd name="T23" fmla="*/ 92 h 226"/>
              <a:gd name="T24" fmla="*/ 209 w 225"/>
              <a:gd name="T25" fmla="*/ 92 h 226"/>
              <a:gd name="T26" fmla="*/ 134 w 225"/>
              <a:gd name="T27" fmla="*/ 16 h 226"/>
              <a:gd name="T28" fmla="*/ 134 w 225"/>
              <a:gd name="T29" fmla="*/ 92 h 226"/>
              <a:gd name="T30" fmla="*/ 175 w 225"/>
              <a:gd name="T31" fmla="*/ 207 h 226"/>
              <a:gd name="T32" fmla="*/ 225 w 225"/>
              <a:gd name="T33" fmla="*/ 120 h 226"/>
              <a:gd name="T34" fmla="*/ 125 w 225"/>
              <a:gd name="T35" fmla="*/ 120 h 226"/>
              <a:gd name="T36" fmla="*/ 175 w 225"/>
              <a:gd name="T37" fmla="*/ 207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25" h="226">
                <a:moveTo>
                  <a:pt x="107" y="116"/>
                </a:moveTo>
                <a:cubicBezTo>
                  <a:pt x="163" y="214"/>
                  <a:pt x="163" y="214"/>
                  <a:pt x="163" y="214"/>
                </a:cubicBezTo>
                <a:cubicBezTo>
                  <a:pt x="148" y="221"/>
                  <a:pt x="131" y="226"/>
                  <a:pt x="113" y="226"/>
                </a:cubicBezTo>
                <a:cubicBezTo>
                  <a:pt x="51" y="226"/>
                  <a:pt x="0" y="175"/>
                  <a:pt x="0" y="113"/>
                </a:cubicBezTo>
                <a:cubicBezTo>
                  <a:pt x="0" y="53"/>
                  <a:pt x="47" y="4"/>
                  <a:pt x="106" y="0"/>
                </a:cubicBezTo>
                <a:cubicBezTo>
                  <a:pt x="106" y="113"/>
                  <a:pt x="106" y="113"/>
                  <a:pt x="106" y="113"/>
                </a:cubicBezTo>
                <a:cubicBezTo>
                  <a:pt x="106" y="114"/>
                  <a:pt x="106" y="115"/>
                  <a:pt x="107" y="116"/>
                </a:cubicBezTo>
                <a:close/>
                <a:moveTo>
                  <a:pt x="225" y="106"/>
                </a:moveTo>
                <a:cubicBezTo>
                  <a:pt x="120" y="106"/>
                  <a:pt x="120" y="106"/>
                  <a:pt x="120" y="106"/>
                </a:cubicBezTo>
                <a:cubicBezTo>
                  <a:pt x="120" y="0"/>
                  <a:pt x="120" y="0"/>
                  <a:pt x="120" y="0"/>
                </a:cubicBezTo>
                <a:cubicBezTo>
                  <a:pt x="177" y="4"/>
                  <a:pt x="222" y="49"/>
                  <a:pt x="225" y="106"/>
                </a:cubicBezTo>
                <a:moveTo>
                  <a:pt x="134" y="92"/>
                </a:moveTo>
                <a:cubicBezTo>
                  <a:pt x="209" y="92"/>
                  <a:pt x="209" y="92"/>
                  <a:pt x="209" y="92"/>
                </a:cubicBezTo>
                <a:cubicBezTo>
                  <a:pt x="201" y="54"/>
                  <a:pt x="172" y="25"/>
                  <a:pt x="134" y="16"/>
                </a:cubicBezTo>
                <a:lnTo>
                  <a:pt x="134" y="92"/>
                </a:lnTo>
                <a:close/>
                <a:moveTo>
                  <a:pt x="175" y="207"/>
                </a:moveTo>
                <a:cubicBezTo>
                  <a:pt x="204" y="188"/>
                  <a:pt x="223" y="156"/>
                  <a:pt x="225" y="120"/>
                </a:cubicBezTo>
                <a:cubicBezTo>
                  <a:pt x="125" y="120"/>
                  <a:pt x="125" y="120"/>
                  <a:pt x="125" y="120"/>
                </a:cubicBezTo>
                <a:lnTo>
                  <a:pt x="175" y="207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2" name="Freeform 8"/>
          <p:cNvSpPr>
            <a:spLocks/>
          </p:cNvSpPr>
          <p:nvPr/>
        </p:nvSpPr>
        <p:spPr bwMode="auto">
          <a:xfrm>
            <a:off x="5861740" y="5271282"/>
            <a:ext cx="398043" cy="354922"/>
          </a:xfrm>
          <a:custGeom>
            <a:avLst/>
            <a:gdLst>
              <a:gd name="T0" fmla="*/ 196 w 203"/>
              <a:gd name="T1" fmla="*/ 152 h 181"/>
              <a:gd name="T2" fmla="*/ 182 w 203"/>
              <a:gd name="T3" fmla="*/ 140 h 181"/>
              <a:gd name="T4" fmla="*/ 148 w 203"/>
              <a:gd name="T5" fmla="*/ 127 h 181"/>
              <a:gd name="T6" fmla="*/ 147 w 203"/>
              <a:gd name="T7" fmla="*/ 126 h 181"/>
              <a:gd name="T8" fmla="*/ 147 w 203"/>
              <a:gd name="T9" fmla="*/ 126 h 181"/>
              <a:gd name="T10" fmla="*/ 133 w 203"/>
              <a:gd name="T11" fmla="*/ 117 h 181"/>
              <a:gd name="T12" fmla="*/ 133 w 203"/>
              <a:gd name="T13" fmla="*/ 117 h 181"/>
              <a:gd name="T14" fmla="*/ 133 w 203"/>
              <a:gd name="T15" fmla="*/ 117 h 181"/>
              <a:gd name="T16" fmla="*/ 133 w 203"/>
              <a:gd name="T17" fmla="*/ 116 h 181"/>
              <a:gd name="T18" fmla="*/ 133 w 203"/>
              <a:gd name="T19" fmla="*/ 116 h 181"/>
              <a:gd name="T20" fmla="*/ 133 w 203"/>
              <a:gd name="T21" fmla="*/ 116 h 181"/>
              <a:gd name="T22" fmla="*/ 133 w 203"/>
              <a:gd name="T23" fmla="*/ 116 h 181"/>
              <a:gd name="T24" fmla="*/ 133 w 203"/>
              <a:gd name="T25" fmla="*/ 116 h 181"/>
              <a:gd name="T26" fmla="*/ 130 w 203"/>
              <a:gd name="T27" fmla="*/ 114 h 181"/>
              <a:gd name="T28" fmla="*/ 130 w 203"/>
              <a:gd name="T29" fmla="*/ 114 h 181"/>
              <a:gd name="T30" fmla="*/ 130 w 203"/>
              <a:gd name="T31" fmla="*/ 114 h 181"/>
              <a:gd name="T32" fmla="*/ 130 w 203"/>
              <a:gd name="T33" fmla="*/ 114 h 181"/>
              <a:gd name="T34" fmla="*/ 130 w 203"/>
              <a:gd name="T35" fmla="*/ 114 h 181"/>
              <a:gd name="T36" fmla="*/ 130 w 203"/>
              <a:gd name="T37" fmla="*/ 114 h 181"/>
              <a:gd name="T38" fmla="*/ 130 w 203"/>
              <a:gd name="T39" fmla="*/ 114 h 181"/>
              <a:gd name="T40" fmla="*/ 129 w 203"/>
              <a:gd name="T41" fmla="*/ 113 h 181"/>
              <a:gd name="T42" fmla="*/ 126 w 203"/>
              <a:gd name="T43" fmla="*/ 105 h 181"/>
              <a:gd name="T44" fmla="*/ 125 w 203"/>
              <a:gd name="T45" fmla="*/ 104 h 181"/>
              <a:gd name="T46" fmla="*/ 126 w 203"/>
              <a:gd name="T47" fmla="*/ 97 h 181"/>
              <a:gd name="T48" fmla="*/ 127 w 203"/>
              <a:gd name="T49" fmla="*/ 96 h 181"/>
              <a:gd name="T50" fmla="*/ 130 w 203"/>
              <a:gd name="T51" fmla="*/ 85 h 181"/>
              <a:gd name="T52" fmla="*/ 136 w 203"/>
              <a:gd name="T53" fmla="*/ 75 h 181"/>
              <a:gd name="T54" fmla="*/ 138 w 203"/>
              <a:gd name="T55" fmla="*/ 57 h 181"/>
              <a:gd name="T56" fmla="*/ 136 w 203"/>
              <a:gd name="T57" fmla="*/ 58 h 181"/>
              <a:gd name="T58" fmla="*/ 138 w 203"/>
              <a:gd name="T59" fmla="*/ 44 h 181"/>
              <a:gd name="T60" fmla="*/ 133 w 203"/>
              <a:gd name="T61" fmla="*/ 17 h 181"/>
              <a:gd name="T62" fmla="*/ 122 w 203"/>
              <a:gd name="T63" fmla="*/ 7 h 181"/>
              <a:gd name="T64" fmla="*/ 115 w 203"/>
              <a:gd name="T65" fmla="*/ 3 h 181"/>
              <a:gd name="T66" fmla="*/ 82 w 203"/>
              <a:gd name="T67" fmla="*/ 3 h 181"/>
              <a:gd name="T68" fmla="*/ 65 w 203"/>
              <a:gd name="T69" fmla="*/ 15 h 181"/>
              <a:gd name="T70" fmla="*/ 60 w 203"/>
              <a:gd name="T71" fmla="*/ 44 h 181"/>
              <a:gd name="T72" fmla="*/ 63 w 203"/>
              <a:gd name="T73" fmla="*/ 54 h 181"/>
              <a:gd name="T74" fmla="*/ 63 w 203"/>
              <a:gd name="T75" fmla="*/ 57 h 181"/>
              <a:gd name="T76" fmla="*/ 62 w 203"/>
              <a:gd name="T77" fmla="*/ 57 h 181"/>
              <a:gd name="T78" fmla="*/ 64 w 203"/>
              <a:gd name="T79" fmla="*/ 75 h 181"/>
              <a:gd name="T80" fmla="*/ 70 w 203"/>
              <a:gd name="T81" fmla="*/ 85 h 181"/>
              <a:gd name="T82" fmla="*/ 73 w 203"/>
              <a:gd name="T83" fmla="*/ 96 h 181"/>
              <a:gd name="T84" fmla="*/ 75 w 203"/>
              <a:gd name="T85" fmla="*/ 97 h 181"/>
              <a:gd name="T86" fmla="*/ 75 w 203"/>
              <a:gd name="T87" fmla="*/ 103 h 181"/>
              <a:gd name="T88" fmla="*/ 76 w 203"/>
              <a:gd name="T89" fmla="*/ 106 h 181"/>
              <a:gd name="T90" fmla="*/ 75 w 203"/>
              <a:gd name="T91" fmla="*/ 105 h 181"/>
              <a:gd name="T92" fmla="*/ 72 w 203"/>
              <a:gd name="T93" fmla="*/ 114 h 181"/>
              <a:gd name="T94" fmla="*/ 72 w 203"/>
              <a:gd name="T95" fmla="*/ 114 h 181"/>
              <a:gd name="T96" fmla="*/ 68 w 203"/>
              <a:gd name="T97" fmla="*/ 116 h 181"/>
              <a:gd name="T98" fmla="*/ 55 w 203"/>
              <a:gd name="T99" fmla="*/ 125 h 181"/>
              <a:gd name="T100" fmla="*/ 55 w 203"/>
              <a:gd name="T101" fmla="*/ 126 h 181"/>
              <a:gd name="T102" fmla="*/ 54 w 203"/>
              <a:gd name="T103" fmla="*/ 126 h 181"/>
              <a:gd name="T104" fmla="*/ 54 w 203"/>
              <a:gd name="T105" fmla="*/ 126 h 181"/>
              <a:gd name="T106" fmla="*/ 53 w 203"/>
              <a:gd name="T107" fmla="*/ 127 h 181"/>
              <a:gd name="T108" fmla="*/ 19 w 203"/>
              <a:gd name="T109" fmla="*/ 140 h 181"/>
              <a:gd name="T110" fmla="*/ 6 w 203"/>
              <a:gd name="T111" fmla="*/ 152 h 181"/>
              <a:gd name="T112" fmla="*/ 0 w 203"/>
              <a:gd name="T113" fmla="*/ 181 h 181"/>
              <a:gd name="T114" fmla="*/ 203 w 203"/>
              <a:gd name="T115" fmla="*/ 181 h 181"/>
              <a:gd name="T116" fmla="*/ 196 w 203"/>
              <a:gd name="T117" fmla="*/ 152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03" h="181">
                <a:moveTo>
                  <a:pt x="196" y="152"/>
                </a:moveTo>
                <a:cubicBezTo>
                  <a:pt x="196" y="143"/>
                  <a:pt x="189" y="143"/>
                  <a:pt x="182" y="140"/>
                </a:cubicBezTo>
                <a:cubicBezTo>
                  <a:pt x="148" y="127"/>
                  <a:pt x="148" y="127"/>
                  <a:pt x="148" y="127"/>
                </a:cubicBezTo>
                <a:cubicBezTo>
                  <a:pt x="148" y="126"/>
                  <a:pt x="147" y="126"/>
                  <a:pt x="147" y="126"/>
                </a:cubicBezTo>
                <a:cubicBezTo>
                  <a:pt x="147" y="126"/>
                  <a:pt x="147" y="126"/>
                  <a:pt x="147" y="126"/>
                </a:cubicBezTo>
                <a:cubicBezTo>
                  <a:pt x="141" y="123"/>
                  <a:pt x="135" y="119"/>
                  <a:pt x="133" y="117"/>
                </a:cubicBezTo>
                <a:cubicBezTo>
                  <a:pt x="133" y="117"/>
                  <a:pt x="133" y="117"/>
                  <a:pt x="133" y="117"/>
                </a:cubicBezTo>
                <a:cubicBezTo>
                  <a:pt x="133" y="117"/>
                  <a:pt x="133" y="117"/>
                  <a:pt x="133" y="117"/>
                </a:cubicBezTo>
                <a:cubicBezTo>
                  <a:pt x="133" y="116"/>
                  <a:pt x="133" y="116"/>
                  <a:pt x="133" y="116"/>
                </a:cubicBezTo>
                <a:cubicBezTo>
                  <a:pt x="133" y="116"/>
                  <a:pt x="133" y="116"/>
                  <a:pt x="133" y="116"/>
                </a:cubicBezTo>
                <a:cubicBezTo>
                  <a:pt x="133" y="116"/>
                  <a:pt x="133" y="116"/>
                  <a:pt x="133" y="116"/>
                </a:cubicBezTo>
                <a:cubicBezTo>
                  <a:pt x="133" y="116"/>
                  <a:pt x="133" y="116"/>
                  <a:pt x="133" y="116"/>
                </a:cubicBezTo>
                <a:cubicBezTo>
                  <a:pt x="133" y="116"/>
                  <a:pt x="133" y="116"/>
                  <a:pt x="133" y="116"/>
                </a:cubicBezTo>
                <a:cubicBezTo>
                  <a:pt x="132" y="114"/>
                  <a:pt x="131" y="114"/>
                  <a:pt x="130" y="114"/>
                </a:cubicBezTo>
                <a:cubicBezTo>
                  <a:pt x="130" y="114"/>
                  <a:pt x="130" y="114"/>
                  <a:pt x="130" y="114"/>
                </a:cubicBezTo>
                <a:cubicBezTo>
                  <a:pt x="130" y="114"/>
                  <a:pt x="130" y="114"/>
                  <a:pt x="130" y="114"/>
                </a:cubicBezTo>
                <a:cubicBezTo>
                  <a:pt x="130" y="114"/>
                  <a:pt x="130" y="114"/>
                  <a:pt x="130" y="114"/>
                </a:cubicBezTo>
                <a:cubicBezTo>
                  <a:pt x="130" y="114"/>
                  <a:pt x="130" y="114"/>
                  <a:pt x="130" y="114"/>
                </a:cubicBezTo>
                <a:cubicBezTo>
                  <a:pt x="130" y="114"/>
                  <a:pt x="130" y="114"/>
                  <a:pt x="130" y="114"/>
                </a:cubicBezTo>
                <a:cubicBezTo>
                  <a:pt x="130" y="114"/>
                  <a:pt x="130" y="114"/>
                  <a:pt x="130" y="114"/>
                </a:cubicBezTo>
                <a:cubicBezTo>
                  <a:pt x="129" y="115"/>
                  <a:pt x="129" y="114"/>
                  <a:pt x="129" y="113"/>
                </a:cubicBezTo>
                <a:cubicBezTo>
                  <a:pt x="128" y="111"/>
                  <a:pt x="126" y="106"/>
                  <a:pt x="126" y="105"/>
                </a:cubicBezTo>
                <a:cubicBezTo>
                  <a:pt x="126" y="104"/>
                  <a:pt x="125" y="107"/>
                  <a:pt x="125" y="104"/>
                </a:cubicBezTo>
                <a:cubicBezTo>
                  <a:pt x="126" y="97"/>
                  <a:pt x="126" y="97"/>
                  <a:pt x="126" y="97"/>
                </a:cubicBezTo>
                <a:cubicBezTo>
                  <a:pt x="126" y="97"/>
                  <a:pt x="127" y="96"/>
                  <a:pt x="127" y="96"/>
                </a:cubicBezTo>
                <a:cubicBezTo>
                  <a:pt x="129" y="93"/>
                  <a:pt x="129" y="86"/>
                  <a:pt x="130" y="85"/>
                </a:cubicBezTo>
                <a:cubicBezTo>
                  <a:pt x="132" y="83"/>
                  <a:pt x="134" y="83"/>
                  <a:pt x="136" y="75"/>
                </a:cubicBezTo>
                <a:cubicBezTo>
                  <a:pt x="138" y="68"/>
                  <a:pt x="141" y="57"/>
                  <a:pt x="138" y="57"/>
                </a:cubicBezTo>
                <a:cubicBezTo>
                  <a:pt x="137" y="57"/>
                  <a:pt x="137" y="57"/>
                  <a:pt x="136" y="58"/>
                </a:cubicBezTo>
                <a:cubicBezTo>
                  <a:pt x="136" y="55"/>
                  <a:pt x="137" y="49"/>
                  <a:pt x="138" y="44"/>
                </a:cubicBezTo>
                <a:cubicBezTo>
                  <a:pt x="138" y="38"/>
                  <a:pt x="137" y="22"/>
                  <a:pt x="133" y="17"/>
                </a:cubicBezTo>
                <a:cubicBezTo>
                  <a:pt x="131" y="13"/>
                  <a:pt x="127" y="9"/>
                  <a:pt x="122" y="7"/>
                </a:cubicBezTo>
                <a:cubicBezTo>
                  <a:pt x="120" y="5"/>
                  <a:pt x="117" y="4"/>
                  <a:pt x="115" y="3"/>
                </a:cubicBezTo>
                <a:cubicBezTo>
                  <a:pt x="109" y="0"/>
                  <a:pt x="89" y="1"/>
                  <a:pt x="82" y="3"/>
                </a:cubicBezTo>
                <a:cubicBezTo>
                  <a:pt x="74" y="4"/>
                  <a:pt x="69" y="9"/>
                  <a:pt x="65" y="15"/>
                </a:cubicBezTo>
                <a:cubicBezTo>
                  <a:pt x="62" y="21"/>
                  <a:pt x="60" y="38"/>
                  <a:pt x="60" y="44"/>
                </a:cubicBezTo>
                <a:cubicBezTo>
                  <a:pt x="61" y="47"/>
                  <a:pt x="62" y="52"/>
                  <a:pt x="63" y="54"/>
                </a:cubicBezTo>
                <a:cubicBezTo>
                  <a:pt x="63" y="56"/>
                  <a:pt x="63" y="56"/>
                  <a:pt x="63" y="57"/>
                </a:cubicBezTo>
                <a:cubicBezTo>
                  <a:pt x="63" y="57"/>
                  <a:pt x="63" y="57"/>
                  <a:pt x="62" y="57"/>
                </a:cubicBezTo>
                <a:cubicBezTo>
                  <a:pt x="60" y="57"/>
                  <a:pt x="62" y="68"/>
                  <a:pt x="64" y="75"/>
                </a:cubicBezTo>
                <a:cubicBezTo>
                  <a:pt x="67" y="83"/>
                  <a:pt x="69" y="83"/>
                  <a:pt x="70" y="85"/>
                </a:cubicBezTo>
                <a:cubicBezTo>
                  <a:pt x="71" y="86"/>
                  <a:pt x="71" y="93"/>
                  <a:pt x="73" y="96"/>
                </a:cubicBezTo>
                <a:cubicBezTo>
                  <a:pt x="74" y="96"/>
                  <a:pt x="74" y="97"/>
                  <a:pt x="75" y="97"/>
                </a:cubicBezTo>
                <a:cubicBezTo>
                  <a:pt x="75" y="103"/>
                  <a:pt x="75" y="103"/>
                  <a:pt x="75" y="103"/>
                </a:cubicBezTo>
                <a:cubicBezTo>
                  <a:pt x="76" y="106"/>
                  <a:pt x="76" y="106"/>
                  <a:pt x="76" y="106"/>
                </a:cubicBezTo>
                <a:cubicBezTo>
                  <a:pt x="76" y="105"/>
                  <a:pt x="75" y="104"/>
                  <a:pt x="75" y="105"/>
                </a:cubicBezTo>
                <a:cubicBezTo>
                  <a:pt x="74" y="108"/>
                  <a:pt x="73" y="111"/>
                  <a:pt x="72" y="114"/>
                </a:cubicBezTo>
                <a:cubicBezTo>
                  <a:pt x="72" y="114"/>
                  <a:pt x="72" y="114"/>
                  <a:pt x="72" y="114"/>
                </a:cubicBezTo>
                <a:cubicBezTo>
                  <a:pt x="71" y="113"/>
                  <a:pt x="69" y="114"/>
                  <a:pt x="68" y="116"/>
                </a:cubicBezTo>
                <a:cubicBezTo>
                  <a:pt x="67" y="118"/>
                  <a:pt x="61" y="122"/>
                  <a:pt x="55" y="125"/>
                </a:cubicBezTo>
                <a:cubicBezTo>
                  <a:pt x="55" y="126"/>
                  <a:pt x="55" y="126"/>
                  <a:pt x="55" y="126"/>
                </a:cubicBezTo>
                <a:cubicBezTo>
                  <a:pt x="54" y="126"/>
                  <a:pt x="54" y="126"/>
                  <a:pt x="54" y="126"/>
                </a:cubicBezTo>
                <a:cubicBezTo>
                  <a:pt x="54" y="126"/>
                  <a:pt x="54" y="126"/>
                  <a:pt x="54" y="126"/>
                </a:cubicBezTo>
                <a:cubicBezTo>
                  <a:pt x="54" y="126"/>
                  <a:pt x="53" y="126"/>
                  <a:pt x="53" y="127"/>
                </a:cubicBezTo>
                <a:cubicBezTo>
                  <a:pt x="19" y="140"/>
                  <a:pt x="19" y="140"/>
                  <a:pt x="19" y="140"/>
                </a:cubicBezTo>
                <a:cubicBezTo>
                  <a:pt x="12" y="143"/>
                  <a:pt x="6" y="143"/>
                  <a:pt x="6" y="152"/>
                </a:cubicBezTo>
                <a:cubicBezTo>
                  <a:pt x="0" y="181"/>
                  <a:pt x="0" y="181"/>
                  <a:pt x="0" y="181"/>
                </a:cubicBezTo>
                <a:cubicBezTo>
                  <a:pt x="203" y="181"/>
                  <a:pt x="203" y="181"/>
                  <a:pt x="203" y="181"/>
                </a:cubicBezTo>
                <a:cubicBezTo>
                  <a:pt x="196" y="152"/>
                  <a:pt x="196" y="152"/>
                  <a:pt x="196" y="152"/>
                </a:cubicBezTo>
                <a:close/>
              </a:path>
            </a:pathLst>
          </a:cu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3" name="Freeform 9"/>
          <p:cNvSpPr>
            <a:spLocks/>
          </p:cNvSpPr>
          <p:nvPr/>
        </p:nvSpPr>
        <p:spPr bwMode="auto">
          <a:xfrm>
            <a:off x="4851211" y="4744206"/>
            <a:ext cx="441164" cy="305996"/>
          </a:xfrm>
          <a:custGeom>
            <a:avLst/>
            <a:gdLst>
              <a:gd name="T0" fmla="*/ 211 w 225"/>
              <a:gd name="T1" fmla="*/ 0 h 156"/>
              <a:gd name="T2" fmla="*/ 169 w 225"/>
              <a:gd name="T3" fmla="*/ 0 h 156"/>
              <a:gd name="T4" fmla="*/ 155 w 225"/>
              <a:gd name="T5" fmla="*/ 15 h 156"/>
              <a:gd name="T6" fmla="*/ 42 w 225"/>
              <a:gd name="T7" fmla="*/ 15 h 156"/>
              <a:gd name="T8" fmla="*/ 42 w 225"/>
              <a:gd name="T9" fmla="*/ 29 h 156"/>
              <a:gd name="T10" fmla="*/ 208 w 225"/>
              <a:gd name="T11" fmla="*/ 29 h 156"/>
              <a:gd name="T12" fmla="*/ 189 w 225"/>
              <a:gd name="T13" fmla="*/ 124 h 156"/>
              <a:gd name="T14" fmla="*/ 169 w 225"/>
              <a:gd name="T15" fmla="*/ 43 h 156"/>
              <a:gd name="T16" fmla="*/ 0 w 225"/>
              <a:gd name="T17" fmla="*/ 43 h 156"/>
              <a:gd name="T18" fmla="*/ 28 w 225"/>
              <a:gd name="T19" fmla="*/ 156 h 156"/>
              <a:gd name="T20" fmla="*/ 197 w 225"/>
              <a:gd name="T21" fmla="*/ 156 h 156"/>
              <a:gd name="T22" fmla="*/ 225 w 225"/>
              <a:gd name="T23" fmla="*/ 15 h 156"/>
              <a:gd name="T24" fmla="*/ 211 w 225"/>
              <a:gd name="T25" fmla="*/ 0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5" h="156">
                <a:moveTo>
                  <a:pt x="211" y="0"/>
                </a:moveTo>
                <a:cubicBezTo>
                  <a:pt x="169" y="0"/>
                  <a:pt x="169" y="0"/>
                  <a:pt x="169" y="0"/>
                </a:cubicBezTo>
                <a:cubicBezTo>
                  <a:pt x="161" y="0"/>
                  <a:pt x="155" y="7"/>
                  <a:pt x="155" y="15"/>
                </a:cubicBezTo>
                <a:cubicBezTo>
                  <a:pt x="42" y="15"/>
                  <a:pt x="42" y="15"/>
                  <a:pt x="42" y="15"/>
                </a:cubicBezTo>
                <a:cubicBezTo>
                  <a:pt x="42" y="29"/>
                  <a:pt x="42" y="29"/>
                  <a:pt x="42" y="29"/>
                </a:cubicBezTo>
                <a:cubicBezTo>
                  <a:pt x="208" y="29"/>
                  <a:pt x="208" y="29"/>
                  <a:pt x="208" y="29"/>
                </a:cubicBezTo>
                <a:cubicBezTo>
                  <a:pt x="189" y="124"/>
                  <a:pt x="189" y="124"/>
                  <a:pt x="189" y="124"/>
                </a:cubicBezTo>
                <a:cubicBezTo>
                  <a:pt x="169" y="43"/>
                  <a:pt x="169" y="43"/>
                  <a:pt x="169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28" y="156"/>
                  <a:pt x="28" y="156"/>
                  <a:pt x="28" y="156"/>
                </a:cubicBezTo>
                <a:cubicBezTo>
                  <a:pt x="197" y="156"/>
                  <a:pt x="197" y="156"/>
                  <a:pt x="197" y="156"/>
                </a:cubicBezTo>
                <a:cubicBezTo>
                  <a:pt x="225" y="15"/>
                  <a:pt x="225" y="15"/>
                  <a:pt x="225" y="15"/>
                </a:cubicBezTo>
                <a:cubicBezTo>
                  <a:pt x="225" y="7"/>
                  <a:pt x="219" y="0"/>
                  <a:pt x="211" y="0"/>
                </a:cubicBezTo>
                <a:close/>
              </a:path>
            </a:pathLst>
          </a:cu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8740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fill="hold" grpId="0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8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1" dur="1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2" dur="1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fill="hold" grpId="0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5" dur="1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6" dur="1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9" dur="1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20" dur="1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9" fill="hold" grpId="0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23" dur="1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24" dur="1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27" dur="1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28" dur="1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14" presetClass="entr" presetSubtype="5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vertical)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4" presetClass="entr" presetSubtype="5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vertical)">
                                          <p:cBhvr>
                                            <p:cTn id="34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4" presetClass="entr" presetSubtype="5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vertical)">
                                          <p:cBhvr>
                                            <p:cTn id="37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4" presetClass="entr" presetSubtype="5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vertical)">
                                          <p:cBhvr>
                                            <p:cTn id="40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14" presetClass="entr" presetSubtype="5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vertical)">
                                          <p:cBhvr>
                                            <p:cTn id="43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14" presetClass="entr" presetSubtype="5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vertical)">
                                          <p:cBhvr>
                                            <p:cTn id="46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48" presetID="2" presetClass="entr" presetSubtype="1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2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2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8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8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2" grpId="0"/>
          <p:bldP spid="13" grpId="0"/>
          <p:bldP spid="14" grpId="0"/>
          <p:bldP spid="15" grpId="0"/>
          <p:bldP spid="16" grpId="0"/>
          <p:bldP spid="17" grpId="0" animBg="1"/>
          <p:bldP spid="18" grpId="0" animBg="1"/>
          <p:bldP spid="19" grpId="0" animBg="1"/>
          <p:bldP spid="20" grpId="0" animBg="1"/>
          <p:bldP spid="21" grpId="0" animBg="1"/>
          <p:bldP spid="22" grpId="0" animBg="1"/>
          <p:bldP spid="25" grpId="0" animBg="1"/>
          <p:bldP spid="26" grpId="0" animBg="1"/>
          <p:bldP spid="30" grpId="0" animBg="1"/>
          <p:bldP spid="31" grpId="0" animBg="1"/>
          <p:bldP spid="32" grpId="0" animBg="1"/>
          <p:bldP spid="3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14" presetClass="entr" presetSubtype="5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vertical)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4" presetClass="entr" presetSubtype="5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vertical)">
                                          <p:cBhvr>
                                            <p:cTn id="34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4" presetClass="entr" presetSubtype="5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vertical)">
                                          <p:cBhvr>
                                            <p:cTn id="37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4" presetClass="entr" presetSubtype="5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vertical)">
                                          <p:cBhvr>
                                            <p:cTn id="40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14" presetClass="entr" presetSubtype="5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vertical)">
                                          <p:cBhvr>
                                            <p:cTn id="43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14" presetClass="entr" presetSubtype="5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vertical)">
                                          <p:cBhvr>
                                            <p:cTn id="46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48" presetID="2" presetClass="entr" presetSubtype="1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2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2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8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8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2" grpId="0"/>
          <p:bldP spid="13" grpId="0"/>
          <p:bldP spid="14" grpId="0"/>
          <p:bldP spid="15" grpId="0"/>
          <p:bldP spid="16" grpId="0"/>
          <p:bldP spid="17" grpId="0" animBg="1"/>
          <p:bldP spid="18" grpId="0" animBg="1"/>
          <p:bldP spid="19" grpId="0" animBg="1"/>
          <p:bldP spid="20" grpId="0" animBg="1"/>
          <p:bldP spid="21" grpId="0" animBg="1"/>
          <p:bldP spid="22" grpId="0" animBg="1"/>
          <p:bldP spid="25" grpId="0" animBg="1"/>
          <p:bldP spid="26" grpId="0" animBg="1"/>
          <p:bldP spid="30" grpId="0" animBg="1"/>
          <p:bldP spid="31" grpId="0" animBg="1"/>
          <p:bldP spid="32" grpId="0" animBg="1"/>
          <p:bldP spid="33" grpId="0" animBg="1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1468</TotalTime>
  <Words>5111</Words>
  <Application>Microsoft Macintosh PowerPoint</Application>
  <PresentationFormat>宽屏</PresentationFormat>
  <Paragraphs>490</Paragraphs>
  <Slides>37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59" baseType="lpstr">
      <vt:lpstr>Agency FB</vt:lpstr>
      <vt:lpstr>Arial Black</vt:lpstr>
      <vt:lpstr>Bebas</vt:lpstr>
      <vt:lpstr>Calibri</vt:lpstr>
      <vt:lpstr>Calibri Light</vt:lpstr>
      <vt:lpstr>Kartika</vt:lpstr>
      <vt:lpstr>Lato Light</vt:lpstr>
      <vt:lpstr>Lato Regular</vt:lpstr>
      <vt:lpstr>Mangal</vt:lpstr>
      <vt:lpstr>Microsoft YaHei</vt:lpstr>
      <vt:lpstr>Open Sans</vt:lpstr>
      <vt:lpstr>SimSun</vt:lpstr>
      <vt:lpstr>Wingdings</vt:lpstr>
      <vt:lpstr>创艺简细圆</vt:lpstr>
      <vt:lpstr>华文黑体</vt:lpstr>
      <vt:lpstr>华文宋体</vt:lpstr>
      <vt:lpstr>宋体</vt:lpstr>
      <vt:lpstr>微软雅黑</vt:lpstr>
      <vt:lpstr>微软雅黑 Light</vt:lpstr>
      <vt:lpstr>Arial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商业计划书</dc:title>
  <dc:creator>第一PPT</dc:creator>
  <cp:keywords>www.1ppt.com</cp:keywords>
  <dc:description>www.1ppt.com</dc:description>
  <cp:lastModifiedBy>Microsoft Office 用户</cp:lastModifiedBy>
  <cp:revision>152</cp:revision>
  <dcterms:created xsi:type="dcterms:W3CDTF">2017-02-19T15:11:46Z</dcterms:created>
  <dcterms:modified xsi:type="dcterms:W3CDTF">2018-04-05T04:03:09Z</dcterms:modified>
</cp:coreProperties>
</file>