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这只是一个测试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测试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第二页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测试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