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8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5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5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3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1D7D-0B24-4964-9ECF-35659B7C18F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404E-0DCC-41D1-AB4B-CF288D9D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星途</a:t>
            </a:r>
            <a:r>
              <a:rPr lang="en-US" altLang="zh-CN" dirty="0" smtClean="0"/>
              <a:t>AI</a:t>
            </a:r>
            <a:r>
              <a:rPr lang="zh-CN" altLang="en-US" dirty="0" smtClean="0"/>
              <a:t>自动游戏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23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5558185" cy="62845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28000" y="1175657"/>
            <a:ext cx="3585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1.HSV</a:t>
            </a:r>
            <a:r>
              <a:rPr lang="zh-CN" altLang="en-US" dirty="0" smtClean="0"/>
              <a:t>颜色空间根据色彩检测目标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轮廓检测算法求弧长和面积作为约束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求出飞机的机身坐标（和角度）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23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5477015" cy="6204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653143"/>
            <a:ext cx="5479686" cy="62078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92914" y="15965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霍夫变换求圆心和半径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7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07" y="1408294"/>
            <a:ext cx="5875393" cy="34658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7" y="1408294"/>
            <a:ext cx="5757024" cy="34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83314" y="464457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聚类算法求圆心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3" y="1285440"/>
            <a:ext cx="6130324" cy="34026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82" y="1285440"/>
            <a:ext cx="4892464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56" y="450451"/>
            <a:ext cx="8474174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4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ADB  Android debug bridge </a:t>
            </a:r>
            <a:r>
              <a:rPr lang="zh-CN" altLang="en-US" dirty="0" smtClean="0"/>
              <a:t>速度太慢！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的屏幕捕获包和模拟鼠标时间包。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5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0" y="1936025"/>
            <a:ext cx="7376799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5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星途AI自动游戏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难题：</vt:lpstr>
      <vt:lpstr>展望：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星途AI自动游戏</dc:title>
  <dc:creator>张 沛阳</dc:creator>
  <cp:lastModifiedBy>张 沛阳</cp:lastModifiedBy>
  <cp:revision>12</cp:revision>
  <dcterms:created xsi:type="dcterms:W3CDTF">2018-06-03T00:45:47Z</dcterms:created>
  <dcterms:modified xsi:type="dcterms:W3CDTF">2018-06-03T01:00:51Z</dcterms:modified>
</cp:coreProperties>
</file>