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9" r:id="rId8"/>
    <p:sldId id="270" r:id="rId9"/>
    <p:sldId id="271" r:id="rId10"/>
    <p:sldId id="263" r:id="rId11"/>
    <p:sldId id="272" r:id="rId12"/>
    <p:sldId id="273" r:id="rId13"/>
    <p:sldId id="264" r:id="rId14"/>
    <p:sldId id="268" r:id="rId15"/>
    <p:sldId id="274" r:id="rId16"/>
    <p:sldId id="265" r:id="rId17"/>
    <p:sldId id="266" r:id="rId18"/>
    <p:sldId id="267" r:id="rId1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8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2.png"/><Relationship Id="rId7" Type="http://schemas.openxmlformats.org/officeDocument/2006/relationships/image" Target="../media/image3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32E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78843" y="5609634"/>
            <a:ext cx="8582590" cy="407669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1915" y="743679"/>
            <a:ext cx="1460079" cy="53155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392" y="1364536"/>
            <a:ext cx="4942353" cy="16529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576371" y="625129"/>
            <a:ext cx="355547" cy="8972117"/>
            <a:chOff x="17576371" y="625129"/>
            <a:chExt cx="355547" cy="89721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357493" y="8092154"/>
              <a:ext cx="2789238" cy="43579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7379677" y="741571"/>
              <a:ext cx="744870" cy="43579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8808" y="541322"/>
            <a:ext cx="911215" cy="52113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20954" y="541322"/>
            <a:ext cx="2149737" cy="5452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0F80C6-FBC5-4DB3-AF67-3663DDB66A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" y="2476500"/>
            <a:ext cx="16658756" cy="65977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576371" y="625129"/>
            <a:ext cx="355547" cy="8972117"/>
            <a:chOff x="17576371" y="625129"/>
            <a:chExt cx="355547" cy="89721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357493" y="8092154"/>
              <a:ext cx="2789238" cy="43579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7379677" y="741571"/>
              <a:ext cx="744870" cy="43579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8808" y="541322"/>
            <a:ext cx="911215" cy="5211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CFCE44B-C59A-4A40-A44C-9B4899F317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403" y="2119471"/>
            <a:ext cx="16339061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81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576371" y="625129"/>
            <a:ext cx="355547" cy="8972117"/>
            <a:chOff x="17576371" y="625129"/>
            <a:chExt cx="355547" cy="89721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357493" y="8092154"/>
              <a:ext cx="2789238" cy="43579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7379677" y="741571"/>
              <a:ext cx="744870" cy="43579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8808" y="541322"/>
            <a:ext cx="911215" cy="5211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53193DE-FF98-4792-B325-8F2422657B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" y="3162301"/>
            <a:ext cx="16677678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93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576371" y="625129"/>
            <a:ext cx="355547" cy="8972117"/>
            <a:chOff x="17576371" y="625129"/>
            <a:chExt cx="355547" cy="89721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357493" y="8092154"/>
              <a:ext cx="2789238" cy="43579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7379677" y="741571"/>
              <a:ext cx="744870" cy="435799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7BBCD29-4F8C-42EA-8DAB-7D25E9246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3963" y="1928137"/>
            <a:ext cx="5619808" cy="64294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6A5F207-6842-44CF-9614-8B378D70FD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3200" y="572998"/>
            <a:ext cx="4094996" cy="91110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A2F2C4-3B99-4F4A-9A65-FD926E8DC404}"/>
              </a:ext>
            </a:extLst>
          </p:cNvPr>
          <p:cNvSpPr txBox="1"/>
          <p:nvPr/>
        </p:nvSpPr>
        <p:spPr>
          <a:xfrm>
            <a:off x="354083" y="249832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RESULT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576371" y="625129"/>
            <a:ext cx="355547" cy="8972117"/>
            <a:chOff x="17576371" y="625129"/>
            <a:chExt cx="355547" cy="89721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357493" y="8092154"/>
              <a:ext cx="2789238" cy="43579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7379677" y="741571"/>
              <a:ext cx="744870" cy="435799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8C51A18-C708-44F3-9FFC-8935DC4105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800" y="766171"/>
            <a:ext cx="11084875" cy="87533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AAD9206-BA73-4E31-A92E-5482B3ECFD29}"/>
              </a:ext>
            </a:extLst>
          </p:cNvPr>
          <p:cNvSpPr txBox="1"/>
          <p:nvPr/>
        </p:nvSpPr>
        <p:spPr>
          <a:xfrm>
            <a:off x="354083" y="249832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RESULT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9772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576371" y="625129"/>
            <a:ext cx="355547" cy="8972117"/>
            <a:chOff x="17576371" y="625129"/>
            <a:chExt cx="355547" cy="89721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357493" y="8092154"/>
              <a:ext cx="2789238" cy="43579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7379677" y="741571"/>
              <a:ext cx="744870" cy="435799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AAD9206-BA73-4E31-A92E-5482B3ECFD29}"/>
              </a:ext>
            </a:extLst>
          </p:cNvPr>
          <p:cNvSpPr txBox="1"/>
          <p:nvPr/>
        </p:nvSpPr>
        <p:spPr>
          <a:xfrm>
            <a:off x="354083" y="249832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RESULT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666284-269A-4C2B-A60B-C9D807965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3009900"/>
            <a:ext cx="15739592" cy="474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3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576371" y="625129"/>
            <a:ext cx="355547" cy="8972117"/>
            <a:chOff x="17576371" y="625129"/>
            <a:chExt cx="355547" cy="89721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357493" y="8092154"/>
              <a:ext cx="2789238" cy="43579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7379677" y="741571"/>
              <a:ext cx="744870" cy="43579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8808" y="541322"/>
            <a:ext cx="864589" cy="52113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52384" y="1961908"/>
            <a:ext cx="3953425" cy="140034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93389" y="4381500"/>
            <a:ext cx="7489227" cy="211950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2857" y="2076190"/>
            <a:ext cx="6714286" cy="6200366"/>
            <a:chOff x="9142857" y="2076190"/>
            <a:chExt cx="6714286" cy="620036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42857" y="2076190"/>
              <a:ext cx="6714286" cy="62003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9048"/>
            <a:ext cx="16977625" cy="10285714"/>
            <a:chOff x="0" y="-19048"/>
            <a:chExt cx="16977625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9048"/>
              <a:ext cx="16977625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576371" y="625129"/>
            <a:ext cx="355547" cy="8972117"/>
            <a:chOff x="17576371" y="625129"/>
            <a:chExt cx="355547" cy="897211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6357493" y="8092154"/>
              <a:ext cx="2789238" cy="435799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7379677" y="741571"/>
              <a:ext cx="744870" cy="43579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8808" y="541322"/>
            <a:ext cx="827408" cy="55922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94782" y="1142860"/>
            <a:ext cx="6367101" cy="14041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32E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16599" y="3883714"/>
            <a:ext cx="10531514" cy="26377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79714" y="2339816"/>
            <a:ext cx="816141" cy="5309628"/>
            <a:chOff x="2064350" y="1689565"/>
            <a:chExt cx="816141" cy="530962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4350" y="1689565"/>
              <a:ext cx="816141" cy="105998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64350" y="3105282"/>
              <a:ext cx="782549" cy="105998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64350" y="4520999"/>
              <a:ext cx="784416" cy="1069940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64350" y="5936717"/>
              <a:ext cx="764510" cy="106247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14693" y="3979546"/>
            <a:ext cx="2623903" cy="80730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14693" y="5452832"/>
            <a:ext cx="2762227" cy="78285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14693" y="6791413"/>
            <a:ext cx="3601936" cy="84631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576371" y="625129"/>
            <a:ext cx="355547" cy="8972117"/>
            <a:chOff x="17576371" y="625129"/>
            <a:chExt cx="355547" cy="897211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16357493" y="8092154"/>
              <a:ext cx="2789238" cy="435799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17549324" y="572178"/>
              <a:ext cx="405831" cy="4355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70786" y="2868886"/>
            <a:ext cx="2369707" cy="142210"/>
            <a:chOff x="3055422" y="2218635"/>
            <a:chExt cx="2369707" cy="14221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55422" y="2218635"/>
              <a:ext cx="2369707" cy="1422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284555" y="4326879"/>
            <a:ext cx="2369707" cy="142210"/>
            <a:chOff x="3069191" y="3676628"/>
            <a:chExt cx="2369707" cy="14221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69191" y="3676628"/>
              <a:ext cx="2369707" cy="14221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270786" y="5784873"/>
            <a:ext cx="2369707" cy="142210"/>
            <a:chOff x="3055422" y="5134622"/>
            <a:chExt cx="2369707" cy="14221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55422" y="5134622"/>
              <a:ext cx="2369707" cy="14221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366024" y="7242866"/>
            <a:ext cx="2369707" cy="142210"/>
            <a:chOff x="3150660" y="6592615"/>
            <a:chExt cx="2369707" cy="14221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50660" y="6592615"/>
              <a:ext cx="2369707" cy="142210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878520" y="6807100"/>
            <a:ext cx="212396" cy="212402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878520" y="8122677"/>
            <a:ext cx="212396" cy="212402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899175" y="2476500"/>
            <a:ext cx="2510306" cy="8303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576371" y="625129"/>
            <a:ext cx="355547" cy="8972117"/>
            <a:chOff x="17576371" y="625129"/>
            <a:chExt cx="355547" cy="89721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357493" y="8092154"/>
              <a:ext cx="2789238" cy="43579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7379677" y="741571"/>
              <a:ext cx="744870" cy="43579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8808" y="541322"/>
            <a:ext cx="911215" cy="52113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20954" y="541322"/>
            <a:ext cx="3565625" cy="56166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AA45844-BA35-49FC-BE3D-1FBB8D8D7A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1866900"/>
            <a:ext cx="15548654" cy="74411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576371" y="625129"/>
            <a:ext cx="355547" cy="8972117"/>
            <a:chOff x="17576371" y="625129"/>
            <a:chExt cx="355547" cy="89721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357493" y="8092154"/>
              <a:ext cx="2789238" cy="43579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7379677" y="741571"/>
              <a:ext cx="744870" cy="43579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8808" y="541322"/>
            <a:ext cx="911215" cy="52113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20954" y="541322"/>
            <a:ext cx="3565625" cy="56166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16E78F7-7E4A-4BEA-ACA7-7F575C0520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019" y="3162301"/>
            <a:ext cx="16713181" cy="52730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576371" y="625129"/>
            <a:ext cx="355547" cy="8972117"/>
            <a:chOff x="17576371" y="625129"/>
            <a:chExt cx="355547" cy="89721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357493" y="8092154"/>
              <a:ext cx="2789238" cy="43579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7379677" y="741571"/>
              <a:ext cx="744870" cy="43579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8808" y="541322"/>
            <a:ext cx="911215" cy="52113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20954" y="541322"/>
            <a:ext cx="3279156" cy="5616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478AD1-CC23-436F-BB51-E5945A7CEE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" y="1562100"/>
            <a:ext cx="16825830" cy="7772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576371" y="625129"/>
            <a:ext cx="355547" cy="8972117"/>
            <a:chOff x="17576371" y="625129"/>
            <a:chExt cx="355547" cy="89721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357493" y="8092154"/>
              <a:ext cx="2789238" cy="43579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7379677" y="741571"/>
              <a:ext cx="744870" cy="43579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8808" y="541322"/>
            <a:ext cx="911215" cy="5211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3B4EFDC-54AE-4F24-8C8A-73987F74E0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0" y="1092543"/>
            <a:ext cx="12344400" cy="8848641"/>
          </a:xfrm>
          <a:prstGeom prst="rect">
            <a:avLst/>
          </a:prstGeom>
        </p:spPr>
      </p:pic>
      <p:pic>
        <p:nvPicPr>
          <p:cNvPr id="11" name="Object 9">
            <a:extLst>
              <a:ext uri="{FF2B5EF4-FFF2-40B4-BE49-F238E27FC236}">
                <a16:creationId xmlns:a16="http://schemas.microsoft.com/office/drawing/2014/main" id="{0A598875-96BC-41AE-8504-5B62960AD647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20954" y="541322"/>
            <a:ext cx="3279156" cy="5616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576371" y="625129"/>
            <a:ext cx="355547" cy="8972117"/>
            <a:chOff x="17576371" y="625129"/>
            <a:chExt cx="355547" cy="89721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357493" y="8092154"/>
              <a:ext cx="2789238" cy="43579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7379677" y="741571"/>
              <a:ext cx="744870" cy="43579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8808" y="541322"/>
            <a:ext cx="911215" cy="5211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D9F0F20-0C1E-4BF0-B5A3-24D2A0C804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0" y="1179506"/>
            <a:ext cx="14855236" cy="8688394"/>
          </a:xfrm>
          <a:prstGeom prst="rect">
            <a:avLst/>
          </a:prstGeom>
        </p:spPr>
      </p:pic>
      <p:pic>
        <p:nvPicPr>
          <p:cNvPr id="11" name="Object 9">
            <a:extLst>
              <a:ext uri="{FF2B5EF4-FFF2-40B4-BE49-F238E27FC236}">
                <a16:creationId xmlns:a16="http://schemas.microsoft.com/office/drawing/2014/main" id="{7AB92249-8E0E-4520-9B29-0B275B21AE68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20954" y="541322"/>
            <a:ext cx="3279156" cy="56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2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576371" y="625129"/>
            <a:ext cx="355547" cy="8972117"/>
            <a:chOff x="17576371" y="625129"/>
            <a:chExt cx="355547" cy="89721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357493" y="8092154"/>
              <a:ext cx="2789238" cy="43579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7379677" y="741571"/>
              <a:ext cx="744870" cy="43579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8808" y="541322"/>
            <a:ext cx="911215" cy="52113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20954" y="541322"/>
            <a:ext cx="2149737" cy="54520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8B0105B-8D74-4A8E-90F7-95115C4259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0" y="1331906"/>
            <a:ext cx="12789595" cy="864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80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576371" y="625129"/>
            <a:ext cx="355547" cy="8972117"/>
            <a:chOff x="17576371" y="625129"/>
            <a:chExt cx="355547" cy="89721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357493" y="8092154"/>
              <a:ext cx="2789238" cy="43579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7379677" y="741571"/>
              <a:ext cx="744870" cy="43579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8808" y="541322"/>
            <a:ext cx="911215" cy="52113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20954" y="541322"/>
            <a:ext cx="2149737" cy="54520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D7EC71B-F1D4-4CBC-A5A6-6931D73D61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432" y="2095500"/>
            <a:ext cx="16343138" cy="671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19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3</Words>
  <Application>Microsoft Office PowerPoint</Application>
  <PresentationFormat>사용자 지정</PresentationFormat>
  <Paragraphs>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장민지</cp:lastModifiedBy>
  <cp:revision>5</cp:revision>
  <dcterms:created xsi:type="dcterms:W3CDTF">2022-02-08T16:03:40Z</dcterms:created>
  <dcterms:modified xsi:type="dcterms:W3CDTF">2022-02-09T01:03:14Z</dcterms:modified>
</cp:coreProperties>
</file>