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59" r:id="rId7"/>
    <p:sldId id="261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B75155-C1DE-4D4C-8960-64C76C4C9228}" v="2" dt="2025-07-15T12:49:06.5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90875" autoAdjust="0"/>
  </p:normalViewPr>
  <p:slideViewPr>
    <p:cSldViewPr snapToGrid="0">
      <p:cViewPr varScale="1">
        <p:scale>
          <a:sx n="57" d="100"/>
          <a:sy n="57" d="100"/>
        </p:scale>
        <p:origin x="1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B417E-6E8A-4CDC-A0C9-94E577919D6D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8DB9455D-440F-4C0C-92E8-4D9369900EAC}">
      <dgm:prSet/>
      <dgm:spPr/>
      <dgm:t>
        <a:bodyPr/>
        <a:lstStyle/>
        <a:p>
          <a:pPr>
            <a:defRPr cap="all"/>
          </a:pPr>
          <a:r>
            <a:rPr lang="en-US" dirty="0"/>
            <a:t>Prepared requirement document covering 7</a:t>
          </a:r>
          <a:r>
            <a:rPr lang="en-US" b="1" dirty="0"/>
            <a:t> functional requirements</a:t>
          </a:r>
          <a:r>
            <a:rPr lang="en-US" dirty="0"/>
            <a:t>.</a:t>
          </a:r>
        </a:p>
      </dgm:t>
    </dgm:pt>
    <dgm:pt modelId="{A5071C6E-92B1-4DFF-9AD5-1A868DD29223}" type="parTrans" cxnId="{BE084B8B-B3D2-422E-86F9-B98E868B41D6}">
      <dgm:prSet/>
      <dgm:spPr/>
      <dgm:t>
        <a:bodyPr/>
        <a:lstStyle/>
        <a:p>
          <a:endParaRPr lang="en-US"/>
        </a:p>
      </dgm:t>
    </dgm:pt>
    <dgm:pt modelId="{6ABA332E-9285-4986-856A-C43DB94EE339}" type="sibTrans" cxnId="{BE084B8B-B3D2-422E-86F9-B98E868B41D6}">
      <dgm:prSet/>
      <dgm:spPr/>
      <dgm:t>
        <a:bodyPr/>
        <a:lstStyle/>
        <a:p>
          <a:endParaRPr lang="en-US"/>
        </a:p>
      </dgm:t>
    </dgm:pt>
    <dgm:pt modelId="{0A825B77-46AC-4A1B-877E-84411A2D4845}">
      <dgm:prSet/>
      <dgm:spPr/>
      <dgm:t>
        <a:bodyPr/>
        <a:lstStyle/>
        <a:p>
          <a:pPr>
            <a:defRPr cap="all"/>
          </a:pPr>
          <a:r>
            <a:rPr lang="en-US" dirty="0"/>
            <a:t>Verified AND CREATED TEST CASES for Coursera website across all workflows.</a:t>
          </a:r>
        </a:p>
      </dgm:t>
    </dgm:pt>
    <dgm:pt modelId="{16275887-B96F-4531-8972-FCFCB14C5180}" type="parTrans" cxnId="{901C803C-F993-4028-B2E9-2296DA7F6864}">
      <dgm:prSet/>
      <dgm:spPr/>
      <dgm:t>
        <a:bodyPr/>
        <a:lstStyle/>
        <a:p>
          <a:endParaRPr lang="en-US"/>
        </a:p>
      </dgm:t>
    </dgm:pt>
    <dgm:pt modelId="{ACEFD50C-EA0A-46AF-B72B-696E84E78594}" type="sibTrans" cxnId="{901C803C-F993-4028-B2E9-2296DA7F6864}">
      <dgm:prSet/>
      <dgm:spPr/>
      <dgm:t>
        <a:bodyPr/>
        <a:lstStyle/>
        <a:p>
          <a:endParaRPr lang="en-US"/>
        </a:p>
      </dgm:t>
    </dgm:pt>
    <dgm:pt modelId="{5A74A899-87CC-4CE6-8CBD-60D7513B9C83}">
      <dgm:prSet/>
      <dgm:spPr/>
      <dgm:t>
        <a:bodyPr/>
        <a:lstStyle/>
        <a:p>
          <a:pPr>
            <a:defRPr cap="all"/>
          </a:pPr>
          <a:r>
            <a:rPr lang="en-US"/>
            <a:t>Tested the provided hackathon project idea linear.</a:t>
          </a:r>
        </a:p>
      </dgm:t>
    </dgm:pt>
    <dgm:pt modelId="{41BD2850-5003-463A-8949-27608A8AA431}" type="parTrans" cxnId="{58DEE5DF-67F7-4F24-A991-CB7305258626}">
      <dgm:prSet/>
      <dgm:spPr/>
      <dgm:t>
        <a:bodyPr/>
        <a:lstStyle/>
        <a:p>
          <a:endParaRPr lang="en-US"/>
        </a:p>
      </dgm:t>
    </dgm:pt>
    <dgm:pt modelId="{65796A11-A3EA-48A2-B30D-9084644641C1}" type="sibTrans" cxnId="{58DEE5DF-67F7-4F24-A991-CB7305258626}">
      <dgm:prSet/>
      <dgm:spPr/>
      <dgm:t>
        <a:bodyPr/>
        <a:lstStyle/>
        <a:p>
          <a:endParaRPr lang="en-US"/>
        </a:p>
      </dgm:t>
    </dgm:pt>
    <dgm:pt modelId="{4C5E39C2-05E6-479A-96F0-69391ADF7B55}" type="pres">
      <dgm:prSet presAssocID="{409B417E-6E8A-4CDC-A0C9-94E577919D6D}" presName="root" presStyleCnt="0">
        <dgm:presLayoutVars>
          <dgm:dir/>
          <dgm:resizeHandles val="exact"/>
        </dgm:presLayoutVars>
      </dgm:prSet>
      <dgm:spPr/>
    </dgm:pt>
    <dgm:pt modelId="{DCDA44BE-9E7C-4CFE-A388-BC9BF664CBCC}" type="pres">
      <dgm:prSet presAssocID="{8DB9455D-440F-4C0C-92E8-4D9369900EAC}" presName="compNode" presStyleCnt="0"/>
      <dgm:spPr/>
    </dgm:pt>
    <dgm:pt modelId="{47F2D0F1-21A4-49A2-B51F-55A9AA5841CF}" type="pres">
      <dgm:prSet presAssocID="{8DB9455D-440F-4C0C-92E8-4D9369900EA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3AF9BAD-49CD-4BE9-8E72-0C2247429DDC}" type="pres">
      <dgm:prSet presAssocID="{8DB9455D-440F-4C0C-92E8-4D9369900EA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9438AB71-91D3-4A7C-A686-EDA96ECC297B}" type="pres">
      <dgm:prSet presAssocID="{8DB9455D-440F-4C0C-92E8-4D9369900EAC}" presName="spaceRect" presStyleCnt="0"/>
      <dgm:spPr/>
    </dgm:pt>
    <dgm:pt modelId="{B3981CDA-C5F0-4087-8CCD-1CC596FE01A1}" type="pres">
      <dgm:prSet presAssocID="{8DB9455D-440F-4C0C-92E8-4D9369900EAC}" presName="textRect" presStyleLbl="revTx" presStyleIdx="0" presStyleCnt="3">
        <dgm:presLayoutVars>
          <dgm:chMax val="1"/>
          <dgm:chPref val="1"/>
        </dgm:presLayoutVars>
      </dgm:prSet>
      <dgm:spPr/>
    </dgm:pt>
    <dgm:pt modelId="{A1767908-A60D-4CDB-9DEA-E3965AC17C18}" type="pres">
      <dgm:prSet presAssocID="{6ABA332E-9285-4986-856A-C43DB94EE339}" presName="sibTrans" presStyleCnt="0"/>
      <dgm:spPr/>
    </dgm:pt>
    <dgm:pt modelId="{219A4BDD-3235-4E79-9B2D-C8CAEEC82EB2}" type="pres">
      <dgm:prSet presAssocID="{0A825B77-46AC-4A1B-877E-84411A2D4845}" presName="compNode" presStyleCnt="0"/>
      <dgm:spPr/>
    </dgm:pt>
    <dgm:pt modelId="{E6495213-39C2-49C2-9EF5-C145D4CE3B83}" type="pres">
      <dgm:prSet presAssocID="{0A825B77-46AC-4A1B-877E-84411A2D4845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8BFF54-17AF-4ADA-AEDA-4641C9748A8A}" type="pres">
      <dgm:prSet presAssocID="{0A825B77-46AC-4A1B-877E-84411A2D48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1794D20-4A3A-4EA8-963C-EE350F0D0B96}" type="pres">
      <dgm:prSet presAssocID="{0A825B77-46AC-4A1B-877E-84411A2D4845}" presName="spaceRect" presStyleCnt="0"/>
      <dgm:spPr/>
    </dgm:pt>
    <dgm:pt modelId="{FE643917-BA95-4499-B701-7767C2E8D1A2}" type="pres">
      <dgm:prSet presAssocID="{0A825B77-46AC-4A1B-877E-84411A2D4845}" presName="textRect" presStyleLbl="revTx" presStyleIdx="1" presStyleCnt="3">
        <dgm:presLayoutVars>
          <dgm:chMax val="1"/>
          <dgm:chPref val="1"/>
        </dgm:presLayoutVars>
      </dgm:prSet>
      <dgm:spPr/>
    </dgm:pt>
    <dgm:pt modelId="{9CCE8DEF-089B-49BF-84A7-0B7A1047B99B}" type="pres">
      <dgm:prSet presAssocID="{ACEFD50C-EA0A-46AF-B72B-696E84E78594}" presName="sibTrans" presStyleCnt="0"/>
      <dgm:spPr/>
    </dgm:pt>
    <dgm:pt modelId="{866A4DBA-DAD0-4121-A213-7493D463478E}" type="pres">
      <dgm:prSet presAssocID="{5A74A899-87CC-4CE6-8CBD-60D7513B9C83}" presName="compNode" presStyleCnt="0"/>
      <dgm:spPr/>
    </dgm:pt>
    <dgm:pt modelId="{34416AF3-CEFE-4776-A342-53063679910D}" type="pres">
      <dgm:prSet presAssocID="{5A74A899-87CC-4CE6-8CBD-60D7513B9C83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E4B674DF-CF0D-46B5-8C44-30F0CD151DEA}" type="pres">
      <dgm:prSet presAssocID="{5A74A899-87CC-4CE6-8CBD-60D7513B9C8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8F710869-74A3-4120-BFA9-235AA6325DC0}" type="pres">
      <dgm:prSet presAssocID="{5A74A899-87CC-4CE6-8CBD-60D7513B9C83}" presName="spaceRect" presStyleCnt="0"/>
      <dgm:spPr/>
    </dgm:pt>
    <dgm:pt modelId="{E2DAEC81-D7E6-45ED-8789-D8A6D03CB1D5}" type="pres">
      <dgm:prSet presAssocID="{5A74A899-87CC-4CE6-8CBD-60D7513B9C8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0E9016-FAA7-4A38-84AF-EBAE7B091DE1}" type="presOf" srcId="{0A825B77-46AC-4A1B-877E-84411A2D4845}" destId="{FE643917-BA95-4499-B701-7767C2E8D1A2}" srcOrd="0" destOrd="0" presId="urn:microsoft.com/office/officeart/2018/5/layout/IconLeafLabelList"/>
    <dgm:cxn modelId="{901C803C-F993-4028-B2E9-2296DA7F6864}" srcId="{409B417E-6E8A-4CDC-A0C9-94E577919D6D}" destId="{0A825B77-46AC-4A1B-877E-84411A2D4845}" srcOrd="1" destOrd="0" parTransId="{16275887-B96F-4531-8972-FCFCB14C5180}" sibTransId="{ACEFD50C-EA0A-46AF-B72B-696E84E78594}"/>
    <dgm:cxn modelId="{3BF2D77E-E1BB-4C12-92ED-E25F73607EEB}" type="presOf" srcId="{409B417E-6E8A-4CDC-A0C9-94E577919D6D}" destId="{4C5E39C2-05E6-479A-96F0-69391ADF7B55}" srcOrd="0" destOrd="0" presId="urn:microsoft.com/office/officeart/2018/5/layout/IconLeafLabelList"/>
    <dgm:cxn modelId="{BE084B8B-B3D2-422E-86F9-B98E868B41D6}" srcId="{409B417E-6E8A-4CDC-A0C9-94E577919D6D}" destId="{8DB9455D-440F-4C0C-92E8-4D9369900EAC}" srcOrd="0" destOrd="0" parTransId="{A5071C6E-92B1-4DFF-9AD5-1A868DD29223}" sibTransId="{6ABA332E-9285-4986-856A-C43DB94EE339}"/>
    <dgm:cxn modelId="{E0B278BF-7DAB-4C42-8277-AA7D7A516014}" type="presOf" srcId="{5A74A899-87CC-4CE6-8CBD-60D7513B9C83}" destId="{E2DAEC81-D7E6-45ED-8789-D8A6D03CB1D5}" srcOrd="0" destOrd="0" presId="urn:microsoft.com/office/officeart/2018/5/layout/IconLeafLabelList"/>
    <dgm:cxn modelId="{33AA27DA-A850-4B5E-B3CD-6FF46C981B9D}" type="presOf" srcId="{8DB9455D-440F-4C0C-92E8-4D9369900EAC}" destId="{B3981CDA-C5F0-4087-8CCD-1CC596FE01A1}" srcOrd="0" destOrd="0" presId="urn:microsoft.com/office/officeart/2018/5/layout/IconLeafLabelList"/>
    <dgm:cxn modelId="{58DEE5DF-67F7-4F24-A991-CB7305258626}" srcId="{409B417E-6E8A-4CDC-A0C9-94E577919D6D}" destId="{5A74A899-87CC-4CE6-8CBD-60D7513B9C83}" srcOrd="2" destOrd="0" parTransId="{41BD2850-5003-463A-8949-27608A8AA431}" sibTransId="{65796A11-A3EA-48A2-B30D-9084644641C1}"/>
    <dgm:cxn modelId="{08265DFD-6208-4B49-A373-BF67EA39AD0F}" type="presParOf" srcId="{4C5E39C2-05E6-479A-96F0-69391ADF7B55}" destId="{DCDA44BE-9E7C-4CFE-A388-BC9BF664CBCC}" srcOrd="0" destOrd="0" presId="urn:microsoft.com/office/officeart/2018/5/layout/IconLeafLabelList"/>
    <dgm:cxn modelId="{6252CC0D-D7C5-4331-BF54-3108E3BC5910}" type="presParOf" srcId="{DCDA44BE-9E7C-4CFE-A388-BC9BF664CBCC}" destId="{47F2D0F1-21A4-49A2-B51F-55A9AA5841CF}" srcOrd="0" destOrd="0" presId="urn:microsoft.com/office/officeart/2018/5/layout/IconLeafLabelList"/>
    <dgm:cxn modelId="{F627566D-A92E-47FE-BB72-5D99F65EC497}" type="presParOf" srcId="{DCDA44BE-9E7C-4CFE-A388-BC9BF664CBCC}" destId="{83AF9BAD-49CD-4BE9-8E72-0C2247429DDC}" srcOrd="1" destOrd="0" presId="urn:microsoft.com/office/officeart/2018/5/layout/IconLeafLabelList"/>
    <dgm:cxn modelId="{27A351AF-D2B8-4E74-8B45-1F6644838ACD}" type="presParOf" srcId="{DCDA44BE-9E7C-4CFE-A388-BC9BF664CBCC}" destId="{9438AB71-91D3-4A7C-A686-EDA96ECC297B}" srcOrd="2" destOrd="0" presId="urn:microsoft.com/office/officeart/2018/5/layout/IconLeafLabelList"/>
    <dgm:cxn modelId="{864D1EBF-E52C-4863-9794-44A56EECE199}" type="presParOf" srcId="{DCDA44BE-9E7C-4CFE-A388-BC9BF664CBCC}" destId="{B3981CDA-C5F0-4087-8CCD-1CC596FE01A1}" srcOrd="3" destOrd="0" presId="urn:microsoft.com/office/officeart/2018/5/layout/IconLeafLabelList"/>
    <dgm:cxn modelId="{0E1C5089-E8ED-41CF-A2F4-B658A742A810}" type="presParOf" srcId="{4C5E39C2-05E6-479A-96F0-69391ADF7B55}" destId="{A1767908-A60D-4CDB-9DEA-E3965AC17C18}" srcOrd="1" destOrd="0" presId="urn:microsoft.com/office/officeart/2018/5/layout/IconLeafLabelList"/>
    <dgm:cxn modelId="{A7C9FA8C-4794-4E6C-A272-238FE6CDC1F5}" type="presParOf" srcId="{4C5E39C2-05E6-479A-96F0-69391ADF7B55}" destId="{219A4BDD-3235-4E79-9B2D-C8CAEEC82EB2}" srcOrd="2" destOrd="0" presId="urn:microsoft.com/office/officeart/2018/5/layout/IconLeafLabelList"/>
    <dgm:cxn modelId="{887BB862-7E8A-4898-8435-DA830D420E38}" type="presParOf" srcId="{219A4BDD-3235-4E79-9B2D-C8CAEEC82EB2}" destId="{E6495213-39C2-49C2-9EF5-C145D4CE3B83}" srcOrd="0" destOrd="0" presId="urn:microsoft.com/office/officeart/2018/5/layout/IconLeafLabelList"/>
    <dgm:cxn modelId="{5A4DE2F5-3338-4CC5-BC17-F2BB473557D7}" type="presParOf" srcId="{219A4BDD-3235-4E79-9B2D-C8CAEEC82EB2}" destId="{458BFF54-17AF-4ADA-AEDA-4641C9748A8A}" srcOrd="1" destOrd="0" presId="urn:microsoft.com/office/officeart/2018/5/layout/IconLeafLabelList"/>
    <dgm:cxn modelId="{C21D4A0C-A1BB-470E-8744-EFE79BD4032F}" type="presParOf" srcId="{219A4BDD-3235-4E79-9B2D-C8CAEEC82EB2}" destId="{B1794D20-4A3A-4EA8-963C-EE350F0D0B96}" srcOrd="2" destOrd="0" presId="urn:microsoft.com/office/officeart/2018/5/layout/IconLeafLabelList"/>
    <dgm:cxn modelId="{02B8A510-652C-4A06-88F2-7C3B5642CF21}" type="presParOf" srcId="{219A4BDD-3235-4E79-9B2D-C8CAEEC82EB2}" destId="{FE643917-BA95-4499-B701-7767C2E8D1A2}" srcOrd="3" destOrd="0" presId="urn:microsoft.com/office/officeart/2018/5/layout/IconLeafLabelList"/>
    <dgm:cxn modelId="{1C5FD540-FDDD-4271-8D30-23479521A3C3}" type="presParOf" srcId="{4C5E39C2-05E6-479A-96F0-69391ADF7B55}" destId="{9CCE8DEF-089B-49BF-84A7-0B7A1047B99B}" srcOrd="3" destOrd="0" presId="urn:microsoft.com/office/officeart/2018/5/layout/IconLeafLabelList"/>
    <dgm:cxn modelId="{0D374E5D-9A30-4D32-BF38-81905A576034}" type="presParOf" srcId="{4C5E39C2-05E6-479A-96F0-69391ADF7B55}" destId="{866A4DBA-DAD0-4121-A213-7493D463478E}" srcOrd="4" destOrd="0" presId="urn:microsoft.com/office/officeart/2018/5/layout/IconLeafLabelList"/>
    <dgm:cxn modelId="{3DFEF906-4A7F-4EE3-856B-CD1F1E6B41AC}" type="presParOf" srcId="{866A4DBA-DAD0-4121-A213-7493D463478E}" destId="{34416AF3-CEFE-4776-A342-53063679910D}" srcOrd="0" destOrd="0" presId="urn:microsoft.com/office/officeart/2018/5/layout/IconLeafLabelList"/>
    <dgm:cxn modelId="{ECF74E87-230F-4516-8FD9-B6CCE5FF7D0D}" type="presParOf" srcId="{866A4DBA-DAD0-4121-A213-7493D463478E}" destId="{E4B674DF-CF0D-46B5-8C44-30F0CD151DEA}" srcOrd="1" destOrd="0" presId="urn:microsoft.com/office/officeart/2018/5/layout/IconLeafLabelList"/>
    <dgm:cxn modelId="{0287DB8C-CE7E-493E-A79E-B92C805A4358}" type="presParOf" srcId="{866A4DBA-DAD0-4121-A213-7493D463478E}" destId="{8F710869-74A3-4120-BFA9-235AA6325DC0}" srcOrd="2" destOrd="0" presId="urn:microsoft.com/office/officeart/2018/5/layout/IconLeafLabelList"/>
    <dgm:cxn modelId="{5090CE74-761B-48C6-8B6A-136CC54D5B8E}" type="presParOf" srcId="{866A4DBA-DAD0-4121-A213-7493D463478E}" destId="{E2DAEC81-D7E6-45ED-8789-D8A6D03CB1D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B20E2A-B9C5-481B-AE53-346E2B24706C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D298BCF-FDFA-4B76-A963-5484B1B71639}">
      <dgm:prSet/>
      <dgm:spPr/>
      <dgm:t>
        <a:bodyPr/>
        <a:lstStyle/>
        <a:p>
          <a:r>
            <a:rPr lang="en-US" dirty="0"/>
            <a:t>Creation of Page Object Model framework </a:t>
          </a:r>
        </a:p>
      </dgm:t>
    </dgm:pt>
    <dgm:pt modelId="{2BBA55C7-E451-4B44-8DC9-4F6D59F75989}" type="parTrans" cxnId="{A608BC8C-AD00-4D6F-978E-49E9EF980F76}">
      <dgm:prSet/>
      <dgm:spPr/>
      <dgm:t>
        <a:bodyPr/>
        <a:lstStyle/>
        <a:p>
          <a:endParaRPr lang="en-US"/>
        </a:p>
      </dgm:t>
    </dgm:pt>
    <dgm:pt modelId="{EE330861-0994-43F8-AA32-57695E196013}" type="sibTrans" cxnId="{A608BC8C-AD00-4D6F-978E-49E9EF980F76}">
      <dgm:prSet/>
      <dgm:spPr/>
      <dgm:t>
        <a:bodyPr/>
        <a:lstStyle/>
        <a:p>
          <a:endParaRPr lang="en-US"/>
        </a:p>
      </dgm:t>
    </dgm:pt>
    <dgm:pt modelId="{90ABDF14-F93F-4E8A-A018-1A14E0F11F05}">
      <dgm:prSet/>
      <dgm:spPr/>
      <dgm:t>
        <a:bodyPr/>
        <a:lstStyle/>
        <a:p>
          <a:r>
            <a:rPr lang="en-US" dirty="0"/>
            <a:t>Creation of reusable functions required for the project.</a:t>
          </a:r>
        </a:p>
      </dgm:t>
    </dgm:pt>
    <dgm:pt modelId="{6F1197F1-AFC6-4473-A094-8892CABDE3D2}" type="parTrans" cxnId="{2F74BE7A-BF75-486F-9132-10BF561239D2}">
      <dgm:prSet/>
      <dgm:spPr/>
      <dgm:t>
        <a:bodyPr/>
        <a:lstStyle/>
        <a:p>
          <a:endParaRPr lang="en-US"/>
        </a:p>
      </dgm:t>
    </dgm:pt>
    <dgm:pt modelId="{9D533A08-D175-425A-B4A3-5F6AB0ED357E}" type="sibTrans" cxnId="{2F74BE7A-BF75-486F-9132-10BF561239D2}">
      <dgm:prSet/>
      <dgm:spPr/>
      <dgm:t>
        <a:bodyPr/>
        <a:lstStyle/>
        <a:p>
          <a:endParaRPr lang="en-US"/>
        </a:p>
      </dgm:t>
    </dgm:pt>
    <dgm:pt modelId="{2BDDD066-5C93-464D-B467-8A1FAB8A016D}">
      <dgm:prSet/>
      <dgm:spPr/>
      <dgm:t>
        <a:bodyPr/>
        <a:lstStyle/>
        <a:p>
          <a:r>
            <a:rPr lang="en-US" dirty="0"/>
            <a:t>Implementation of POM using Page Factory.</a:t>
          </a:r>
        </a:p>
      </dgm:t>
    </dgm:pt>
    <dgm:pt modelId="{30513464-42B7-424C-9396-709EDCED7703}" type="parTrans" cxnId="{61DC90D3-A613-4FFF-9240-2851AB4D257D}">
      <dgm:prSet/>
      <dgm:spPr/>
      <dgm:t>
        <a:bodyPr/>
        <a:lstStyle/>
        <a:p>
          <a:endParaRPr lang="en-US"/>
        </a:p>
      </dgm:t>
    </dgm:pt>
    <dgm:pt modelId="{BA145DF2-0B30-4430-AC70-144B8FE6BE45}" type="sibTrans" cxnId="{61DC90D3-A613-4FFF-9240-2851AB4D257D}">
      <dgm:prSet/>
      <dgm:spPr/>
      <dgm:t>
        <a:bodyPr/>
        <a:lstStyle/>
        <a:p>
          <a:endParaRPr lang="en-US"/>
        </a:p>
      </dgm:t>
    </dgm:pt>
    <dgm:pt modelId="{AF73CD3C-C85A-4FE0-9A1B-85D19B398B82}" type="pres">
      <dgm:prSet presAssocID="{ACB20E2A-B9C5-481B-AE53-346E2B24706C}" presName="Name0" presStyleCnt="0">
        <dgm:presLayoutVars>
          <dgm:dir/>
          <dgm:animLvl val="lvl"/>
          <dgm:resizeHandles val="exact"/>
        </dgm:presLayoutVars>
      </dgm:prSet>
      <dgm:spPr/>
    </dgm:pt>
    <dgm:pt modelId="{46C2EE55-0965-433B-870D-FDB6A2259290}" type="pres">
      <dgm:prSet presAssocID="{7D298BCF-FDFA-4B76-A963-5484B1B71639}" presName="linNode" presStyleCnt="0"/>
      <dgm:spPr/>
    </dgm:pt>
    <dgm:pt modelId="{59B030A2-FA80-4AF9-A228-09F5ADFF9507}" type="pres">
      <dgm:prSet presAssocID="{7D298BCF-FDFA-4B76-A963-5484B1B71639}" presName="parentText" presStyleLbl="node1" presStyleIdx="0" presStyleCnt="3" custScaleX="250474" custScaleY="95485">
        <dgm:presLayoutVars>
          <dgm:chMax val="1"/>
          <dgm:bulletEnabled val="1"/>
        </dgm:presLayoutVars>
      </dgm:prSet>
      <dgm:spPr/>
    </dgm:pt>
    <dgm:pt modelId="{904B051F-8352-4E7A-9C17-CA136877C010}" type="pres">
      <dgm:prSet presAssocID="{EE330861-0994-43F8-AA32-57695E196013}" presName="sp" presStyleCnt="0"/>
      <dgm:spPr/>
    </dgm:pt>
    <dgm:pt modelId="{F019F74B-A954-4313-ABA1-4494C06A24BB}" type="pres">
      <dgm:prSet presAssocID="{90ABDF14-F93F-4E8A-A018-1A14E0F11F05}" presName="linNode" presStyleCnt="0"/>
      <dgm:spPr/>
    </dgm:pt>
    <dgm:pt modelId="{D895FFB8-A856-4A1A-8023-39D9FFB9BE43}" type="pres">
      <dgm:prSet presAssocID="{90ABDF14-F93F-4E8A-A018-1A14E0F11F05}" presName="parentText" presStyleLbl="node1" presStyleIdx="1" presStyleCnt="3" custScaleX="251418" custScaleY="88536">
        <dgm:presLayoutVars>
          <dgm:chMax val="1"/>
          <dgm:bulletEnabled val="1"/>
        </dgm:presLayoutVars>
      </dgm:prSet>
      <dgm:spPr/>
    </dgm:pt>
    <dgm:pt modelId="{527DD79F-0652-4FA8-9CA9-59328BBEBB47}" type="pres">
      <dgm:prSet presAssocID="{9D533A08-D175-425A-B4A3-5F6AB0ED357E}" presName="sp" presStyleCnt="0"/>
      <dgm:spPr/>
    </dgm:pt>
    <dgm:pt modelId="{5EBE8E65-DE95-413F-9C10-1374623B7E76}" type="pres">
      <dgm:prSet presAssocID="{2BDDD066-5C93-464D-B467-8A1FAB8A016D}" presName="linNode" presStyleCnt="0"/>
      <dgm:spPr/>
    </dgm:pt>
    <dgm:pt modelId="{406D1F48-1C4C-42F3-B505-609B5DE5D91D}" type="pres">
      <dgm:prSet presAssocID="{2BDDD066-5C93-464D-B467-8A1FAB8A016D}" presName="parentText" presStyleLbl="node1" presStyleIdx="2" presStyleCnt="3" custScaleX="256923" custScaleY="74662" custLinFactNeighborX="-900" custLinFactNeighborY="3240">
        <dgm:presLayoutVars>
          <dgm:chMax val="1"/>
          <dgm:bulletEnabled val="1"/>
        </dgm:presLayoutVars>
      </dgm:prSet>
      <dgm:spPr/>
    </dgm:pt>
  </dgm:ptLst>
  <dgm:cxnLst>
    <dgm:cxn modelId="{4A54A455-C207-4F06-B2D1-2C0B41C11D8C}" type="presOf" srcId="{7D298BCF-FDFA-4B76-A963-5484B1B71639}" destId="{59B030A2-FA80-4AF9-A228-09F5ADFF9507}" srcOrd="0" destOrd="0" presId="urn:microsoft.com/office/officeart/2005/8/layout/vList5"/>
    <dgm:cxn modelId="{2F74BE7A-BF75-486F-9132-10BF561239D2}" srcId="{ACB20E2A-B9C5-481B-AE53-346E2B24706C}" destId="{90ABDF14-F93F-4E8A-A018-1A14E0F11F05}" srcOrd="1" destOrd="0" parTransId="{6F1197F1-AFC6-4473-A094-8892CABDE3D2}" sibTransId="{9D533A08-D175-425A-B4A3-5F6AB0ED357E}"/>
    <dgm:cxn modelId="{8F751184-6BE2-4935-93CE-ADF1D226F61F}" type="presOf" srcId="{2BDDD066-5C93-464D-B467-8A1FAB8A016D}" destId="{406D1F48-1C4C-42F3-B505-609B5DE5D91D}" srcOrd="0" destOrd="0" presId="urn:microsoft.com/office/officeart/2005/8/layout/vList5"/>
    <dgm:cxn modelId="{A608BC8C-AD00-4D6F-978E-49E9EF980F76}" srcId="{ACB20E2A-B9C5-481B-AE53-346E2B24706C}" destId="{7D298BCF-FDFA-4B76-A963-5484B1B71639}" srcOrd="0" destOrd="0" parTransId="{2BBA55C7-E451-4B44-8DC9-4F6D59F75989}" sibTransId="{EE330861-0994-43F8-AA32-57695E196013}"/>
    <dgm:cxn modelId="{F53D0DB9-C616-4CAE-BB49-D6CC2FCE24A0}" type="presOf" srcId="{ACB20E2A-B9C5-481B-AE53-346E2B24706C}" destId="{AF73CD3C-C85A-4FE0-9A1B-85D19B398B82}" srcOrd="0" destOrd="0" presId="urn:microsoft.com/office/officeart/2005/8/layout/vList5"/>
    <dgm:cxn modelId="{62C851D3-8886-499E-BDDB-68A4C0614486}" type="presOf" srcId="{90ABDF14-F93F-4E8A-A018-1A14E0F11F05}" destId="{D895FFB8-A856-4A1A-8023-39D9FFB9BE43}" srcOrd="0" destOrd="0" presId="urn:microsoft.com/office/officeart/2005/8/layout/vList5"/>
    <dgm:cxn modelId="{61DC90D3-A613-4FFF-9240-2851AB4D257D}" srcId="{ACB20E2A-B9C5-481B-AE53-346E2B24706C}" destId="{2BDDD066-5C93-464D-B467-8A1FAB8A016D}" srcOrd="2" destOrd="0" parTransId="{30513464-42B7-424C-9396-709EDCED7703}" sibTransId="{BA145DF2-0B30-4430-AC70-144B8FE6BE45}"/>
    <dgm:cxn modelId="{30B1A5CE-0FBA-4ED1-818C-2FBECB50EE52}" type="presParOf" srcId="{AF73CD3C-C85A-4FE0-9A1B-85D19B398B82}" destId="{46C2EE55-0965-433B-870D-FDB6A2259290}" srcOrd="0" destOrd="0" presId="urn:microsoft.com/office/officeart/2005/8/layout/vList5"/>
    <dgm:cxn modelId="{AF838394-25B6-447B-BCFC-6609954FE3DA}" type="presParOf" srcId="{46C2EE55-0965-433B-870D-FDB6A2259290}" destId="{59B030A2-FA80-4AF9-A228-09F5ADFF9507}" srcOrd="0" destOrd="0" presId="urn:microsoft.com/office/officeart/2005/8/layout/vList5"/>
    <dgm:cxn modelId="{188430BD-8EA1-45DE-BB03-4533779906DD}" type="presParOf" srcId="{AF73CD3C-C85A-4FE0-9A1B-85D19B398B82}" destId="{904B051F-8352-4E7A-9C17-CA136877C010}" srcOrd="1" destOrd="0" presId="urn:microsoft.com/office/officeart/2005/8/layout/vList5"/>
    <dgm:cxn modelId="{B3173CF4-319D-4471-B9BE-73C41CFEF2E3}" type="presParOf" srcId="{AF73CD3C-C85A-4FE0-9A1B-85D19B398B82}" destId="{F019F74B-A954-4313-ABA1-4494C06A24BB}" srcOrd="2" destOrd="0" presId="urn:microsoft.com/office/officeart/2005/8/layout/vList5"/>
    <dgm:cxn modelId="{74E17564-22AC-4BCA-86D7-572C925016DA}" type="presParOf" srcId="{F019F74B-A954-4313-ABA1-4494C06A24BB}" destId="{D895FFB8-A856-4A1A-8023-39D9FFB9BE43}" srcOrd="0" destOrd="0" presId="urn:microsoft.com/office/officeart/2005/8/layout/vList5"/>
    <dgm:cxn modelId="{4126F619-C05F-4FDC-B0F6-21DC9FCEA831}" type="presParOf" srcId="{AF73CD3C-C85A-4FE0-9A1B-85D19B398B82}" destId="{527DD79F-0652-4FA8-9CA9-59328BBEBB47}" srcOrd="3" destOrd="0" presId="urn:microsoft.com/office/officeart/2005/8/layout/vList5"/>
    <dgm:cxn modelId="{AAAEE540-7B33-42D5-A7A7-68E167E95217}" type="presParOf" srcId="{AF73CD3C-C85A-4FE0-9A1B-85D19B398B82}" destId="{5EBE8E65-DE95-413F-9C10-1374623B7E76}" srcOrd="4" destOrd="0" presId="urn:microsoft.com/office/officeart/2005/8/layout/vList5"/>
    <dgm:cxn modelId="{EF27536C-9D36-4757-92B3-2878BA799756}" type="presParOf" srcId="{5EBE8E65-DE95-413F-9C10-1374623B7E76}" destId="{406D1F48-1C4C-42F3-B505-609B5DE5D91D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6B6C726-23E9-458C-AE18-2B6C757BF33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DAC61C8-6CC9-4CF6-85BF-9A75567E472F}">
      <dgm:prSet/>
      <dgm:spPr/>
      <dgm:t>
        <a:bodyPr/>
        <a:lstStyle/>
        <a:p>
          <a:r>
            <a:rPr lang="en-US"/>
            <a:t>Implemented TDD TestNG for all 7 </a:t>
          </a:r>
          <a:r>
            <a:rPr lang="en-US" b="1"/>
            <a:t>requirements</a:t>
          </a:r>
          <a:r>
            <a:rPr lang="en-US"/>
            <a:t>.</a:t>
          </a:r>
        </a:p>
      </dgm:t>
    </dgm:pt>
    <dgm:pt modelId="{FE8A695A-0733-42B3-BACC-5A925B42B5B7}" type="parTrans" cxnId="{E9EC104C-7EB5-490E-B339-50F6371EEAF8}">
      <dgm:prSet/>
      <dgm:spPr/>
      <dgm:t>
        <a:bodyPr/>
        <a:lstStyle/>
        <a:p>
          <a:endParaRPr lang="en-US"/>
        </a:p>
      </dgm:t>
    </dgm:pt>
    <dgm:pt modelId="{1C1C3141-74A2-444D-A361-94FE654B06B6}" type="sibTrans" cxnId="{E9EC104C-7EB5-490E-B339-50F6371EEAF8}">
      <dgm:prSet/>
      <dgm:spPr/>
      <dgm:t>
        <a:bodyPr/>
        <a:lstStyle/>
        <a:p>
          <a:endParaRPr lang="en-US"/>
        </a:p>
      </dgm:t>
    </dgm:pt>
    <dgm:pt modelId="{B1972F21-BBA4-4FC5-9FC8-B48FEDD2F9AA}">
      <dgm:prSet/>
      <dgm:spPr/>
      <dgm:t>
        <a:bodyPr/>
        <a:lstStyle/>
        <a:p>
          <a:r>
            <a:rPr lang="en-US"/>
            <a:t>Used </a:t>
          </a:r>
          <a:r>
            <a:rPr lang="en-US" b="1"/>
            <a:t>Excel and Properties</a:t>
          </a:r>
          <a:r>
            <a:rPr lang="en-US"/>
            <a:t> for data-driven testing and captured extracted data.</a:t>
          </a:r>
        </a:p>
      </dgm:t>
    </dgm:pt>
    <dgm:pt modelId="{6E139D25-B78D-4D9C-A15A-6DB884B02FF1}" type="parTrans" cxnId="{FC1058B2-139C-4759-9C6B-E014CA0929C5}">
      <dgm:prSet/>
      <dgm:spPr/>
      <dgm:t>
        <a:bodyPr/>
        <a:lstStyle/>
        <a:p>
          <a:endParaRPr lang="en-US"/>
        </a:p>
      </dgm:t>
    </dgm:pt>
    <dgm:pt modelId="{4C04DCE5-5B27-4B1E-8EC6-27891DAD8C1D}" type="sibTrans" cxnId="{FC1058B2-139C-4759-9C6B-E014CA0929C5}">
      <dgm:prSet/>
      <dgm:spPr/>
      <dgm:t>
        <a:bodyPr/>
        <a:lstStyle/>
        <a:p>
          <a:endParaRPr lang="en-US"/>
        </a:p>
      </dgm:t>
    </dgm:pt>
    <dgm:pt modelId="{BF52C2A3-D0CB-4F5D-9262-567F69736456}">
      <dgm:prSet/>
      <dgm:spPr/>
      <dgm:t>
        <a:bodyPr/>
        <a:lstStyle/>
        <a:p>
          <a:r>
            <a:rPr lang="en-US"/>
            <a:t>Generated </a:t>
          </a:r>
          <a:r>
            <a:rPr lang="en-US" b="1"/>
            <a:t> Extent Report and TestNG Reports </a:t>
          </a:r>
          <a:r>
            <a:rPr lang="en-US"/>
            <a:t>and screenshots for failed test cases.</a:t>
          </a:r>
        </a:p>
      </dgm:t>
    </dgm:pt>
    <dgm:pt modelId="{B944D506-DCAB-46E1-8CAF-6877A8F00E6F}" type="parTrans" cxnId="{031AD69E-9833-4F47-9CA0-6C7AB08B4AC5}">
      <dgm:prSet/>
      <dgm:spPr/>
      <dgm:t>
        <a:bodyPr/>
        <a:lstStyle/>
        <a:p>
          <a:endParaRPr lang="en-US"/>
        </a:p>
      </dgm:t>
    </dgm:pt>
    <dgm:pt modelId="{E65B96E0-B221-4712-9AEB-27508177C2A7}" type="sibTrans" cxnId="{031AD69E-9833-4F47-9CA0-6C7AB08B4AC5}">
      <dgm:prSet/>
      <dgm:spPr/>
      <dgm:t>
        <a:bodyPr/>
        <a:lstStyle/>
        <a:p>
          <a:endParaRPr lang="en-US"/>
        </a:p>
      </dgm:t>
    </dgm:pt>
    <dgm:pt modelId="{9822A16D-54DF-4C7C-B3DF-B791EF6182B7}">
      <dgm:prSet/>
      <dgm:spPr/>
      <dgm:t>
        <a:bodyPr/>
        <a:lstStyle/>
        <a:p>
          <a:r>
            <a:rPr lang="en-US"/>
            <a:t>Implemented retesting for failed test case</a:t>
          </a:r>
        </a:p>
      </dgm:t>
    </dgm:pt>
    <dgm:pt modelId="{32BA11DF-8673-4E1D-B4C4-CAF73804DBD2}" type="parTrans" cxnId="{B823CECE-3AA5-4D87-BFA6-B9B7EAC61848}">
      <dgm:prSet/>
      <dgm:spPr/>
      <dgm:t>
        <a:bodyPr/>
        <a:lstStyle/>
        <a:p>
          <a:endParaRPr lang="en-US"/>
        </a:p>
      </dgm:t>
    </dgm:pt>
    <dgm:pt modelId="{478E1C49-C377-454C-9E94-0C53C8319381}" type="sibTrans" cxnId="{B823CECE-3AA5-4D87-BFA6-B9B7EAC61848}">
      <dgm:prSet/>
      <dgm:spPr/>
      <dgm:t>
        <a:bodyPr/>
        <a:lstStyle/>
        <a:p>
          <a:endParaRPr lang="en-US"/>
        </a:p>
      </dgm:t>
    </dgm:pt>
    <dgm:pt modelId="{BA3AF68E-9D56-465A-8EF7-6762836ECD29}">
      <dgm:prSet/>
      <dgm:spPr/>
      <dgm:t>
        <a:bodyPr/>
        <a:lstStyle/>
        <a:p>
          <a:r>
            <a:rPr lang="en-US"/>
            <a:t>Added a logger to record application activity and save it to a log file for easier debugging and monitoring</a:t>
          </a:r>
        </a:p>
      </dgm:t>
    </dgm:pt>
    <dgm:pt modelId="{754F3D81-1556-4802-B6F3-A34D8DC7E956}" type="parTrans" cxnId="{A9286BE7-ACDB-42F0-9E9F-B9FDE60AE94A}">
      <dgm:prSet/>
      <dgm:spPr/>
      <dgm:t>
        <a:bodyPr/>
        <a:lstStyle/>
        <a:p>
          <a:endParaRPr lang="en-US"/>
        </a:p>
      </dgm:t>
    </dgm:pt>
    <dgm:pt modelId="{EA4DF782-8665-4508-B34C-E5277F06E8F9}" type="sibTrans" cxnId="{A9286BE7-ACDB-42F0-9E9F-B9FDE60AE94A}">
      <dgm:prSet/>
      <dgm:spPr/>
      <dgm:t>
        <a:bodyPr/>
        <a:lstStyle/>
        <a:p>
          <a:endParaRPr lang="en-US"/>
        </a:p>
      </dgm:t>
    </dgm:pt>
    <dgm:pt modelId="{CA1DF2BE-F91F-4E72-A183-BACA71ADE920}">
      <dgm:prSet/>
      <dgm:spPr/>
      <dgm:t>
        <a:bodyPr/>
        <a:lstStyle/>
        <a:p>
          <a:r>
            <a:rPr lang="en-US"/>
            <a:t>Added grouping for test cases.</a:t>
          </a:r>
        </a:p>
      </dgm:t>
    </dgm:pt>
    <dgm:pt modelId="{DD026241-E4C6-410C-ABB9-2DB7E84AD4CE}" type="parTrans" cxnId="{6BA519FE-C80F-424F-9129-B2B0992BB0D4}">
      <dgm:prSet/>
      <dgm:spPr/>
      <dgm:t>
        <a:bodyPr/>
        <a:lstStyle/>
        <a:p>
          <a:endParaRPr lang="en-US"/>
        </a:p>
      </dgm:t>
    </dgm:pt>
    <dgm:pt modelId="{91CF27C4-0435-4AC2-A441-E37A41F807A2}" type="sibTrans" cxnId="{6BA519FE-C80F-424F-9129-B2B0992BB0D4}">
      <dgm:prSet/>
      <dgm:spPr/>
      <dgm:t>
        <a:bodyPr/>
        <a:lstStyle/>
        <a:p>
          <a:endParaRPr lang="en-US"/>
        </a:p>
      </dgm:t>
    </dgm:pt>
    <dgm:pt modelId="{4CD562C8-09BE-4810-A33B-A3677AE2D504}" type="pres">
      <dgm:prSet presAssocID="{86B6C726-23E9-458C-AE18-2B6C757BF331}" presName="vert0" presStyleCnt="0">
        <dgm:presLayoutVars>
          <dgm:dir/>
          <dgm:animOne val="branch"/>
          <dgm:animLvl val="lvl"/>
        </dgm:presLayoutVars>
      </dgm:prSet>
      <dgm:spPr/>
    </dgm:pt>
    <dgm:pt modelId="{265F1739-0923-4ED6-BDB7-DC0648421389}" type="pres">
      <dgm:prSet presAssocID="{9DAC61C8-6CC9-4CF6-85BF-9A75567E472F}" presName="thickLine" presStyleLbl="alignNode1" presStyleIdx="0" presStyleCnt="6"/>
      <dgm:spPr/>
    </dgm:pt>
    <dgm:pt modelId="{17954561-5AAE-4084-AEA1-07CE177364A4}" type="pres">
      <dgm:prSet presAssocID="{9DAC61C8-6CC9-4CF6-85BF-9A75567E472F}" presName="horz1" presStyleCnt="0"/>
      <dgm:spPr/>
    </dgm:pt>
    <dgm:pt modelId="{932C705D-6705-4F32-A2A5-8013DDEDE915}" type="pres">
      <dgm:prSet presAssocID="{9DAC61C8-6CC9-4CF6-85BF-9A75567E472F}" presName="tx1" presStyleLbl="revTx" presStyleIdx="0" presStyleCnt="6"/>
      <dgm:spPr/>
    </dgm:pt>
    <dgm:pt modelId="{09AA5122-48B9-421E-8534-C9E2BECCF56C}" type="pres">
      <dgm:prSet presAssocID="{9DAC61C8-6CC9-4CF6-85BF-9A75567E472F}" presName="vert1" presStyleCnt="0"/>
      <dgm:spPr/>
    </dgm:pt>
    <dgm:pt modelId="{779F9147-3963-4F84-A612-D257AC8BDAB9}" type="pres">
      <dgm:prSet presAssocID="{B1972F21-BBA4-4FC5-9FC8-B48FEDD2F9AA}" presName="thickLine" presStyleLbl="alignNode1" presStyleIdx="1" presStyleCnt="6"/>
      <dgm:spPr/>
    </dgm:pt>
    <dgm:pt modelId="{55A096BD-26F1-4264-8D6E-B2F878999A71}" type="pres">
      <dgm:prSet presAssocID="{B1972F21-BBA4-4FC5-9FC8-B48FEDD2F9AA}" presName="horz1" presStyleCnt="0"/>
      <dgm:spPr/>
    </dgm:pt>
    <dgm:pt modelId="{5AD1AC10-7076-4DD4-BB25-BC07EA974299}" type="pres">
      <dgm:prSet presAssocID="{B1972F21-BBA4-4FC5-9FC8-B48FEDD2F9AA}" presName="tx1" presStyleLbl="revTx" presStyleIdx="1" presStyleCnt="6"/>
      <dgm:spPr/>
    </dgm:pt>
    <dgm:pt modelId="{10743706-B3F3-42BE-8FEA-72640F4664B0}" type="pres">
      <dgm:prSet presAssocID="{B1972F21-BBA4-4FC5-9FC8-B48FEDD2F9AA}" presName="vert1" presStyleCnt="0"/>
      <dgm:spPr/>
    </dgm:pt>
    <dgm:pt modelId="{4F85C9CD-67CB-4E90-99B9-C13A19F74847}" type="pres">
      <dgm:prSet presAssocID="{BF52C2A3-D0CB-4F5D-9262-567F69736456}" presName="thickLine" presStyleLbl="alignNode1" presStyleIdx="2" presStyleCnt="6"/>
      <dgm:spPr/>
    </dgm:pt>
    <dgm:pt modelId="{0F818FDC-788B-4FE2-A849-8E27E5294EE6}" type="pres">
      <dgm:prSet presAssocID="{BF52C2A3-D0CB-4F5D-9262-567F69736456}" presName="horz1" presStyleCnt="0"/>
      <dgm:spPr/>
    </dgm:pt>
    <dgm:pt modelId="{DC1791C0-8A26-455C-8615-8BE3FC7E738D}" type="pres">
      <dgm:prSet presAssocID="{BF52C2A3-D0CB-4F5D-9262-567F69736456}" presName="tx1" presStyleLbl="revTx" presStyleIdx="2" presStyleCnt="6"/>
      <dgm:spPr/>
    </dgm:pt>
    <dgm:pt modelId="{64A95F0E-6B3F-4D7E-9ED5-73240A82FD4D}" type="pres">
      <dgm:prSet presAssocID="{BF52C2A3-D0CB-4F5D-9262-567F69736456}" presName="vert1" presStyleCnt="0"/>
      <dgm:spPr/>
    </dgm:pt>
    <dgm:pt modelId="{52B5B90D-5DB5-41F9-9897-40348425740F}" type="pres">
      <dgm:prSet presAssocID="{9822A16D-54DF-4C7C-B3DF-B791EF6182B7}" presName="thickLine" presStyleLbl="alignNode1" presStyleIdx="3" presStyleCnt="6"/>
      <dgm:spPr/>
    </dgm:pt>
    <dgm:pt modelId="{8F094123-5D97-472B-B9E0-C82912826688}" type="pres">
      <dgm:prSet presAssocID="{9822A16D-54DF-4C7C-B3DF-B791EF6182B7}" presName="horz1" presStyleCnt="0"/>
      <dgm:spPr/>
    </dgm:pt>
    <dgm:pt modelId="{98AAA6F7-DB4C-4909-9659-679F418DAE24}" type="pres">
      <dgm:prSet presAssocID="{9822A16D-54DF-4C7C-B3DF-B791EF6182B7}" presName="tx1" presStyleLbl="revTx" presStyleIdx="3" presStyleCnt="6"/>
      <dgm:spPr/>
    </dgm:pt>
    <dgm:pt modelId="{36AB1E6B-2E0B-4181-B25B-9E1BFC25D242}" type="pres">
      <dgm:prSet presAssocID="{9822A16D-54DF-4C7C-B3DF-B791EF6182B7}" presName="vert1" presStyleCnt="0"/>
      <dgm:spPr/>
    </dgm:pt>
    <dgm:pt modelId="{8734A4E1-C783-45F8-ABC4-ED13C88E7D86}" type="pres">
      <dgm:prSet presAssocID="{BA3AF68E-9D56-465A-8EF7-6762836ECD29}" presName="thickLine" presStyleLbl="alignNode1" presStyleIdx="4" presStyleCnt="6"/>
      <dgm:spPr/>
    </dgm:pt>
    <dgm:pt modelId="{07998FC0-ECE2-4ECA-ADC8-FC4A0E8D318E}" type="pres">
      <dgm:prSet presAssocID="{BA3AF68E-9D56-465A-8EF7-6762836ECD29}" presName="horz1" presStyleCnt="0"/>
      <dgm:spPr/>
    </dgm:pt>
    <dgm:pt modelId="{6E602777-F5B6-40F4-B0D3-6C88DAC9B9A7}" type="pres">
      <dgm:prSet presAssocID="{BA3AF68E-9D56-465A-8EF7-6762836ECD29}" presName="tx1" presStyleLbl="revTx" presStyleIdx="4" presStyleCnt="6"/>
      <dgm:spPr/>
    </dgm:pt>
    <dgm:pt modelId="{0C08D9C2-6887-411C-AAFE-7183D8BF0365}" type="pres">
      <dgm:prSet presAssocID="{BA3AF68E-9D56-465A-8EF7-6762836ECD29}" presName="vert1" presStyleCnt="0"/>
      <dgm:spPr/>
    </dgm:pt>
    <dgm:pt modelId="{3E83AF2C-8C31-40A5-B206-67858FE860A3}" type="pres">
      <dgm:prSet presAssocID="{CA1DF2BE-F91F-4E72-A183-BACA71ADE920}" presName="thickLine" presStyleLbl="alignNode1" presStyleIdx="5" presStyleCnt="6"/>
      <dgm:spPr/>
    </dgm:pt>
    <dgm:pt modelId="{44A278EC-936E-4F98-9F69-855F557B0ADA}" type="pres">
      <dgm:prSet presAssocID="{CA1DF2BE-F91F-4E72-A183-BACA71ADE920}" presName="horz1" presStyleCnt="0"/>
      <dgm:spPr/>
    </dgm:pt>
    <dgm:pt modelId="{D2B2D6E1-20AA-4CEC-B41F-12DD17D8ED78}" type="pres">
      <dgm:prSet presAssocID="{CA1DF2BE-F91F-4E72-A183-BACA71ADE920}" presName="tx1" presStyleLbl="revTx" presStyleIdx="5" presStyleCnt="6"/>
      <dgm:spPr/>
    </dgm:pt>
    <dgm:pt modelId="{700A7A64-7E85-48A4-9760-A0E0BA5D0403}" type="pres">
      <dgm:prSet presAssocID="{CA1DF2BE-F91F-4E72-A183-BACA71ADE920}" presName="vert1" presStyleCnt="0"/>
      <dgm:spPr/>
    </dgm:pt>
  </dgm:ptLst>
  <dgm:cxnLst>
    <dgm:cxn modelId="{07139106-A100-404E-B45B-F359B2E41113}" type="presOf" srcId="{9DAC61C8-6CC9-4CF6-85BF-9A75567E472F}" destId="{932C705D-6705-4F32-A2A5-8013DDEDE915}" srcOrd="0" destOrd="0" presId="urn:microsoft.com/office/officeart/2008/layout/LinedList"/>
    <dgm:cxn modelId="{7CC6ED36-5D45-4753-848E-BD82917B01D2}" type="presOf" srcId="{86B6C726-23E9-458C-AE18-2B6C757BF331}" destId="{4CD562C8-09BE-4810-A33B-A3677AE2D504}" srcOrd="0" destOrd="0" presId="urn:microsoft.com/office/officeart/2008/layout/LinedList"/>
    <dgm:cxn modelId="{1DD40D3D-1FDF-46FC-9694-F866F7E62E85}" type="presOf" srcId="{BF52C2A3-D0CB-4F5D-9262-567F69736456}" destId="{DC1791C0-8A26-455C-8615-8BE3FC7E738D}" srcOrd="0" destOrd="0" presId="urn:microsoft.com/office/officeart/2008/layout/LinedList"/>
    <dgm:cxn modelId="{A696F041-9B93-42FF-A836-98318C279626}" type="presOf" srcId="{BA3AF68E-9D56-465A-8EF7-6762836ECD29}" destId="{6E602777-F5B6-40F4-B0D3-6C88DAC9B9A7}" srcOrd="0" destOrd="0" presId="urn:microsoft.com/office/officeart/2008/layout/LinedList"/>
    <dgm:cxn modelId="{E9EC104C-7EB5-490E-B339-50F6371EEAF8}" srcId="{86B6C726-23E9-458C-AE18-2B6C757BF331}" destId="{9DAC61C8-6CC9-4CF6-85BF-9A75567E472F}" srcOrd="0" destOrd="0" parTransId="{FE8A695A-0733-42B3-BACC-5A925B42B5B7}" sibTransId="{1C1C3141-74A2-444D-A361-94FE654B06B6}"/>
    <dgm:cxn modelId="{E932D852-82FE-4CED-8EE6-C93E8CA25A90}" type="presOf" srcId="{B1972F21-BBA4-4FC5-9FC8-B48FEDD2F9AA}" destId="{5AD1AC10-7076-4DD4-BB25-BC07EA974299}" srcOrd="0" destOrd="0" presId="urn:microsoft.com/office/officeart/2008/layout/LinedList"/>
    <dgm:cxn modelId="{C6CB7674-E63A-479E-9F75-F2AF5455813E}" type="presOf" srcId="{CA1DF2BE-F91F-4E72-A183-BACA71ADE920}" destId="{D2B2D6E1-20AA-4CEC-B41F-12DD17D8ED78}" srcOrd="0" destOrd="0" presId="urn:microsoft.com/office/officeart/2008/layout/LinedList"/>
    <dgm:cxn modelId="{031AD69E-9833-4F47-9CA0-6C7AB08B4AC5}" srcId="{86B6C726-23E9-458C-AE18-2B6C757BF331}" destId="{BF52C2A3-D0CB-4F5D-9262-567F69736456}" srcOrd="2" destOrd="0" parTransId="{B944D506-DCAB-46E1-8CAF-6877A8F00E6F}" sibTransId="{E65B96E0-B221-4712-9AEB-27508177C2A7}"/>
    <dgm:cxn modelId="{FC1058B2-139C-4759-9C6B-E014CA0929C5}" srcId="{86B6C726-23E9-458C-AE18-2B6C757BF331}" destId="{B1972F21-BBA4-4FC5-9FC8-B48FEDD2F9AA}" srcOrd="1" destOrd="0" parTransId="{6E139D25-B78D-4D9C-A15A-6DB884B02FF1}" sibTransId="{4C04DCE5-5B27-4B1E-8EC6-27891DAD8C1D}"/>
    <dgm:cxn modelId="{31A789B3-C075-4296-BFAE-2F36C8A760FF}" type="presOf" srcId="{9822A16D-54DF-4C7C-B3DF-B791EF6182B7}" destId="{98AAA6F7-DB4C-4909-9659-679F418DAE24}" srcOrd="0" destOrd="0" presId="urn:microsoft.com/office/officeart/2008/layout/LinedList"/>
    <dgm:cxn modelId="{B823CECE-3AA5-4D87-BFA6-B9B7EAC61848}" srcId="{86B6C726-23E9-458C-AE18-2B6C757BF331}" destId="{9822A16D-54DF-4C7C-B3DF-B791EF6182B7}" srcOrd="3" destOrd="0" parTransId="{32BA11DF-8673-4E1D-B4C4-CAF73804DBD2}" sibTransId="{478E1C49-C377-454C-9E94-0C53C8319381}"/>
    <dgm:cxn modelId="{A9286BE7-ACDB-42F0-9E9F-B9FDE60AE94A}" srcId="{86B6C726-23E9-458C-AE18-2B6C757BF331}" destId="{BA3AF68E-9D56-465A-8EF7-6762836ECD29}" srcOrd="4" destOrd="0" parTransId="{754F3D81-1556-4802-B6F3-A34D8DC7E956}" sibTransId="{EA4DF782-8665-4508-B34C-E5277F06E8F9}"/>
    <dgm:cxn modelId="{6BA519FE-C80F-424F-9129-B2B0992BB0D4}" srcId="{86B6C726-23E9-458C-AE18-2B6C757BF331}" destId="{CA1DF2BE-F91F-4E72-A183-BACA71ADE920}" srcOrd="5" destOrd="0" parTransId="{DD026241-E4C6-410C-ABB9-2DB7E84AD4CE}" sibTransId="{91CF27C4-0435-4AC2-A441-E37A41F807A2}"/>
    <dgm:cxn modelId="{B823FEC8-79AF-4919-914B-3E5ABE064236}" type="presParOf" srcId="{4CD562C8-09BE-4810-A33B-A3677AE2D504}" destId="{265F1739-0923-4ED6-BDB7-DC0648421389}" srcOrd="0" destOrd="0" presId="urn:microsoft.com/office/officeart/2008/layout/LinedList"/>
    <dgm:cxn modelId="{5852EA58-35DB-4061-BE25-24AC6FD5A6F3}" type="presParOf" srcId="{4CD562C8-09BE-4810-A33B-A3677AE2D504}" destId="{17954561-5AAE-4084-AEA1-07CE177364A4}" srcOrd="1" destOrd="0" presId="urn:microsoft.com/office/officeart/2008/layout/LinedList"/>
    <dgm:cxn modelId="{FB433387-AA9D-4F8A-8475-1EEA15F6AB33}" type="presParOf" srcId="{17954561-5AAE-4084-AEA1-07CE177364A4}" destId="{932C705D-6705-4F32-A2A5-8013DDEDE915}" srcOrd="0" destOrd="0" presId="urn:microsoft.com/office/officeart/2008/layout/LinedList"/>
    <dgm:cxn modelId="{F1E6E61E-5653-4127-B7BF-F86084B9F84D}" type="presParOf" srcId="{17954561-5AAE-4084-AEA1-07CE177364A4}" destId="{09AA5122-48B9-421E-8534-C9E2BECCF56C}" srcOrd="1" destOrd="0" presId="urn:microsoft.com/office/officeart/2008/layout/LinedList"/>
    <dgm:cxn modelId="{08775622-C712-44EE-A219-7CADBA0F9DD2}" type="presParOf" srcId="{4CD562C8-09BE-4810-A33B-A3677AE2D504}" destId="{779F9147-3963-4F84-A612-D257AC8BDAB9}" srcOrd="2" destOrd="0" presId="urn:microsoft.com/office/officeart/2008/layout/LinedList"/>
    <dgm:cxn modelId="{5076BDCA-41DE-48B3-9FF3-64ECCE8442E0}" type="presParOf" srcId="{4CD562C8-09BE-4810-A33B-A3677AE2D504}" destId="{55A096BD-26F1-4264-8D6E-B2F878999A71}" srcOrd="3" destOrd="0" presId="urn:microsoft.com/office/officeart/2008/layout/LinedList"/>
    <dgm:cxn modelId="{6172698F-5777-4DED-8765-4D00A94A8F54}" type="presParOf" srcId="{55A096BD-26F1-4264-8D6E-B2F878999A71}" destId="{5AD1AC10-7076-4DD4-BB25-BC07EA974299}" srcOrd="0" destOrd="0" presId="urn:microsoft.com/office/officeart/2008/layout/LinedList"/>
    <dgm:cxn modelId="{7BD93C93-0442-40B3-AC26-7091627D7F83}" type="presParOf" srcId="{55A096BD-26F1-4264-8D6E-B2F878999A71}" destId="{10743706-B3F3-42BE-8FEA-72640F4664B0}" srcOrd="1" destOrd="0" presId="urn:microsoft.com/office/officeart/2008/layout/LinedList"/>
    <dgm:cxn modelId="{871FA93F-EF01-49B9-852A-89AAD68B0DF0}" type="presParOf" srcId="{4CD562C8-09BE-4810-A33B-A3677AE2D504}" destId="{4F85C9CD-67CB-4E90-99B9-C13A19F74847}" srcOrd="4" destOrd="0" presId="urn:microsoft.com/office/officeart/2008/layout/LinedList"/>
    <dgm:cxn modelId="{1BCAC462-9CEA-401E-AF0F-F6B0162727F6}" type="presParOf" srcId="{4CD562C8-09BE-4810-A33B-A3677AE2D504}" destId="{0F818FDC-788B-4FE2-A849-8E27E5294EE6}" srcOrd="5" destOrd="0" presId="urn:microsoft.com/office/officeart/2008/layout/LinedList"/>
    <dgm:cxn modelId="{9992C9EE-42C3-45DB-8F66-B95A90BC8E84}" type="presParOf" srcId="{0F818FDC-788B-4FE2-A849-8E27E5294EE6}" destId="{DC1791C0-8A26-455C-8615-8BE3FC7E738D}" srcOrd="0" destOrd="0" presId="urn:microsoft.com/office/officeart/2008/layout/LinedList"/>
    <dgm:cxn modelId="{19FF4A06-91EC-48BC-B629-F135BC5246C9}" type="presParOf" srcId="{0F818FDC-788B-4FE2-A849-8E27E5294EE6}" destId="{64A95F0E-6B3F-4D7E-9ED5-73240A82FD4D}" srcOrd="1" destOrd="0" presId="urn:microsoft.com/office/officeart/2008/layout/LinedList"/>
    <dgm:cxn modelId="{9C10DFD1-6825-4FC8-8C96-0593CC4397F1}" type="presParOf" srcId="{4CD562C8-09BE-4810-A33B-A3677AE2D504}" destId="{52B5B90D-5DB5-41F9-9897-40348425740F}" srcOrd="6" destOrd="0" presId="urn:microsoft.com/office/officeart/2008/layout/LinedList"/>
    <dgm:cxn modelId="{49BA3252-A256-4D35-BA0C-59E07A9BD80D}" type="presParOf" srcId="{4CD562C8-09BE-4810-A33B-A3677AE2D504}" destId="{8F094123-5D97-472B-B9E0-C82912826688}" srcOrd="7" destOrd="0" presId="urn:microsoft.com/office/officeart/2008/layout/LinedList"/>
    <dgm:cxn modelId="{D00E4EEA-AB42-4484-B81A-12F929F52F49}" type="presParOf" srcId="{8F094123-5D97-472B-B9E0-C82912826688}" destId="{98AAA6F7-DB4C-4909-9659-679F418DAE24}" srcOrd="0" destOrd="0" presId="urn:microsoft.com/office/officeart/2008/layout/LinedList"/>
    <dgm:cxn modelId="{D21D3EFD-055A-4427-8237-8326FB5BD515}" type="presParOf" srcId="{8F094123-5D97-472B-B9E0-C82912826688}" destId="{36AB1E6B-2E0B-4181-B25B-9E1BFC25D242}" srcOrd="1" destOrd="0" presId="urn:microsoft.com/office/officeart/2008/layout/LinedList"/>
    <dgm:cxn modelId="{F67DDCDA-1830-4B1E-8DE8-DC004163BCC7}" type="presParOf" srcId="{4CD562C8-09BE-4810-A33B-A3677AE2D504}" destId="{8734A4E1-C783-45F8-ABC4-ED13C88E7D86}" srcOrd="8" destOrd="0" presId="urn:microsoft.com/office/officeart/2008/layout/LinedList"/>
    <dgm:cxn modelId="{E922D1DF-28CF-42A7-A215-5D81EB044C46}" type="presParOf" srcId="{4CD562C8-09BE-4810-A33B-A3677AE2D504}" destId="{07998FC0-ECE2-4ECA-ADC8-FC4A0E8D318E}" srcOrd="9" destOrd="0" presId="urn:microsoft.com/office/officeart/2008/layout/LinedList"/>
    <dgm:cxn modelId="{37F4AB3E-1CFF-4BDF-9B78-EEC77CE8F4C9}" type="presParOf" srcId="{07998FC0-ECE2-4ECA-ADC8-FC4A0E8D318E}" destId="{6E602777-F5B6-40F4-B0D3-6C88DAC9B9A7}" srcOrd="0" destOrd="0" presId="urn:microsoft.com/office/officeart/2008/layout/LinedList"/>
    <dgm:cxn modelId="{56C9BB51-3C2A-413A-9BD6-67A8E7292FAA}" type="presParOf" srcId="{07998FC0-ECE2-4ECA-ADC8-FC4A0E8D318E}" destId="{0C08D9C2-6887-411C-AAFE-7183D8BF0365}" srcOrd="1" destOrd="0" presId="urn:microsoft.com/office/officeart/2008/layout/LinedList"/>
    <dgm:cxn modelId="{B0FB1FEC-1CD6-480F-A17B-65E0D60151E6}" type="presParOf" srcId="{4CD562C8-09BE-4810-A33B-A3677AE2D504}" destId="{3E83AF2C-8C31-40A5-B206-67858FE860A3}" srcOrd="10" destOrd="0" presId="urn:microsoft.com/office/officeart/2008/layout/LinedList"/>
    <dgm:cxn modelId="{F8CD2F56-73BF-4D77-8DF4-FBEC27860C93}" type="presParOf" srcId="{4CD562C8-09BE-4810-A33B-A3677AE2D504}" destId="{44A278EC-936E-4F98-9F69-855F557B0ADA}" srcOrd="11" destOrd="0" presId="urn:microsoft.com/office/officeart/2008/layout/LinedList"/>
    <dgm:cxn modelId="{7574E336-6B84-4BC6-AA4B-B8B3052DFDA9}" type="presParOf" srcId="{44A278EC-936E-4F98-9F69-855F557B0ADA}" destId="{D2B2D6E1-20AA-4CEC-B41F-12DD17D8ED78}" srcOrd="0" destOrd="0" presId="urn:microsoft.com/office/officeart/2008/layout/LinedList"/>
    <dgm:cxn modelId="{31D8F51B-6071-4825-909F-F341DFC5DCE0}" type="presParOf" srcId="{44A278EC-936E-4F98-9F69-855F557B0ADA}" destId="{700A7A64-7E85-48A4-9760-A0E0BA5D04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34A76AA-0B24-4874-913E-65D51C89F74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35D645D-1666-4AAA-A98A-AA3EA97B4524}">
      <dgm:prSet/>
      <dgm:spPr/>
      <dgm:t>
        <a:bodyPr/>
        <a:lstStyle/>
        <a:p>
          <a:r>
            <a:rPr lang="en-IN"/>
            <a:t>We were able to understand the entire Software Testing Life Cycle (STLC) phases through implementation of the project.</a:t>
          </a:r>
          <a:endParaRPr lang="en-US"/>
        </a:p>
      </dgm:t>
    </dgm:pt>
    <dgm:pt modelId="{088A8ABD-E454-4545-B60A-C1B28E656642}" type="parTrans" cxnId="{40D4C82B-F508-4559-8679-2F599A3E6CEC}">
      <dgm:prSet/>
      <dgm:spPr/>
      <dgm:t>
        <a:bodyPr/>
        <a:lstStyle/>
        <a:p>
          <a:endParaRPr lang="en-US"/>
        </a:p>
      </dgm:t>
    </dgm:pt>
    <dgm:pt modelId="{4394BF61-13D1-4697-AD79-95565D7FFF65}" type="sibTrans" cxnId="{40D4C82B-F508-4559-8679-2F599A3E6CEC}">
      <dgm:prSet/>
      <dgm:spPr/>
      <dgm:t>
        <a:bodyPr/>
        <a:lstStyle/>
        <a:p>
          <a:endParaRPr lang="en-US"/>
        </a:p>
      </dgm:t>
    </dgm:pt>
    <dgm:pt modelId="{20CEC1F5-BE73-4BF8-9FD3-AF989A0FCA09}">
      <dgm:prSet/>
      <dgm:spPr/>
      <dgm:t>
        <a:bodyPr/>
        <a:lstStyle/>
        <a:p>
          <a:r>
            <a:rPr lang="en-IN"/>
            <a:t>Gained more knowledge on automation testing through real time project implementation.</a:t>
          </a:r>
          <a:endParaRPr lang="en-US"/>
        </a:p>
      </dgm:t>
    </dgm:pt>
    <dgm:pt modelId="{6C94FDC7-42F4-4253-A0A5-0D5838EAB018}" type="parTrans" cxnId="{1B230CA4-1259-40C0-9A89-088D3A454200}">
      <dgm:prSet/>
      <dgm:spPr/>
      <dgm:t>
        <a:bodyPr/>
        <a:lstStyle/>
        <a:p>
          <a:endParaRPr lang="en-US"/>
        </a:p>
      </dgm:t>
    </dgm:pt>
    <dgm:pt modelId="{7883E014-0FB7-4D08-A633-AE1CB0AA8C77}" type="sibTrans" cxnId="{1B230CA4-1259-40C0-9A89-088D3A454200}">
      <dgm:prSet/>
      <dgm:spPr/>
      <dgm:t>
        <a:bodyPr/>
        <a:lstStyle/>
        <a:p>
          <a:endParaRPr lang="en-US"/>
        </a:p>
      </dgm:t>
    </dgm:pt>
    <dgm:pt modelId="{A88AB5C5-5B91-4DEA-8098-50C46D5703F0}">
      <dgm:prSet/>
      <dgm:spPr/>
      <dgm:t>
        <a:bodyPr/>
        <a:lstStyle/>
        <a:p>
          <a:r>
            <a:rPr lang="en-IN"/>
            <a:t>We were able to learn new things by working as a team.</a:t>
          </a:r>
          <a:endParaRPr lang="en-US"/>
        </a:p>
      </dgm:t>
    </dgm:pt>
    <dgm:pt modelId="{EF112231-AF49-4993-92B3-AF146FB89DBE}" type="parTrans" cxnId="{39DCDA65-88BC-4E43-9AF5-88E3BB744245}">
      <dgm:prSet/>
      <dgm:spPr/>
      <dgm:t>
        <a:bodyPr/>
        <a:lstStyle/>
        <a:p>
          <a:endParaRPr lang="en-US"/>
        </a:p>
      </dgm:t>
    </dgm:pt>
    <dgm:pt modelId="{DD06990D-2CDC-45E5-8D1E-AD1F70B7FD0B}" type="sibTrans" cxnId="{39DCDA65-88BC-4E43-9AF5-88E3BB744245}">
      <dgm:prSet/>
      <dgm:spPr/>
      <dgm:t>
        <a:bodyPr/>
        <a:lstStyle/>
        <a:p>
          <a:endParaRPr lang="en-US"/>
        </a:p>
      </dgm:t>
    </dgm:pt>
    <dgm:pt modelId="{75ED2C0D-186A-4F79-99F2-1578F8C535D9}" type="pres">
      <dgm:prSet presAssocID="{F34A76AA-0B24-4874-913E-65D51C89F740}" presName="root" presStyleCnt="0">
        <dgm:presLayoutVars>
          <dgm:dir/>
          <dgm:resizeHandles val="exact"/>
        </dgm:presLayoutVars>
      </dgm:prSet>
      <dgm:spPr/>
    </dgm:pt>
    <dgm:pt modelId="{03F76D00-88ED-41A4-82DF-8C498DB8A302}" type="pres">
      <dgm:prSet presAssocID="{135D645D-1666-4AAA-A98A-AA3EA97B4524}" presName="compNode" presStyleCnt="0"/>
      <dgm:spPr/>
    </dgm:pt>
    <dgm:pt modelId="{2DC5BB02-5AEA-4DDA-8D25-2A68D562C08B}" type="pres">
      <dgm:prSet presAssocID="{135D645D-1666-4AAA-A98A-AA3EA97B4524}" presName="bgRect" presStyleLbl="bgShp" presStyleIdx="0" presStyleCnt="3"/>
      <dgm:spPr/>
    </dgm:pt>
    <dgm:pt modelId="{A08F5120-39AA-4528-8863-547A3E554181}" type="pres">
      <dgm:prSet presAssocID="{135D645D-1666-4AAA-A98A-AA3EA97B45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BE73A156-71AB-4891-A675-8C939ECB09AD}" type="pres">
      <dgm:prSet presAssocID="{135D645D-1666-4AAA-A98A-AA3EA97B4524}" presName="spaceRect" presStyleCnt="0"/>
      <dgm:spPr/>
    </dgm:pt>
    <dgm:pt modelId="{211B4B17-EC41-400F-BD4A-A5278873FF89}" type="pres">
      <dgm:prSet presAssocID="{135D645D-1666-4AAA-A98A-AA3EA97B4524}" presName="parTx" presStyleLbl="revTx" presStyleIdx="0" presStyleCnt="3">
        <dgm:presLayoutVars>
          <dgm:chMax val="0"/>
          <dgm:chPref val="0"/>
        </dgm:presLayoutVars>
      </dgm:prSet>
      <dgm:spPr/>
    </dgm:pt>
    <dgm:pt modelId="{C1B06187-0A96-48CE-873D-F92C861A7A38}" type="pres">
      <dgm:prSet presAssocID="{4394BF61-13D1-4697-AD79-95565D7FFF65}" presName="sibTrans" presStyleCnt="0"/>
      <dgm:spPr/>
    </dgm:pt>
    <dgm:pt modelId="{857D5481-4C57-4F4B-A995-1A56E475117F}" type="pres">
      <dgm:prSet presAssocID="{20CEC1F5-BE73-4BF8-9FD3-AF989A0FCA09}" presName="compNode" presStyleCnt="0"/>
      <dgm:spPr/>
    </dgm:pt>
    <dgm:pt modelId="{133CC7C6-1F99-44B9-8EC8-87ED03EA360F}" type="pres">
      <dgm:prSet presAssocID="{20CEC1F5-BE73-4BF8-9FD3-AF989A0FCA09}" presName="bgRect" presStyleLbl="bgShp" presStyleIdx="1" presStyleCnt="3"/>
      <dgm:spPr/>
    </dgm:pt>
    <dgm:pt modelId="{DDE9BD2A-2B8C-4E05-A815-2AE9E09A4F05}" type="pres">
      <dgm:prSet presAssocID="{20CEC1F5-BE73-4BF8-9FD3-AF989A0FCA0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3A422ED-860C-4BBB-B4C7-307C1181589C}" type="pres">
      <dgm:prSet presAssocID="{20CEC1F5-BE73-4BF8-9FD3-AF989A0FCA09}" presName="spaceRect" presStyleCnt="0"/>
      <dgm:spPr/>
    </dgm:pt>
    <dgm:pt modelId="{5DBC42E5-371E-4D8F-9A61-89DB9A1DF9DF}" type="pres">
      <dgm:prSet presAssocID="{20CEC1F5-BE73-4BF8-9FD3-AF989A0FCA09}" presName="parTx" presStyleLbl="revTx" presStyleIdx="1" presStyleCnt="3">
        <dgm:presLayoutVars>
          <dgm:chMax val="0"/>
          <dgm:chPref val="0"/>
        </dgm:presLayoutVars>
      </dgm:prSet>
      <dgm:spPr/>
    </dgm:pt>
    <dgm:pt modelId="{40E4CD06-7D55-4354-BE68-19D59B56CEDD}" type="pres">
      <dgm:prSet presAssocID="{7883E014-0FB7-4D08-A633-AE1CB0AA8C77}" presName="sibTrans" presStyleCnt="0"/>
      <dgm:spPr/>
    </dgm:pt>
    <dgm:pt modelId="{5C881FEC-6749-4FC8-8264-1D32AC87B5AB}" type="pres">
      <dgm:prSet presAssocID="{A88AB5C5-5B91-4DEA-8098-50C46D5703F0}" presName="compNode" presStyleCnt="0"/>
      <dgm:spPr/>
    </dgm:pt>
    <dgm:pt modelId="{11A43796-7B55-4433-9AC5-257100BAB3E9}" type="pres">
      <dgm:prSet presAssocID="{A88AB5C5-5B91-4DEA-8098-50C46D5703F0}" presName="bgRect" presStyleLbl="bgShp" presStyleIdx="2" presStyleCnt="3"/>
      <dgm:spPr/>
    </dgm:pt>
    <dgm:pt modelId="{7CAB0D02-2745-40BF-8BA0-D83FE3413595}" type="pres">
      <dgm:prSet presAssocID="{A88AB5C5-5B91-4DEA-8098-50C46D5703F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 of People"/>
        </a:ext>
      </dgm:extLst>
    </dgm:pt>
    <dgm:pt modelId="{635605F7-A9D8-43E5-B193-A117069548B4}" type="pres">
      <dgm:prSet presAssocID="{A88AB5C5-5B91-4DEA-8098-50C46D5703F0}" presName="spaceRect" presStyleCnt="0"/>
      <dgm:spPr/>
    </dgm:pt>
    <dgm:pt modelId="{11DF443E-E1E5-4CFC-AB5E-AB6F193BE0FF}" type="pres">
      <dgm:prSet presAssocID="{A88AB5C5-5B91-4DEA-8098-50C46D5703F0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40D4C82B-F508-4559-8679-2F599A3E6CEC}" srcId="{F34A76AA-0B24-4874-913E-65D51C89F740}" destId="{135D645D-1666-4AAA-A98A-AA3EA97B4524}" srcOrd="0" destOrd="0" parTransId="{088A8ABD-E454-4545-B60A-C1B28E656642}" sibTransId="{4394BF61-13D1-4697-AD79-95565D7FFF65}"/>
    <dgm:cxn modelId="{39DCDA65-88BC-4E43-9AF5-88E3BB744245}" srcId="{F34A76AA-0B24-4874-913E-65D51C89F740}" destId="{A88AB5C5-5B91-4DEA-8098-50C46D5703F0}" srcOrd="2" destOrd="0" parTransId="{EF112231-AF49-4993-92B3-AF146FB89DBE}" sibTransId="{DD06990D-2CDC-45E5-8D1E-AD1F70B7FD0B}"/>
    <dgm:cxn modelId="{D8CD2994-0B62-4B1E-8E05-42906A73A49E}" type="presOf" srcId="{F34A76AA-0B24-4874-913E-65D51C89F740}" destId="{75ED2C0D-186A-4F79-99F2-1578F8C535D9}" srcOrd="0" destOrd="0" presId="urn:microsoft.com/office/officeart/2018/2/layout/IconVerticalSolidList"/>
    <dgm:cxn modelId="{1B230CA4-1259-40C0-9A89-088D3A454200}" srcId="{F34A76AA-0B24-4874-913E-65D51C89F740}" destId="{20CEC1F5-BE73-4BF8-9FD3-AF989A0FCA09}" srcOrd="1" destOrd="0" parTransId="{6C94FDC7-42F4-4253-A0A5-0D5838EAB018}" sibTransId="{7883E014-0FB7-4D08-A633-AE1CB0AA8C77}"/>
    <dgm:cxn modelId="{6EBBA2AF-F6A8-4164-8A1A-CCB51B452306}" type="presOf" srcId="{135D645D-1666-4AAA-A98A-AA3EA97B4524}" destId="{211B4B17-EC41-400F-BD4A-A5278873FF89}" srcOrd="0" destOrd="0" presId="urn:microsoft.com/office/officeart/2018/2/layout/IconVerticalSolidList"/>
    <dgm:cxn modelId="{321D63C2-8FE2-4DFA-AC22-F2FE658652C3}" type="presOf" srcId="{A88AB5C5-5B91-4DEA-8098-50C46D5703F0}" destId="{11DF443E-E1E5-4CFC-AB5E-AB6F193BE0FF}" srcOrd="0" destOrd="0" presId="urn:microsoft.com/office/officeart/2018/2/layout/IconVerticalSolidList"/>
    <dgm:cxn modelId="{8CCE8FC9-EF0F-45B3-92B8-609E257077C5}" type="presOf" srcId="{20CEC1F5-BE73-4BF8-9FD3-AF989A0FCA09}" destId="{5DBC42E5-371E-4D8F-9A61-89DB9A1DF9DF}" srcOrd="0" destOrd="0" presId="urn:microsoft.com/office/officeart/2018/2/layout/IconVerticalSolidList"/>
    <dgm:cxn modelId="{D49D2F40-AF93-4B1E-B250-6F271889AEA6}" type="presParOf" srcId="{75ED2C0D-186A-4F79-99F2-1578F8C535D9}" destId="{03F76D00-88ED-41A4-82DF-8C498DB8A302}" srcOrd="0" destOrd="0" presId="urn:microsoft.com/office/officeart/2018/2/layout/IconVerticalSolidList"/>
    <dgm:cxn modelId="{33CF4414-3A92-4CAC-B493-17FC4EC4C762}" type="presParOf" srcId="{03F76D00-88ED-41A4-82DF-8C498DB8A302}" destId="{2DC5BB02-5AEA-4DDA-8D25-2A68D562C08B}" srcOrd="0" destOrd="0" presId="urn:microsoft.com/office/officeart/2018/2/layout/IconVerticalSolidList"/>
    <dgm:cxn modelId="{BBFC54B4-5953-4E6A-800B-95901291330A}" type="presParOf" srcId="{03F76D00-88ED-41A4-82DF-8C498DB8A302}" destId="{A08F5120-39AA-4528-8863-547A3E554181}" srcOrd="1" destOrd="0" presId="urn:microsoft.com/office/officeart/2018/2/layout/IconVerticalSolidList"/>
    <dgm:cxn modelId="{73690EBD-3344-4C24-A434-CB74C3A203D4}" type="presParOf" srcId="{03F76D00-88ED-41A4-82DF-8C498DB8A302}" destId="{BE73A156-71AB-4891-A675-8C939ECB09AD}" srcOrd="2" destOrd="0" presId="urn:microsoft.com/office/officeart/2018/2/layout/IconVerticalSolidList"/>
    <dgm:cxn modelId="{1D172DA7-6EDA-4657-B489-92AADA3DF0D3}" type="presParOf" srcId="{03F76D00-88ED-41A4-82DF-8C498DB8A302}" destId="{211B4B17-EC41-400F-BD4A-A5278873FF89}" srcOrd="3" destOrd="0" presId="urn:microsoft.com/office/officeart/2018/2/layout/IconVerticalSolidList"/>
    <dgm:cxn modelId="{C56871B7-9A08-4068-9292-2F6923B551B0}" type="presParOf" srcId="{75ED2C0D-186A-4F79-99F2-1578F8C535D9}" destId="{C1B06187-0A96-48CE-873D-F92C861A7A38}" srcOrd="1" destOrd="0" presId="urn:microsoft.com/office/officeart/2018/2/layout/IconVerticalSolidList"/>
    <dgm:cxn modelId="{FD31D2FD-971D-4D76-944C-C6A799EB32D7}" type="presParOf" srcId="{75ED2C0D-186A-4F79-99F2-1578F8C535D9}" destId="{857D5481-4C57-4F4B-A995-1A56E475117F}" srcOrd="2" destOrd="0" presId="urn:microsoft.com/office/officeart/2018/2/layout/IconVerticalSolidList"/>
    <dgm:cxn modelId="{C1EDEF04-3B5E-4BE6-8427-62B4FFB28680}" type="presParOf" srcId="{857D5481-4C57-4F4B-A995-1A56E475117F}" destId="{133CC7C6-1F99-44B9-8EC8-87ED03EA360F}" srcOrd="0" destOrd="0" presId="urn:microsoft.com/office/officeart/2018/2/layout/IconVerticalSolidList"/>
    <dgm:cxn modelId="{6A648D8E-DB08-45DC-B63E-2DD49E5C9DC7}" type="presParOf" srcId="{857D5481-4C57-4F4B-A995-1A56E475117F}" destId="{DDE9BD2A-2B8C-4E05-A815-2AE9E09A4F05}" srcOrd="1" destOrd="0" presId="urn:microsoft.com/office/officeart/2018/2/layout/IconVerticalSolidList"/>
    <dgm:cxn modelId="{76FEAA96-A8AE-4FBB-9A1F-8831F3C0F75F}" type="presParOf" srcId="{857D5481-4C57-4F4B-A995-1A56E475117F}" destId="{E3A422ED-860C-4BBB-B4C7-307C1181589C}" srcOrd="2" destOrd="0" presId="urn:microsoft.com/office/officeart/2018/2/layout/IconVerticalSolidList"/>
    <dgm:cxn modelId="{509531BF-B31B-4AC4-AA25-0C23542D4CF5}" type="presParOf" srcId="{857D5481-4C57-4F4B-A995-1A56E475117F}" destId="{5DBC42E5-371E-4D8F-9A61-89DB9A1DF9DF}" srcOrd="3" destOrd="0" presId="urn:microsoft.com/office/officeart/2018/2/layout/IconVerticalSolidList"/>
    <dgm:cxn modelId="{19E2DE73-CFC0-4C3E-BD06-4EAC45990FC4}" type="presParOf" srcId="{75ED2C0D-186A-4F79-99F2-1578F8C535D9}" destId="{40E4CD06-7D55-4354-BE68-19D59B56CEDD}" srcOrd="3" destOrd="0" presId="urn:microsoft.com/office/officeart/2018/2/layout/IconVerticalSolidList"/>
    <dgm:cxn modelId="{6263636A-D12C-46C5-A711-22C76BDDBE11}" type="presParOf" srcId="{75ED2C0D-186A-4F79-99F2-1578F8C535D9}" destId="{5C881FEC-6749-4FC8-8264-1D32AC87B5AB}" srcOrd="4" destOrd="0" presId="urn:microsoft.com/office/officeart/2018/2/layout/IconVerticalSolidList"/>
    <dgm:cxn modelId="{C3AFAF81-D511-4048-8E32-6B5F98945D52}" type="presParOf" srcId="{5C881FEC-6749-4FC8-8264-1D32AC87B5AB}" destId="{11A43796-7B55-4433-9AC5-257100BAB3E9}" srcOrd="0" destOrd="0" presId="urn:microsoft.com/office/officeart/2018/2/layout/IconVerticalSolidList"/>
    <dgm:cxn modelId="{D5ECC1D8-0906-43B5-8039-81A50134878A}" type="presParOf" srcId="{5C881FEC-6749-4FC8-8264-1D32AC87B5AB}" destId="{7CAB0D02-2745-40BF-8BA0-D83FE3413595}" srcOrd="1" destOrd="0" presId="urn:microsoft.com/office/officeart/2018/2/layout/IconVerticalSolidList"/>
    <dgm:cxn modelId="{4C81AA9F-8F80-47CF-B9BA-417E03D8A5F1}" type="presParOf" srcId="{5C881FEC-6749-4FC8-8264-1D32AC87B5AB}" destId="{635605F7-A9D8-43E5-B193-A117069548B4}" srcOrd="2" destOrd="0" presId="urn:microsoft.com/office/officeart/2018/2/layout/IconVerticalSolidList"/>
    <dgm:cxn modelId="{7DB1C26A-A6BE-4513-86A7-1E13BA4F7560}" type="presParOf" srcId="{5C881FEC-6749-4FC8-8264-1D32AC87B5AB}" destId="{11DF443E-E1E5-4CFC-AB5E-AB6F193BE0F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F2D0F1-21A4-49A2-B51F-55A9AA5841CF}">
      <dsp:nvSpPr>
        <dsp:cNvPr id="0" name=""/>
        <dsp:cNvSpPr/>
      </dsp:nvSpPr>
      <dsp:spPr>
        <a:xfrm>
          <a:off x="625409" y="4081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AF9BAD-49CD-4BE9-8E72-0C2247429DDC}">
      <dsp:nvSpPr>
        <dsp:cNvPr id="0" name=""/>
        <dsp:cNvSpPr/>
      </dsp:nvSpPr>
      <dsp:spPr>
        <a:xfrm>
          <a:off x="998346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81CDA-C5F0-4087-8CCD-1CC596FE01A1}">
      <dsp:nvSpPr>
        <dsp:cNvPr id="0" name=""/>
        <dsp:cNvSpPr/>
      </dsp:nvSpPr>
      <dsp:spPr>
        <a:xfrm>
          <a:off x="66003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Prepared requirement document covering 7</a:t>
          </a:r>
          <a:r>
            <a:rPr lang="en-US" sz="1600" b="1" kern="1200" dirty="0"/>
            <a:t> functional requirements</a:t>
          </a:r>
          <a:r>
            <a:rPr lang="en-US" sz="1600" kern="1200" dirty="0"/>
            <a:t>.</a:t>
          </a:r>
        </a:p>
      </dsp:txBody>
      <dsp:txXfrm>
        <a:off x="66003" y="2335819"/>
        <a:ext cx="2868750" cy="720000"/>
      </dsp:txXfrm>
    </dsp:sp>
    <dsp:sp modelId="{E6495213-39C2-49C2-9EF5-C145D4CE3B83}">
      <dsp:nvSpPr>
        <dsp:cNvPr id="0" name=""/>
        <dsp:cNvSpPr/>
      </dsp:nvSpPr>
      <dsp:spPr>
        <a:xfrm>
          <a:off x="3996190" y="4081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8BFF54-17AF-4ADA-AEDA-4641C9748A8A}">
      <dsp:nvSpPr>
        <dsp:cNvPr id="0" name=""/>
        <dsp:cNvSpPr/>
      </dsp:nvSpPr>
      <dsp:spPr>
        <a:xfrm>
          <a:off x="4369128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643917-BA95-4499-B701-7767C2E8D1A2}">
      <dsp:nvSpPr>
        <dsp:cNvPr id="0" name=""/>
        <dsp:cNvSpPr/>
      </dsp:nvSpPr>
      <dsp:spPr>
        <a:xfrm>
          <a:off x="3436784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dirty="0"/>
            <a:t>Verified AND CREATED TEST CASES for Coursera website across all workflows.</a:t>
          </a:r>
        </a:p>
      </dsp:txBody>
      <dsp:txXfrm>
        <a:off x="3436784" y="2335819"/>
        <a:ext cx="2868750" cy="720000"/>
      </dsp:txXfrm>
    </dsp:sp>
    <dsp:sp modelId="{34416AF3-CEFE-4776-A342-53063679910D}">
      <dsp:nvSpPr>
        <dsp:cNvPr id="0" name=""/>
        <dsp:cNvSpPr/>
      </dsp:nvSpPr>
      <dsp:spPr>
        <a:xfrm>
          <a:off x="7366972" y="40818"/>
          <a:ext cx="1749937" cy="17499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674DF-CF0D-46B5-8C44-30F0CD151DEA}">
      <dsp:nvSpPr>
        <dsp:cNvPr id="0" name=""/>
        <dsp:cNvSpPr/>
      </dsp:nvSpPr>
      <dsp:spPr>
        <a:xfrm>
          <a:off x="7739909" y="413756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DAEC81-D7E6-45ED-8789-D8A6D03CB1D5}">
      <dsp:nvSpPr>
        <dsp:cNvPr id="0" name=""/>
        <dsp:cNvSpPr/>
      </dsp:nvSpPr>
      <dsp:spPr>
        <a:xfrm>
          <a:off x="6807565" y="2335819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/>
            <a:t>Tested the provided hackathon project idea linear.</a:t>
          </a:r>
        </a:p>
      </dsp:txBody>
      <dsp:txXfrm>
        <a:off x="6807565" y="2335819"/>
        <a:ext cx="286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B030A2-FA80-4AF9-A228-09F5ADFF9507}">
      <dsp:nvSpPr>
        <dsp:cNvPr id="0" name=""/>
        <dsp:cNvSpPr/>
      </dsp:nvSpPr>
      <dsp:spPr>
        <a:xfrm>
          <a:off x="246321" y="725"/>
          <a:ext cx="5916836" cy="16600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Creation of Page Object Model framework </a:t>
          </a:r>
        </a:p>
      </dsp:txBody>
      <dsp:txXfrm>
        <a:off x="327358" y="81762"/>
        <a:ext cx="5754762" cy="1497980"/>
      </dsp:txXfrm>
    </dsp:sp>
    <dsp:sp modelId="{D895FFB8-A856-4A1A-8023-39D9FFB9BE43}">
      <dsp:nvSpPr>
        <dsp:cNvPr id="0" name=""/>
        <dsp:cNvSpPr/>
      </dsp:nvSpPr>
      <dsp:spPr>
        <a:xfrm>
          <a:off x="246321" y="1747707"/>
          <a:ext cx="5939136" cy="15392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Creation of reusable functions required for the project.</a:t>
          </a:r>
        </a:p>
      </dsp:txBody>
      <dsp:txXfrm>
        <a:off x="321461" y="1822847"/>
        <a:ext cx="5788856" cy="1388962"/>
      </dsp:txXfrm>
    </dsp:sp>
    <dsp:sp modelId="{406D1F48-1C4C-42F3-B505-609B5DE5D91D}">
      <dsp:nvSpPr>
        <dsp:cNvPr id="0" name=""/>
        <dsp:cNvSpPr/>
      </dsp:nvSpPr>
      <dsp:spPr>
        <a:xfrm>
          <a:off x="225061" y="3374602"/>
          <a:ext cx="6069178" cy="129803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Implementation of POM using Page Factory.</a:t>
          </a:r>
        </a:p>
      </dsp:txBody>
      <dsp:txXfrm>
        <a:off x="288426" y="3437967"/>
        <a:ext cx="5942448" cy="117130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5F1739-0923-4ED6-BDB7-DC0648421389}">
      <dsp:nvSpPr>
        <dsp:cNvPr id="0" name=""/>
        <dsp:cNvSpPr/>
      </dsp:nvSpPr>
      <dsp:spPr>
        <a:xfrm>
          <a:off x="0" y="2492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2C705D-6705-4F32-A2A5-8013DDEDE915}">
      <dsp:nvSpPr>
        <dsp:cNvPr id="0" name=""/>
        <dsp:cNvSpPr/>
      </dsp:nvSpPr>
      <dsp:spPr>
        <a:xfrm>
          <a:off x="0" y="2492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Implemented TDD TestNG for all 7 </a:t>
          </a:r>
          <a:r>
            <a:rPr lang="en-US" sz="2200" b="1" kern="1200"/>
            <a:t>requirements</a:t>
          </a:r>
          <a:r>
            <a:rPr lang="en-US" sz="2200" kern="1200"/>
            <a:t>.</a:t>
          </a:r>
        </a:p>
      </dsp:txBody>
      <dsp:txXfrm>
        <a:off x="0" y="2492"/>
        <a:ext cx="6385918" cy="850069"/>
      </dsp:txXfrm>
    </dsp:sp>
    <dsp:sp modelId="{779F9147-3963-4F84-A612-D257AC8BDAB9}">
      <dsp:nvSpPr>
        <dsp:cNvPr id="0" name=""/>
        <dsp:cNvSpPr/>
      </dsp:nvSpPr>
      <dsp:spPr>
        <a:xfrm>
          <a:off x="0" y="852561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D1AC10-7076-4DD4-BB25-BC07EA974299}">
      <dsp:nvSpPr>
        <dsp:cNvPr id="0" name=""/>
        <dsp:cNvSpPr/>
      </dsp:nvSpPr>
      <dsp:spPr>
        <a:xfrm>
          <a:off x="0" y="852561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Used </a:t>
          </a:r>
          <a:r>
            <a:rPr lang="en-US" sz="2200" b="1" kern="1200"/>
            <a:t>Excel and Properties</a:t>
          </a:r>
          <a:r>
            <a:rPr lang="en-US" sz="2200" kern="1200"/>
            <a:t> for data-driven testing and captured extracted data.</a:t>
          </a:r>
        </a:p>
      </dsp:txBody>
      <dsp:txXfrm>
        <a:off x="0" y="852561"/>
        <a:ext cx="6385918" cy="850069"/>
      </dsp:txXfrm>
    </dsp:sp>
    <dsp:sp modelId="{4F85C9CD-67CB-4E90-99B9-C13A19F74847}">
      <dsp:nvSpPr>
        <dsp:cNvPr id="0" name=""/>
        <dsp:cNvSpPr/>
      </dsp:nvSpPr>
      <dsp:spPr>
        <a:xfrm>
          <a:off x="0" y="1702630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1791C0-8A26-455C-8615-8BE3FC7E738D}">
      <dsp:nvSpPr>
        <dsp:cNvPr id="0" name=""/>
        <dsp:cNvSpPr/>
      </dsp:nvSpPr>
      <dsp:spPr>
        <a:xfrm>
          <a:off x="0" y="1702630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Generated </a:t>
          </a:r>
          <a:r>
            <a:rPr lang="en-US" sz="2200" b="1" kern="1200"/>
            <a:t> Extent Report and TestNG Reports </a:t>
          </a:r>
          <a:r>
            <a:rPr lang="en-US" sz="2200" kern="1200"/>
            <a:t>and screenshots for failed test cases.</a:t>
          </a:r>
        </a:p>
      </dsp:txBody>
      <dsp:txXfrm>
        <a:off x="0" y="1702630"/>
        <a:ext cx="6385918" cy="850069"/>
      </dsp:txXfrm>
    </dsp:sp>
    <dsp:sp modelId="{52B5B90D-5DB5-41F9-9897-40348425740F}">
      <dsp:nvSpPr>
        <dsp:cNvPr id="0" name=""/>
        <dsp:cNvSpPr/>
      </dsp:nvSpPr>
      <dsp:spPr>
        <a:xfrm>
          <a:off x="0" y="2552699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AA6F7-DB4C-4909-9659-679F418DAE24}">
      <dsp:nvSpPr>
        <dsp:cNvPr id="0" name=""/>
        <dsp:cNvSpPr/>
      </dsp:nvSpPr>
      <dsp:spPr>
        <a:xfrm>
          <a:off x="0" y="2552699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Implemented retesting for failed test case</a:t>
          </a:r>
        </a:p>
      </dsp:txBody>
      <dsp:txXfrm>
        <a:off x="0" y="2552699"/>
        <a:ext cx="6385918" cy="850069"/>
      </dsp:txXfrm>
    </dsp:sp>
    <dsp:sp modelId="{8734A4E1-C783-45F8-ABC4-ED13C88E7D86}">
      <dsp:nvSpPr>
        <dsp:cNvPr id="0" name=""/>
        <dsp:cNvSpPr/>
      </dsp:nvSpPr>
      <dsp:spPr>
        <a:xfrm>
          <a:off x="0" y="3402769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602777-F5B6-40F4-B0D3-6C88DAC9B9A7}">
      <dsp:nvSpPr>
        <dsp:cNvPr id="0" name=""/>
        <dsp:cNvSpPr/>
      </dsp:nvSpPr>
      <dsp:spPr>
        <a:xfrm>
          <a:off x="0" y="3402769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Added a logger to record application activity and save it to a log file for easier debugging and monitoring</a:t>
          </a:r>
        </a:p>
      </dsp:txBody>
      <dsp:txXfrm>
        <a:off x="0" y="3402769"/>
        <a:ext cx="6385918" cy="850069"/>
      </dsp:txXfrm>
    </dsp:sp>
    <dsp:sp modelId="{3E83AF2C-8C31-40A5-B206-67858FE860A3}">
      <dsp:nvSpPr>
        <dsp:cNvPr id="0" name=""/>
        <dsp:cNvSpPr/>
      </dsp:nvSpPr>
      <dsp:spPr>
        <a:xfrm>
          <a:off x="0" y="4252838"/>
          <a:ext cx="638591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B2D6E1-20AA-4CEC-B41F-12DD17D8ED78}">
      <dsp:nvSpPr>
        <dsp:cNvPr id="0" name=""/>
        <dsp:cNvSpPr/>
      </dsp:nvSpPr>
      <dsp:spPr>
        <a:xfrm>
          <a:off x="0" y="4252838"/>
          <a:ext cx="6385918" cy="850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Added grouping for test cases.</a:t>
          </a:r>
        </a:p>
      </dsp:txBody>
      <dsp:txXfrm>
        <a:off x="0" y="4252838"/>
        <a:ext cx="6385918" cy="85006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C5BB02-5AEA-4DDA-8D25-2A68D562C08B}">
      <dsp:nvSpPr>
        <dsp:cNvPr id="0" name=""/>
        <dsp:cNvSpPr/>
      </dsp:nvSpPr>
      <dsp:spPr>
        <a:xfrm>
          <a:off x="0" y="639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8F5120-39AA-4528-8863-547A3E554181}">
      <dsp:nvSpPr>
        <dsp:cNvPr id="0" name=""/>
        <dsp:cNvSpPr/>
      </dsp:nvSpPr>
      <dsp:spPr>
        <a:xfrm>
          <a:off x="452758" y="337402"/>
          <a:ext cx="823197" cy="8231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1B4B17-EC41-400F-BD4A-A5278873FF89}">
      <dsp:nvSpPr>
        <dsp:cNvPr id="0" name=""/>
        <dsp:cNvSpPr/>
      </dsp:nvSpPr>
      <dsp:spPr>
        <a:xfrm>
          <a:off x="1728714" y="639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were able to understand the entire Software Testing Life Cycle (STLC) phases through implementation of the project.</a:t>
          </a:r>
          <a:endParaRPr lang="en-US" sz="2100" kern="1200"/>
        </a:p>
      </dsp:txBody>
      <dsp:txXfrm>
        <a:off x="1728714" y="639"/>
        <a:ext cx="5020806" cy="1496722"/>
      </dsp:txXfrm>
    </dsp:sp>
    <dsp:sp modelId="{133CC7C6-1F99-44B9-8EC8-87ED03EA360F}">
      <dsp:nvSpPr>
        <dsp:cNvPr id="0" name=""/>
        <dsp:cNvSpPr/>
      </dsp:nvSpPr>
      <dsp:spPr>
        <a:xfrm>
          <a:off x="0" y="1871542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E9BD2A-2B8C-4E05-A815-2AE9E09A4F05}">
      <dsp:nvSpPr>
        <dsp:cNvPr id="0" name=""/>
        <dsp:cNvSpPr/>
      </dsp:nvSpPr>
      <dsp:spPr>
        <a:xfrm>
          <a:off x="452758" y="2208305"/>
          <a:ext cx="823197" cy="8231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C42E5-371E-4D8F-9A61-89DB9A1DF9DF}">
      <dsp:nvSpPr>
        <dsp:cNvPr id="0" name=""/>
        <dsp:cNvSpPr/>
      </dsp:nvSpPr>
      <dsp:spPr>
        <a:xfrm>
          <a:off x="1728714" y="1871542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Gained more knowledge on automation testing through real time project implementation.</a:t>
          </a:r>
          <a:endParaRPr lang="en-US" sz="2100" kern="1200"/>
        </a:p>
      </dsp:txBody>
      <dsp:txXfrm>
        <a:off x="1728714" y="1871542"/>
        <a:ext cx="5020806" cy="1496722"/>
      </dsp:txXfrm>
    </dsp:sp>
    <dsp:sp modelId="{11A43796-7B55-4433-9AC5-257100BAB3E9}">
      <dsp:nvSpPr>
        <dsp:cNvPr id="0" name=""/>
        <dsp:cNvSpPr/>
      </dsp:nvSpPr>
      <dsp:spPr>
        <a:xfrm>
          <a:off x="0" y="3742445"/>
          <a:ext cx="6749521" cy="149672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CAB0D02-2745-40BF-8BA0-D83FE3413595}">
      <dsp:nvSpPr>
        <dsp:cNvPr id="0" name=""/>
        <dsp:cNvSpPr/>
      </dsp:nvSpPr>
      <dsp:spPr>
        <a:xfrm>
          <a:off x="452758" y="4079208"/>
          <a:ext cx="823197" cy="8231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DF443E-E1E5-4CFC-AB5E-AB6F193BE0FF}">
      <dsp:nvSpPr>
        <dsp:cNvPr id="0" name=""/>
        <dsp:cNvSpPr/>
      </dsp:nvSpPr>
      <dsp:spPr>
        <a:xfrm>
          <a:off x="1728714" y="3742445"/>
          <a:ext cx="5020806" cy="14967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403" tIns="158403" rIns="158403" bIns="15840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/>
            <a:t>We were able to learn new things by working as a team.</a:t>
          </a:r>
          <a:endParaRPr lang="en-US" sz="2100" kern="1200"/>
        </a:p>
      </dsp:txBody>
      <dsp:txXfrm>
        <a:off x="1728714" y="3742445"/>
        <a:ext cx="5020806" cy="1496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45235-5667-4A3A-9E4A-2CEBD90FC595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8536B-0EFB-4514-A0C1-33F12B193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208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68536B-0EFB-4514-A0C1-33F12B193A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706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70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113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95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439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970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20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0644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97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16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39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75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638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275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749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87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132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69ADF0-966D-444A-8C87-72EC0213108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62BFBE0-4829-499E-B0F0-0C16ADC935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755" r:id="rId12"/>
    <p:sldLayoutId id="2147483756" r:id="rId13"/>
    <p:sldLayoutId id="2147483757" r:id="rId14"/>
    <p:sldLayoutId id="2147483758" r:id="rId15"/>
    <p:sldLayoutId id="2147483759" r:id="rId16"/>
    <p:sldLayoutId id="21474837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ursera.org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F1527C3-06F4-4F4D-B364-8E97266450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4" name="Freeform 6">
              <a:extLst>
                <a:ext uri="{FF2B5EF4-FFF2-40B4-BE49-F238E27FC236}">
                  <a16:creationId xmlns:a16="http://schemas.microsoft.com/office/drawing/2014/main" id="{BF1C23D2-D74F-4456-AD7B-904A6E287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7">
              <a:extLst>
                <a:ext uri="{FF2B5EF4-FFF2-40B4-BE49-F238E27FC236}">
                  <a16:creationId xmlns:a16="http://schemas.microsoft.com/office/drawing/2014/main" id="{578577AD-563A-4936-9ACB-FDCF298412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8">
              <a:extLst>
                <a:ext uri="{FF2B5EF4-FFF2-40B4-BE49-F238E27FC236}">
                  <a16:creationId xmlns:a16="http://schemas.microsoft.com/office/drawing/2014/main" id="{1C9F3743-BFAB-4636-81C7-ACD99C694B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9">
              <a:extLst>
                <a:ext uri="{FF2B5EF4-FFF2-40B4-BE49-F238E27FC236}">
                  <a16:creationId xmlns:a16="http://schemas.microsoft.com/office/drawing/2014/main" id="{FC58029E-BC15-45E4-AA28-CC80C96A3F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7" name="Freeform 10">
              <a:extLst>
                <a:ext uri="{FF2B5EF4-FFF2-40B4-BE49-F238E27FC236}">
                  <a16:creationId xmlns:a16="http://schemas.microsoft.com/office/drawing/2014/main" id="{41CBB721-7EDD-4FEA-9D6B-A3656D9F45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4C945CDA-4F14-4FA0-B272-B1E25B4FA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99CAC3B1-4879-424D-8F15-206277196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18200" y="852055"/>
            <a:ext cx="7257455" cy="175259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dirty="0"/>
              <a:t>HACKATHON PROJECT</a:t>
            </a:r>
            <a:br>
              <a:rPr lang="en-US" sz="4800" dirty="0"/>
            </a:br>
            <a:r>
              <a:rPr lang="en-US" sz="4800" dirty="0"/>
              <a:t>Team 2</a:t>
            </a:r>
          </a:p>
        </p:txBody>
      </p:sp>
      <p:sp>
        <p:nvSpPr>
          <p:cNvPr id="50" name="Freeform 6">
            <a:extLst>
              <a:ext uri="{FF2B5EF4-FFF2-40B4-BE49-F238E27FC236}">
                <a16:creationId xmlns:a16="http://schemas.microsoft.com/office/drawing/2014/main" id="{E34CC1C8-EBDD-4AEA-83E6-B27575B62E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649700" y="0"/>
            <a:ext cx="1063625" cy="2782888"/>
          </a:xfrm>
          <a:custGeom>
            <a:avLst/>
            <a:gdLst/>
            <a:ahLst/>
            <a:cxnLst/>
            <a:rect l="0" t="0" r="r" b="b"/>
            <a:pathLst>
              <a:path w="670" h="1753">
                <a:moveTo>
                  <a:pt x="0" y="1696"/>
                </a:moveTo>
                <a:lnTo>
                  <a:pt x="225" y="1753"/>
                </a:lnTo>
                <a:lnTo>
                  <a:pt x="670" y="0"/>
                </a:lnTo>
                <a:lnTo>
                  <a:pt x="430" y="0"/>
                </a:lnTo>
                <a:lnTo>
                  <a:pt x="0" y="169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1" name="Freeform 7">
            <a:extLst>
              <a:ext uri="{FF2B5EF4-FFF2-40B4-BE49-F238E27FC236}">
                <a16:creationId xmlns:a16="http://schemas.microsoft.com/office/drawing/2014/main" id="{D6B38644-B85D-4211-9526-5B4C2A662B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2116425" y="0"/>
            <a:ext cx="1035050" cy="2673350"/>
          </a:xfrm>
          <a:custGeom>
            <a:avLst/>
            <a:gdLst/>
            <a:ahLst/>
            <a:cxnLst/>
            <a:rect l="0" t="0" r="r" b="b"/>
            <a:pathLst>
              <a:path w="652" h="1684">
                <a:moveTo>
                  <a:pt x="225" y="1684"/>
                </a:moveTo>
                <a:lnTo>
                  <a:pt x="652" y="0"/>
                </a:lnTo>
                <a:lnTo>
                  <a:pt x="411" y="0"/>
                </a:lnTo>
                <a:lnTo>
                  <a:pt x="0" y="1627"/>
                </a:lnTo>
                <a:lnTo>
                  <a:pt x="219" y="1681"/>
                </a:lnTo>
                <a:lnTo>
                  <a:pt x="225" y="168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2" name="Freeform 12">
            <a:extLst>
              <a:ext uri="{FF2B5EF4-FFF2-40B4-BE49-F238E27FC236}">
                <a16:creationId xmlns:a16="http://schemas.microsoft.com/office/drawing/2014/main" id="{8A8B2820-6B8F-4C19-BFC5-D28EE44E5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457487" y="2587625"/>
            <a:ext cx="2693987" cy="4270375"/>
          </a:xfrm>
          <a:custGeom>
            <a:avLst/>
            <a:gdLst/>
            <a:ahLst/>
            <a:cxnLst/>
            <a:rect l="0" t="0" r="r" b="b"/>
            <a:pathLst>
              <a:path w="1697" h="2693">
                <a:moveTo>
                  <a:pt x="0" y="0"/>
                </a:moveTo>
                <a:lnTo>
                  <a:pt x="1622" y="2693"/>
                </a:lnTo>
                <a:lnTo>
                  <a:pt x="1697" y="2693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DCA45AB7-441E-40A8-A98B-557D68F48A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1" y="2692400"/>
            <a:ext cx="2713324" cy="3390788"/>
          </a:xfrm>
          <a:custGeom>
            <a:avLst/>
            <a:gdLst>
              <a:gd name="connsiteX0" fmla="*/ 0 w 2713324"/>
              <a:gd name="connsiteY0" fmla="*/ 0 h 3390788"/>
              <a:gd name="connsiteX1" fmla="*/ 4763 w 2713324"/>
              <a:gd name="connsiteY1" fmla="*/ 4763 h 3390788"/>
              <a:gd name="connsiteX2" fmla="*/ 2713324 w 2713324"/>
              <a:gd name="connsiteY2" fmla="*/ 3390788 h 3390788"/>
              <a:gd name="connsiteX3" fmla="*/ 2713324 w 2713324"/>
              <a:gd name="connsiteY3" fmla="*/ 2368619 h 3390788"/>
              <a:gd name="connsiteX4" fmla="*/ 357188 w 2713324"/>
              <a:gd name="connsiteY4" fmla="*/ 90488 h 3390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13324" h="3390788">
                <a:moveTo>
                  <a:pt x="0" y="0"/>
                </a:moveTo>
                <a:lnTo>
                  <a:pt x="4763" y="4763"/>
                </a:lnTo>
                <a:lnTo>
                  <a:pt x="2713324" y="3390788"/>
                </a:lnTo>
                <a:lnTo>
                  <a:pt x="2713324" y="2368619"/>
                </a:lnTo>
                <a:lnTo>
                  <a:pt x="357188" y="90488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5F516030-4F00-4C48-AD93-91EFA17A1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582863"/>
            <a:ext cx="3151474" cy="4275137"/>
          </a:xfrm>
          <a:custGeom>
            <a:avLst/>
            <a:gdLst>
              <a:gd name="connsiteX0" fmla="*/ 0 w 3151474"/>
              <a:gd name="connsiteY0" fmla="*/ 0 h 4275137"/>
              <a:gd name="connsiteX1" fmla="*/ 0 w 3151474"/>
              <a:gd name="connsiteY1" fmla="*/ 4757 h 4275137"/>
              <a:gd name="connsiteX2" fmla="*/ 2693987 w 3151474"/>
              <a:gd name="connsiteY2" fmla="*/ 4275137 h 4275137"/>
              <a:gd name="connsiteX3" fmla="*/ 3151474 w 3151474"/>
              <a:gd name="connsiteY3" fmla="*/ 4275137 h 4275137"/>
              <a:gd name="connsiteX4" fmla="*/ 3151474 w 3151474"/>
              <a:gd name="connsiteY4" fmla="*/ 3714295 h 4275137"/>
              <a:gd name="connsiteX5" fmla="*/ 419100 w 3151474"/>
              <a:gd name="connsiteY5" fmla="*/ 176017 h 4275137"/>
              <a:gd name="connsiteX6" fmla="*/ 361950 w 3151474"/>
              <a:gd name="connsiteY6" fmla="*/ 95144 h 4275137"/>
              <a:gd name="connsiteX7" fmla="*/ 357188 w 3151474"/>
              <a:gd name="connsiteY7" fmla="*/ 90387 h 42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51474" h="4275137">
                <a:moveTo>
                  <a:pt x="0" y="0"/>
                </a:moveTo>
                <a:lnTo>
                  <a:pt x="0" y="4757"/>
                </a:lnTo>
                <a:lnTo>
                  <a:pt x="2693987" y="4275137"/>
                </a:lnTo>
                <a:lnTo>
                  <a:pt x="3151474" y="4275137"/>
                </a:lnTo>
                <a:lnTo>
                  <a:pt x="3151474" y="3714295"/>
                </a:lnTo>
                <a:lnTo>
                  <a:pt x="419100" y="176017"/>
                </a:lnTo>
                <a:lnTo>
                  <a:pt x="361950" y="95144"/>
                </a:lnTo>
                <a:lnTo>
                  <a:pt x="357188" y="90387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5820085E-2582-4A95-98EE-45DFFD5C0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H="1">
            <a:off x="0" y="2697164"/>
            <a:ext cx="2706398" cy="3513899"/>
          </a:xfrm>
          <a:custGeom>
            <a:avLst/>
            <a:gdLst>
              <a:gd name="connsiteX0" fmla="*/ 0 w 2706398"/>
              <a:gd name="connsiteY0" fmla="*/ 0 h 3513899"/>
              <a:gd name="connsiteX1" fmla="*/ 2706398 w 2706398"/>
              <a:gd name="connsiteY1" fmla="*/ 3513899 h 3513899"/>
              <a:gd name="connsiteX2" fmla="*/ 2706398 w 2706398"/>
              <a:gd name="connsiteY2" fmla="*/ 3383321 h 3513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06398" h="3513899">
                <a:moveTo>
                  <a:pt x="0" y="0"/>
                </a:moveTo>
                <a:lnTo>
                  <a:pt x="2706398" y="3513899"/>
                </a:lnTo>
                <a:lnTo>
                  <a:pt x="2706398" y="3383321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7625" y="4016668"/>
            <a:ext cx="7200236" cy="271284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>
              <a:buFont typeface="Arial"/>
              <a:buChar char="•"/>
            </a:pPr>
            <a:endParaRPr lang="en-US" sz="1800" dirty="0"/>
          </a:p>
          <a:p>
            <a:pPr algn="l"/>
            <a:r>
              <a:rPr lang="en-US" sz="2000" b="1" dirty="0"/>
              <a:t>TEAM MEMBERS  </a:t>
            </a:r>
            <a:br>
              <a:rPr lang="en-US" sz="1800" b="1" dirty="0"/>
            </a:br>
            <a:br>
              <a:rPr lang="en-US" sz="1800" b="1" dirty="0"/>
            </a:br>
            <a:r>
              <a:rPr lang="en-US" sz="1800" dirty="0"/>
              <a:t>Bandi Rama Krishna</a:t>
            </a:r>
            <a:br>
              <a:rPr lang="en-US" sz="1800" dirty="0"/>
            </a:br>
            <a:r>
              <a:rPr lang="en-US" sz="1800" dirty="0"/>
              <a:t>Gouthami</a:t>
            </a:r>
            <a:br>
              <a:rPr lang="en-US" sz="1800" dirty="0"/>
            </a:br>
            <a:r>
              <a:rPr lang="en-US" sz="1800" dirty="0"/>
              <a:t>Venkata Charan</a:t>
            </a:r>
          </a:p>
        </p:txBody>
      </p:sp>
    </p:spTree>
    <p:extLst>
      <p:ext uri="{BB962C8B-B14F-4D97-AF65-F5344CB8AC3E}">
        <p14:creationId xmlns:p14="http://schemas.microsoft.com/office/powerpoint/2010/main" val="1511442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0F2514-2BCA-4C06-9E4F-BB19B6D55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IN" sz="36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sz="2500" dirty="0">
                <a:solidFill>
                  <a:srgbClr val="FFFFFF"/>
                </a:solidFill>
              </a:rPr>
            </a:br>
            <a:br>
              <a:rPr lang="en-IN" sz="2500" dirty="0">
                <a:solidFill>
                  <a:srgbClr val="FFFFFF"/>
                </a:solidFill>
              </a:rPr>
            </a:br>
            <a:r>
              <a:rPr lang="en-IN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WEBSITE – </a:t>
            </a:r>
            <a:r>
              <a:rPr lang="en-IN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www.coursera.org</a:t>
            </a:r>
            <a:r>
              <a:rPr lang="en-IN" sz="25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9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0" name="Content Placeholder 8">
            <a:extLst>
              <a:ext uri="{FF2B5EF4-FFF2-40B4-BE49-F238E27FC236}">
                <a16:creationId xmlns:a16="http://schemas.microsoft.com/office/drawing/2014/main" id="{6B466E55-C47F-4439-BB9C-AF64E457F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106" y="685801"/>
            <a:ext cx="6385918" cy="51054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Search for Web Development courses for Beginners level &amp; English Language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the course names, total learning hours, rating, and image for the first few courses.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Look for Language Learning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all the available languages and different levels with their total course count and display them.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</a:rPr>
              <a:t>3. In Home page, go to For Business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Look into Courses for Campus under Product. Fill the "Ready to transform" form with invalid input (e.g., email, mobile-no). Capture and display the error message.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</a:rPr>
              <a:t>4. Go to Individual Partners section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Filter by country . Extract and display partner logos, names, and website links.</a:t>
            </a: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854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947382-CF1E-FFB0-EB43-DB62A6B31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8643778-7F6C-4E8D-84D1-D5CDB992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D22F88D-6907-48AF-B024-346E855E0D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BBE376-E0EB-9EA8-7560-25CB94369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112" y="685801"/>
            <a:ext cx="2743200" cy="51054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IDEA</a:t>
            </a:r>
            <a:br>
              <a:rPr lang="en-IN" sz="3200" dirty="0">
                <a:solidFill>
                  <a:srgbClr val="FFFFFF"/>
                </a:solidFill>
              </a:rPr>
            </a:br>
            <a:endParaRPr lang="en-IN" sz="3200" b="1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3842748-48B5-4DD0-A06A-A31C74024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548E99BE-1071-4690-9B9C-07926CEE5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9301F039-B467-413A-B25C-770E51069D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">
              <a:extLst>
                <a:ext uri="{FF2B5EF4-FFF2-40B4-BE49-F238E27FC236}">
                  <a16:creationId xmlns:a16="http://schemas.microsoft.com/office/drawing/2014/main" id="{9F06AEC1-5558-49E8-8CAC-FEBD00DF0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9">
              <a:extLst>
                <a:ext uri="{FF2B5EF4-FFF2-40B4-BE49-F238E27FC236}">
                  <a16:creationId xmlns:a16="http://schemas.microsoft.com/office/drawing/2014/main" id="{D10B76B9-BA68-471E-B58C-ED91198A9F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10">
              <a:extLst>
                <a:ext uri="{FF2B5EF4-FFF2-40B4-BE49-F238E27FC236}">
                  <a16:creationId xmlns:a16="http://schemas.microsoft.com/office/drawing/2014/main" id="{FEB3913B-54A3-490E-BA4B-5D0330990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11">
              <a:extLst>
                <a:ext uri="{FF2B5EF4-FFF2-40B4-BE49-F238E27FC236}">
                  <a16:creationId xmlns:a16="http://schemas.microsoft.com/office/drawing/2014/main" id="{F75DC961-08A4-46F8-8A80-2E1FB977E1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77EE4EE-24AC-362F-F2B2-EC62F414C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7620" y="685801"/>
            <a:ext cx="6295404" cy="55923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5.Navigate to Online Degree section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Apply filters for program level (Bachelor’s, Master’s). Extract and display the total number of programs listed.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6.Go to For Business For Teams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Click Get Started, enter number of users and billing cycle. Extract and display the purchase summary table.</a:t>
            </a:r>
          </a:p>
          <a:p>
            <a:pPr marL="0" indent="0"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7.Click on the first course from Web Development search results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 mentor name, rating, level, duration, and course description.</a:t>
            </a:r>
          </a:p>
          <a:p>
            <a:pPr marL="0" indent="0">
              <a:buNone/>
            </a:pPr>
            <a:r>
              <a:rPr lang="en-US" sz="2000" b="1" dirty="0">
                <a:latin typeface="Calibri"/>
                <a:ea typeface="Calibri"/>
                <a:cs typeface="Calibri"/>
              </a:rPr>
              <a:t>8.Navigate to For Government Contact Sales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dirty="0">
                <a:latin typeface="Calibri"/>
                <a:ea typeface="Calibri"/>
                <a:cs typeface="Calibri"/>
              </a:rPr>
              <a:t>Fill the form with required details. Click Request Info and capture the confirmation or success message.</a:t>
            </a:r>
          </a:p>
          <a:p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3241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0706" y="685800"/>
            <a:ext cx="9742318" cy="1752599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 DELIVERABLE</a:t>
            </a:r>
          </a:p>
        </p:txBody>
      </p:sp>
      <p:graphicFrame>
        <p:nvGraphicFramePr>
          <p:cNvPr id="42" name="Content Placeholder 2">
            <a:extLst>
              <a:ext uri="{FF2B5EF4-FFF2-40B4-BE49-F238E27FC236}">
                <a16:creationId xmlns:a16="http://schemas.microsoft.com/office/drawing/2014/main" id="{A4EBA2E6-232A-9204-A61A-B18993D1B0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240025"/>
              </p:ext>
            </p:extLst>
          </p:nvPr>
        </p:nvGraphicFramePr>
        <p:xfrm>
          <a:off x="1760705" y="2694562"/>
          <a:ext cx="9742319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7691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BED1B64B-251E-446A-A285-6626C4EC0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D02B5D1-60D4-4D5B-AFD9-C986E2274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41" name="Freeform 6">
              <a:extLst>
                <a:ext uri="{FF2B5EF4-FFF2-40B4-BE49-F238E27FC236}">
                  <a16:creationId xmlns:a16="http://schemas.microsoft.com/office/drawing/2014/main" id="{54E16489-5A93-4D86-AAAD-52DB55A81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7">
              <a:extLst>
                <a:ext uri="{FF2B5EF4-FFF2-40B4-BE49-F238E27FC236}">
                  <a16:creationId xmlns:a16="http://schemas.microsoft.com/office/drawing/2014/main" id="{BC99456E-7EAD-49F1-B2FE-C2C561C0BE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8">
              <a:extLst>
                <a:ext uri="{FF2B5EF4-FFF2-40B4-BE49-F238E27FC236}">
                  <a16:creationId xmlns:a16="http://schemas.microsoft.com/office/drawing/2014/main" id="{922702DF-10E7-4320-B99B-75D2EE97F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4" name="Freeform 9">
              <a:extLst>
                <a:ext uri="{FF2B5EF4-FFF2-40B4-BE49-F238E27FC236}">
                  <a16:creationId xmlns:a16="http://schemas.microsoft.com/office/drawing/2014/main" id="{1EFA49A8-FE55-4D51-B1C9-11F13FFB71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5" name="Freeform 10">
              <a:extLst>
                <a:ext uri="{FF2B5EF4-FFF2-40B4-BE49-F238E27FC236}">
                  <a16:creationId xmlns:a16="http://schemas.microsoft.com/office/drawing/2014/main" id="{4C63B37C-8CEE-4A72-AFD8-3C2DBD3725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6" name="Freeform 11">
              <a:extLst>
                <a:ext uri="{FF2B5EF4-FFF2-40B4-BE49-F238E27FC236}">
                  <a16:creationId xmlns:a16="http://schemas.microsoft.com/office/drawing/2014/main" id="{31245F86-6106-4758-A825-71AC9D6F9E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4767" y="1107607"/>
            <a:ext cx="3880032" cy="4269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DAY 2 DELIVERABLE</a:t>
            </a:r>
          </a:p>
        </p:txBody>
      </p:sp>
      <p:sp useBgFill="1">
        <p:nvSpPr>
          <p:cNvPr id="48" name="Rounded Rectangle 16">
            <a:extLst>
              <a:ext uri="{FF2B5EF4-FFF2-40B4-BE49-F238E27FC236}">
                <a16:creationId xmlns:a16="http://schemas.microsoft.com/office/drawing/2014/main" id="{A27AE693-58E8-48BC-8ED0-568ABFEAB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1162" y="648931"/>
            <a:ext cx="6881862" cy="5231964"/>
          </a:xfrm>
          <a:prstGeom prst="roundRect">
            <a:avLst>
              <a:gd name="adj" fmla="val 4834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DCF746B1-9F48-DE6F-4532-6EA26A49F6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9595472"/>
              </p:ext>
            </p:extLst>
          </p:nvPr>
        </p:nvGraphicFramePr>
        <p:xfrm>
          <a:off x="4941202" y="992181"/>
          <a:ext cx="6561822" cy="4672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38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089D35B1-0ED5-4358-8CAE-A9E49412AA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0" name="Freeform 6">
              <a:extLst>
                <a:ext uri="{FF2B5EF4-FFF2-40B4-BE49-F238E27FC236}">
                  <a16:creationId xmlns:a16="http://schemas.microsoft.com/office/drawing/2014/main" id="{DDEF6545-5A42-469E-8778-86CA01CD46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7">
              <a:extLst>
                <a:ext uri="{FF2B5EF4-FFF2-40B4-BE49-F238E27FC236}">
                  <a16:creationId xmlns:a16="http://schemas.microsoft.com/office/drawing/2014/main" id="{3B08853F-842C-4D0A-9A89-D05CB3990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8">
              <a:extLst>
                <a:ext uri="{FF2B5EF4-FFF2-40B4-BE49-F238E27FC236}">
                  <a16:creationId xmlns:a16="http://schemas.microsoft.com/office/drawing/2014/main" id="{A436FB18-2D01-4AAB-AD10-2D1208310F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9EFB8341-7A7B-46E4-AF94-689147AD0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C4D84136-7804-4605-AC9F-238A3665E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4EC6F81C-51C2-4A6F-8B94-562DA6736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D65B30C-427F-449E-B039-E288E85D8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38" name="Freeform 6">
              <a:extLst>
                <a:ext uri="{FF2B5EF4-FFF2-40B4-BE49-F238E27FC236}">
                  <a16:creationId xmlns:a16="http://schemas.microsoft.com/office/drawing/2014/main" id="{9F47D947-83F7-46E3-872B-0777122A0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9" name="Freeform 7">
              <a:extLst>
                <a:ext uri="{FF2B5EF4-FFF2-40B4-BE49-F238E27FC236}">
                  <a16:creationId xmlns:a16="http://schemas.microsoft.com/office/drawing/2014/main" id="{60C7B45B-6634-46FA-862D-B86F1C3C50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0" name="Freeform 8">
              <a:extLst>
                <a:ext uri="{FF2B5EF4-FFF2-40B4-BE49-F238E27FC236}">
                  <a16:creationId xmlns:a16="http://schemas.microsoft.com/office/drawing/2014/main" id="{C7504CC0-DD94-4ED9-ADC9-6FE7AEA33F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Freeform 9">
              <a:extLst>
                <a:ext uri="{FF2B5EF4-FFF2-40B4-BE49-F238E27FC236}">
                  <a16:creationId xmlns:a16="http://schemas.microsoft.com/office/drawing/2014/main" id="{64268326-B6DD-4E00-9788-6C319279A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Freeform 10">
              <a:extLst>
                <a:ext uri="{FF2B5EF4-FFF2-40B4-BE49-F238E27FC236}">
                  <a16:creationId xmlns:a16="http://schemas.microsoft.com/office/drawing/2014/main" id="{92C7B3DE-DB23-4AAC-B142-C803C0C0A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43" name="Freeform 11">
              <a:extLst>
                <a:ext uri="{FF2B5EF4-FFF2-40B4-BE49-F238E27FC236}">
                  <a16:creationId xmlns:a16="http://schemas.microsoft.com/office/drawing/2014/main" id="{1EEF04DC-4E0D-4127-A98D-EA81C3B2DE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084966D2-3C9B-4F47-8231-1DEC33D3B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6066" y="321734"/>
            <a:ext cx="11074201" cy="6214533"/>
          </a:xfrm>
          <a:custGeom>
            <a:avLst/>
            <a:gdLst>
              <a:gd name="connsiteX0" fmla="*/ 815396 w 11074201"/>
              <a:gd name="connsiteY0" fmla="*/ 0 h 6214533"/>
              <a:gd name="connsiteX1" fmla="*/ 11074201 w 11074201"/>
              <a:gd name="connsiteY1" fmla="*/ 0 h 6214533"/>
              <a:gd name="connsiteX2" fmla="*/ 11074201 w 11074201"/>
              <a:gd name="connsiteY2" fmla="*/ 6214533 h 6214533"/>
              <a:gd name="connsiteX3" fmla="*/ 1498193 w 11074201"/>
              <a:gd name="connsiteY3" fmla="*/ 6214533 h 6214533"/>
              <a:gd name="connsiteX4" fmla="*/ 0 w 11074201"/>
              <a:gd name="connsiteY4" fmla="*/ 4992543 h 6214533"/>
              <a:gd name="connsiteX5" fmla="*/ 433971 w 11074201"/>
              <a:gd name="connsiteY5" fmla="*/ 2335405 h 62145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74201" h="6214533">
                <a:moveTo>
                  <a:pt x="815396" y="0"/>
                </a:moveTo>
                <a:lnTo>
                  <a:pt x="11074201" y="0"/>
                </a:lnTo>
                <a:lnTo>
                  <a:pt x="11074201" y="6214533"/>
                </a:lnTo>
                <a:lnTo>
                  <a:pt x="1498193" y="6214533"/>
                </a:lnTo>
                <a:lnTo>
                  <a:pt x="0" y="4992543"/>
                </a:lnTo>
                <a:cubicBezTo>
                  <a:pt x="141071" y="4106831"/>
                  <a:pt x="287521" y="3221118"/>
                  <a:pt x="433971" y="2335405"/>
                </a:cubicBezTo>
                <a:close/>
              </a:path>
            </a:pathLst>
          </a:custGeom>
          <a:solidFill>
            <a:srgbClr val="FFFFFF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1"/>
              <a:tileRect/>
            </a:gradFill>
          </a:ln>
          <a:effectLst>
            <a:innerShdw blurRad="57150" dist="38100" dir="1446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2451" y="827353"/>
            <a:ext cx="3977104" cy="5105400"/>
          </a:xfrm>
        </p:spPr>
        <p:txBody>
          <a:bodyPr>
            <a:normAutofit/>
          </a:bodyPr>
          <a:lstStyle/>
          <a:p>
            <a:pPr algn="l"/>
            <a:br>
              <a:rPr lang="en-US" sz="13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 DELIVERABLE</a:t>
            </a:r>
            <a:endParaRPr lang="en-US" sz="1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5F4E9F6A-7B6F-49B8-CCEB-E34C52740A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4445889"/>
              </p:ext>
            </p:extLst>
          </p:nvPr>
        </p:nvGraphicFramePr>
        <p:xfrm>
          <a:off x="5117106" y="685801"/>
          <a:ext cx="6385918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401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63336871-0118-4F6E-8DBD-20AEFC62A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6306" y="1"/>
            <a:ext cx="445569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A4A530-DF5D-4FF2-8D37-40CCF87DE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0070" y="1055440"/>
            <a:ext cx="3144643" cy="4377961"/>
          </a:xfrm>
        </p:spPr>
        <p:txBody>
          <a:bodyPr>
            <a:normAutofit/>
          </a:bodyPr>
          <a:lstStyle/>
          <a:p>
            <a:r>
              <a:rPr lang="en-IN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 AND OVERALL EXPERIENCE:</a:t>
            </a: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F03CC8D0-33AF-417F-8454-1FDB6C22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9032100" cy="6858000"/>
          </a:xfrm>
          <a:custGeom>
            <a:avLst/>
            <a:gdLst>
              <a:gd name="connsiteX0" fmla="*/ 7891921 w 9032100"/>
              <a:gd name="connsiteY0" fmla="*/ 1602751 h 6858000"/>
              <a:gd name="connsiteX1" fmla="*/ 9032100 w 9032100"/>
              <a:gd name="connsiteY1" fmla="*/ 0 h 6858000"/>
              <a:gd name="connsiteX2" fmla="*/ 7880182 w 9032100"/>
              <a:gd name="connsiteY2" fmla="*/ 0 h 6858000"/>
              <a:gd name="connsiteX3" fmla="*/ 7880182 w 9032100"/>
              <a:gd name="connsiteY3" fmla="*/ 1528762 h 6858000"/>
              <a:gd name="connsiteX4" fmla="*/ 7880182 w 9032100"/>
              <a:gd name="connsiteY4" fmla="*/ 6858000 h 6858000"/>
              <a:gd name="connsiteX5" fmla="*/ 8725712 w 9032100"/>
              <a:gd name="connsiteY5" fmla="*/ 6858000 h 6858000"/>
              <a:gd name="connsiteX6" fmla="*/ 7891921 w 9032100"/>
              <a:gd name="connsiteY6" fmla="*/ 1602751 h 6858000"/>
              <a:gd name="connsiteX7" fmla="*/ 7880182 w 9032100"/>
              <a:gd name="connsiteY7" fmla="*/ 1619252 h 6858000"/>
              <a:gd name="connsiteX8" fmla="*/ 0 w 9032100"/>
              <a:gd name="connsiteY8" fmla="*/ 6858000 h 6858000"/>
              <a:gd name="connsiteX9" fmla="*/ 7880181 w 9032100"/>
              <a:gd name="connsiteY9" fmla="*/ 6858000 h 6858000"/>
              <a:gd name="connsiteX10" fmla="*/ 7880181 w 9032100"/>
              <a:gd name="connsiteY10" fmla="*/ 0 h 6858000"/>
              <a:gd name="connsiteX11" fmla="*/ 0 w 9032100"/>
              <a:gd name="connsiteY1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032100" h="6858000">
                <a:moveTo>
                  <a:pt x="7891921" y="1602751"/>
                </a:moveTo>
                <a:lnTo>
                  <a:pt x="9032100" y="0"/>
                </a:lnTo>
                <a:lnTo>
                  <a:pt x="7880182" y="0"/>
                </a:lnTo>
                <a:lnTo>
                  <a:pt x="7880182" y="1528762"/>
                </a:lnTo>
                <a:close/>
                <a:moveTo>
                  <a:pt x="7880182" y="6858000"/>
                </a:moveTo>
                <a:lnTo>
                  <a:pt x="8725712" y="6858000"/>
                </a:lnTo>
                <a:lnTo>
                  <a:pt x="7891921" y="1602751"/>
                </a:lnTo>
                <a:lnTo>
                  <a:pt x="7880182" y="1619252"/>
                </a:lnTo>
                <a:close/>
                <a:moveTo>
                  <a:pt x="0" y="6858000"/>
                </a:moveTo>
                <a:lnTo>
                  <a:pt x="7880181" y="6858000"/>
                </a:lnTo>
                <a:lnTo>
                  <a:pt x="7880181" y="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A08A69-9EE1-4A9E-96B6-D769D87C2F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942667" y="0"/>
            <a:ext cx="2436813" cy="6858001"/>
            <a:chOff x="1320800" y="0"/>
            <a:chExt cx="2436813" cy="6858001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4E4F433A-15D2-423F-8739-13AEA4E47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4021F900-DEF3-4537-92E5-C37ECB7AE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653620E7-B03C-48E2-8561-FCA918F8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108701B4-8FEE-43D1-9954-9C064D75C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99E0FE54-1668-4AD5-9242-892A6323B9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5498FE5-B57D-4FD9-81E0-4E1CB65C0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22" name="Content Placeholder 2">
            <a:extLst>
              <a:ext uri="{FF2B5EF4-FFF2-40B4-BE49-F238E27FC236}">
                <a16:creationId xmlns:a16="http://schemas.microsoft.com/office/drawing/2014/main" id="{66C4A3D6-C2DD-7970-8104-80CC7C32C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80215"/>
              </p:ext>
            </p:extLst>
          </p:nvPr>
        </p:nvGraphicFramePr>
        <p:xfrm>
          <a:off x="643467" y="643468"/>
          <a:ext cx="6749521" cy="52398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8815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Handshake">
            <a:extLst>
              <a:ext uri="{FF2B5EF4-FFF2-40B4-BE49-F238E27FC236}">
                <a16:creationId xmlns:a16="http://schemas.microsoft.com/office/drawing/2014/main" id="{2C587758-DAB5-AE29-271B-C6EC59B55E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063156" y="1717287"/>
            <a:ext cx="3047999" cy="304799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A979-0527-B440-3A3F-C4BB5E593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6336" y="2666999"/>
            <a:ext cx="5486687" cy="3124201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IN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550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498</TotalTime>
  <Words>447</Words>
  <Application>Microsoft Office PowerPoint</Application>
  <PresentationFormat>Widescreen</PresentationFormat>
  <Paragraphs>34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Calibri</vt:lpstr>
      <vt:lpstr>Corbel</vt:lpstr>
      <vt:lpstr>Times New Roman</vt:lpstr>
      <vt:lpstr>Parallax</vt:lpstr>
      <vt:lpstr>HACKATHON PROJECT Team 2</vt:lpstr>
      <vt:lpstr>PROJECT IDEA  WEBSITE – www.coursera.org </vt:lpstr>
      <vt:lpstr>PROJECT IDEA </vt:lpstr>
      <vt:lpstr>DAY 1 DELIVERABLE</vt:lpstr>
      <vt:lpstr>DAY 2 DELIVERABLE</vt:lpstr>
      <vt:lpstr> DAY 3 DELIVERABLE</vt:lpstr>
      <vt:lpstr>LEARNING AND OVERALL EXPERIENCE: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HACKATHON PROJECT</dc:title>
  <dc:creator>KOUSHIN A.K</dc:creator>
  <cp:lastModifiedBy>Bandi, Rama Krishna (Cognizant)</cp:lastModifiedBy>
  <cp:revision>69</cp:revision>
  <dcterms:created xsi:type="dcterms:W3CDTF">2020-06-04T06:55:09Z</dcterms:created>
  <dcterms:modified xsi:type="dcterms:W3CDTF">2025-08-17T16:05:38Z</dcterms:modified>
</cp:coreProperties>
</file>