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7" r:id="rId3"/>
    <p:sldId id="256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>
        <p:scale>
          <a:sx n="75" d="100"/>
          <a:sy n="75" d="100"/>
        </p:scale>
        <p:origin x="17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D2599-30A5-40E4-B7EA-ED3C126A31A3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55F5-DE56-4EE3-A6CB-B1080FF2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ED4B-73E2-4636-A5B4-C930A68E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06BEC-22AA-4CEF-B756-D16C7FCF4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061B-8B6C-4839-B2C3-9F7BEACF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251A-2695-43F5-8B43-24DFA44D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F92E-5AE4-4859-9167-5C226008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78D3-F0C7-4454-AAB1-90C1863C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E62E5-942C-4C19-A0C3-DF4EE1D48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377D-7A0C-4F2F-8A3C-4EFE6296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35E9-7191-4675-9E00-18DC6683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8CD2-DC43-415F-AAE5-C7094F14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322CF-4146-4099-8053-85B5DD2FD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4B75-3146-4BA6-BB0A-B94B2A8B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49545-77D2-4415-9759-3BDD597C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5894-75D2-4C4A-A1EF-EE1058CA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4281-C3ED-4163-B626-1097AEB2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F167-A435-41AB-915C-9F898871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885C-17BC-45E5-8CDE-B8EB136C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AC0E-9C6D-43C9-A224-CA18BA81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FE0F-C955-4058-9D0F-753E0F55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A822-7C36-42B8-B0FC-D1CAB14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9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92C0-86D8-4C12-BC99-261BB74B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82CD-9CF1-43FD-B760-3CD5AFA0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2E35-3962-496A-9462-FCADDDFA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4B46-8BA1-4373-B4C1-216E8366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552F-953F-4AD0-9658-4535CA89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BAD0-0752-4B8C-A293-AF2C45A0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602F-C712-40CA-8932-A521758C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A616-7025-4C27-9611-C8281E0CB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9D927-3928-4FE4-BE1C-E671595B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9956F-043A-47B3-9195-CBE8A5E6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2482-B0E0-4935-98A4-97D9EDD7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9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35A0-21F0-42AF-A714-EC4E3C13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2D90-4A48-4E85-8219-6D8ED0700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D33D9-B3F7-4D17-8373-BEFEB8DF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C7EA0-6B9C-455B-9F68-C654D5609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88FD2-A500-40A2-BE45-928261A5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3FC5E-535E-4ADF-9497-9D107831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C5BB5-8AC9-4E02-8F75-C2FA2865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F8B38-004F-42A2-8D69-DE820D09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6AEE-78DD-409E-AC95-21F16307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733F-D190-4CD3-A0D2-87920A29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8E09-4902-4B77-A399-1AC12A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B8534-077B-4193-80B6-CCC3D02D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87812-8290-4D3B-BFAD-B6E4135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2089A-92E7-474A-AD87-011E4715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1E0B-755E-4ACD-9B46-2B6D2E05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911E-7A54-463E-9A48-CB9D3C6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3CEF-3C64-41F3-86EB-6D89D788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08C8-29DB-4673-B144-4744F457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FDF5-D29B-4D5D-BC8F-B472C697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93BB-CC06-4038-86BD-41C83A7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78075-8BDB-4060-80FE-7E96C989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A8A6-756C-4D08-934B-FB6A9138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A6C95-DA20-4F7C-89DE-40DCCCA0C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C451-EB9A-443A-A989-949E25C9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AAADD-C12C-42B3-B750-4F265C3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77CE-252D-4C0A-8994-E27A3657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02A1B-451F-4E06-81CE-7A23A15A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3F6B2-19E3-4800-A592-3954BBB3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B2295-BD72-4095-9E1B-9E58A69E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96AD-4C88-482F-9501-033A5B4A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AB80-A2BA-46E3-B4C2-D234EBE8E55C}" type="datetimeFigureOut">
              <a:rPr lang="en-US" smtClean="0"/>
              <a:t>Wed, 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6607-B468-4E1E-8C40-F3C4839F7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E1E8-752E-4B55-A089-5D7FDF070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786D-61C2-4B38-BCFA-EC9A53A4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92DCB-6E5F-4E17-8CBA-0699B8397490}"/>
              </a:ext>
            </a:extLst>
          </p:cNvPr>
          <p:cNvSpPr txBox="1"/>
          <p:nvPr/>
        </p:nvSpPr>
        <p:spPr>
          <a:xfrm>
            <a:off x="3109649" y="356364"/>
            <a:ext cx="6428051" cy="614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모니터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앱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D9D9D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sz="1100" b="1" dirty="0">
                <a:solidFill>
                  <a:srgbClr val="D9D9D9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세상에서 가장 인기 없는 앱을 만든 이유</a:t>
            </a:r>
            <a:r>
              <a:rPr lang="en-US" sz="1100" b="1" dirty="0">
                <a:solidFill>
                  <a:srgbClr val="D9D9D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ko-KR" altLang="en-US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차례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흥미있을 만한 순서대로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ko-KR" altLang="en-US" sz="2400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서버모니터링 앱 만든 이유</a:t>
            </a:r>
            <a:endParaRPr lang="en-US" altLang="ko-KR" sz="2400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무번</a:t>
            </a:r>
            <a:r>
              <a:rPr lang="en-US" altLang="ko-KR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구조</a:t>
            </a:r>
            <a:endParaRPr lang="en-US" altLang="ko-KR" sz="2400" b="1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무번</a:t>
            </a:r>
            <a:r>
              <a:rPr lang="en-US" altLang="ko-KR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재미있는 이야기 </a:t>
            </a:r>
            <a:r>
              <a:rPr lang="en-US" altLang="ko-KR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시연</a:t>
            </a:r>
            <a:endParaRPr lang="en-US" altLang="ko-KR" sz="2400" b="1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프로젝트 소개</a:t>
            </a:r>
            <a:endParaRPr lang="en-US" altLang="ko-KR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ko-KR" altLang="en-US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프로젝트 구조</a:t>
            </a:r>
            <a:endParaRPr lang="en-US" altLang="ko-KR" b="1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에이전트 </a:t>
            </a: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app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구조</a:t>
            </a:r>
            <a:endParaRPr lang="en-US" altLang="ko-KR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5. </a:t>
            </a:r>
            <a:r>
              <a:rPr lang="ko-KR" altLang="en-US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백앤드 서버 구조</a:t>
            </a:r>
            <a:endParaRPr lang="en-US" altLang="ko-KR" b="1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6.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데이터베이스 구조</a:t>
            </a:r>
            <a:endParaRPr lang="en-US" altLang="ko-KR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7. </a:t>
            </a:r>
            <a:r>
              <a:rPr lang="ko-KR" altLang="en-US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데이터 흐름</a:t>
            </a:r>
            <a:endParaRPr lang="en-US" altLang="ko-KR" b="1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8.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주요 코드</a:t>
            </a: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파일</a:t>
            </a: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9.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프로젝트 시연 </a:t>
            </a:r>
            <a:r>
              <a:rPr lang="en-US" altLang="ko-KR" sz="1100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100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100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앞에서 진행 함</a:t>
            </a:r>
            <a:endParaRPr lang="en-US" altLang="ko-KR" sz="1100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10. </a:t>
            </a:r>
            <a:r>
              <a:rPr lang="ko-KR" altLang="en-US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결론</a:t>
            </a:r>
            <a:endParaRPr lang="en-US" altLang="ko-KR" b="1" dirty="0">
              <a:latin typeface="Times New Roman" panose="02020603050405020304" pitchFamily="18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11. Q&amp;A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6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2084C-18C7-4631-ACD1-9535C0629A88}"/>
              </a:ext>
            </a:extLst>
          </p:cNvPr>
          <p:cNvSpPr txBox="1"/>
          <p:nvPr/>
        </p:nvSpPr>
        <p:spPr>
          <a:xfrm>
            <a:off x="419100" y="1066800"/>
            <a:ext cx="11531600" cy="384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32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ko-KR" sz="32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주요</a:t>
            </a:r>
            <a:r>
              <a:rPr lang="ko-K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32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코드</a:t>
            </a:r>
            <a:r>
              <a:rPr lang="ko-K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32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파일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에이전트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agent.py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config.py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안드로이드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MainActivity.kt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ServerAdapter.kt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Server.kt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5D9FC3-CCD6-4674-9BB0-4FB17934DC13}"/>
              </a:ext>
            </a:extLst>
          </p:cNvPr>
          <p:cNvSpPr txBox="1"/>
          <p:nvPr/>
        </p:nvSpPr>
        <p:spPr>
          <a:xfrm>
            <a:off x="717550" y="451595"/>
            <a:ext cx="10934700" cy="5652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시연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실시간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데모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또는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스크린샷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안드로이드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앱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동작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시연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또는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데이터베이스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항목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표시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결론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요약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요약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구성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요소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간의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상호작용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강조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미래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개선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사항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가능한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개선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UI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개선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추가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모니터링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지표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11: Q&amp;A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질문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및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답변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시간</a:t>
            </a:r>
            <a:endParaRPr lang="en-US" sz="4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1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92DCB-6E5F-4E17-8CBA-0699B8397490}"/>
              </a:ext>
            </a:extLst>
          </p:cNvPr>
          <p:cNvSpPr txBox="1"/>
          <p:nvPr/>
        </p:nvSpPr>
        <p:spPr>
          <a:xfrm>
            <a:off x="239449" y="0"/>
            <a:ext cx="10388599" cy="6141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모니터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앱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D9D9D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sz="1200" b="1" dirty="0">
                <a:solidFill>
                  <a:srgbClr val="D9D9D9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세상에서 가장 인기 없는 앱을 만든 이유</a:t>
            </a:r>
            <a:r>
              <a:rPr lang="en-US" sz="1200" b="1" dirty="0">
                <a:solidFill>
                  <a:srgbClr val="D9D9D9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ko-KR" sz="2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서버모니터 앱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 만든 </a:t>
            </a:r>
            <a:r>
              <a:rPr lang="ko-KR" sz="2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이유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이유</a:t>
            </a:r>
            <a:r>
              <a:rPr lang="en-US" sz="2400" b="1" dirty="0">
                <a:effectLst/>
                <a:highlight>
                  <a:srgbClr val="00FFFF"/>
                </a:highlight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최근의 클라우드스크라이크와 같은 상황에 대한 신속한 대처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이중화</a:t>
            </a:r>
            <a:r>
              <a:rPr lang="en-US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</a:t>
            </a:r>
            <a:r>
              <a:rPr lang="en-US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모니터링으로</a:t>
            </a:r>
            <a:r>
              <a:rPr lang="ko-KR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신속한 대처</a:t>
            </a:r>
            <a:r>
              <a:rPr lang="en-US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이유</a:t>
            </a:r>
            <a:r>
              <a:rPr lang="en-US" sz="2400" b="1" dirty="0">
                <a:effectLst/>
                <a:highlight>
                  <a:srgbClr val="00FFFF"/>
                </a:highlight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highlight>
                  <a:srgbClr val="FFFF00"/>
                </a:highlight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Backend/Frontend </a:t>
            </a:r>
            <a:r>
              <a:rPr lang="ko-KR" sz="2400" dirty="0">
                <a:effectLst/>
                <a:highlight>
                  <a:srgbClr val="FFFF00"/>
                </a:highlight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이해 </a:t>
            </a:r>
            <a:endParaRPr lang="en-US" altLang="ko-KR" sz="2000" dirty="0">
              <a:highlight>
                <a:srgbClr val="FFFF00"/>
              </a:highlight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R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기존</a:t>
            </a:r>
            <a:r>
              <a:rPr lang="en-US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r>
              <a:rPr lang="ko-KR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치킨 파이트 </a:t>
            </a:r>
            <a:r>
              <a:rPr lang="en-US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/ </a:t>
            </a:r>
            <a:r>
              <a:rPr lang="ko-KR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병정 놀이 게임 </a:t>
            </a:r>
            <a:r>
              <a:rPr lang="en-US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</a:t>
            </a:r>
            <a:r>
              <a:rPr lang="en-US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모니터링 앱으로 발전</a:t>
            </a:r>
            <a:r>
              <a:rPr lang="en-US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sz="20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playstore</a:t>
            </a:r>
            <a:r>
              <a:rPr lang="en-US" sz="2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       </a:t>
            </a:r>
            <a:r>
              <a:rPr lang="en-US" sz="2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Backend server + Backend agent  + frontend(android app)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BE2AE-88B0-4274-8592-2588E38FE3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33429" y="3016461"/>
            <a:ext cx="2789238" cy="2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91B50DDC-99E1-4533-84D4-ED2A67887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&lt;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&gt;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3">
            <a:extLst>
              <a:ext uri="{FF2B5EF4-FFF2-40B4-BE49-F238E27FC236}">
                <a16:creationId xmlns:a16="http://schemas.microsoft.com/office/drawing/2014/main" id="{D4D67C58-94B1-4523-9DAD-29394754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4" y="355599"/>
            <a:ext cx="10634135" cy="610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DA6E07C-FDB8-40AE-B0D6-A88D12FB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3" y="6460251"/>
            <a:ext cx="11616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이미지 출처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createiv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 commons license: </a:t>
            </a:r>
            <a:r>
              <a:rPr kumimoji="0" lang="en-US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https://www.google.com/</a:t>
            </a:r>
            <a:r>
              <a:rPr kumimoji="0" lang="en-US" altLang="ko-KR" sz="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imgres?imgurl</a:t>
            </a:r>
            <a:r>
              <a:rPr kumimoji="0" lang="en-US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=https%3A%2F%2Ffreerangestock.com%2Fsample%2F123658%2Fapps-on-smartphone-.jpg&amp;tbnid=pZYFNkpwHvv1KM&amp;vet=12ahUKEwi7iciTlr6HAxWtXvUHHd6cJsUQMygJegUIARCFAQ..i&amp;imgrefurl=https%3A%2F%2Ffreerangestock.com%2Fphotos%2F124092%2Fapps-on-smartphone-.html&amp;docid=GdF7wL8ZZxa7HM&amp;w=970&amp;h=646&amp;q=android%20app&amp;hl=</a:t>
            </a:r>
            <a:r>
              <a:rPr kumimoji="0" lang="en-US" altLang="ko-KR" sz="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en&amp;ved</a:t>
            </a:r>
            <a:r>
              <a:rPr kumimoji="0" lang="en-US" altLang="ko-K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=2ahUKEwi7iciTlr6HAxWtXvUHHd6cJsUQMygJegUIARCFAQ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1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>
            <a:extLst>
              <a:ext uri="{FF2B5EF4-FFF2-40B4-BE49-F238E27FC236}">
                <a16:creationId xmlns:a16="http://schemas.microsoft.com/office/drawing/2014/main" id="{FD1AE803-ED16-4B9B-A648-1A79047D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2" y="2277532"/>
            <a:ext cx="4047067" cy="338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5">
            <a:extLst>
              <a:ext uri="{FF2B5EF4-FFF2-40B4-BE49-F238E27FC236}">
                <a16:creationId xmlns:a16="http://schemas.microsoft.com/office/drawing/2014/main" id="{D37F323A-DB26-48ED-A93A-BBFFBEBB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42" y="2277532"/>
            <a:ext cx="7071987" cy="303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6F28282-D008-42D7-ABC7-22B7037C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2" y="695239"/>
            <a:ext cx="87876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건너뛰어도 되지만 </a:t>
            </a: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재미있는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 이야기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Android Studio download: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ACEB9D-1F72-480D-AA47-D411E72B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C7D2A-4C76-44BA-9A43-E635EBC2B0A9}"/>
              </a:ext>
            </a:extLst>
          </p:cNvPr>
          <p:cNvSpPr txBox="1"/>
          <p:nvPr/>
        </p:nvSpPr>
        <p:spPr>
          <a:xfrm>
            <a:off x="438150" y="181316"/>
            <a:ext cx="11315700" cy="6495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개요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소개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 모니터 앱 시연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목적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상태를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실시간으로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모니터링하고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표시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프로젝트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주요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구성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요소</a:t>
            </a:r>
            <a:r>
              <a:rPr lang="en-US" sz="24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(git hub)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에이전트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(Python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스크립트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(Flask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데이터베이스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(SQLite)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안드로이드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(Kotlin)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9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A96DE-EA14-4C27-A255-0A26C286615D}"/>
              </a:ext>
            </a:extLst>
          </p:cNvPr>
          <p:cNvSpPr txBox="1"/>
          <p:nvPr/>
        </p:nvSpPr>
        <p:spPr>
          <a:xfrm>
            <a:off x="444500" y="1085281"/>
            <a:ext cx="11049000" cy="468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에이전트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에이전트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으로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작성됨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수집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(CPU,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메모리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디스크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사용량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등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POST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요청을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통해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서버로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전송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CFC7F-46F1-4C89-AFE8-22CC47BD138C}"/>
              </a:ext>
            </a:extLst>
          </p:cNvPr>
          <p:cNvSpPr txBox="1"/>
          <p:nvPr/>
        </p:nvSpPr>
        <p:spPr>
          <a:xfrm>
            <a:off x="374650" y="571554"/>
            <a:ext cx="11442700" cy="594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디렉토리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Flask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경로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및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모델이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포함된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메인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파일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config.py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Flask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애플리케이션의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설정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파일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/var/log/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파일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디렉토리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주요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구성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요소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및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제공을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위한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엔드포인트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처리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데이터베이스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상호작용을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위한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ORM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기록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중요한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이벤트와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오류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로그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기록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A48F6-A9CB-497C-B793-AE1C58EE68EE}"/>
              </a:ext>
            </a:extLst>
          </p:cNvPr>
          <p:cNvSpPr txBox="1"/>
          <p:nvPr/>
        </p:nvSpPr>
        <p:spPr>
          <a:xfrm>
            <a:off x="330200" y="266701"/>
            <a:ext cx="11645900" cy="580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데이터베이스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구조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모델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AgentData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데이터를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저장하기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위한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스키마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정의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필드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id, timestamp,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server_ip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network_status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cpu_usage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disk_usage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데이터베이스</a:t>
            </a:r>
            <a:r>
              <a:rPr lang="ko-K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설정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config.py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에서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설정됨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개발용으로는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SQLite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사용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배포용으로는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PostgreSQL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사용</a:t>
            </a:r>
            <a:r>
              <a:rPr lang="ko-K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가능</a:t>
            </a:r>
            <a:endParaRPr lang="en-US" sz="24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7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E0B8-CA85-4D32-B292-AA5E3991411C}"/>
              </a:ext>
            </a:extLst>
          </p:cNvPr>
          <p:cNvSpPr txBox="1"/>
          <p:nvPr/>
        </p:nvSpPr>
        <p:spPr>
          <a:xfrm>
            <a:off x="463550" y="181316"/>
            <a:ext cx="11010900" cy="6495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#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흐름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에이전트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애플리케이션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(CPU,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메모리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디스크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사용량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등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POST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요청을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통해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전송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서버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데이터를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수신하고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저장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GET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요청을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통해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안드로이드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앱에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제공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안드로이드</a:t>
            </a:r>
            <a:r>
              <a:rPr lang="ko-K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b="1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앱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백엔드에서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sz="24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표시</a:t>
            </a:r>
            <a:endParaRPr lang="en-US" sz="20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602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Tommy</cp:lastModifiedBy>
  <cp:revision>9</cp:revision>
  <dcterms:created xsi:type="dcterms:W3CDTF">2024-07-23T22:11:40Z</dcterms:created>
  <dcterms:modified xsi:type="dcterms:W3CDTF">2024-07-23T23:05:29Z</dcterms:modified>
</cp:coreProperties>
</file>