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7570-BB6B-1D46-A7F8-239BEB8AD60F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D332-5B72-E548-A0FD-F92E16AD4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7235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7570-BB6B-1D46-A7F8-239BEB8AD60F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D332-5B72-E548-A0FD-F92E16AD4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435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7570-BB6B-1D46-A7F8-239BEB8AD60F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D332-5B72-E548-A0FD-F92E16AD4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71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7570-BB6B-1D46-A7F8-239BEB8AD60F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D332-5B72-E548-A0FD-F92E16AD4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69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7570-BB6B-1D46-A7F8-239BEB8AD60F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D332-5B72-E548-A0FD-F92E16AD4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51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7570-BB6B-1D46-A7F8-239BEB8AD60F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D332-5B72-E548-A0FD-F92E16AD4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117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7570-BB6B-1D46-A7F8-239BEB8AD60F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D332-5B72-E548-A0FD-F92E16AD4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280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7570-BB6B-1D46-A7F8-239BEB8AD60F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D332-5B72-E548-A0FD-F92E16AD4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69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7570-BB6B-1D46-A7F8-239BEB8AD60F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D332-5B72-E548-A0FD-F92E16AD4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728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7570-BB6B-1D46-A7F8-239BEB8AD60F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D332-5B72-E548-A0FD-F92E16AD4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912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77570-BB6B-1D46-A7F8-239BEB8AD60F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2D332-5B72-E548-A0FD-F92E16AD4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36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77570-BB6B-1D46-A7F8-239BEB8AD60F}" type="datetimeFigureOut">
              <a:rPr kumimoji="1" lang="zh-CN" altLang="en-US" smtClean="0"/>
              <a:t>16/10/20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2D332-5B72-E548-A0FD-F92E16AD45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14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中巢医学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133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36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rara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09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2	2</a:t>
            </a:r>
            <a:r>
              <a:rPr kumimoji="1" lang="zh-CN" altLang="en-US" dirty="0" smtClean="0"/>
              <a:t>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💰</a:t>
            </a:r>
            <a:r>
              <a:rPr kumimoji="1" lang="en-US" altLang="zh-CN" dirty="0" smtClean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54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141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141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28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124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14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74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全屏显示(4:3)</PresentationFormat>
  <Paragraphs>10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中巢医学</vt:lpstr>
      <vt:lpstr>24</vt:lpstr>
      <vt:lpstr>2 2饿</vt:lpstr>
      <vt:lpstr>141</vt:lpstr>
      <vt:lpstr>124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中巢医学</dc:title>
  <dc:creator>123 a123</dc:creator>
  <cp:lastModifiedBy>123 a123</cp:lastModifiedBy>
  <cp:revision>1</cp:revision>
  <dcterms:created xsi:type="dcterms:W3CDTF">2016-10-20T01:52:55Z</dcterms:created>
  <dcterms:modified xsi:type="dcterms:W3CDTF">2016-10-20T01:54:34Z</dcterms:modified>
</cp:coreProperties>
</file>