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62" r:id="rId4"/>
    <p:sldId id="278" r:id="rId5"/>
    <p:sldId id="261" r:id="rId6"/>
    <p:sldId id="279" r:id="rId7"/>
    <p:sldId id="265" r:id="rId8"/>
    <p:sldId id="263" r:id="rId9"/>
    <p:sldId id="280" r:id="rId10"/>
    <p:sldId id="294" r:id="rId11"/>
    <p:sldId id="293" r:id="rId12"/>
    <p:sldId id="281" r:id="rId13"/>
    <p:sldId id="260" r:id="rId14"/>
    <p:sldId id="264" r:id="rId15"/>
    <p:sldId id="268" r:id="rId16"/>
    <p:sldId id="283" r:id="rId17"/>
    <p:sldId id="282" r:id="rId18"/>
    <p:sldId id="267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9953" y="1207606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</a:t>
            </a:r>
            <a:endParaRPr lang="zh-CN" altLang="en-US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9952" y="2353056"/>
            <a:ext cx="70700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后端开发一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XXXQ3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zh-CN" altLang="en-US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063" y="3797593"/>
            <a:ext cx="613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Education creates a better life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2" y="4943043"/>
            <a:ext cx="1947676" cy="5882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" y="0"/>
            <a:ext cx="12191074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6844" y="456673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是否遇到难题，未完成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48764" y="3010643"/>
            <a:ext cx="2976880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进步与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不足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598" y="29838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pc="1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en-US" altLang="zh-CN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844" y="456673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"/>
            <a:ext cx="12192000" cy="68530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844" y="456673"/>
            <a:ext cx="3179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我的收获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5" name="矩形 4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8" name="矩形 7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48764" y="3010643"/>
            <a:ext cx="3201035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Q4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598" y="29838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pc="1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en-US" altLang="zh-CN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9106" y="789182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47699" y="63500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7344" y="551923"/>
            <a:ext cx="28238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需要的支持</a:t>
            </a: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463" y="635000"/>
            <a:ext cx="1065215" cy="316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3063" y="3797593"/>
            <a:ext cx="613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Education creates a better life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2" y="4943043"/>
            <a:ext cx="1947676" cy="5882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8052" y="1969646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聆听</a:t>
            </a:r>
            <a:endParaRPr lang="zh-CN" altLang="en-US" sz="5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875" y="1668780"/>
            <a:ext cx="685101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1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Q3做了哪些事情</a:t>
            </a: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895" y="3455035"/>
            <a:ext cx="685101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"/>
            </a:pP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Q3工作进步与不足、个人反思</a:t>
            </a: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875" y="2592705"/>
            <a:ext cx="749554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"/>
            </a:pP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Q3okr完成情况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未完成原因及何时完成</a:t>
            </a:r>
            <a:endParaRPr lang="en-US" altLang="zh-CN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6895" y="4317365"/>
            <a:ext cx="685101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"/>
            </a:pP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Q4工作计划</a:t>
            </a: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48764" y="3010643"/>
            <a:ext cx="4318635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Q3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季度工作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598" y="29838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pc="1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en-US" altLang="zh-CN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9106" y="789182"/>
            <a:ext cx="37744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工作成果</a:t>
            </a:r>
            <a:r>
              <a:rPr lang="en-US" altLang="zh-CN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成就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9106" y="1691100"/>
            <a:ext cx="1028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（以数据为导向，这个功能，对哪个数据有提升？——代码对业务的价值）</a:t>
            </a:r>
            <a:endParaRPr lang="zh-CN" altLang="en-US" sz="2400" spc="3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" y="0"/>
            <a:ext cx="12191074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6844" y="4566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8229" y="1956788"/>
            <a:ext cx="127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 smtClean="0">
                <a:solidFill>
                  <a:srgbClr val="FC4F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dirty="0" smtClean="0">
                <a:solidFill>
                  <a:srgbClr val="FC4F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zh-CN" altLang="en-US" sz="4800" b="1" dirty="0">
              <a:solidFill>
                <a:srgbClr val="FC4F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17822" y="1956788"/>
            <a:ext cx="193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 smtClean="0">
                <a:solidFill>
                  <a:srgbClr val="FC4F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4800" b="1" dirty="0" smtClean="0">
                <a:solidFill>
                  <a:srgbClr val="FC4F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4800" b="1" dirty="0">
              <a:solidFill>
                <a:srgbClr val="FC4F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55727" y="1956788"/>
            <a:ext cx="2352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 smtClean="0">
                <a:solidFill>
                  <a:srgbClr val="FC4F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4800" b="1" dirty="0" smtClean="0">
                <a:solidFill>
                  <a:srgbClr val="FC4F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4800" b="1" dirty="0">
              <a:solidFill>
                <a:srgbClr val="FC4F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1727" y="4238869"/>
            <a:ext cx="1543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spc="3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全球学员</a:t>
            </a:r>
            <a:endParaRPr lang="zh-CN" altLang="en-US" sz="2200" spc="3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83829" y="4233441"/>
            <a:ext cx="1543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spc="3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入驻讲师</a:t>
            </a:r>
            <a:endParaRPr lang="zh-CN" altLang="en-US" sz="2200" spc="3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0280" y="4233440"/>
            <a:ext cx="1543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spc="3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课程总数</a:t>
            </a:r>
            <a:endParaRPr lang="zh-CN" altLang="en-US" sz="2200" spc="3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04795" y="2878864"/>
            <a:ext cx="84145" cy="1141629"/>
            <a:chOff x="3204795" y="2878864"/>
            <a:chExt cx="84145" cy="114162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34168" y="2963009"/>
              <a:ext cx="0" cy="1057484"/>
            </a:xfrm>
            <a:prstGeom prst="line">
              <a:avLst/>
            </a:prstGeom>
            <a:ln>
              <a:solidFill>
                <a:srgbClr val="ED381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204795" y="2878864"/>
              <a:ext cx="84145" cy="84145"/>
            </a:xfrm>
            <a:prstGeom prst="ellipse">
              <a:avLst/>
            </a:prstGeom>
            <a:solidFill>
              <a:srgbClr val="ED3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83383" y="2878864"/>
            <a:ext cx="84145" cy="1141629"/>
            <a:chOff x="3204795" y="2878864"/>
            <a:chExt cx="84145" cy="1141629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234168" y="2963009"/>
              <a:ext cx="0" cy="1057484"/>
            </a:xfrm>
            <a:prstGeom prst="line">
              <a:avLst/>
            </a:prstGeom>
            <a:ln>
              <a:solidFill>
                <a:srgbClr val="ED381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3204795" y="2878864"/>
              <a:ext cx="84145" cy="84145"/>
            </a:xfrm>
            <a:prstGeom prst="ellipse">
              <a:avLst/>
            </a:prstGeom>
            <a:solidFill>
              <a:srgbClr val="ED3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947733" y="2878864"/>
            <a:ext cx="84145" cy="1141629"/>
            <a:chOff x="3204795" y="2878864"/>
            <a:chExt cx="84145" cy="114162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234168" y="2963009"/>
              <a:ext cx="0" cy="1057484"/>
            </a:xfrm>
            <a:prstGeom prst="line">
              <a:avLst/>
            </a:prstGeom>
            <a:ln>
              <a:solidFill>
                <a:srgbClr val="ED381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204795" y="2878864"/>
              <a:ext cx="84145" cy="84145"/>
            </a:xfrm>
            <a:prstGeom prst="ellipse">
              <a:avLst/>
            </a:prstGeom>
            <a:solidFill>
              <a:srgbClr val="ED3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48764" y="3010643"/>
            <a:ext cx="3592830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OKR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情况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598" y="29838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pc="1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en-US" altLang="zh-CN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47699" y="63500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7344" y="55192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463" y="635000"/>
            <a:ext cx="1065215" cy="31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微软雅黑 Light</vt:lpstr>
      <vt:lpstr>Wingdings</vt:lpstr>
      <vt:lpstr>Impact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shifang</dc:creator>
  <cp:lastModifiedBy>WPS_1479911191</cp:lastModifiedBy>
  <cp:revision>18</cp:revision>
  <dcterms:created xsi:type="dcterms:W3CDTF">2021-06-07T07:13:00Z</dcterms:created>
  <dcterms:modified xsi:type="dcterms:W3CDTF">2021-10-08T06:21:10Z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9A0AF9B9EAF844EB83ACCFC5ECC934B3</vt:lpwstr>
  </property>
  <property fmtid="{D5CDD505-2E9C-101B-9397-08002B2CF9AE}" pid="3" name="KSOProductBuildVer">
    <vt:lpwstr>2052-11.1.0.10938</vt:lpwstr>
  </property>
</Properties>
</file>