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7" r:id="rId3"/>
    <p:sldId id="258" r:id="rId4"/>
    <p:sldId id="259" r:id="rId5"/>
    <p:sldId id="308" r:id="rId6"/>
    <p:sldId id="314" r:id="rId7"/>
    <p:sldId id="309" r:id="rId8"/>
    <p:sldId id="310" r:id="rId9"/>
    <p:sldId id="311" r:id="rId10"/>
    <p:sldId id="313" r:id="rId11"/>
    <p:sldId id="315" r:id="rId12"/>
    <p:sldId id="261" r:id="rId13"/>
    <p:sldId id="263" r:id="rId14"/>
    <p:sldId id="264" r:id="rId15"/>
    <p:sldId id="265" r:id="rId16"/>
    <p:sldId id="279" r:id="rId17"/>
    <p:sldId id="268" r:id="rId18"/>
    <p:sldId id="269" r:id="rId19"/>
    <p:sldId id="271" r:id="rId20"/>
    <p:sldId id="272" r:id="rId21"/>
    <p:sldId id="330" r:id="rId22"/>
    <p:sldId id="275" r:id="rId23"/>
  </p:sldIdLst>
  <p:sldSz cx="12192000" cy="6858000"/>
  <p:notesSz cx="6858000" cy="9144000"/>
  <p:custDataLst>
    <p:tags r:id="rId28"/>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4" y="2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Shape 241"/>
          <p:cNvSpPr>
            <a:spLocks noGrp="1" noRot="1" noChangeAspect="1"/>
          </p:cNvSpPr>
          <p:nvPr>
            <p:ph type="sldImg"/>
          </p:nvPr>
        </p:nvSpPr>
        <p:spPr>
          <a:xfrm>
            <a:off x="1143000" y="685800"/>
            <a:ext cx="4572000" cy="3429000"/>
          </a:xfrm>
          <a:prstGeom prst="rect">
            <a:avLst/>
          </a:prstGeom>
        </p:spPr>
        <p:txBody>
          <a:bodyPr/>
          <a:lstStyle/>
          <a:p/>
        </p:txBody>
      </p:sp>
      <p:sp>
        <p:nvSpPr>
          <p:cNvPr id="1048727" name="Shape 24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600">
        <a:latin typeface="+mn-lt"/>
        <a:ea typeface="+mn-ea"/>
        <a:cs typeface="+mn-cs"/>
        <a:sym typeface="微软雅黑" panose="020B0503020204020204" charset="-122"/>
      </a:defRPr>
    </a:lvl1pPr>
    <a:lvl2pPr indent="228600" latinLnBrk="0">
      <a:defRPr sz="1600">
        <a:latin typeface="+mn-lt"/>
        <a:ea typeface="+mn-ea"/>
        <a:cs typeface="+mn-cs"/>
        <a:sym typeface="微软雅黑" panose="020B0503020204020204" charset="-122"/>
      </a:defRPr>
    </a:lvl2pPr>
    <a:lvl3pPr indent="457200" latinLnBrk="0">
      <a:defRPr sz="1600">
        <a:latin typeface="+mn-lt"/>
        <a:ea typeface="+mn-ea"/>
        <a:cs typeface="+mn-cs"/>
        <a:sym typeface="微软雅黑" panose="020B0503020204020204" charset="-122"/>
      </a:defRPr>
    </a:lvl3pPr>
    <a:lvl4pPr indent="685800" latinLnBrk="0">
      <a:defRPr sz="1600">
        <a:latin typeface="+mn-lt"/>
        <a:ea typeface="+mn-ea"/>
        <a:cs typeface="+mn-cs"/>
        <a:sym typeface="微软雅黑" panose="020B0503020204020204" charset="-122"/>
      </a:defRPr>
    </a:lvl4pPr>
    <a:lvl5pPr indent="914400" latinLnBrk="0">
      <a:defRPr sz="1600">
        <a:latin typeface="+mn-lt"/>
        <a:ea typeface="+mn-ea"/>
        <a:cs typeface="+mn-cs"/>
        <a:sym typeface="微软雅黑" panose="020B0503020204020204" charset="-122"/>
      </a:defRPr>
    </a:lvl5pPr>
    <a:lvl6pPr indent="1143000" latinLnBrk="0">
      <a:defRPr sz="1600">
        <a:latin typeface="+mn-lt"/>
        <a:ea typeface="+mn-ea"/>
        <a:cs typeface="+mn-cs"/>
        <a:sym typeface="微软雅黑" panose="020B0503020204020204" charset="-122"/>
      </a:defRPr>
    </a:lvl6pPr>
    <a:lvl7pPr indent="1371600" latinLnBrk="0">
      <a:defRPr sz="1600">
        <a:latin typeface="+mn-lt"/>
        <a:ea typeface="+mn-ea"/>
        <a:cs typeface="+mn-cs"/>
        <a:sym typeface="微软雅黑" panose="020B0503020204020204" charset="-122"/>
      </a:defRPr>
    </a:lvl7pPr>
    <a:lvl8pPr indent="1600200" latinLnBrk="0">
      <a:defRPr sz="1600">
        <a:latin typeface="+mn-lt"/>
        <a:ea typeface="+mn-ea"/>
        <a:cs typeface="+mn-cs"/>
        <a:sym typeface="微软雅黑" panose="020B0503020204020204" charset="-122"/>
      </a:defRPr>
    </a:lvl8pPr>
    <a:lvl9pPr indent="1828800" latinLnBrk="0">
      <a:defRPr sz="1600">
        <a:latin typeface="+mn-lt"/>
        <a:ea typeface="+mn-ea"/>
        <a:cs typeface="+mn-cs"/>
        <a:sym typeface="微软雅黑" panose="020B0503020204020204"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048579" name="单击此处编辑标题"/>
          <p:cNvSpPr txBox="1">
            <a:spLocks noGrp="1"/>
          </p:cNvSpPr>
          <p:nvPr>
            <p:ph type="title" hasCustomPrompt="1"/>
          </p:nvPr>
        </p:nvSpPr>
        <p:spPr>
          <a:xfrm>
            <a:off x="669881" y="2588280"/>
            <a:ext cx="10852238" cy="899168"/>
          </a:xfrm>
          <a:prstGeom prst="rect">
            <a:avLst/>
          </a:prstGeom>
        </p:spPr>
        <p:txBody>
          <a:bodyPr lIns="25400" tIns="25400" rIns="25400" bIns="25400" anchor="t"/>
          <a:lstStyle>
            <a:lvl1pPr algn="ctr">
              <a:defRPr sz="5400" b="0" spc="600">
                <a:effectLst>
                  <a:outerShdw blurRad="38100" dist="38100" dir="2700000" rotWithShape="0">
                    <a:srgbClr val="000000">
                      <a:alpha val="43137"/>
                    </a:srgbClr>
                  </a:outerShdw>
                </a:effectLst>
              </a:defRPr>
            </a:lvl1pPr>
          </a:lstStyle>
          <a:p>
            <a:r>
              <a:t>单击此处编辑标题</a:t>
            </a:r>
          </a:p>
        </p:txBody>
      </p:sp>
      <p:sp>
        <p:nvSpPr>
          <p:cNvPr id="1048580" name="正文级别 1…"/>
          <p:cNvSpPr txBox="1">
            <a:spLocks noGrp="1"/>
          </p:cNvSpPr>
          <p:nvPr>
            <p:ph type="body" sz="quarter" idx="1" hasCustomPrompt="1"/>
          </p:nvPr>
        </p:nvSpPr>
        <p:spPr>
          <a:xfrm>
            <a:off x="669881" y="3566159"/>
            <a:ext cx="10852238" cy="950985"/>
          </a:xfrm>
          <a:prstGeom prst="rect">
            <a:avLst/>
          </a:prstGeom>
        </p:spPr>
        <p:txBody>
          <a:bodyPr lIns="38100" tIns="38100" rIns="38100" bIns="38100"/>
          <a:lstStyle>
            <a:lvl1pPr marL="0" indent="0" algn="ctr">
              <a:lnSpc>
                <a:spcPct val="100000"/>
              </a:lnSpc>
              <a:buSzTx/>
              <a:buFontTx/>
              <a:buNone/>
              <a:defRPr sz="2400" spc="200">
                <a:solidFill>
                  <a:srgbClr val="000000"/>
                </a:solidFill>
              </a:defRPr>
            </a:lvl1pPr>
            <a:lvl2pPr marL="0" indent="457200" algn="ctr">
              <a:lnSpc>
                <a:spcPct val="100000"/>
              </a:lnSpc>
              <a:buSzTx/>
              <a:buFontTx/>
              <a:buNone/>
              <a:defRPr sz="2400" spc="200">
                <a:solidFill>
                  <a:srgbClr val="000000"/>
                </a:solidFill>
              </a:defRPr>
            </a:lvl2pPr>
            <a:lvl3pPr marL="0" indent="914400" algn="ctr">
              <a:lnSpc>
                <a:spcPct val="100000"/>
              </a:lnSpc>
              <a:buSzTx/>
              <a:buFontTx/>
              <a:buNone/>
              <a:defRPr sz="2400" spc="200">
                <a:solidFill>
                  <a:srgbClr val="000000"/>
                </a:solidFill>
              </a:defRPr>
            </a:lvl3pPr>
            <a:lvl4pPr marL="0" indent="1371600" algn="ctr">
              <a:lnSpc>
                <a:spcPct val="100000"/>
              </a:lnSpc>
              <a:buSzTx/>
              <a:buFontTx/>
              <a:buNone/>
              <a:defRPr sz="2400" spc="200">
                <a:solidFill>
                  <a:srgbClr val="000000"/>
                </a:solidFill>
              </a:defRPr>
            </a:lvl4pPr>
            <a:lvl5pPr marL="0" indent="1828800" algn="ctr">
              <a:lnSpc>
                <a:spcPct val="100000"/>
              </a:lnSpc>
              <a:buSzTx/>
              <a:buFontTx/>
              <a:buNone/>
              <a:defRPr sz="2400" spc="200">
                <a:solidFill>
                  <a:srgbClr val="000000"/>
                </a:solidFill>
              </a:defRPr>
            </a:lvl5pPr>
          </a:lstStyle>
          <a:p>
            <a:r>
              <a:t>单击此处编辑副标题</a:t>
            </a:r>
          </a:p>
          <a:p>
            <a:pPr lvl="1"/>
          </a:p>
          <a:p>
            <a:pPr lvl="2"/>
          </a:p>
          <a:p>
            <a:pPr lvl="3"/>
          </a:p>
          <a:p>
            <a:pPr lvl="4"/>
          </a:p>
        </p:txBody>
      </p:sp>
      <p:sp>
        <p:nvSpPr>
          <p:cNvPr id="104858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末尾幻灯片">
    <p:spTree>
      <p:nvGrpSpPr>
        <p:cNvPr id="1" name=""/>
        <p:cNvGrpSpPr/>
        <p:nvPr/>
      </p:nvGrpSpPr>
      <p:grpSpPr>
        <a:xfrm>
          <a:off x="0" y="0"/>
          <a:ext cx="0" cy="0"/>
          <a:chOff x="0" y="0"/>
          <a:chExt cx="0" cy="0"/>
        </a:xfrm>
      </p:grpSpPr>
      <p:sp>
        <p:nvSpPr>
          <p:cNvPr id="1048714" name="单击此处编辑标题"/>
          <p:cNvSpPr txBox="1">
            <a:spLocks noGrp="1"/>
          </p:cNvSpPr>
          <p:nvPr>
            <p:ph type="title" hasCustomPrompt="1"/>
          </p:nvPr>
        </p:nvSpPr>
        <p:spPr>
          <a:xfrm>
            <a:off x="669881" y="2588280"/>
            <a:ext cx="10852238" cy="899168"/>
          </a:xfrm>
          <a:prstGeom prst="rect">
            <a:avLst/>
          </a:prstGeom>
        </p:spPr>
        <p:txBody>
          <a:bodyPr lIns="25400" tIns="25400" rIns="25400" bIns="25400" anchor="t"/>
          <a:lstStyle>
            <a:lvl1pPr algn="ctr">
              <a:defRPr sz="5400" b="0" spc="600">
                <a:effectLst>
                  <a:outerShdw blurRad="38100" dist="38100" dir="2700000" rotWithShape="0">
                    <a:srgbClr val="000000">
                      <a:alpha val="43137"/>
                    </a:srgbClr>
                  </a:outerShdw>
                </a:effectLst>
              </a:defRPr>
            </a:lvl1pPr>
          </a:lstStyle>
          <a:p>
            <a:r>
              <a:t>单击此处编辑标题</a:t>
            </a:r>
          </a:p>
        </p:txBody>
      </p:sp>
      <p:sp>
        <p:nvSpPr>
          <p:cNvPr id="10487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幻灯片">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57" name="标题文本"/>
          <p:cNvSpPr txBox="1">
            <a:spLocks noGrp="1"/>
          </p:cNvSpPr>
          <p:nvPr>
            <p:ph type="title" hasCustomPrompt="1"/>
          </p:nvPr>
        </p:nvSpPr>
        <p:spPr>
          <a:xfrm>
            <a:off x="838200" y="1122680"/>
            <a:ext cx="10515600" cy="2387601"/>
          </a:xfrm>
          <a:prstGeom prst="rect">
            <a:avLst/>
          </a:prstGeom>
          <a:effectLst>
            <a:outerShdw blurRad="88900" dist="101600" dir="5400000" rotWithShape="0">
              <a:srgbClr val="000000">
                <a:alpha val="2000"/>
              </a:srgbClr>
            </a:outerShdw>
          </a:effectLst>
        </p:spPr>
        <p:txBody>
          <a:bodyPr lIns="45719" tIns="45719" rIns="45719" bIns="45719" anchor="b"/>
          <a:lstStyle>
            <a:lvl1pPr algn="ctr">
              <a:lnSpc>
                <a:spcPct val="90000"/>
              </a:lnSpc>
              <a:defRPr sz="60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58" name="正文级别 1…"/>
          <p:cNvSpPr txBox="1">
            <a:spLocks noGrp="1"/>
          </p:cNvSpPr>
          <p:nvPr>
            <p:ph type="body" sz="half" idx="1" hasCustomPrompt="1"/>
          </p:nvPr>
        </p:nvSpPr>
        <p:spPr>
          <a:xfrm>
            <a:off x="838200" y="3602354"/>
            <a:ext cx="10515600" cy="1655446"/>
          </a:xfrm>
          <a:prstGeom prst="rect">
            <a:avLst/>
          </a:prstGeom>
        </p:spPr>
        <p:txBody>
          <a:bodyPr lIns="45719" tIns="45719" rIns="45719" bIns="45719"/>
          <a:lstStyle>
            <a:lvl1pPr marL="0" indent="0" algn="ctr">
              <a:lnSpc>
                <a:spcPct val="120000"/>
              </a:lnSpc>
              <a:buSzTx/>
              <a:buFontTx/>
              <a:buNone/>
              <a:defRPr sz="2400" spc="0">
                <a:solidFill>
                  <a:srgbClr val="808080"/>
                </a:solidFill>
                <a:latin typeface="+mn-lt"/>
                <a:ea typeface="+mn-ea"/>
                <a:cs typeface="+mn-cs"/>
                <a:sym typeface="微软雅黑" panose="020B0503020204020204" charset="-122"/>
              </a:defRPr>
            </a:lvl1pPr>
            <a:lvl2pPr marL="0" indent="457200" algn="ctr">
              <a:lnSpc>
                <a:spcPct val="120000"/>
              </a:lnSpc>
              <a:buSzTx/>
              <a:buFontTx/>
              <a:buNone/>
              <a:defRPr sz="2400" spc="0">
                <a:solidFill>
                  <a:srgbClr val="808080"/>
                </a:solidFill>
                <a:latin typeface="+mn-lt"/>
                <a:ea typeface="+mn-ea"/>
                <a:cs typeface="+mn-cs"/>
                <a:sym typeface="微软雅黑" panose="020B0503020204020204" charset="-122"/>
              </a:defRPr>
            </a:lvl2pPr>
            <a:lvl3pPr marL="0" indent="914400" algn="ctr">
              <a:lnSpc>
                <a:spcPct val="120000"/>
              </a:lnSpc>
              <a:buSzTx/>
              <a:buFontTx/>
              <a:buNone/>
              <a:defRPr sz="2400" spc="0">
                <a:solidFill>
                  <a:srgbClr val="808080"/>
                </a:solidFill>
                <a:latin typeface="+mn-lt"/>
                <a:ea typeface="+mn-ea"/>
                <a:cs typeface="+mn-cs"/>
                <a:sym typeface="微软雅黑" panose="020B0503020204020204" charset="-122"/>
              </a:defRPr>
            </a:lvl3pPr>
            <a:lvl4pPr marL="0" indent="1371600" algn="ctr">
              <a:lnSpc>
                <a:spcPct val="120000"/>
              </a:lnSpc>
              <a:buSzTx/>
              <a:buFontTx/>
              <a:buNone/>
              <a:defRPr sz="2400" spc="0">
                <a:solidFill>
                  <a:srgbClr val="808080"/>
                </a:solidFill>
                <a:latin typeface="+mn-lt"/>
                <a:ea typeface="+mn-ea"/>
                <a:cs typeface="+mn-cs"/>
                <a:sym typeface="微软雅黑" panose="020B0503020204020204" charset="-122"/>
              </a:defRPr>
            </a:lvl4pPr>
            <a:lvl5pPr marL="0" indent="1828800" algn="ctr">
              <a:lnSpc>
                <a:spcPct val="120000"/>
              </a:lnSpc>
              <a:buSzTx/>
              <a:buFontTx/>
              <a:buNone/>
              <a:defRPr sz="2400" spc="0">
                <a:solidFill>
                  <a:srgbClr val="808080"/>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59"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70" name="标题文本"/>
          <p:cNvSpPr txBox="1">
            <a:spLocks noGrp="1"/>
          </p:cNvSpPr>
          <p:nvPr>
            <p:ph type="title" hasCustomPrompt="1"/>
          </p:nvPr>
        </p:nvSpPr>
        <p:spPr>
          <a:xfrm>
            <a:off x="838200" y="197485"/>
            <a:ext cx="10515600" cy="1325563"/>
          </a:xfrm>
          <a:prstGeom prst="rect">
            <a:avLst/>
          </a:prstGeom>
          <a:effectLst>
            <a:outerShdw blurRad="88900" dist="101600" dir="5400000" rotWithShape="0">
              <a:srgbClr val="000000">
                <a:alpha val="2000"/>
              </a:srgbClr>
            </a:outerShdw>
          </a:effectLst>
        </p:spPr>
        <p:txBody>
          <a:bodyPr lIns="45719" tIns="45719" rIns="45719" bIns="45719" anchor="b"/>
          <a:lstStyle>
            <a:lvl1pPr>
              <a:lnSpc>
                <a:spcPct val="90000"/>
              </a:lnSpc>
              <a:defRPr sz="40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71" name="正文级别 1…"/>
          <p:cNvSpPr txBox="1">
            <a:spLocks noGrp="1"/>
          </p:cNvSpPr>
          <p:nvPr>
            <p:ph type="body" idx="1" hasCustomPrompt="1"/>
          </p:nvPr>
        </p:nvSpPr>
        <p:spPr>
          <a:xfrm>
            <a:off x="838200" y="1702435"/>
            <a:ext cx="10515600" cy="4474846"/>
          </a:xfrm>
          <a:prstGeom prst="rect">
            <a:avLst/>
          </a:prstGeom>
        </p:spPr>
        <p:txBody>
          <a:bodyPr lIns="45719" tIns="45719" rIns="45719" bIns="45719"/>
          <a:lstStyle>
            <a:lvl1pPr>
              <a:lnSpc>
                <a:spcPct val="120000"/>
              </a:lnSpc>
              <a:buSzPct val="75000"/>
              <a:defRPr sz="2800" spc="0">
                <a:solidFill>
                  <a:srgbClr val="262626"/>
                </a:solidFill>
                <a:latin typeface="+mn-lt"/>
                <a:ea typeface="+mn-ea"/>
                <a:cs typeface="+mn-cs"/>
                <a:sym typeface="微软雅黑" panose="020B0503020204020204" charset="-122"/>
              </a:defRPr>
            </a:lvl1pPr>
            <a:lvl2pPr marL="638175" indent="-290830">
              <a:lnSpc>
                <a:spcPct val="120000"/>
              </a:lnSpc>
              <a:buSzPct val="75000"/>
              <a:defRPr sz="2800" spc="0">
                <a:solidFill>
                  <a:srgbClr val="262626"/>
                </a:solidFill>
                <a:latin typeface="+mn-lt"/>
                <a:ea typeface="+mn-ea"/>
                <a:cs typeface="+mn-cs"/>
                <a:sym typeface="微软雅黑" panose="020B0503020204020204" charset="-122"/>
              </a:defRPr>
            </a:lvl2pPr>
            <a:lvl3pPr marL="1099185" indent="-320040">
              <a:lnSpc>
                <a:spcPct val="120000"/>
              </a:lnSpc>
              <a:buSzPct val="75000"/>
              <a:buChar char="‒"/>
              <a:defRPr sz="2800" spc="0">
                <a:solidFill>
                  <a:srgbClr val="262626"/>
                </a:solidFill>
                <a:latin typeface="+mn-lt"/>
                <a:ea typeface="+mn-ea"/>
                <a:cs typeface="+mn-cs"/>
                <a:sym typeface="微软雅黑" panose="020B0503020204020204" charset="-122"/>
              </a:defRPr>
            </a:lvl3pPr>
            <a:lvl4pPr marL="1638935" indent="-355600">
              <a:lnSpc>
                <a:spcPct val="120000"/>
              </a:lnSpc>
              <a:buSzPct val="75000"/>
              <a:buChar char="˃"/>
              <a:defRPr sz="2800" spc="0">
                <a:solidFill>
                  <a:srgbClr val="262626"/>
                </a:solidFill>
                <a:latin typeface="+mn-lt"/>
                <a:ea typeface="+mn-ea"/>
                <a:cs typeface="+mn-cs"/>
                <a:sym typeface="微软雅黑" panose="020B0503020204020204" charset="-122"/>
              </a:defRPr>
            </a:lvl4pPr>
            <a:lvl5pPr marL="2070735" indent="-355600">
              <a:lnSpc>
                <a:spcPct val="120000"/>
              </a:lnSpc>
              <a:buSzPct val="75000"/>
              <a:buChar char="˃"/>
              <a:defRPr sz="2800" spc="0">
                <a:solidFill>
                  <a:srgbClr val="262626"/>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72"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节标题">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85" name="标题文本"/>
          <p:cNvSpPr txBox="1">
            <a:spLocks noGrp="1"/>
          </p:cNvSpPr>
          <p:nvPr>
            <p:ph type="title" hasCustomPrompt="1"/>
          </p:nvPr>
        </p:nvSpPr>
        <p:spPr>
          <a:xfrm>
            <a:off x="838200" y="2959100"/>
            <a:ext cx="10515600" cy="2781300"/>
          </a:xfrm>
          <a:prstGeom prst="rect">
            <a:avLst/>
          </a:prstGeom>
          <a:effectLst>
            <a:outerShdw blurRad="88900" dist="101600" dir="5400000" rotWithShape="0">
              <a:srgbClr val="000000">
                <a:alpha val="2000"/>
              </a:srgbClr>
            </a:outerShdw>
          </a:effectLst>
        </p:spPr>
        <p:txBody>
          <a:bodyPr lIns="45719" tIns="45719" rIns="45719" bIns="45719" anchor="t"/>
          <a:lstStyle>
            <a:lvl1pPr>
              <a:lnSpc>
                <a:spcPct val="90000"/>
              </a:lnSpc>
              <a:defRPr sz="48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86" name="正文级别 1…"/>
          <p:cNvSpPr txBox="1">
            <a:spLocks noGrp="1"/>
          </p:cNvSpPr>
          <p:nvPr>
            <p:ph type="body" sz="quarter" idx="1" hasCustomPrompt="1"/>
          </p:nvPr>
        </p:nvSpPr>
        <p:spPr>
          <a:xfrm>
            <a:off x="838200" y="1722120"/>
            <a:ext cx="10515600" cy="1102996"/>
          </a:xfrm>
          <a:prstGeom prst="rect">
            <a:avLst/>
          </a:prstGeom>
        </p:spPr>
        <p:txBody>
          <a:bodyPr lIns="45719" tIns="45719" rIns="45719" bIns="45719" anchor="b"/>
          <a:lstStyle>
            <a:lvl1pPr marL="0" indent="0">
              <a:lnSpc>
                <a:spcPct val="120000"/>
              </a:lnSpc>
              <a:buSzTx/>
              <a:buFontTx/>
              <a:buNone/>
              <a:defRPr sz="2400" spc="0">
                <a:solidFill>
                  <a:srgbClr val="808080"/>
                </a:solidFill>
                <a:latin typeface="+mn-lt"/>
                <a:ea typeface="+mn-ea"/>
                <a:cs typeface="+mn-cs"/>
                <a:sym typeface="微软雅黑" panose="020B0503020204020204" charset="-122"/>
              </a:defRPr>
            </a:lvl1pPr>
            <a:lvl2pPr marL="0" indent="457200">
              <a:lnSpc>
                <a:spcPct val="120000"/>
              </a:lnSpc>
              <a:buSzTx/>
              <a:buFontTx/>
              <a:buNone/>
              <a:defRPr sz="2400" spc="0">
                <a:solidFill>
                  <a:srgbClr val="808080"/>
                </a:solidFill>
                <a:latin typeface="+mn-lt"/>
                <a:ea typeface="+mn-ea"/>
                <a:cs typeface="+mn-cs"/>
                <a:sym typeface="微软雅黑" panose="020B0503020204020204" charset="-122"/>
              </a:defRPr>
            </a:lvl2pPr>
            <a:lvl3pPr marL="0" indent="914400">
              <a:lnSpc>
                <a:spcPct val="120000"/>
              </a:lnSpc>
              <a:buSzTx/>
              <a:buFontTx/>
              <a:buNone/>
              <a:defRPr sz="2400" spc="0">
                <a:solidFill>
                  <a:srgbClr val="808080"/>
                </a:solidFill>
                <a:latin typeface="+mn-lt"/>
                <a:ea typeface="+mn-ea"/>
                <a:cs typeface="+mn-cs"/>
                <a:sym typeface="微软雅黑" panose="020B0503020204020204" charset="-122"/>
              </a:defRPr>
            </a:lvl3pPr>
            <a:lvl4pPr marL="0" indent="1371600">
              <a:lnSpc>
                <a:spcPct val="120000"/>
              </a:lnSpc>
              <a:buSzTx/>
              <a:buFontTx/>
              <a:buNone/>
              <a:defRPr sz="2400" spc="0">
                <a:solidFill>
                  <a:srgbClr val="808080"/>
                </a:solidFill>
                <a:latin typeface="+mn-lt"/>
                <a:ea typeface="+mn-ea"/>
                <a:cs typeface="+mn-cs"/>
                <a:sym typeface="微软雅黑" panose="020B0503020204020204" charset="-122"/>
              </a:defRPr>
            </a:lvl4pPr>
            <a:lvl5pPr marL="0" indent="1828800">
              <a:lnSpc>
                <a:spcPct val="120000"/>
              </a:lnSpc>
              <a:buSzTx/>
              <a:buFontTx/>
              <a:buNone/>
              <a:defRPr sz="2400" spc="0">
                <a:solidFill>
                  <a:srgbClr val="808080"/>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87"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两栏内容">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719" name="标题文本"/>
          <p:cNvSpPr txBox="1">
            <a:spLocks noGrp="1"/>
          </p:cNvSpPr>
          <p:nvPr>
            <p:ph type="title" hasCustomPrompt="1"/>
          </p:nvPr>
        </p:nvSpPr>
        <p:spPr>
          <a:xfrm>
            <a:off x="838200" y="365125"/>
            <a:ext cx="10515600" cy="1325563"/>
          </a:xfrm>
          <a:prstGeom prst="rect">
            <a:avLst/>
          </a:prstGeom>
          <a:effectLst>
            <a:outerShdw blurRad="88900" dist="101600" dir="5400000" rotWithShape="0">
              <a:srgbClr val="000000">
                <a:alpha val="2000"/>
              </a:srgbClr>
            </a:outerShdw>
          </a:effectLst>
        </p:spPr>
        <p:txBody>
          <a:bodyPr lIns="45719" tIns="45719" rIns="45719" bIns="45719"/>
          <a:lstStyle>
            <a:lvl1pPr algn="ctr">
              <a:lnSpc>
                <a:spcPct val="90000"/>
              </a:lnSpc>
              <a:defRPr sz="40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720" name="正文级别 1…"/>
          <p:cNvSpPr txBox="1">
            <a:spLocks noGrp="1"/>
          </p:cNvSpPr>
          <p:nvPr>
            <p:ph type="body" sz="half" idx="1" hasCustomPrompt="1"/>
          </p:nvPr>
        </p:nvSpPr>
        <p:spPr>
          <a:xfrm>
            <a:off x="838200" y="1825625"/>
            <a:ext cx="5181600" cy="4351338"/>
          </a:xfrm>
          <a:prstGeom prst="rect">
            <a:avLst/>
          </a:prstGeom>
        </p:spPr>
        <p:txBody>
          <a:bodyPr lIns="45719" tIns="45719" rIns="45719" bIns="45719"/>
          <a:lstStyle>
            <a:lvl1pPr>
              <a:lnSpc>
                <a:spcPct val="120000"/>
              </a:lnSpc>
              <a:buSzPct val="75000"/>
              <a:defRPr sz="2800" spc="0">
                <a:solidFill>
                  <a:srgbClr val="262626"/>
                </a:solidFill>
                <a:latin typeface="+mn-lt"/>
                <a:ea typeface="+mn-ea"/>
                <a:cs typeface="+mn-cs"/>
                <a:sym typeface="微软雅黑" panose="020B0503020204020204" charset="-122"/>
              </a:defRPr>
            </a:lvl1pPr>
            <a:lvl2pPr marL="638175" indent="-290830">
              <a:lnSpc>
                <a:spcPct val="120000"/>
              </a:lnSpc>
              <a:buSzPct val="75000"/>
              <a:defRPr sz="2800" spc="0">
                <a:solidFill>
                  <a:srgbClr val="262626"/>
                </a:solidFill>
                <a:latin typeface="+mn-lt"/>
                <a:ea typeface="+mn-ea"/>
                <a:cs typeface="+mn-cs"/>
                <a:sym typeface="微软雅黑" panose="020B0503020204020204" charset="-122"/>
              </a:defRPr>
            </a:lvl2pPr>
            <a:lvl3pPr marL="1099185" indent="-320040">
              <a:lnSpc>
                <a:spcPct val="120000"/>
              </a:lnSpc>
              <a:buSzPct val="75000"/>
              <a:buChar char="‒"/>
              <a:defRPr sz="2800" spc="0">
                <a:solidFill>
                  <a:srgbClr val="262626"/>
                </a:solidFill>
                <a:latin typeface="+mn-lt"/>
                <a:ea typeface="+mn-ea"/>
                <a:cs typeface="+mn-cs"/>
                <a:sym typeface="微软雅黑" panose="020B0503020204020204" charset="-122"/>
              </a:defRPr>
            </a:lvl3pPr>
            <a:lvl4pPr marL="1638935" indent="-355600">
              <a:lnSpc>
                <a:spcPct val="120000"/>
              </a:lnSpc>
              <a:buSzPct val="75000"/>
              <a:buChar char="˃"/>
              <a:defRPr sz="2800" spc="0">
                <a:solidFill>
                  <a:srgbClr val="262626"/>
                </a:solidFill>
                <a:latin typeface="+mn-lt"/>
                <a:ea typeface="+mn-ea"/>
                <a:cs typeface="+mn-cs"/>
                <a:sym typeface="微软雅黑" panose="020B0503020204020204" charset="-122"/>
              </a:defRPr>
            </a:lvl4pPr>
            <a:lvl5pPr marL="2070735" indent="-355600">
              <a:lnSpc>
                <a:spcPct val="120000"/>
              </a:lnSpc>
              <a:buSzPct val="75000"/>
              <a:buChar char="˃"/>
              <a:defRPr sz="2800" spc="0">
                <a:solidFill>
                  <a:srgbClr val="262626"/>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721"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比较">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62" name="标题文本"/>
          <p:cNvSpPr txBox="1">
            <a:spLocks noGrp="1"/>
          </p:cNvSpPr>
          <p:nvPr>
            <p:ph type="title" hasCustomPrompt="1"/>
          </p:nvPr>
        </p:nvSpPr>
        <p:spPr>
          <a:xfrm>
            <a:off x="840105" y="365125"/>
            <a:ext cx="10515601" cy="800100"/>
          </a:xfrm>
          <a:prstGeom prst="rect">
            <a:avLst/>
          </a:prstGeom>
          <a:effectLst>
            <a:outerShdw blurRad="88900" dist="101600" dir="5400000" rotWithShape="0">
              <a:srgbClr val="000000">
                <a:alpha val="2000"/>
              </a:srgbClr>
            </a:outerShdw>
          </a:effectLst>
        </p:spPr>
        <p:txBody>
          <a:bodyPr lIns="45719" tIns="45719" rIns="45719" bIns="45719"/>
          <a:lstStyle>
            <a:lvl1pPr algn="ctr">
              <a:lnSpc>
                <a:spcPct val="90000"/>
              </a:lnSpc>
              <a:defRPr sz="40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63" name="正文级别 1…"/>
          <p:cNvSpPr txBox="1">
            <a:spLocks noGrp="1"/>
          </p:cNvSpPr>
          <p:nvPr>
            <p:ph type="body" sz="quarter" idx="1" hasCustomPrompt="1"/>
          </p:nvPr>
        </p:nvSpPr>
        <p:spPr>
          <a:xfrm>
            <a:off x="839469" y="1482089"/>
            <a:ext cx="5220972" cy="823596"/>
          </a:xfrm>
          <a:prstGeom prst="rect">
            <a:avLst/>
          </a:prstGeom>
        </p:spPr>
        <p:txBody>
          <a:bodyPr lIns="45719" tIns="45719" rIns="45719" bIns="45719" anchor="ctr"/>
          <a:lstStyle>
            <a:lvl1pPr marL="0" indent="0">
              <a:lnSpc>
                <a:spcPct val="120000"/>
              </a:lnSpc>
              <a:buSzTx/>
              <a:buFontTx/>
              <a:buNone/>
              <a:defRPr sz="3200" spc="0">
                <a:solidFill>
                  <a:srgbClr val="0070C0"/>
                </a:solidFill>
                <a:latin typeface="+mn-lt"/>
                <a:ea typeface="+mn-ea"/>
                <a:cs typeface="+mn-cs"/>
                <a:sym typeface="微软雅黑" panose="020B0503020204020204" charset="-122"/>
              </a:defRPr>
            </a:lvl1pPr>
            <a:lvl2pPr marL="0" indent="457200">
              <a:lnSpc>
                <a:spcPct val="120000"/>
              </a:lnSpc>
              <a:buSzTx/>
              <a:buFontTx/>
              <a:buNone/>
              <a:defRPr sz="3200" spc="0">
                <a:solidFill>
                  <a:srgbClr val="0070C0"/>
                </a:solidFill>
                <a:latin typeface="+mn-lt"/>
                <a:ea typeface="+mn-ea"/>
                <a:cs typeface="+mn-cs"/>
                <a:sym typeface="微软雅黑" panose="020B0503020204020204" charset="-122"/>
              </a:defRPr>
            </a:lvl2pPr>
            <a:lvl3pPr marL="0" indent="914400">
              <a:lnSpc>
                <a:spcPct val="120000"/>
              </a:lnSpc>
              <a:buSzTx/>
              <a:buFontTx/>
              <a:buNone/>
              <a:defRPr sz="3200" spc="0">
                <a:solidFill>
                  <a:srgbClr val="0070C0"/>
                </a:solidFill>
                <a:latin typeface="+mn-lt"/>
                <a:ea typeface="+mn-ea"/>
                <a:cs typeface="+mn-cs"/>
                <a:sym typeface="微软雅黑" panose="020B0503020204020204" charset="-122"/>
              </a:defRPr>
            </a:lvl3pPr>
            <a:lvl4pPr marL="0" indent="1371600">
              <a:lnSpc>
                <a:spcPct val="120000"/>
              </a:lnSpc>
              <a:buSzTx/>
              <a:buFontTx/>
              <a:buNone/>
              <a:defRPr sz="3200" spc="0">
                <a:solidFill>
                  <a:srgbClr val="0070C0"/>
                </a:solidFill>
                <a:latin typeface="+mn-lt"/>
                <a:ea typeface="+mn-ea"/>
                <a:cs typeface="+mn-cs"/>
                <a:sym typeface="微软雅黑" panose="020B0503020204020204" charset="-122"/>
              </a:defRPr>
            </a:lvl4pPr>
            <a:lvl5pPr marL="0" indent="1828800">
              <a:lnSpc>
                <a:spcPct val="120000"/>
              </a:lnSpc>
              <a:buSzTx/>
              <a:buFontTx/>
              <a:buNone/>
              <a:defRPr sz="3200" spc="0">
                <a:solidFill>
                  <a:srgbClr val="0070C0"/>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64" name="文本占位符 4"/>
          <p:cNvSpPr>
            <a:spLocks noGrp="1"/>
          </p:cNvSpPr>
          <p:nvPr>
            <p:ph type="body" sz="quarter" idx="21"/>
          </p:nvPr>
        </p:nvSpPr>
        <p:spPr>
          <a:xfrm>
            <a:off x="6256654" y="1482089"/>
            <a:ext cx="5097146" cy="823596"/>
          </a:xfrm>
          <a:prstGeom prst="rect">
            <a:avLst/>
          </a:prstGeom>
        </p:spPr>
        <p:txBody>
          <a:bodyPr lIns="45719" tIns="45719" rIns="45719" bIns="45719" anchor="ctr"/>
          <a:lstStyle/>
          <a:p>
            <a:pPr marL="0" indent="0">
              <a:lnSpc>
                <a:spcPct val="120000"/>
              </a:lnSpc>
              <a:buSzTx/>
              <a:buFontTx/>
              <a:buNone/>
              <a:defRPr sz="3200" spc="0">
                <a:solidFill>
                  <a:srgbClr val="0070C0"/>
                </a:solidFill>
                <a:latin typeface="+mn-lt"/>
                <a:ea typeface="+mn-ea"/>
                <a:cs typeface="+mn-cs"/>
                <a:sym typeface="微软雅黑" panose="020B0503020204020204" charset="-122"/>
              </a:defRPr>
            </a:pPr>
          </a:p>
        </p:txBody>
      </p:sp>
      <p:sp>
        <p:nvSpPr>
          <p:cNvPr id="1048665"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3_标题和内容">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77" name="标题文本"/>
          <p:cNvSpPr txBox="1">
            <a:spLocks noGrp="1"/>
          </p:cNvSpPr>
          <p:nvPr>
            <p:ph type="title" hasCustomPrompt="1"/>
          </p:nvPr>
        </p:nvSpPr>
        <p:spPr>
          <a:xfrm>
            <a:off x="838200" y="197485"/>
            <a:ext cx="10515600" cy="1325563"/>
          </a:xfrm>
          <a:prstGeom prst="rect">
            <a:avLst/>
          </a:prstGeom>
          <a:effectLst>
            <a:outerShdw blurRad="88900" dist="101600" dir="5400000" rotWithShape="0">
              <a:srgbClr val="000000">
                <a:alpha val="2000"/>
              </a:srgbClr>
            </a:outerShdw>
          </a:effectLst>
        </p:spPr>
        <p:txBody>
          <a:bodyPr lIns="45719" tIns="45719" rIns="45719" bIns="45719" anchor="b"/>
          <a:lstStyle>
            <a:lvl1pPr>
              <a:lnSpc>
                <a:spcPct val="90000"/>
              </a:lnSpc>
              <a:defRPr sz="40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78"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图片 + 文本">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702" name="图片占位符 2"/>
          <p:cNvSpPr>
            <a:spLocks noGrp="1"/>
          </p:cNvSpPr>
          <p:nvPr>
            <p:ph type="pic" idx="21"/>
          </p:nvPr>
        </p:nvSpPr>
        <p:spPr>
          <a:xfrm>
            <a:off x="-12700" y="-1906"/>
            <a:ext cx="7017385" cy="6861811"/>
          </a:xfrm>
          <a:prstGeom prst="rect">
            <a:avLst/>
          </a:prstGeom>
        </p:spPr>
        <p:txBody>
          <a:bodyPr lIns="91439" tIns="45719" rIns="91439" bIns="45719">
            <a:noAutofit/>
          </a:bodyPr>
          <a:lstStyle/>
          <a:p/>
        </p:txBody>
      </p:sp>
      <p:sp>
        <p:nvSpPr>
          <p:cNvPr id="1048703" name="标题文本"/>
          <p:cNvSpPr txBox="1">
            <a:spLocks noGrp="1"/>
          </p:cNvSpPr>
          <p:nvPr>
            <p:ph type="title" hasCustomPrompt="1"/>
          </p:nvPr>
        </p:nvSpPr>
        <p:spPr>
          <a:xfrm>
            <a:off x="7350125" y="457200"/>
            <a:ext cx="4392296" cy="1055370"/>
          </a:xfrm>
          <a:prstGeom prst="rect">
            <a:avLst/>
          </a:prstGeom>
          <a:effectLst>
            <a:outerShdw blurRad="88900" dist="101600" dir="5400000" rotWithShape="0">
              <a:srgbClr val="000000">
                <a:alpha val="2000"/>
              </a:srgbClr>
            </a:outerShdw>
          </a:effectLst>
        </p:spPr>
        <p:txBody>
          <a:bodyPr lIns="45719" tIns="45719" rIns="45719" bIns="45719" anchor="b"/>
          <a:lstStyle>
            <a:lvl1pPr>
              <a:lnSpc>
                <a:spcPct val="90000"/>
              </a:lnSpc>
              <a:defRPr sz="32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704" name="正文级别 1…"/>
          <p:cNvSpPr txBox="1">
            <a:spLocks noGrp="1"/>
          </p:cNvSpPr>
          <p:nvPr>
            <p:ph type="body" sz="half" idx="1" hasCustomPrompt="1"/>
          </p:nvPr>
        </p:nvSpPr>
        <p:spPr>
          <a:xfrm>
            <a:off x="7349490" y="1694179"/>
            <a:ext cx="4393566" cy="4480561"/>
          </a:xfrm>
          <a:prstGeom prst="rect">
            <a:avLst/>
          </a:prstGeom>
        </p:spPr>
        <p:txBody>
          <a:bodyPr lIns="45719" tIns="45719" rIns="45719" bIns="45719"/>
          <a:lstStyle>
            <a:lvl1pPr marL="0" indent="0">
              <a:lnSpc>
                <a:spcPct val="120000"/>
              </a:lnSpc>
              <a:buSzTx/>
              <a:buFontTx/>
              <a:buNone/>
              <a:defRPr sz="2800" spc="0">
                <a:solidFill>
                  <a:srgbClr val="000000"/>
                </a:solidFill>
                <a:latin typeface="+mn-lt"/>
                <a:ea typeface="+mn-ea"/>
                <a:cs typeface="+mn-cs"/>
                <a:sym typeface="微软雅黑" panose="020B0503020204020204" charset="-122"/>
              </a:defRPr>
            </a:lvl1pPr>
            <a:lvl2pPr marL="0" indent="457200">
              <a:lnSpc>
                <a:spcPct val="120000"/>
              </a:lnSpc>
              <a:buSzTx/>
              <a:buFontTx/>
              <a:buNone/>
              <a:defRPr sz="2800" spc="0">
                <a:solidFill>
                  <a:srgbClr val="000000"/>
                </a:solidFill>
                <a:latin typeface="+mn-lt"/>
                <a:ea typeface="+mn-ea"/>
                <a:cs typeface="+mn-cs"/>
                <a:sym typeface="微软雅黑" panose="020B0503020204020204" charset="-122"/>
              </a:defRPr>
            </a:lvl2pPr>
            <a:lvl3pPr marL="0" indent="914400">
              <a:lnSpc>
                <a:spcPct val="120000"/>
              </a:lnSpc>
              <a:buSzTx/>
              <a:buFontTx/>
              <a:buNone/>
              <a:defRPr sz="2800" spc="0">
                <a:solidFill>
                  <a:srgbClr val="000000"/>
                </a:solidFill>
                <a:latin typeface="+mn-lt"/>
                <a:ea typeface="+mn-ea"/>
                <a:cs typeface="+mn-cs"/>
                <a:sym typeface="微软雅黑" panose="020B0503020204020204" charset="-122"/>
              </a:defRPr>
            </a:lvl3pPr>
            <a:lvl4pPr marL="0" indent="1371600">
              <a:lnSpc>
                <a:spcPct val="120000"/>
              </a:lnSpc>
              <a:buSzTx/>
              <a:buFontTx/>
              <a:buNone/>
              <a:defRPr sz="2800" spc="0">
                <a:solidFill>
                  <a:srgbClr val="000000"/>
                </a:solidFill>
                <a:latin typeface="+mn-lt"/>
                <a:ea typeface="+mn-ea"/>
                <a:cs typeface="+mn-cs"/>
                <a:sym typeface="微软雅黑" panose="020B0503020204020204" charset="-122"/>
              </a:defRPr>
            </a:lvl4pPr>
            <a:lvl5pPr marL="0" indent="1828800">
              <a:lnSpc>
                <a:spcPct val="120000"/>
              </a:lnSpc>
              <a:buSzTx/>
              <a:buFontTx/>
              <a:buNone/>
              <a:defRPr sz="2800" spc="0">
                <a:solidFill>
                  <a:srgbClr val="000000"/>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705"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文本 + 图片">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79" name="图片占位符 2"/>
          <p:cNvSpPr>
            <a:spLocks noGrp="1"/>
          </p:cNvSpPr>
          <p:nvPr>
            <p:ph type="pic" idx="21"/>
          </p:nvPr>
        </p:nvSpPr>
        <p:spPr>
          <a:xfrm>
            <a:off x="5183504" y="-7621"/>
            <a:ext cx="7017386" cy="6861811"/>
          </a:xfrm>
          <a:prstGeom prst="rect">
            <a:avLst/>
          </a:prstGeom>
        </p:spPr>
        <p:txBody>
          <a:bodyPr lIns="91439" tIns="45719" rIns="91439" bIns="45719">
            <a:noAutofit/>
          </a:bodyPr>
          <a:lstStyle/>
          <a:p/>
        </p:txBody>
      </p:sp>
      <p:sp>
        <p:nvSpPr>
          <p:cNvPr id="1048680" name="标题文本"/>
          <p:cNvSpPr txBox="1">
            <a:spLocks noGrp="1"/>
          </p:cNvSpPr>
          <p:nvPr>
            <p:ph type="title" hasCustomPrompt="1"/>
          </p:nvPr>
        </p:nvSpPr>
        <p:spPr>
          <a:xfrm>
            <a:off x="409575" y="457200"/>
            <a:ext cx="4279900" cy="1055370"/>
          </a:xfrm>
          <a:prstGeom prst="rect">
            <a:avLst/>
          </a:prstGeom>
          <a:effectLst>
            <a:outerShdw blurRad="88900" dist="101600" dir="5400000" rotWithShape="0">
              <a:srgbClr val="000000">
                <a:alpha val="2000"/>
              </a:srgbClr>
            </a:outerShdw>
          </a:effectLst>
        </p:spPr>
        <p:txBody>
          <a:bodyPr lIns="45719" tIns="45719" rIns="45719" bIns="45719" anchor="t"/>
          <a:lstStyle>
            <a:lvl1pPr>
              <a:lnSpc>
                <a:spcPct val="90000"/>
              </a:lnSpc>
              <a:defRPr sz="3200" b="0" spc="0">
                <a:solidFill>
                  <a:srgbClr val="202020"/>
                </a:solidFill>
                <a:effectLst>
                  <a:outerShdw blurRad="50800" dist="38100" dir="5400000" rotWithShape="0">
                    <a:srgbClr val="000000">
                      <a:alpha val="20000"/>
                    </a:srgbClr>
                  </a:outerShdw>
                </a:effectLst>
                <a:latin typeface="+mn-lt"/>
                <a:ea typeface="+mn-ea"/>
                <a:cs typeface="+mn-cs"/>
                <a:sym typeface="微软雅黑" panose="020B0503020204020204" charset="-122"/>
              </a:defRPr>
            </a:lvl1pPr>
          </a:lstStyle>
          <a:p>
            <a:r>
              <a:t>标题文本</a:t>
            </a:r>
          </a:p>
        </p:txBody>
      </p:sp>
      <p:sp>
        <p:nvSpPr>
          <p:cNvPr id="1048681" name="正文级别 1…"/>
          <p:cNvSpPr txBox="1">
            <a:spLocks noGrp="1"/>
          </p:cNvSpPr>
          <p:nvPr>
            <p:ph type="body" sz="half" idx="1" hasCustomPrompt="1"/>
          </p:nvPr>
        </p:nvSpPr>
        <p:spPr>
          <a:xfrm>
            <a:off x="409575" y="1694179"/>
            <a:ext cx="4280535" cy="4480561"/>
          </a:xfrm>
          <a:prstGeom prst="rect">
            <a:avLst/>
          </a:prstGeom>
        </p:spPr>
        <p:txBody>
          <a:bodyPr lIns="45719" tIns="45719" rIns="45719" bIns="45719"/>
          <a:lstStyle>
            <a:lvl1pPr marL="0" indent="0">
              <a:lnSpc>
                <a:spcPct val="120000"/>
              </a:lnSpc>
              <a:buSzTx/>
              <a:buFontTx/>
              <a:buNone/>
              <a:defRPr sz="2800" spc="0">
                <a:solidFill>
                  <a:srgbClr val="000000"/>
                </a:solidFill>
                <a:latin typeface="+mn-lt"/>
                <a:ea typeface="+mn-ea"/>
                <a:cs typeface="+mn-cs"/>
                <a:sym typeface="微软雅黑" panose="020B0503020204020204" charset="-122"/>
              </a:defRPr>
            </a:lvl1pPr>
            <a:lvl2pPr marL="0" indent="457200">
              <a:lnSpc>
                <a:spcPct val="120000"/>
              </a:lnSpc>
              <a:buSzTx/>
              <a:buFontTx/>
              <a:buNone/>
              <a:defRPr sz="2800" spc="0">
                <a:solidFill>
                  <a:srgbClr val="000000"/>
                </a:solidFill>
                <a:latin typeface="+mn-lt"/>
                <a:ea typeface="+mn-ea"/>
                <a:cs typeface="+mn-cs"/>
                <a:sym typeface="微软雅黑" panose="020B0503020204020204" charset="-122"/>
              </a:defRPr>
            </a:lvl2pPr>
            <a:lvl3pPr marL="0" indent="914400">
              <a:lnSpc>
                <a:spcPct val="120000"/>
              </a:lnSpc>
              <a:buSzTx/>
              <a:buFontTx/>
              <a:buNone/>
              <a:defRPr sz="2800" spc="0">
                <a:solidFill>
                  <a:srgbClr val="000000"/>
                </a:solidFill>
                <a:latin typeface="+mn-lt"/>
                <a:ea typeface="+mn-ea"/>
                <a:cs typeface="+mn-cs"/>
                <a:sym typeface="微软雅黑" panose="020B0503020204020204" charset="-122"/>
              </a:defRPr>
            </a:lvl3pPr>
            <a:lvl4pPr marL="0" indent="1371600">
              <a:lnSpc>
                <a:spcPct val="120000"/>
              </a:lnSpc>
              <a:buSzTx/>
              <a:buFontTx/>
              <a:buNone/>
              <a:defRPr sz="2800" spc="0">
                <a:solidFill>
                  <a:srgbClr val="000000"/>
                </a:solidFill>
                <a:latin typeface="+mn-lt"/>
                <a:ea typeface="+mn-ea"/>
                <a:cs typeface="+mn-cs"/>
                <a:sym typeface="微软雅黑" panose="020B0503020204020204" charset="-122"/>
              </a:defRPr>
            </a:lvl4pPr>
            <a:lvl5pPr marL="0" indent="1828800">
              <a:lnSpc>
                <a:spcPct val="120000"/>
              </a:lnSpc>
              <a:buSzTx/>
              <a:buFontTx/>
              <a:buNone/>
              <a:defRPr sz="2800" spc="0">
                <a:solidFill>
                  <a:srgbClr val="000000"/>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682"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标题和内容">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99" name="正文级别 1…"/>
          <p:cNvSpPr txBox="1">
            <a:spLocks noGrp="1"/>
          </p:cNvSpPr>
          <p:nvPr>
            <p:ph type="body" idx="1" hasCustomPrompt="1"/>
          </p:nvPr>
        </p:nvSpPr>
        <p:spPr>
          <a:xfrm>
            <a:off x="838200" y="327025"/>
            <a:ext cx="10515600" cy="5850255"/>
          </a:xfrm>
          <a:prstGeom prst="rect">
            <a:avLst/>
          </a:prstGeom>
        </p:spPr>
        <p:txBody>
          <a:bodyPr lIns="45719" tIns="45719" rIns="45719" bIns="45719"/>
          <a:lstStyle>
            <a:lvl1pPr>
              <a:lnSpc>
                <a:spcPct val="120000"/>
              </a:lnSpc>
              <a:buSzPct val="75000"/>
              <a:defRPr sz="2800" spc="0">
                <a:solidFill>
                  <a:srgbClr val="262626"/>
                </a:solidFill>
                <a:latin typeface="+mn-lt"/>
                <a:ea typeface="+mn-ea"/>
                <a:cs typeface="+mn-cs"/>
                <a:sym typeface="微软雅黑" panose="020B0503020204020204" charset="-122"/>
              </a:defRPr>
            </a:lvl1pPr>
            <a:lvl2pPr marL="638175" indent="-290830">
              <a:lnSpc>
                <a:spcPct val="120000"/>
              </a:lnSpc>
              <a:buSzPct val="75000"/>
              <a:defRPr sz="2800" spc="0">
                <a:solidFill>
                  <a:srgbClr val="262626"/>
                </a:solidFill>
                <a:latin typeface="+mn-lt"/>
                <a:ea typeface="+mn-ea"/>
                <a:cs typeface="+mn-cs"/>
                <a:sym typeface="微软雅黑" panose="020B0503020204020204" charset="-122"/>
              </a:defRPr>
            </a:lvl2pPr>
            <a:lvl3pPr marL="1099185" indent="-320040">
              <a:lnSpc>
                <a:spcPct val="120000"/>
              </a:lnSpc>
              <a:buSzPct val="75000"/>
              <a:buChar char="‒"/>
              <a:defRPr sz="2800" spc="0">
                <a:solidFill>
                  <a:srgbClr val="262626"/>
                </a:solidFill>
                <a:latin typeface="+mn-lt"/>
                <a:ea typeface="+mn-ea"/>
                <a:cs typeface="+mn-cs"/>
                <a:sym typeface="微软雅黑" panose="020B0503020204020204" charset="-122"/>
              </a:defRPr>
            </a:lvl3pPr>
            <a:lvl4pPr marL="1638935" indent="-355600">
              <a:lnSpc>
                <a:spcPct val="120000"/>
              </a:lnSpc>
              <a:buSzPct val="75000"/>
              <a:buChar char="˃"/>
              <a:defRPr sz="2800" spc="0">
                <a:solidFill>
                  <a:srgbClr val="262626"/>
                </a:solidFill>
                <a:latin typeface="+mn-lt"/>
                <a:ea typeface="+mn-ea"/>
                <a:cs typeface="+mn-cs"/>
                <a:sym typeface="微软雅黑" panose="020B0503020204020204" charset="-122"/>
              </a:defRPr>
            </a:lvl4pPr>
            <a:lvl5pPr marL="2070735" indent="-355600">
              <a:lnSpc>
                <a:spcPct val="120000"/>
              </a:lnSpc>
              <a:buSzPct val="75000"/>
              <a:buChar char="˃"/>
              <a:defRPr sz="2800" spc="0">
                <a:solidFill>
                  <a:srgbClr val="262626"/>
                </a:solidFill>
                <a:latin typeface="+mn-lt"/>
                <a:ea typeface="+mn-ea"/>
                <a:cs typeface="+mn-cs"/>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1048700"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048673" name="标题文本"/>
          <p:cNvSpPr txBox="1">
            <a:spLocks noGrp="1"/>
          </p:cNvSpPr>
          <p:nvPr>
            <p:ph type="title" hasCustomPrompt="1"/>
          </p:nvPr>
        </p:nvSpPr>
        <p:spPr>
          <a:prstGeom prst="rect">
            <a:avLst/>
          </a:prstGeom>
        </p:spPr>
        <p:txBody>
          <a:bodyPr/>
          <a:lstStyle/>
          <a:p>
            <a:r>
              <a:t>标题文本</a:t>
            </a:r>
          </a:p>
        </p:txBody>
      </p:sp>
      <p:sp>
        <p:nvSpPr>
          <p:cNvPr id="104867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86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标题和内容">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76"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空白">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88"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_Three Columns Text">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89" name="Picture Placeholder 2"/>
          <p:cNvSpPr>
            <a:spLocks noGrp="1"/>
          </p:cNvSpPr>
          <p:nvPr>
            <p:ph type="pic" idx="21"/>
          </p:nvPr>
        </p:nvSpPr>
        <p:spPr>
          <a:xfrm>
            <a:off x="-3405035" y="563718"/>
            <a:ext cx="9521519" cy="7669805"/>
          </a:xfrm>
          <a:prstGeom prst="rect">
            <a:avLst/>
          </a:prstGeom>
        </p:spPr>
        <p:txBody>
          <a:bodyPr lIns="91439" tIns="45719" rIns="91439" bIns="45719">
            <a:noAutofit/>
          </a:bodyPr>
          <a:lstStyle/>
          <a:p/>
        </p:txBody>
      </p:sp>
      <p:sp>
        <p:nvSpPr>
          <p:cNvPr id="1048690" name="正文级别 1…"/>
          <p:cNvSpPr txBox="1">
            <a:spLocks noGrp="1"/>
          </p:cNvSpPr>
          <p:nvPr>
            <p:ph type="body" sz="quarter" idx="1" hasCustomPrompt="1"/>
          </p:nvPr>
        </p:nvSpPr>
        <p:spPr>
          <a:xfrm>
            <a:off x="6782572" y="2543223"/>
            <a:ext cx="4511965" cy="431781"/>
          </a:xfrm>
          <a:prstGeom prst="rect">
            <a:avLst/>
          </a:prstGeom>
        </p:spPr>
        <p:txBody>
          <a:bodyPr anchor="ctr"/>
          <a:lstStyle>
            <a:lvl1pPr marL="0" indent="0">
              <a:lnSpc>
                <a:spcPct val="100000"/>
              </a:lnSpc>
              <a:spcBef>
                <a:spcPts val="0"/>
              </a:spcBef>
              <a:buSzTx/>
              <a:buFontTx/>
              <a:buNone/>
              <a:defRPr sz="4500" b="1" spc="0">
                <a:solidFill>
                  <a:srgbClr val="FFFFFF"/>
                </a:solidFill>
                <a:latin typeface="Lato Hairline"/>
                <a:ea typeface="Lato Hairline"/>
                <a:cs typeface="Lato Hairline"/>
                <a:sym typeface="Lato Hairline"/>
              </a:defRPr>
            </a:lvl1pPr>
            <a:lvl2pPr marL="814705" indent="-467360">
              <a:lnSpc>
                <a:spcPct val="100000"/>
              </a:lnSpc>
              <a:spcBef>
                <a:spcPts val="0"/>
              </a:spcBef>
              <a:buSzPct val="75000"/>
              <a:buFontTx/>
              <a:defRPr sz="4500" b="1" spc="0">
                <a:solidFill>
                  <a:srgbClr val="FFFFFF"/>
                </a:solidFill>
                <a:latin typeface="Lato Hairline"/>
                <a:ea typeface="Lato Hairline"/>
                <a:cs typeface="Lato Hairline"/>
                <a:sym typeface="Lato Hairline"/>
              </a:defRPr>
            </a:lvl2pPr>
            <a:lvl3pPr marL="1293495" indent="-514350">
              <a:lnSpc>
                <a:spcPct val="100000"/>
              </a:lnSpc>
              <a:spcBef>
                <a:spcPts val="0"/>
              </a:spcBef>
              <a:buSzPct val="75000"/>
              <a:buFontTx/>
              <a:buChar char="‒"/>
              <a:defRPr sz="4500" b="1" spc="0">
                <a:solidFill>
                  <a:srgbClr val="FFFFFF"/>
                </a:solidFill>
                <a:latin typeface="Lato Hairline"/>
                <a:ea typeface="Lato Hairline"/>
                <a:cs typeface="Lato Hairline"/>
                <a:sym typeface="Lato Hairline"/>
              </a:defRPr>
            </a:lvl3pPr>
            <a:lvl4pPr marL="1854835" indent="-571500">
              <a:lnSpc>
                <a:spcPct val="100000"/>
              </a:lnSpc>
              <a:spcBef>
                <a:spcPts val="0"/>
              </a:spcBef>
              <a:buSzPct val="75000"/>
              <a:buFontTx/>
              <a:buChar char="˃"/>
              <a:defRPr sz="4500" b="1" spc="0">
                <a:solidFill>
                  <a:srgbClr val="FFFFFF"/>
                </a:solidFill>
                <a:latin typeface="Lato Hairline"/>
                <a:ea typeface="Lato Hairline"/>
                <a:cs typeface="Lato Hairline"/>
                <a:sym typeface="Lato Hairline"/>
              </a:defRPr>
            </a:lvl4pPr>
            <a:lvl5pPr marL="2286635" indent="-571500">
              <a:lnSpc>
                <a:spcPct val="100000"/>
              </a:lnSpc>
              <a:spcBef>
                <a:spcPts val="0"/>
              </a:spcBef>
              <a:buSzPct val="75000"/>
              <a:buFontTx/>
              <a:buChar char="˃"/>
              <a:defRPr sz="4500" b="1" spc="0">
                <a:solidFill>
                  <a:srgbClr val="FFFFFF"/>
                </a:solidFill>
                <a:latin typeface="Lato Hairline"/>
                <a:ea typeface="Lato Hairline"/>
                <a:cs typeface="Lato Hairline"/>
                <a:sym typeface="Lato Hairline"/>
              </a:defRPr>
            </a:lvl5pPr>
          </a:lstStyle>
          <a:p>
            <a:r>
              <a:t>TITLE HERE</a:t>
            </a:r>
          </a:p>
          <a:p>
            <a:pPr lvl="1"/>
          </a:p>
          <a:p>
            <a:pPr lvl="2"/>
          </a:p>
          <a:p>
            <a:pPr lvl="3"/>
          </a:p>
          <a:p>
            <a:pPr lvl="4"/>
          </a:p>
        </p:txBody>
      </p:sp>
      <p:sp>
        <p:nvSpPr>
          <p:cNvPr id="1048691" name="Text Placeholder 7"/>
          <p:cNvSpPr>
            <a:spLocks noGrp="1"/>
          </p:cNvSpPr>
          <p:nvPr>
            <p:ph type="body" sz="quarter" idx="22" hasCustomPrompt="1"/>
          </p:nvPr>
        </p:nvSpPr>
        <p:spPr>
          <a:xfrm>
            <a:off x="6782572" y="3127019"/>
            <a:ext cx="4511965" cy="228452"/>
          </a:xfrm>
          <a:prstGeom prst="rect">
            <a:avLst/>
          </a:prstGeom>
        </p:spPr>
        <p:txBody>
          <a:bodyPr anchor="ctr"/>
          <a:lstStyle>
            <a:lvl1pPr marL="0" indent="0" defTabSz="731520">
              <a:lnSpc>
                <a:spcPct val="100000"/>
              </a:lnSpc>
              <a:spcBef>
                <a:spcPts val="0"/>
              </a:spcBef>
              <a:buSzTx/>
              <a:buFontTx/>
              <a:buNone/>
              <a:defRPr sz="1520" spc="0">
                <a:solidFill>
                  <a:schemeClr val="accent3"/>
                </a:solidFill>
                <a:latin typeface="Lato Light"/>
                <a:ea typeface="Lato Light"/>
                <a:cs typeface="Lato Light"/>
                <a:sym typeface="Lato Light"/>
              </a:defRPr>
            </a:lvl1pPr>
          </a:lstStyle>
          <a:p>
            <a:r>
              <a:t>Break Section Subtitle</a:t>
            </a:r>
          </a:p>
        </p:txBody>
      </p:sp>
      <p:sp>
        <p:nvSpPr>
          <p:cNvPr id="1048692" name="Text Placeholder 2"/>
          <p:cNvSpPr>
            <a:spLocks noGrp="1"/>
          </p:cNvSpPr>
          <p:nvPr>
            <p:ph type="body" sz="quarter" idx="23" hasCustomPrompt="1"/>
          </p:nvPr>
        </p:nvSpPr>
        <p:spPr>
          <a:xfrm>
            <a:off x="6803034" y="3559595"/>
            <a:ext cx="4488039" cy="1536869"/>
          </a:xfrm>
          <a:prstGeom prst="rect">
            <a:avLst/>
          </a:prstGeom>
        </p:spPr>
        <p:txBody>
          <a:bodyPr/>
          <a:lstStyle>
            <a:lvl1pPr marL="0" indent="0">
              <a:buSzTx/>
              <a:buFontTx/>
              <a:buNone/>
              <a:defRPr sz="1500" spc="0">
                <a:solidFill>
                  <a:srgbClr val="808080"/>
                </a:solidFill>
                <a:latin typeface="Lato Regular"/>
                <a:ea typeface="Lato Regular"/>
                <a:cs typeface="Lato Regular"/>
                <a:sym typeface="Lato Regular"/>
              </a:defRPr>
            </a:lvl1pPr>
          </a:lstStyle>
          <a:p>
            <a:r>
              <a:t>Lorem ipsum dolor sit amet, consectetur adipiscing elit. Fusce diam tortor, mattis quis dapibus vitae, euismod non purus. Maecenas ut lacus nec mauris feugiat tristique.</a:t>
            </a:r>
          </a:p>
        </p:txBody>
      </p:sp>
      <p:sp>
        <p:nvSpPr>
          <p:cNvPr id="1048693"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2_仅标题">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706" name="标题文本"/>
          <p:cNvSpPr txBox="1">
            <a:spLocks noGrp="1"/>
          </p:cNvSpPr>
          <p:nvPr>
            <p:ph type="title" hasCustomPrompt="1"/>
          </p:nvPr>
        </p:nvSpPr>
        <p:spPr>
          <a:xfrm>
            <a:off x="1209303" y="356658"/>
            <a:ext cx="7863030" cy="440678"/>
          </a:xfrm>
          <a:prstGeom prst="rect">
            <a:avLst/>
          </a:prstGeom>
          <a:effectLst>
            <a:outerShdw blurRad="88900" dist="101600" dir="5400000" rotWithShape="0">
              <a:srgbClr val="000000">
                <a:alpha val="2000"/>
              </a:srgbClr>
            </a:outerShdw>
          </a:effectLst>
        </p:spPr>
        <p:txBody>
          <a:bodyPr lIns="34290" tIns="34290" rIns="34290" bIns="34290"/>
          <a:lstStyle>
            <a:lvl1pPr defTabSz="514350">
              <a:lnSpc>
                <a:spcPct val="90000"/>
              </a:lnSpc>
              <a:defRPr sz="2900" b="0" spc="0">
                <a:solidFill>
                  <a:srgbClr val="595959"/>
                </a:solidFill>
                <a:latin typeface="+mn-lt"/>
                <a:ea typeface="+mn-ea"/>
                <a:cs typeface="+mn-cs"/>
                <a:sym typeface="微软雅黑" panose="020B0503020204020204" charset="-122"/>
              </a:defRPr>
            </a:lvl1pPr>
          </a:lstStyle>
          <a:p>
            <a:r>
              <a:t>标题文本</a:t>
            </a:r>
          </a:p>
        </p:txBody>
      </p:sp>
      <p:sp>
        <p:nvSpPr>
          <p:cNvPr id="1048707" name="直接连接符 11"/>
          <p:cNvSpPr/>
          <p:nvPr/>
        </p:nvSpPr>
        <p:spPr>
          <a:xfrm flipV="1">
            <a:off x="1270836" y="872082"/>
            <a:ext cx="10479238" cy="2"/>
          </a:xfrm>
          <a:prstGeom prst="line">
            <a:avLst/>
          </a:prstGeom>
          <a:ln w="15875">
            <a:solidFill>
              <a:schemeClr val="accent1"/>
            </a:solidFill>
            <a:miter/>
          </a:ln>
        </p:spPr>
        <p:txBody>
          <a:bodyPr lIns="0" tIns="0" rIns="0" bIns="0"/>
          <a:lstStyle/>
          <a:p/>
        </p:txBody>
      </p:sp>
      <p:grpSp>
        <p:nvGrpSpPr>
          <p:cNvPr id="89" name="组合 13"/>
          <p:cNvGrpSpPr/>
          <p:nvPr/>
        </p:nvGrpSpPr>
        <p:grpSpPr>
          <a:xfrm>
            <a:off x="527434" y="331259"/>
            <a:ext cx="528001" cy="528000"/>
            <a:chOff x="0" y="0"/>
            <a:chExt cx="527999" cy="527999"/>
          </a:xfrm>
        </p:grpSpPr>
        <p:sp>
          <p:nvSpPr>
            <p:cNvPr id="1048708" name="矩形 14"/>
            <p:cNvSpPr/>
            <p:nvPr/>
          </p:nvSpPr>
          <p:spPr>
            <a:xfrm>
              <a:off x="-1" y="0"/>
              <a:ext cx="434790" cy="448558"/>
            </a:xfrm>
            <a:prstGeom prst="rect">
              <a:avLst/>
            </a:prstGeom>
            <a:noFill/>
            <a:ln w="19050" cap="flat">
              <a:solidFill>
                <a:schemeClr val="accent1"/>
              </a:solidFill>
              <a:prstDash val="solid"/>
              <a:miter lim="800000"/>
            </a:ln>
            <a:effectLst/>
          </p:spPr>
          <p:txBody>
            <a:bodyPr wrap="square" lIns="0" tIns="0" rIns="0" bIns="0" numCol="1" anchor="ctr">
              <a:noAutofit/>
            </a:bodyPr>
            <a:lstStyle/>
            <a:p>
              <a:pPr algn="ctr">
                <a:defRPr sz="2400">
                  <a:solidFill>
                    <a:srgbClr val="FFFFFF"/>
                  </a:solidFill>
                  <a:latin typeface="Source Han Sans SC"/>
                  <a:ea typeface="Source Han Sans SC"/>
                  <a:cs typeface="Source Han Sans SC"/>
                  <a:sym typeface="Source Han Sans SC"/>
                </a:defRPr>
              </a:pPr>
            </a:p>
          </p:txBody>
        </p:sp>
        <p:sp>
          <p:nvSpPr>
            <p:cNvPr id="1048709" name="矩形 15"/>
            <p:cNvSpPr/>
            <p:nvPr/>
          </p:nvSpPr>
          <p:spPr>
            <a:xfrm>
              <a:off x="248478" y="245200"/>
              <a:ext cx="279522" cy="282800"/>
            </a:xfrm>
            <a:prstGeom prst="rect">
              <a:avLst/>
            </a:prstGeom>
            <a:solidFill>
              <a:schemeClr val="accent1"/>
            </a:solidFill>
            <a:ln w="12700" cap="flat">
              <a:noFill/>
              <a:miter lim="400000"/>
            </a:ln>
            <a:effectLst/>
          </p:spPr>
          <p:txBody>
            <a:bodyPr wrap="square" lIns="0" tIns="0" rIns="0" bIns="0" numCol="1" anchor="ctr">
              <a:noAutofit/>
            </a:bodyPr>
            <a:lstStyle/>
            <a:p>
              <a:pPr algn="ctr">
                <a:defRPr sz="2400">
                  <a:solidFill>
                    <a:srgbClr val="FFFFFF"/>
                  </a:solidFill>
                  <a:latin typeface="Source Han Sans SC"/>
                  <a:ea typeface="Source Han Sans SC"/>
                  <a:cs typeface="Source Han Sans SC"/>
                  <a:sym typeface="Source Han Sans SC"/>
                </a:defRPr>
              </a:pPr>
            </a:p>
          </p:txBody>
        </p:sp>
      </p:grpSp>
      <p:grpSp>
        <p:nvGrpSpPr>
          <p:cNvPr id="90" name="组合 17"/>
          <p:cNvGrpSpPr/>
          <p:nvPr/>
        </p:nvGrpSpPr>
        <p:grpSpPr>
          <a:xfrm>
            <a:off x="9448387" y="235247"/>
            <a:ext cx="2685545" cy="662941"/>
            <a:chOff x="0" y="0"/>
            <a:chExt cx="2685543" cy="662940"/>
          </a:xfrm>
        </p:grpSpPr>
        <p:sp>
          <p:nvSpPr>
            <p:cNvPr id="1048710" name="TextBox 18"/>
            <p:cNvSpPr txBox="1"/>
            <p:nvPr/>
          </p:nvSpPr>
          <p:spPr>
            <a:xfrm>
              <a:off x="1009840" y="113182"/>
              <a:ext cx="1512226" cy="370841"/>
            </a:xfrm>
            <a:prstGeom prst="rect">
              <a:avLst/>
            </a:prstGeom>
            <a:noFill/>
            <a:ln w="12700" cap="flat">
              <a:noFill/>
              <a:miter lim="400000"/>
            </a:ln>
            <a:effectLst/>
          </p:spPr>
          <p:txBody>
            <a:bodyPr wrap="square" lIns="45719" tIns="45719" rIns="45719" bIns="45719" numCol="1" anchor="t">
              <a:spAutoFit/>
            </a:bodyPr>
            <a:lstStyle>
              <a:lvl1pPr>
                <a:defRPr sz="1600" b="1">
                  <a:solidFill>
                    <a:srgbClr val="595959"/>
                  </a:solidFill>
                  <a:latin typeface="Source Han Sans SC"/>
                  <a:ea typeface="Source Han Sans SC"/>
                  <a:cs typeface="Source Han Sans SC"/>
                  <a:sym typeface="Source Han Sans SC"/>
                </a:defRPr>
              </a:lvl1pPr>
            </a:lstStyle>
            <a:p>
              <a:r>
                <a:t>您的公司名称</a:t>
              </a:r>
            </a:p>
          </p:txBody>
        </p:sp>
        <p:sp>
          <p:nvSpPr>
            <p:cNvPr id="1048711" name="TextBox 19"/>
            <p:cNvSpPr txBox="1"/>
            <p:nvPr/>
          </p:nvSpPr>
          <p:spPr>
            <a:xfrm>
              <a:off x="1012952" y="342695"/>
              <a:ext cx="1672592" cy="202417"/>
            </a:xfrm>
            <a:prstGeom prst="rect">
              <a:avLst/>
            </a:prstGeom>
            <a:noFill/>
            <a:ln w="12700" cap="flat">
              <a:noFill/>
              <a:miter lim="400000"/>
            </a:ln>
            <a:effectLst/>
          </p:spPr>
          <p:txBody>
            <a:bodyPr wrap="square" lIns="45719" tIns="45719" rIns="45719" bIns="45719" numCol="1" anchor="t">
              <a:spAutoFit/>
            </a:bodyPr>
            <a:lstStyle>
              <a:lvl1pPr>
                <a:defRPr sz="800" b="1">
                  <a:solidFill>
                    <a:srgbClr val="808080"/>
                  </a:solidFill>
                </a:defRPr>
              </a:lvl1pPr>
            </a:lstStyle>
            <a:p>
              <a:r>
                <a:t>YOUR CONPANY NAME</a:t>
              </a:r>
            </a:p>
          </p:txBody>
        </p:sp>
        <p:sp>
          <p:nvSpPr>
            <p:cNvPr id="1048712" name="TextBox 20"/>
            <p:cNvSpPr txBox="1"/>
            <p:nvPr/>
          </p:nvSpPr>
          <p:spPr>
            <a:xfrm>
              <a:off x="0" y="0"/>
              <a:ext cx="1194664" cy="662940"/>
            </a:xfrm>
            <a:prstGeom prst="rect">
              <a:avLst/>
            </a:prstGeom>
            <a:noFill/>
            <a:ln w="12700" cap="flat">
              <a:noFill/>
              <a:miter lim="400000"/>
            </a:ln>
            <a:effectLst/>
          </p:spPr>
          <p:txBody>
            <a:bodyPr wrap="square" lIns="45719" tIns="45719" rIns="45719" bIns="45719" numCol="1" anchor="t">
              <a:spAutoFit/>
            </a:bodyPr>
            <a:lstStyle>
              <a:lvl1pPr>
                <a:defRPr sz="3700" spc="-149">
                  <a:solidFill>
                    <a:schemeClr val="accent1"/>
                  </a:solidFill>
                  <a:latin typeface="Impact" panose="020B0806030902050204"/>
                  <a:ea typeface="Impact" panose="020B0806030902050204"/>
                  <a:cs typeface="Impact" panose="020B0806030902050204"/>
                  <a:sym typeface="Impact" panose="020B0806030902050204"/>
                </a:defRPr>
              </a:lvl1pPr>
            </a:lstStyle>
            <a:p>
              <a:r>
                <a:t>LOGO</a:t>
              </a:r>
            </a:p>
          </p:txBody>
        </p:sp>
      </p:grpSp>
      <p:sp>
        <p:nvSpPr>
          <p:cNvPr id="1048713" name="幻灯片编号"/>
          <p:cNvSpPr txBox="1">
            <a:spLocks noGrp="1"/>
          </p:cNvSpPr>
          <p:nvPr>
            <p:ph type="sldNum" sz="quarter" idx="2"/>
          </p:nvPr>
        </p:nvSpPr>
        <p:spPr>
          <a:xfrm>
            <a:off x="10595635" y="6400944"/>
            <a:ext cx="313765" cy="370841"/>
          </a:xfrm>
          <a:prstGeom prst="rect">
            <a:avLst/>
          </a:prstGeom>
        </p:spPr>
        <p:txBody>
          <a:bodyPr>
            <a:spAutoFit/>
          </a:bodyPr>
          <a:lstStyle>
            <a:lvl1pPr algn="ctr">
              <a:defRPr sz="1800">
                <a:latin typeface="Impact" panose="020B0806030902050204"/>
                <a:ea typeface="Impact" panose="020B0806030902050204"/>
                <a:cs typeface="Impact" panose="020B0806030902050204"/>
                <a:sym typeface="Impact" panose="020B0806030902050204"/>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56" name="幻灯片编号"/>
          <p:cNvSpPr txBox="1">
            <a:spLocks noGrp="1"/>
          </p:cNvSpPr>
          <p:nvPr>
            <p:ph type="sldNum" sz="quarter" idx="2"/>
          </p:nvPr>
        </p:nvSpPr>
        <p:spPr>
          <a:xfrm>
            <a:off x="11080144" y="6404292"/>
            <a:ext cx="273657" cy="269241"/>
          </a:xfrm>
          <a:prstGeom prst="rect">
            <a:avLst/>
          </a:prstGeom>
        </p:spPr>
        <p:txBody>
          <a:bodyPr>
            <a:spAutoFit/>
          </a:bodyPr>
          <a:lstStyle>
            <a:lvl1pPr>
              <a:defRPr>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Only">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69"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Slide">
    <p:bg>
      <p:bgPr>
        <a:gradFill flip="none" rotWithShape="1">
          <a:gsLst>
            <a:gs pos="0">
              <a:srgbClr val="F2F2F2"/>
            </a:gs>
            <a:gs pos="100000">
              <a:srgbClr val="E7E6E6"/>
            </a:gs>
          </a:gsLst>
          <a:lin ang="5400000" scaled="0"/>
        </a:gradFill>
        <a:effectLst/>
      </p:bgPr>
    </p:bg>
    <p:spTree>
      <p:nvGrpSpPr>
        <p:cNvPr id="1" name=""/>
        <p:cNvGrpSpPr/>
        <p:nvPr/>
      </p:nvGrpSpPr>
      <p:grpSpPr>
        <a:xfrm>
          <a:off x="0" y="0"/>
          <a:ext cx="0" cy="0"/>
          <a:chOff x="0" y="0"/>
          <a:chExt cx="0" cy="0"/>
        </a:xfrm>
      </p:grpSpPr>
      <p:sp>
        <p:nvSpPr>
          <p:cNvPr id="1048694"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048666" name="标题文本"/>
          <p:cNvSpPr txBox="1">
            <a:spLocks noGrp="1"/>
          </p:cNvSpPr>
          <p:nvPr>
            <p:ph type="title" hasCustomPrompt="1"/>
          </p:nvPr>
        </p:nvSpPr>
        <p:spPr>
          <a:xfrm>
            <a:off x="669929" y="3808729"/>
            <a:ext cx="10852238" cy="624846"/>
          </a:xfrm>
          <a:prstGeom prst="rect">
            <a:avLst/>
          </a:prstGeom>
        </p:spPr>
        <p:txBody>
          <a:bodyPr anchor="t"/>
          <a:lstStyle>
            <a:lvl1pPr>
              <a:defRPr sz="3600" b="0" spc="300">
                <a:effectLst>
                  <a:outerShdw blurRad="38100" dist="38100" dir="2700000" rotWithShape="0">
                    <a:srgbClr val="000000">
                      <a:alpha val="43137"/>
                    </a:srgbClr>
                  </a:outerShdw>
                </a:effectLst>
              </a:defRPr>
            </a:lvl1pPr>
          </a:lstStyle>
          <a:p>
            <a:r>
              <a:t>标题文本</a:t>
            </a:r>
          </a:p>
        </p:txBody>
      </p:sp>
      <p:sp>
        <p:nvSpPr>
          <p:cNvPr id="1048667" name="正文级别 1…"/>
          <p:cNvSpPr txBox="1">
            <a:spLocks noGrp="1"/>
          </p:cNvSpPr>
          <p:nvPr>
            <p:ph type="body" sz="quarter" idx="1" hasCustomPrompt="1"/>
          </p:nvPr>
        </p:nvSpPr>
        <p:spPr>
          <a:xfrm>
            <a:off x="669925" y="4511675"/>
            <a:ext cx="10852237" cy="1077985"/>
          </a:xfrm>
          <a:prstGeom prst="rect">
            <a:avLst/>
          </a:prstGeom>
        </p:spPr>
        <p:txBody>
          <a:bodyPr lIns="38100" tIns="38100" rIns="38100" bIns="38100"/>
          <a:lstStyle>
            <a:lvl1pPr marL="0" indent="0">
              <a:buSzTx/>
              <a:buFontTx/>
              <a:buNone/>
              <a:defRPr>
                <a:solidFill>
                  <a:srgbClr val="000000"/>
                </a:solidFill>
              </a:defRPr>
            </a:lvl1pPr>
            <a:lvl2pPr marL="0" indent="457200">
              <a:buSzTx/>
              <a:buFontTx/>
              <a:buNone/>
              <a:defRPr>
                <a:solidFill>
                  <a:srgbClr val="000000"/>
                </a:solidFill>
              </a:defRPr>
            </a:lvl2pPr>
            <a:lvl3pPr marL="0" indent="914400">
              <a:buSzTx/>
              <a:buFontTx/>
              <a:buNone/>
              <a:defRPr>
                <a:solidFill>
                  <a:srgbClr val="000000"/>
                </a:solidFill>
              </a:defRPr>
            </a:lvl3pPr>
            <a:lvl4pPr marL="0" indent="1371600">
              <a:buSzTx/>
              <a:buFontTx/>
              <a:buNone/>
              <a:defRPr>
                <a:solidFill>
                  <a:srgbClr val="000000"/>
                </a:solidFill>
              </a:defRPr>
            </a:lvl4pPr>
            <a:lvl5pPr marL="0" indent="1828800">
              <a:buSzTx/>
              <a:buFontTx/>
              <a:buNone/>
              <a:defRPr>
                <a:solidFill>
                  <a:srgbClr val="000000"/>
                </a:solidFill>
              </a:defRPr>
            </a:lvl5pPr>
          </a:lstStyle>
          <a:p>
            <a:r>
              <a:t>正文级别 1</a:t>
            </a:r>
          </a:p>
          <a:p>
            <a:pPr lvl="1"/>
            <a:r>
              <a:t>正文级别 2</a:t>
            </a:r>
          </a:p>
          <a:p>
            <a:pPr lvl="2"/>
            <a:r>
              <a:t>正文级别 3</a:t>
            </a:r>
          </a:p>
          <a:p>
            <a:pPr lvl="3"/>
            <a:r>
              <a:t>正文级别 4</a:t>
            </a:r>
          </a:p>
          <a:p>
            <a:pPr lvl="4"/>
            <a:r>
              <a:t>正文级别 5</a:t>
            </a:r>
          </a:p>
        </p:txBody>
      </p:sp>
      <p:sp>
        <p:nvSpPr>
          <p:cNvPr id="10486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048716" name="标题文本"/>
          <p:cNvSpPr txBox="1">
            <a:spLocks noGrp="1"/>
          </p:cNvSpPr>
          <p:nvPr>
            <p:ph type="title" hasCustomPrompt="1"/>
          </p:nvPr>
        </p:nvSpPr>
        <p:spPr>
          <a:prstGeom prst="rect">
            <a:avLst/>
          </a:prstGeom>
        </p:spPr>
        <p:txBody>
          <a:bodyPr/>
          <a:lstStyle/>
          <a:p>
            <a:r>
              <a:t>标题文本</a:t>
            </a:r>
          </a:p>
        </p:txBody>
      </p:sp>
      <p:sp>
        <p:nvSpPr>
          <p:cNvPr id="1048717" name="正文级别 1…"/>
          <p:cNvSpPr txBox="1">
            <a:spLocks noGrp="1"/>
          </p:cNvSpPr>
          <p:nvPr>
            <p:ph type="body" sz="half" idx="1" hasCustomPrompt="1"/>
          </p:nvPr>
        </p:nvSpPr>
        <p:spPr>
          <a:xfrm>
            <a:off x="669929" y="1295999"/>
            <a:ext cx="5283243" cy="5040002"/>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871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8695" name="标题文本"/>
          <p:cNvSpPr txBox="1">
            <a:spLocks noGrp="1"/>
          </p:cNvSpPr>
          <p:nvPr>
            <p:ph type="title" hasCustomPrompt="1"/>
          </p:nvPr>
        </p:nvSpPr>
        <p:spPr>
          <a:prstGeom prst="rect">
            <a:avLst/>
          </a:prstGeom>
        </p:spPr>
        <p:txBody>
          <a:bodyPr/>
          <a:lstStyle/>
          <a:p>
            <a:r>
              <a:t>标题文本</a:t>
            </a:r>
          </a:p>
        </p:txBody>
      </p:sp>
      <p:sp>
        <p:nvSpPr>
          <p:cNvPr id="1048696" name="正文级别 1…"/>
          <p:cNvSpPr txBox="1">
            <a:spLocks noGrp="1"/>
          </p:cNvSpPr>
          <p:nvPr>
            <p:ph type="body" sz="quarter" idx="1" hasCustomPrompt="1"/>
          </p:nvPr>
        </p:nvSpPr>
        <p:spPr>
          <a:xfrm>
            <a:off x="669929" y="1295999"/>
            <a:ext cx="5283243" cy="381004"/>
          </a:xfrm>
          <a:prstGeom prst="rect">
            <a:avLst/>
          </a:prstGeom>
        </p:spPr>
        <p:txBody>
          <a:bodyPr lIns="38100" tIns="38100" rIns="38100" bIns="38100"/>
          <a:lstStyle>
            <a:lvl1pPr marL="0" indent="0">
              <a:lnSpc>
                <a:spcPct val="100000"/>
              </a:lnSpc>
              <a:spcBef>
                <a:spcPts val="0"/>
              </a:spcBef>
              <a:buSzTx/>
              <a:buFontTx/>
              <a:buNone/>
              <a:defRPr sz="2000" b="1" spc="200">
                <a:solidFill>
                  <a:srgbClr val="000000"/>
                </a:solidFill>
              </a:defRPr>
            </a:lvl1pPr>
            <a:lvl2pPr marL="0" indent="457200">
              <a:lnSpc>
                <a:spcPct val="100000"/>
              </a:lnSpc>
              <a:spcBef>
                <a:spcPts val="0"/>
              </a:spcBef>
              <a:buSzTx/>
              <a:buFontTx/>
              <a:buNone/>
              <a:defRPr sz="2000" b="1" spc="200">
                <a:solidFill>
                  <a:srgbClr val="000000"/>
                </a:solidFill>
              </a:defRPr>
            </a:lvl2pPr>
            <a:lvl3pPr marL="0" indent="914400">
              <a:lnSpc>
                <a:spcPct val="100000"/>
              </a:lnSpc>
              <a:spcBef>
                <a:spcPts val="0"/>
              </a:spcBef>
              <a:buSzTx/>
              <a:buFontTx/>
              <a:buNone/>
              <a:defRPr sz="2000" b="1" spc="200">
                <a:solidFill>
                  <a:srgbClr val="000000"/>
                </a:solidFill>
              </a:defRPr>
            </a:lvl3pPr>
            <a:lvl4pPr marL="0" indent="1371600">
              <a:lnSpc>
                <a:spcPct val="100000"/>
              </a:lnSpc>
              <a:spcBef>
                <a:spcPts val="0"/>
              </a:spcBef>
              <a:buSzTx/>
              <a:buFontTx/>
              <a:buNone/>
              <a:defRPr sz="2000" b="1" spc="200">
                <a:solidFill>
                  <a:srgbClr val="000000"/>
                </a:solidFill>
              </a:defRPr>
            </a:lvl4pPr>
            <a:lvl5pPr marL="0" indent="1828800">
              <a:lnSpc>
                <a:spcPct val="100000"/>
              </a:lnSpc>
              <a:spcBef>
                <a:spcPts val="0"/>
              </a:spcBef>
              <a:buSzTx/>
              <a:buFontTx/>
              <a:buNone/>
              <a:defRPr sz="2000" b="1" spc="200">
                <a:solidFill>
                  <a:srgbClr val="000000"/>
                </a:solidFill>
              </a:defRPr>
            </a:lvl5pPr>
          </a:lstStyle>
          <a:p>
            <a:r>
              <a:t>单击此处编辑文本</a:t>
            </a:r>
          </a:p>
          <a:p>
            <a:pPr lvl="1"/>
          </a:p>
          <a:p>
            <a:pPr lvl="2"/>
          </a:p>
          <a:p>
            <a:pPr lvl="3"/>
          </a:p>
          <a:p>
            <a:pPr lvl="4"/>
          </a:p>
        </p:txBody>
      </p:sp>
      <p:sp>
        <p:nvSpPr>
          <p:cNvPr id="1048697" name="文本占位符 4"/>
          <p:cNvSpPr>
            <a:spLocks noGrp="1"/>
          </p:cNvSpPr>
          <p:nvPr>
            <p:ph type="body" sz="quarter" idx="21" hasCustomPrompt="1"/>
          </p:nvPr>
        </p:nvSpPr>
        <p:spPr>
          <a:xfrm>
            <a:off x="6235749" y="1295999"/>
            <a:ext cx="5283244" cy="381004"/>
          </a:xfrm>
          <a:prstGeom prst="rect">
            <a:avLst/>
          </a:prstGeom>
        </p:spPr>
        <p:txBody>
          <a:bodyPr lIns="38100" tIns="38100" rIns="38100" bIns="38100"/>
          <a:lstStyle>
            <a:lvl1pPr marL="0" indent="0" defTabSz="795655">
              <a:lnSpc>
                <a:spcPct val="100000"/>
              </a:lnSpc>
              <a:spcBef>
                <a:spcPts val="0"/>
              </a:spcBef>
              <a:buSzTx/>
              <a:buFontTx/>
              <a:buNone/>
              <a:defRPr sz="1740" b="1" spc="174">
                <a:solidFill>
                  <a:srgbClr val="000000"/>
                </a:solidFill>
              </a:defRPr>
            </a:lvl1pPr>
          </a:lstStyle>
          <a:p>
            <a:r>
              <a:t>单击此处编辑文本</a:t>
            </a:r>
          </a:p>
        </p:txBody>
      </p:sp>
      <p:sp>
        <p:nvSpPr>
          <p:cNvPr id="104869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048683" name="标题文本"/>
          <p:cNvSpPr txBox="1">
            <a:spLocks noGrp="1"/>
          </p:cNvSpPr>
          <p:nvPr>
            <p:ph type="title" hasCustomPrompt="1"/>
          </p:nvPr>
        </p:nvSpPr>
        <p:spPr>
          <a:prstGeom prst="rect">
            <a:avLst/>
          </a:prstGeom>
        </p:spPr>
        <p:txBody>
          <a:bodyPr/>
          <a:lstStyle/>
          <a:p>
            <a:r>
              <a:t>标题文本</a:t>
            </a:r>
          </a:p>
        </p:txBody>
      </p:sp>
      <p:sp>
        <p:nvSpPr>
          <p:cNvPr id="104868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4870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048722" name="图片占位符 2"/>
          <p:cNvSpPr>
            <a:spLocks noGrp="1"/>
          </p:cNvSpPr>
          <p:nvPr>
            <p:ph type="pic" sz="half" idx="21"/>
          </p:nvPr>
        </p:nvSpPr>
        <p:spPr>
          <a:xfrm>
            <a:off x="669929" y="1295999"/>
            <a:ext cx="5283243" cy="5040002"/>
          </a:xfrm>
          <a:prstGeom prst="rect">
            <a:avLst/>
          </a:prstGeom>
        </p:spPr>
        <p:txBody>
          <a:bodyPr lIns="91439" tIns="45719" rIns="91439" bIns="45719">
            <a:noAutofit/>
          </a:bodyPr>
          <a:lstStyle/>
          <a:p/>
        </p:txBody>
      </p:sp>
      <p:sp>
        <p:nvSpPr>
          <p:cNvPr id="1048723" name="正文级别 1…"/>
          <p:cNvSpPr txBox="1">
            <a:spLocks noGrp="1"/>
          </p:cNvSpPr>
          <p:nvPr>
            <p:ph type="body" sz="half" idx="1" hasCustomPrompt="1"/>
          </p:nvPr>
        </p:nvSpPr>
        <p:spPr>
          <a:xfrm>
            <a:off x="6238924" y="1295999"/>
            <a:ext cx="5283243" cy="5040002"/>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8724" name="标题文本"/>
          <p:cNvSpPr txBox="1">
            <a:spLocks noGrp="1"/>
          </p:cNvSpPr>
          <p:nvPr>
            <p:ph type="title" hasCustomPrompt="1"/>
          </p:nvPr>
        </p:nvSpPr>
        <p:spPr>
          <a:prstGeom prst="rect">
            <a:avLst/>
          </a:prstGeom>
        </p:spPr>
        <p:txBody>
          <a:bodyPr/>
          <a:lstStyle/>
          <a:p>
            <a:r>
              <a:t>标题文本</a:t>
            </a:r>
          </a:p>
        </p:txBody>
      </p:sp>
      <p:sp>
        <p:nvSpPr>
          <p:cNvPr id="104872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sp>
        <p:nvSpPr>
          <p:cNvPr id="1048660" name="正文级别 1…"/>
          <p:cNvSpPr txBox="1">
            <a:spLocks noGrp="1"/>
          </p:cNvSpPr>
          <p:nvPr>
            <p:ph type="body" idx="1" hasCustomPrompt="1"/>
          </p:nvPr>
        </p:nvSpPr>
        <p:spPr>
          <a:xfrm>
            <a:off x="669929" y="952508"/>
            <a:ext cx="10852238" cy="50400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866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1048576" name="标题文本"/>
          <p:cNvSpPr txBox="1">
            <a:spLocks noGrp="1"/>
          </p:cNvSpPr>
          <p:nvPr>
            <p:ph type="title"/>
          </p:nvPr>
        </p:nvSpPr>
        <p:spPr>
          <a:xfrm>
            <a:off x="669881" y="431999"/>
            <a:ext cx="10852238" cy="648001"/>
          </a:xfrm>
          <a:prstGeom prst="rect">
            <a:avLst/>
          </a:prstGeom>
          <a:ln w="12700">
            <a:miter lim="400000"/>
          </a:ln>
        </p:spPr>
        <p:txBody>
          <a:bodyPr lIns="38100" tIns="38100" rIns="38100" bIns="38100" anchor="ctr">
            <a:normAutofit/>
          </a:bodyPr>
          <a:lstStyle/>
          <a:p>
            <a:r>
              <a:t>标题文本</a:t>
            </a:r>
          </a:p>
        </p:txBody>
      </p:sp>
      <p:sp>
        <p:nvSpPr>
          <p:cNvPr id="1048577" name="正文级别 1…"/>
          <p:cNvSpPr txBox="1">
            <a:spLocks noGrp="1"/>
          </p:cNvSpPr>
          <p:nvPr>
            <p:ph type="body" idx="1"/>
          </p:nvPr>
        </p:nvSpPr>
        <p:spPr>
          <a:xfrm>
            <a:off x="669881" y="1295999"/>
            <a:ext cx="10852238" cy="5041357"/>
          </a:xfrm>
          <a:prstGeom prst="rect">
            <a:avLst/>
          </a:prstGeom>
          <a:ln w="12700">
            <a:miter lim="400000"/>
          </a:ln>
        </p:spPr>
        <p:txBody>
          <a:bodyPr lIns="0" tIns="0" rIns="0" bIns="0">
            <a:normAutofit/>
          </a:bodyPr>
          <a:lstStyle/>
          <a:p>
            <a:r>
              <a:t>正文级别 1</a:t>
            </a:r>
          </a:p>
          <a:p>
            <a:pPr lvl="1"/>
            <a:r>
              <a:t>正文级别 2</a:t>
            </a:r>
          </a:p>
          <a:p>
            <a:pPr lvl="2"/>
            <a:r>
              <a:t>正文级别 3</a:t>
            </a:r>
          </a:p>
          <a:p>
            <a:pPr lvl="3"/>
            <a:r>
              <a:t>正文级别 4</a:t>
            </a:r>
          </a:p>
          <a:p>
            <a:pPr lvl="4"/>
            <a:r>
              <a:t>正文级别 5</a:t>
            </a:r>
          </a:p>
        </p:txBody>
      </p:sp>
      <p:sp>
        <p:nvSpPr>
          <p:cNvPr id="1048578" name="幻灯片编号"/>
          <p:cNvSpPr txBox="1">
            <a:spLocks noGrp="1"/>
          </p:cNvSpPr>
          <p:nvPr>
            <p:ph type="sldNum" sz="quarter" idx="2"/>
          </p:nvPr>
        </p:nvSpPr>
        <p:spPr>
          <a:xfrm>
            <a:off x="11036944" y="6376105"/>
            <a:ext cx="273656" cy="264256"/>
          </a:xfrm>
          <a:prstGeom prst="rect">
            <a:avLst/>
          </a:prstGeom>
          <a:ln w="12700">
            <a:miter lim="400000"/>
          </a:ln>
        </p:spPr>
        <p:txBody>
          <a:bodyPr wrap="none" lIns="45719" rIns="45719" anchor="ctr">
            <a:norm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1pPr>
      <a:lvl2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100000"/>
        </a:lnSpc>
        <a:spcBef>
          <a:spcPts val="0"/>
        </a:spcBef>
        <a:spcAft>
          <a:spcPts val="0"/>
        </a:spcAft>
        <a:buClrTx/>
        <a:buSzTx/>
        <a:buFontTx/>
        <a:buNone/>
        <a:defRPr sz="2800" b="1" i="0" u="none" strike="noStrike" cap="none" spc="200" baseline="0">
          <a:solidFill>
            <a:srgbClr val="000000"/>
          </a:solidFill>
          <a:latin typeface="Arial" panose="020B0604020202020204"/>
          <a:ea typeface="Arial" panose="020B0604020202020204"/>
          <a:cs typeface="Arial" panose="020B0604020202020204"/>
          <a:sym typeface="Arial" panose="020B0604020202020204"/>
        </a:defRPr>
      </a:lvl9pPr>
    </p:titleStyle>
    <p:bodyStyle>
      <a:lvl1pPr marL="228600" marR="0" indent="-2286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1pPr>
      <a:lvl2pPr marL="685800" marR="0" indent="-2286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2pPr>
      <a:lvl3pPr marL="1143000" marR="0" indent="-2286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3pPr>
      <a:lvl4pPr marL="1600200" marR="0" indent="-2286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4pPr>
      <a:lvl5pPr marL="2057400" marR="0" indent="-2286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5pPr>
      <a:lvl6pPr marL="2489200" marR="0" indent="-2032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6pPr>
      <a:lvl7pPr marL="2946400" marR="0" indent="-2032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7pPr>
      <a:lvl8pPr marL="3403600" marR="0" indent="-2032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8pPr>
      <a:lvl9pPr marL="3860800" marR="0" indent="-203200" algn="l" defTabSz="914400" rtl="0" latinLnBrk="0">
        <a:lnSpc>
          <a:spcPct val="130000"/>
        </a:lnSpc>
        <a:spcBef>
          <a:spcPts val="1000"/>
        </a:spcBef>
        <a:spcAft>
          <a:spcPts val="0"/>
        </a:spcAft>
        <a:buClrTx/>
        <a:buSzPct val="100000"/>
        <a:buFont typeface="Arial" panose="020B0604020202020204"/>
        <a:buChar char="•"/>
        <a:defRPr sz="1600" b="0" i="0" u="none" strike="noStrike" cap="none" spc="150" baseline="0">
          <a:solidFill>
            <a:srgbClr val="404040"/>
          </a:solidFill>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52"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pic>
        <p:nvPicPr>
          <p:cNvPr id="2097153" name="图像" descr="图像"/>
          <p:cNvPicPr>
            <a:picLocks noChangeAspect="1"/>
          </p:cNvPicPr>
          <p:nvPr/>
        </p:nvPicPr>
        <p:blipFill>
          <a:blip r:embed="rId2"/>
          <a:stretch>
            <a:fillRect/>
          </a:stretch>
        </p:blipFill>
        <p:spPr>
          <a:xfrm>
            <a:off x="-1" y="-268"/>
            <a:ext cx="12192001" cy="6467476"/>
          </a:xfrm>
          <a:prstGeom prst="rect">
            <a:avLst/>
          </a:prstGeom>
          <a:ln w="12700">
            <a:miter lim="400000"/>
            <a:headEnd/>
            <a:tailEnd/>
          </a:ln>
        </p:spPr>
      </p:pic>
      <p:pic>
        <p:nvPicPr>
          <p:cNvPr id="2097154" name="图片 11" descr="图片 11"/>
          <p:cNvPicPr>
            <a:picLocks noChangeAspect="1"/>
          </p:cNvPicPr>
          <p:nvPr/>
        </p:nvPicPr>
        <p:blipFill>
          <a:blip r:embed="rId3"/>
          <a:stretch>
            <a:fillRect/>
          </a:stretch>
        </p:blipFill>
        <p:spPr>
          <a:xfrm>
            <a:off x="116205" y="182244"/>
            <a:ext cx="3116580" cy="888366"/>
          </a:xfrm>
          <a:prstGeom prst="rect">
            <a:avLst/>
          </a:prstGeom>
          <a:ln w="12700">
            <a:miter lim="400000"/>
            <a:headEnd/>
            <a:tailEnd/>
          </a:ln>
        </p:spPr>
      </p:pic>
      <p:sp>
        <p:nvSpPr>
          <p:cNvPr id="1048582" name="PA-文本框 2"/>
          <p:cNvSpPr txBox="1"/>
          <p:nvPr/>
        </p:nvSpPr>
        <p:spPr>
          <a:xfrm>
            <a:off x="296544" y="1087119"/>
            <a:ext cx="4302761" cy="447041"/>
          </a:xfrm>
          <a:prstGeom prst="rect">
            <a:avLst/>
          </a:prstGeom>
          <a:ln w="12700">
            <a:miter lim="400000"/>
          </a:ln>
        </p:spPr>
        <p:txBody>
          <a:bodyPr lIns="45719" rIns="45719">
            <a:spAutoFit/>
          </a:bodyPr>
          <a:lstStyle>
            <a:lvl1pPr>
              <a:defRPr sz="2000">
                <a:solidFill>
                  <a:srgbClr val="FFFFFF"/>
                </a:solidFill>
                <a:latin typeface="阿里巴巴普惠体 L"/>
                <a:ea typeface="阿里巴巴普惠体 L"/>
                <a:cs typeface="阿里巴巴普惠体 L"/>
                <a:sym typeface="阿里巴巴普惠体 L"/>
              </a:defRPr>
            </a:lvl1pPr>
          </a:lstStyle>
          <a:p>
            <a:r>
              <a:t>专注大众知识分享的平台</a:t>
            </a:r>
          </a:p>
        </p:txBody>
      </p:sp>
      <p:sp>
        <p:nvSpPr>
          <p:cNvPr id="1048583" name="转正review"/>
          <p:cNvSpPr txBox="1"/>
          <p:nvPr/>
        </p:nvSpPr>
        <p:spPr>
          <a:xfrm>
            <a:off x="2594521" y="2609900"/>
            <a:ext cx="6400801" cy="1663699"/>
          </a:xfrm>
          <a:prstGeom prst="rect">
            <a:avLst/>
          </a:prstGeom>
          <a:ln w="12700">
            <a:miter lim="400000"/>
          </a:ln>
        </p:spPr>
        <p:txBody>
          <a:bodyPr wrap="none" lIns="0" tIns="0" rIns="0" bIns="0">
            <a:spAutoFit/>
          </a:bodyPr>
          <a:lstStyle>
            <a:lvl1pPr algn="ctr">
              <a:defRPr sz="9900">
                <a:solidFill>
                  <a:srgbClr val="F2F2F2"/>
                </a:solidFill>
                <a:latin typeface="华文细黑" panose="02010600040101010101" charset="-122"/>
                <a:ea typeface="华文细黑" panose="02010600040101010101" charset="-122"/>
                <a:cs typeface="华文细黑" panose="02010600040101010101" charset="-122"/>
                <a:sym typeface="华文细黑" panose="02010600040101010101" charset="-122"/>
              </a:defRPr>
            </a:lvl1pPr>
          </a:lstStyle>
          <a:p>
            <a:r>
              <a:t>转正review</a:t>
            </a:r>
          </a:p>
        </p:txBody>
      </p:sp>
      <p:sp>
        <p:nvSpPr>
          <p:cNvPr id="1048584" name="汇报人： 王涵（前端开发工程师）"/>
          <p:cNvSpPr txBox="1"/>
          <p:nvPr/>
        </p:nvSpPr>
        <p:spPr>
          <a:xfrm>
            <a:off x="7464425" y="4509135"/>
            <a:ext cx="4533900" cy="381000"/>
          </a:xfrm>
          <a:prstGeom prst="rect">
            <a:avLst/>
          </a:prstGeom>
          <a:ln w="12700">
            <a:miter lim="400000"/>
          </a:ln>
        </p:spPr>
        <p:txBody>
          <a:bodyPr wrap="none" lIns="0" tIns="0" rIns="0" bIns="0">
            <a:spAutoFit/>
          </a:bodyPr>
          <a:lstStyle>
            <a:lvl1pPr>
              <a:defRPr sz="2300">
                <a:solidFill>
                  <a:srgbClr val="FFFFFF"/>
                </a:solidFill>
              </a:defRPr>
            </a:lvl1pPr>
          </a:lstStyle>
          <a:p>
            <a:r>
              <a:t>汇报人： </a:t>
            </a:r>
            <a:r>
              <a:rPr lang="zh-CN"/>
              <a:t>禤顺聪</a:t>
            </a:r>
            <a:r>
              <a:t>（前端开发</a:t>
            </a:r>
            <a:r>
              <a:rPr lang="zh-CN"/>
              <a:t>实习生</a:t>
            </a:r>
            <a:r>
              <a:t>）</a:t>
            </a:r>
            <a:endParaRPr lang="zh-CN" altLang="en-US"/>
          </a:p>
        </p:txBody>
      </p:sp>
      <p:sp>
        <p:nvSpPr>
          <p:cNvPr id="1048585" name="2021/06/01"/>
          <p:cNvSpPr txBox="1"/>
          <p:nvPr/>
        </p:nvSpPr>
        <p:spPr>
          <a:xfrm>
            <a:off x="7464425" y="5588967"/>
            <a:ext cx="2923540" cy="353695"/>
          </a:xfrm>
          <a:prstGeom prst="rect">
            <a:avLst/>
          </a:prstGeom>
          <a:ln w="12700">
            <a:miter lim="400000"/>
          </a:ln>
        </p:spPr>
        <p:txBody>
          <a:bodyPr wrap="none" lIns="0" tIns="0" rIns="0" bIns="0">
            <a:spAutoFit/>
          </a:bodyPr>
          <a:lstStyle>
            <a:lvl1pPr>
              <a:defRPr sz="2300">
                <a:solidFill>
                  <a:srgbClr val="FFFFFF"/>
                </a:solidFill>
              </a:defRPr>
            </a:lvl1pPr>
          </a:lstStyle>
          <a:p>
            <a:r>
              <a:rPr lang="zh-CN"/>
              <a:t>转正答辩：</a:t>
            </a:r>
            <a:r>
              <a:t>2021</a:t>
            </a:r>
            <a:r>
              <a:rPr lang="en-US"/>
              <a:t>.</a:t>
            </a:r>
            <a:r>
              <a:t>06</a:t>
            </a:r>
            <a:r>
              <a:rPr lang="en-US"/>
              <a:t>.</a:t>
            </a:r>
            <a:r>
              <a:rPr lang="en-US" altLang="zh-CN"/>
              <a:t>17</a:t>
            </a:r>
            <a:endParaRPr lang="zh-CN" altLang="en-US"/>
          </a:p>
        </p:txBody>
      </p:sp>
      <p:sp>
        <p:nvSpPr>
          <p:cNvPr id="2" name="汇报人： 王涵（前端开发工程师）"/>
          <p:cNvSpPr txBox="1"/>
          <p:nvPr/>
        </p:nvSpPr>
        <p:spPr>
          <a:xfrm>
            <a:off x="7464425" y="5062855"/>
            <a:ext cx="2923540" cy="353695"/>
          </a:xfrm>
          <a:prstGeom prst="rect">
            <a:avLst/>
          </a:prstGeom>
          <a:ln w="12700">
            <a:miter lim="400000"/>
          </a:ln>
        </p:spPr>
        <p:txBody>
          <a:bodyPr wrap="none" lIns="0" tIns="0" rIns="0" bIns="0">
            <a:spAutoFit/>
          </a:bodyPr>
          <a:lstStyle>
            <a:lvl1pPr>
              <a:defRPr sz="2300">
                <a:solidFill>
                  <a:srgbClr val="FFFFFF"/>
                </a:solidFill>
              </a:defRPr>
            </a:lvl1pPr>
          </a:lstStyle>
          <a:p>
            <a:r>
              <a:rPr lang="zh-CN"/>
              <a:t>入职时间：</a:t>
            </a:r>
            <a:r>
              <a:rPr lang="en-US" altLang="zh-CN"/>
              <a:t>2020.11.04</a:t>
            </a:r>
            <a:endParaRPr lang="en-US" altLang="zh-CN"/>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p:cNvSpPr txBox="1"/>
          <p:nvPr/>
        </p:nvSpPr>
        <p:spPr>
          <a:xfrm>
            <a:off x="623569" y="1412874"/>
            <a:ext cx="8117840" cy="492125"/>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sz="1600" dirty="0">
                <a:solidFill>
                  <a:schemeClr val="accent2"/>
                </a:solidFill>
                <a:sym typeface="+mn-ea"/>
              </a:rPr>
              <a:t>微课h5客户端   </a:t>
            </a:r>
            <a:r>
              <a:rPr lang="zh-CN" altLang="en-US" sz="1600" dirty="0">
                <a:solidFill>
                  <a:schemeClr val="accent2"/>
                </a:solidFill>
              </a:rPr>
              <a:t>【交付环节】作业功能v1.6.4 学员昵称增加学号班级和搜索栏跳转逻辑优化</a:t>
            </a:r>
            <a:endParaRPr lang="zh-CN" altLang="en-US" sz="1600" dirty="0">
              <a:solidFill>
                <a:schemeClr val="accent2"/>
              </a:solidFill>
            </a:endParaRPr>
          </a:p>
          <a:p>
            <a:pPr algn="l"/>
            <a:endParaRPr lang="zh-CN" altLang="en-US" sz="1600" dirty="0">
              <a:solidFill>
                <a:schemeClr val="accent2"/>
              </a:solidFill>
            </a:endParaRPr>
          </a:p>
        </p:txBody>
      </p:sp>
      <p:sp>
        <p:nvSpPr>
          <p:cNvPr id="8" name="文本框 7"/>
          <p:cNvSpPr txBox="1"/>
          <p:nvPr/>
        </p:nvSpPr>
        <p:spPr>
          <a:xfrm>
            <a:off x="768002" y="2276996"/>
            <a:ext cx="3920490" cy="2154436"/>
          </a:xfrm>
          <a:prstGeom prst="rect">
            <a:avLst/>
          </a:prstGeom>
          <a:noFill/>
          <a:ln w="12700" cap="flat">
            <a:noFill/>
            <a:miter lim="400000"/>
          </a:ln>
        </p:spPr>
        <p:style>
          <a:lnRef idx="0">
            <a:srgbClr val="000000"/>
          </a:lnRef>
          <a:fillRef idx="0">
            <a:srgbClr val="000000"/>
          </a:fillRef>
          <a:effectRef idx="0">
            <a:srgbClr val="000000"/>
          </a:effectRef>
          <a:fontRef idx="none">
            <a:srgbClr val="000000"/>
          </a:fontRef>
        </p:style>
        <p:txBody>
          <a:bodyPr rot="0" vertOverflow="overflow" horzOverflow="overflow" vert="horz" wrap="square" lIns="0" tIns="0" rIns="0" bIns="0" numCol="1" spcCol="38100" rtlCol="0" anchor="t" forceAA="0">
            <a:spAutoFit/>
          </a:bodyPr>
          <a:lstStyle/>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需求背景：</a:t>
            </a:r>
            <a:endParaRPr kumimoji="0" lang="en-US" altLang="zh-CN"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r>
              <a:rPr lang="en-US" altLang="zh-CN" sz="1200" dirty="0">
                <a:solidFill>
                  <a:srgbClr val="FFFFFF"/>
                </a:solidFill>
              </a:rPr>
              <a:t>  </a:t>
            </a:r>
            <a:r>
              <a:rPr lang="en-US" altLang="zh-CN" sz="1200" dirty="0">
                <a:solidFill>
                  <a:srgbClr val="FFFFFF"/>
                </a:solidFill>
              </a:rPr>
              <a:t>     1.</a:t>
            </a:r>
            <a:r>
              <a:rPr lang="zh-CN" altLang="en-US" sz="1200" dirty="0">
                <a:solidFill>
                  <a:srgbClr val="FFFFFF"/>
                </a:solidFill>
              </a:rPr>
              <a:t>每个专栏下的学员都有不同的班级和不同的老师运营，目前的用户昵称无班级学号展示，导致老师无法快速找到自己所运营班级和学员，进行作业点评和考核点评。浪费时间查找，也容易</a:t>
            </a:r>
            <a:r>
              <a:rPr lang="zh-CN" altLang="en-US" sz="1200" dirty="0">
                <a:solidFill>
                  <a:srgbClr val="FFFFFF"/>
                </a:solidFill>
              </a:rPr>
              <a:t>出错。</a:t>
            </a:r>
            <a:endParaRPr lang="en-US" altLang="zh-CN" sz="1200" dirty="0">
              <a:solidFill>
                <a:srgbClr val="FFFFFF"/>
              </a:solidFill>
            </a:endParaRPr>
          </a:p>
          <a:p>
            <a:endParaRPr lang="zh-CN" altLang="en-US" sz="1200" dirty="0">
              <a:solidFill>
                <a:srgbClr val="FFFFFF"/>
              </a:solidFill>
            </a:endParaRPr>
          </a:p>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问题解决：</a:t>
            </a:r>
            <a:endParaRPr kumimoji="0" lang="en-US" altLang="zh-CN"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indent="457200"/>
            <a:r>
              <a:rPr lang="en-US" altLang="zh-CN" sz="1200" dirty="0" smtClean="0">
                <a:solidFill>
                  <a:srgbClr val="FFFFFF"/>
                </a:solidFill>
              </a:rPr>
              <a:t>2</a:t>
            </a:r>
            <a:r>
              <a:rPr lang="en-US" altLang="zh-CN" sz="1200" dirty="0">
                <a:solidFill>
                  <a:srgbClr val="FFFFFF"/>
                </a:solidFill>
              </a:rPr>
              <a:t>.</a:t>
            </a:r>
            <a:r>
              <a:rPr lang="zh-CN" altLang="en-US" sz="1200" dirty="0" smtClean="0">
                <a:solidFill>
                  <a:srgbClr val="FFFFFF"/>
                </a:solidFill>
              </a:rPr>
              <a:t>减少</a:t>
            </a:r>
            <a:r>
              <a:rPr lang="zh-CN" altLang="en-US" sz="1200" dirty="0">
                <a:solidFill>
                  <a:srgbClr val="FFFFFF"/>
                </a:solidFill>
              </a:rPr>
              <a:t>筛选时间，提高老师工作效率</a:t>
            </a:r>
            <a:endParaRPr lang="zh-CN" altLang="en-US" sz="1200" dirty="0">
              <a:solidFill>
                <a:srgbClr val="FFFFFF"/>
              </a:solidFill>
            </a:endParaRPr>
          </a:p>
        </p:txBody>
      </p:sp>
      <p:pic>
        <p:nvPicPr>
          <p:cNvPr id="2" name="图片 1"/>
          <p:cNvPicPr>
            <a:picLocks noChangeAspect="1"/>
          </p:cNvPicPr>
          <p:nvPr/>
        </p:nvPicPr>
        <p:blipFill>
          <a:blip r:embed="rId2"/>
          <a:stretch>
            <a:fillRect/>
          </a:stretch>
        </p:blipFill>
        <p:spPr>
          <a:xfrm>
            <a:off x="8976360" y="1772920"/>
            <a:ext cx="2326005" cy="4403090"/>
          </a:xfrm>
          <a:prstGeom prst="rect">
            <a:avLst/>
          </a:prstGeom>
        </p:spPr>
      </p:pic>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7"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5" name="1.【运营】群控系统V1.4.1-新增关键词回复"/>
          <p:cNvSpPr txBox="1"/>
          <p:nvPr/>
        </p:nvSpPr>
        <p:spPr>
          <a:xfrm>
            <a:off x="831460" y="1374824"/>
            <a:ext cx="1163780" cy="246221"/>
          </a:xfrm>
          <a:prstGeom prst="rect">
            <a:avLst/>
          </a:prstGeom>
          <a:ln w="12700">
            <a:miter lim="400000"/>
          </a:ln>
        </p:spPr>
        <p:txBody>
          <a:bodyPr wrap="none" lIns="0" tIns="0" rIns="0" bIns="0">
            <a:spAutoFit/>
          </a:bodyPr>
          <a:lstStyle>
            <a:lvl1pPr>
              <a:defRPr sz="1600">
                <a:solidFill>
                  <a:srgbClr val="FFFFFF"/>
                </a:solidFill>
              </a:defRPr>
            </a:lvl1pPr>
          </a:lstStyle>
          <a:p>
            <a:r>
              <a:rPr lang="en-US" altLang="zh-CN" dirty="0" err="1">
                <a:solidFill>
                  <a:schemeClr val="accent2"/>
                </a:solidFill>
              </a:rPr>
              <a:t>crm内部系统</a:t>
            </a:r>
            <a:endParaRPr lang="en-US" altLang="zh-CN" dirty="0" err="1">
              <a:solidFill>
                <a:schemeClr val="accent2"/>
              </a:solidFill>
            </a:endParaRPr>
          </a:p>
        </p:txBody>
      </p:sp>
      <p:sp>
        <p:nvSpPr>
          <p:cNvPr id="6" name="文本框 5"/>
          <p:cNvSpPr txBox="1"/>
          <p:nvPr/>
        </p:nvSpPr>
        <p:spPr>
          <a:xfrm>
            <a:off x="1127448" y="1754919"/>
            <a:ext cx="6186309" cy="876715"/>
          </a:xfrm>
          <a:prstGeom prst="rect">
            <a:avLst/>
          </a:prstGeom>
          <a:noFill/>
        </p:spPr>
        <p:txBody>
          <a:bodyPr wrap="none" rtlCol="0">
            <a:spAutoFit/>
          </a:bodyPr>
          <a:lstStyle/>
          <a:p>
            <a:pPr marL="342900" indent="-342900">
              <a:lnSpc>
                <a:spcPct val="200000"/>
              </a:lnSpc>
              <a:buFontTx/>
              <a:buAutoNum type="arabicPeriod"/>
            </a:pPr>
            <a:r>
              <a:rPr lang="zh-CN" altLang="en-US" sz="1400" dirty="0">
                <a:solidFill>
                  <a:schemeClr val="bg1"/>
                </a:solidFill>
                <a:latin typeface="宋体" panose="02010600030101010101" pitchFamily="2" charset="-122"/>
                <a:ea typeface="宋体" panose="02010600030101010101" pitchFamily="2" charset="-122"/>
                <a:cs typeface="+mn-ea"/>
              </a:rPr>
              <a:t>产品组的微课配置</a:t>
            </a:r>
            <a:endParaRPr lang="en-US" altLang="zh-CN" sz="1400" dirty="0">
              <a:solidFill>
                <a:schemeClr val="bg1"/>
              </a:solidFill>
              <a:latin typeface="宋体" panose="02010600030101010101" pitchFamily="2" charset="-122"/>
              <a:ea typeface="宋体" panose="02010600030101010101" pitchFamily="2" charset="-122"/>
              <a:cs typeface="+mn-ea"/>
            </a:endParaRPr>
          </a:p>
          <a:p>
            <a:pPr marL="342900" indent="-342900">
              <a:lnSpc>
                <a:spcPct val="200000"/>
              </a:lnSpc>
              <a:buFontTx/>
              <a:buAutoNum type="arabicPeriod"/>
            </a:pPr>
            <a:r>
              <a:rPr lang="en-US" altLang="zh-CN" sz="1400" dirty="0">
                <a:solidFill>
                  <a:schemeClr val="bg1"/>
                </a:solidFill>
                <a:latin typeface="宋体" panose="02010600030101010101" pitchFamily="2" charset="-122"/>
                <a:ea typeface="宋体" panose="02010600030101010101" pitchFamily="2" charset="-122"/>
                <a:cs typeface="+mn-ea"/>
              </a:rPr>
              <a:t>【</a:t>
            </a:r>
            <a:r>
              <a:rPr lang="zh-CN" altLang="en-US" sz="1400" dirty="0">
                <a:solidFill>
                  <a:schemeClr val="bg1"/>
                </a:solidFill>
                <a:latin typeface="宋体" panose="02010600030101010101" pitchFamily="2" charset="-122"/>
                <a:ea typeface="宋体" panose="02010600030101010101" pitchFamily="2" charset="-122"/>
                <a:cs typeface="+mn-ea"/>
              </a:rPr>
              <a:t>交付环节</a:t>
            </a:r>
            <a:r>
              <a:rPr lang="en-US" altLang="zh-CN" sz="1400" dirty="0">
                <a:solidFill>
                  <a:schemeClr val="bg1"/>
                </a:solidFill>
                <a:latin typeface="宋体" panose="02010600030101010101" pitchFamily="2" charset="-122"/>
                <a:ea typeface="宋体" panose="02010600030101010101" pitchFamily="2" charset="-122"/>
                <a:cs typeface="+mn-ea"/>
              </a:rPr>
              <a:t>】</a:t>
            </a:r>
            <a:r>
              <a:rPr lang="zh-CN" altLang="en-US" sz="1400" dirty="0">
                <a:solidFill>
                  <a:schemeClr val="bg1"/>
                </a:solidFill>
                <a:latin typeface="宋体" panose="02010600030101010101" pitchFamily="2" charset="-122"/>
                <a:ea typeface="宋体" panose="02010600030101010101" pitchFamily="2" charset="-122"/>
                <a:cs typeface="+mn-ea"/>
              </a:rPr>
              <a:t>接单广场</a:t>
            </a:r>
            <a:r>
              <a:rPr lang="en-US" altLang="zh-CN" sz="1400" dirty="0">
                <a:solidFill>
                  <a:schemeClr val="bg1"/>
                </a:solidFill>
                <a:latin typeface="宋体" panose="02010600030101010101" pitchFamily="2" charset="-122"/>
                <a:ea typeface="宋体" panose="02010600030101010101" pitchFamily="2" charset="-122"/>
                <a:cs typeface="+mn-ea"/>
              </a:rPr>
              <a:t>1.2.4.1-CRM</a:t>
            </a:r>
            <a:r>
              <a:rPr lang="zh-CN" altLang="en-US" sz="1400" dirty="0">
                <a:solidFill>
                  <a:schemeClr val="bg1"/>
                </a:solidFill>
                <a:latin typeface="宋体" panose="02010600030101010101" pitchFamily="2" charset="-122"/>
                <a:ea typeface="宋体" panose="02010600030101010101" pitchFamily="2" charset="-122"/>
                <a:cs typeface="+mn-ea"/>
              </a:rPr>
              <a:t>推送助手，增加接单提醒模版的推送</a:t>
            </a:r>
            <a:endParaRPr lang="en-US" altLang="zh-CN" sz="1400" dirty="0">
              <a:solidFill>
                <a:schemeClr val="bg1"/>
              </a:solidFill>
              <a:latin typeface="宋体" panose="02010600030101010101" pitchFamily="2" charset="-122"/>
              <a:ea typeface="宋体" panose="02010600030101010101" pitchFamily="2" charset="-122"/>
              <a:cs typeface="+mn-ea"/>
            </a:endParaRPr>
          </a:p>
        </p:txBody>
      </p:sp>
      <p:sp>
        <p:nvSpPr>
          <p:cNvPr id="2" name="1.【运营】群控系统V1.4.1-新增关键词回复"/>
          <p:cNvSpPr txBox="1"/>
          <p:nvPr/>
        </p:nvSpPr>
        <p:spPr>
          <a:xfrm>
            <a:off x="983432" y="3244727"/>
            <a:ext cx="4667945" cy="1107996"/>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dirty="0" smtClean="0">
                <a:solidFill>
                  <a:schemeClr val="accent2"/>
                </a:solidFill>
              </a:rPr>
              <a:t>梨花项目相关</a:t>
            </a:r>
            <a:endParaRPr lang="en-US" altLang="zh-CN" dirty="0">
              <a:solidFill>
                <a:schemeClr val="accent2"/>
              </a:solidFill>
            </a:endParaRPr>
          </a:p>
          <a:p>
            <a:pPr marL="800100" lvl="1" indent="-342900" algn="l">
              <a:lnSpc>
                <a:spcPct val="200000"/>
              </a:lnSpc>
              <a:buFontTx/>
              <a:buAutoNum type="arabicPeriod"/>
            </a:pPr>
            <a:r>
              <a:rPr lang="zh-CN" altLang="en-US" sz="1400" dirty="0">
                <a:solidFill>
                  <a:schemeClr val="bg1"/>
                </a:solidFill>
                <a:latin typeface="宋体" panose="02010600030101010101" pitchFamily="2" charset="-122"/>
                <a:ea typeface="宋体" panose="02010600030101010101" pitchFamily="2" charset="-122"/>
                <a:cs typeface="+mn-ea"/>
                <a:sym typeface="+mn-ea"/>
              </a:rPr>
              <a:t>接单广场v1.2.5-报名时间用本地时间</a:t>
            </a:r>
            <a:endParaRPr lang="zh-CN" altLang="en-US" sz="1400" dirty="0">
              <a:solidFill>
                <a:schemeClr val="bg1"/>
              </a:solidFill>
              <a:latin typeface="宋体" panose="02010600030101010101" pitchFamily="2" charset="-122"/>
              <a:ea typeface="宋体" panose="02010600030101010101" pitchFamily="2" charset="-122"/>
              <a:cs typeface="+mn-ea"/>
            </a:endParaRPr>
          </a:p>
          <a:p>
            <a:pPr marL="800100" lvl="1" indent="-342900" algn="l">
              <a:lnSpc>
                <a:spcPct val="200000"/>
              </a:lnSpc>
              <a:buFontTx/>
              <a:buAutoNum type="arabicPeriod"/>
            </a:pPr>
            <a:r>
              <a:rPr lang="zh-CN" altLang="en-US" sz="1400" dirty="0">
                <a:solidFill>
                  <a:schemeClr val="bg1"/>
                </a:solidFill>
                <a:latin typeface="宋体" panose="02010600030101010101" pitchFamily="2" charset="-122"/>
                <a:ea typeface="宋体" panose="02010600030101010101" pitchFamily="2" charset="-122"/>
                <a:cs typeface="+mn-ea"/>
                <a:sym typeface="+mn-ea"/>
              </a:rPr>
              <a:t>接单广场v1.2.6-接单审核常用话术支持插入多个</a:t>
            </a:r>
            <a:endParaRPr lang="zh-CN" altLang="en-US" sz="1400" dirty="0">
              <a:solidFill>
                <a:schemeClr val="bg1"/>
              </a:solidFill>
              <a:latin typeface="宋体" panose="02010600030101010101" pitchFamily="2" charset="-122"/>
              <a:ea typeface="宋体" panose="02010600030101010101" pitchFamily="2" charset="-122"/>
              <a:cs typeface="+mn-ea"/>
            </a:endParaRPr>
          </a:p>
        </p:txBody>
      </p:sp>
      <p:sp>
        <p:nvSpPr>
          <p:cNvPr id="3"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73"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5" name="1.【运营】群控系统V1.4.1-新增关键词回复"/>
          <p:cNvSpPr txBox="1"/>
          <p:nvPr/>
        </p:nvSpPr>
        <p:spPr>
          <a:xfrm>
            <a:off x="1055369" y="3213099"/>
            <a:ext cx="410369" cy="246221"/>
          </a:xfrm>
          <a:prstGeom prst="rect">
            <a:avLst/>
          </a:prstGeom>
          <a:ln w="12700">
            <a:miter lim="400000"/>
          </a:ln>
        </p:spPr>
        <p:txBody>
          <a:bodyPr wrap="none" lIns="0" tIns="0" rIns="0" bIns="0">
            <a:spAutoFit/>
          </a:bodyPr>
          <a:lstStyle>
            <a:lvl1pPr>
              <a:defRPr sz="1600">
                <a:solidFill>
                  <a:srgbClr val="FFFFFF"/>
                </a:solidFill>
              </a:defRPr>
            </a:lvl1pPr>
          </a:lstStyle>
          <a:p>
            <a:r>
              <a:rPr lang="zh-CN" altLang="en-US" dirty="0">
                <a:solidFill>
                  <a:schemeClr val="accent2"/>
                </a:solidFill>
              </a:rPr>
              <a:t>其他</a:t>
            </a:r>
            <a:endParaRPr lang="zh-CN" altLang="en-US" dirty="0">
              <a:solidFill>
                <a:schemeClr val="accent2"/>
              </a:solidFill>
            </a:endParaRPr>
          </a:p>
        </p:txBody>
      </p:sp>
      <p:sp>
        <p:nvSpPr>
          <p:cNvPr id="2" name="矩形 1"/>
          <p:cNvSpPr/>
          <p:nvPr/>
        </p:nvSpPr>
        <p:spPr>
          <a:xfrm>
            <a:off x="1055383" y="3717171"/>
            <a:ext cx="8892198" cy="1476375"/>
          </a:xfrm>
          <a:prstGeom prst="rect">
            <a:avLst/>
          </a:prstGeom>
        </p:spPr>
        <p:txBody>
          <a:bodyPr wrap="square">
            <a:spAutoFit/>
          </a:bodyPr>
          <a:lstStyle/>
          <a:p>
            <a:pPr marL="800100" lvl="1" indent="-342900">
              <a:buFontTx/>
              <a:buAutoNum type="arabicPeriod"/>
            </a:pPr>
            <a:r>
              <a:rPr lang="zh-CN" altLang="en-US" dirty="0">
                <a:solidFill>
                  <a:schemeClr val="bg1"/>
                </a:solidFill>
                <a:latin typeface="宋体" panose="02010600030101010101" pitchFamily="2" charset="-122"/>
                <a:ea typeface="宋体" panose="02010600030101010101" pitchFamily="2" charset="-122"/>
                <a:cs typeface="+mn-ea"/>
              </a:rPr>
              <a:t>前端预发布环境联</a:t>
            </a:r>
            <a:r>
              <a:rPr lang="zh-CN" altLang="en-US" dirty="0" smtClean="0">
                <a:solidFill>
                  <a:schemeClr val="bg1"/>
                </a:solidFill>
                <a:latin typeface="宋体" panose="02010600030101010101" pitchFamily="2" charset="-122"/>
                <a:ea typeface="宋体" panose="02010600030101010101" pitchFamily="2" charset="-122"/>
                <a:cs typeface="+mn-ea"/>
              </a:rPr>
              <a:t>调</a:t>
            </a:r>
            <a:endParaRPr lang="en-US" altLang="zh-CN" dirty="0" smtClean="0">
              <a:solidFill>
                <a:schemeClr val="bg1"/>
              </a:solidFill>
              <a:latin typeface="宋体" panose="02010600030101010101" pitchFamily="2" charset="-122"/>
              <a:ea typeface="宋体" panose="02010600030101010101" pitchFamily="2" charset="-122"/>
              <a:cs typeface="+mn-ea"/>
            </a:endParaRPr>
          </a:p>
          <a:p>
            <a:pPr marL="800100" lvl="1" indent="-342900">
              <a:buFontTx/>
              <a:buAutoNum type="arabicPeriod"/>
            </a:pPr>
            <a:endParaRPr lang="en-US" altLang="zh-CN" dirty="0">
              <a:solidFill>
                <a:schemeClr val="bg1"/>
              </a:solidFill>
              <a:latin typeface="宋体" panose="02010600030101010101" pitchFamily="2" charset="-122"/>
              <a:ea typeface="宋体" panose="02010600030101010101" pitchFamily="2" charset="-122"/>
              <a:cs typeface="+mn-ea"/>
            </a:endParaRPr>
          </a:p>
          <a:p>
            <a:pPr marL="800100" lvl="1" indent="-342900">
              <a:buFontTx/>
              <a:buAutoNum type="arabicPeriod"/>
            </a:pPr>
            <a:r>
              <a:rPr lang="zh-CN" altLang="en-US" dirty="0" smtClean="0">
                <a:solidFill>
                  <a:schemeClr val="bg1"/>
                </a:solidFill>
                <a:latin typeface="宋体" panose="02010600030101010101" pitchFamily="2" charset="-122"/>
                <a:ea typeface="宋体" panose="02010600030101010101" pitchFamily="2" charset="-122"/>
                <a:cs typeface="+mn-ea"/>
                <a:sym typeface="+mn-ea"/>
              </a:rPr>
              <a:t>在前端</a:t>
            </a:r>
            <a:r>
              <a:rPr lang="zh-CN" altLang="en-US" dirty="0">
                <a:solidFill>
                  <a:schemeClr val="bg1"/>
                </a:solidFill>
                <a:latin typeface="宋体" panose="02010600030101010101" pitchFamily="2" charset="-122"/>
                <a:ea typeface="宋体" panose="02010600030101010101" pitchFamily="2" charset="-122"/>
                <a:cs typeface="+mn-ea"/>
                <a:sym typeface="+mn-ea"/>
              </a:rPr>
              <a:t>分享</a:t>
            </a:r>
            <a:r>
              <a:rPr lang="zh-CN" altLang="en-US" dirty="0" smtClean="0">
                <a:solidFill>
                  <a:schemeClr val="bg1"/>
                </a:solidFill>
                <a:latin typeface="宋体" panose="02010600030101010101" pitchFamily="2" charset="-122"/>
                <a:ea typeface="宋体" panose="02010600030101010101" pitchFamily="2" charset="-122"/>
                <a:cs typeface="+mn-ea"/>
                <a:sym typeface="+mn-ea"/>
              </a:rPr>
              <a:t>会两次分享</a:t>
            </a: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7" indent="0"/>
            <a:r>
              <a:rPr lang="en-US" altLang="zh-CN" dirty="0">
                <a:solidFill>
                  <a:schemeClr val="bg1"/>
                </a:solidFill>
                <a:latin typeface="宋体" panose="02010600030101010101" pitchFamily="2" charset="-122"/>
                <a:ea typeface="宋体" panose="02010600030101010101" pitchFamily="2" charset="-122"/>
                <a:cs typeface="+mn-ea"/>
                <a:sym typeface="+mn-ea"/>
              </a:rPr>
              <a:t>   《</a:t>
            </a:r>
            <a:r>
              <a:rPr lang="zh-CN" altLang="en-US" dirty="0">
                <a:solidFill>
                  <a:schemeClr val="bg1"/>
                </a:solidFill>
                <a:latin typeface="宋体" panose="02010600030101010101" pitchFamily="2" charset="-122"/>
                <a:ea typeface="宋体" panose="02010600030101010101" pitchFamily="2" charset="-122"/>
                <a:cs typeface="+mn-ea"/>
                <a:sym typeface="+mn-ea"/>
              </a:rPr>
              <a:t>前端自动化篇之cli的实现、分析与区别</a:t>
            </a:r>
            <a:r>
              <a:rPr lang="en-US" altLang="zh-CN" dirty="0">
                <a:solidFill>
                  <a:schemeClr val="bg1"/>
                </a:solidFill>
                <a:latin typeface="宋体" panose="02010600030101010101" pitchFamily="2" charset="-122"/>
                <a:ea typeface="宋体" panose="02010600030101010101" pitchFamily="2" charset="-122"/>
                <a:cs typeface="+mn-ea"/>
                <a:sym typeface="+mn-ea"/>
              </a:rPr>
              <a:t>》</a:t>
            </a:r>
            <a:r>
              <a:rPr lang="zh-CN" altLang="en-US" dirty="0">
                <a:solidFill>
                  <a:schemeClr val="bg1"/>
                </a:solidFill>
                <a:latin typeface="宋体" panose="02010600030101010101" pitchFamily="2" charset="-122"/>
                <a:ea typeface="宋体" panose="02010600030101010101" pitchFamily="2" charset="-122"/>
                <a:cs typeface="+mn-ea"/>
                <a:sym typeface="+mn-ea"/>
              </a:rPr>
              <a:t>与前端</a:t>
            </a:r>
            <a:r>
              <a:rPr lang="en-US" altLang="zh-CN" dirty="0">
                <a:solidFill>
                  <a:schemeClr val="bg1"/>
                </a:solidFill>
                <a:latin typeface="宋体" panose="02010600030101010101" pitchFamily="2" charset="-122"/>
                <a:ea typeface="宋体" panose="02010600030101010101" pitchFamily="2" charset="-122"/>
                <a:cs typeface="+mn-ea"/>
                <a:sym typeface="+mn-ea"/>
              </a:rPr>
              <a:t>h5</a:t>
            </a:r>
            <a:r>
              <a:rPr lang="zh-CN" altLang="en-US" dirty="0">
                <a:solidFill>
                  <a:schemeClr val="bg1"/>
                </a:solidFill>
                <a:latin typeface="宋体" panose="02010600030101010101" pitchFamily="2" charset="-122"/>
                <a:ea typeface="宋体" panose="02010600030101010101" pitchFamily="2" charset="-122"/>
                <a:cs typeface="+mn-ea"/>
                <a:sym typeface="+mn-ea"/>
              </a:rPr>
              <a:t>项目发布版本分析</a:t>
            </a: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7" indent="0"/>
            <a:r>
              <a:rPr lang="en-US" altLang="zh-CN" dirty="0">
                <a:solidFill>
                  <a:schemeClr val="bg1"/>
                </a:solidFill>
                <a:latin typeface="宋体" panose="02010600030101010101" pitchFamily="2" charset="-122"/>
                <a:ea typeface="宋体" panose="02010600030101010101" pitchFamily="2" charset="-122"/>
                <a:cs typeface="+mn-ea"/>
                <a:sym typeface="+mn-ea"/>
              </a:rPr>
              <a:t>   《</a:t>
            </a:r>
            <a:r>
              <a:rPr lang="en-US" altLang="zh-CN" dirty="0" err="1">
                <a:solidFill>
                  <a:schemeClr val="bg1"/>
                </a:solidFill>
                <a:latin typeface="宋体" panose="02010600030101010101" pitchFamily="2" charset="-122"/>
                <a:ea typeface="宋体" panose="02010600030101010101" pitchFamily="2" charset="-122"/>
                <a:cs typeface="+mn-ea"/>
                <a:sym typeface="+mn-ea"/>
              </a:rPr>
              <a:t>git</a:t>
            </a:r>
            <a:r>
              <a:rPr lang="zh-CN" altLang="en-US" dirty="0">
                <a:solidFill>
                  <a:schemeClr val="bg1"/>
                </a:solidFill>
                <a:latin typeface="宋体" panose="02010600030101010101" pitchFamily="2" charset="-122"/>
                <a:ea typeface="宋体" panose="02010600030101010101" pitchFamily="2" charset="-122"/>
                <a:cs typeface="+mn-ea"/>
                <a:sym typeface="+mn-ea"/>
              </a:rPr>
              <a:t>多分支开发操作主题分享</a:t>
            </a:r>
            <a:r>
              <a:rPr lang="en-US" altLang="zh-CN" dirty="0" smtClean="0">
                <a:solidFill>
                  <a:schemeClr val="bg1"/>
                </a:solidFill>
                <a:latin typeface="宋体" panose="02010600030101010101" pitchFamily="2" charset="-122"/>
                <a:ea typeface="宋体" panose="02010600030101010101" pitchFamily="2" charset="-122"/>
                <a:cs typeface="+mn-ea"/>
                <a:sym typeface="+mn-ea"/>
              </a:rPr>
              <a:t>》</a:t>
            </a:r>
            <a:endParaRPr lang="zh-CN" altLang="en-US" dirty="0">
              <a:solidFill>
                <a:schemeClr val="bg1"/>
              </a:solidFill>
              <a:latin typeface="宋体" panose="02010600030101010101" pitchFamily="2" charset="-122"/>
              <a:ea typeface="宋体" panose="02010600030101010101" pitchFamily="2" charset="-122"/>
              <a:cs typeface="+mn-ea"/>
            </a:endParaRPr>
          </a:p>
        </p:txBody>
      </p:sp>
      <p:sp>
        <p:nvSpPr>
          <p:cNvPr id="3" name="1.【运营】群控系统V1.4.1-新增关键词回复"/>
          <p:cNvSpPr txBox="1"/>
          <p:nvPr/>
        </p:nvSpPr>
        <p:spPr>
          <a:xfrm>
            <a:off x="1055370" y="1484630"/>
            <a:ext cx="4055745" cy="1323340"/>
          </a:xfrm>
          <a:prstGeom prst="rect">
            <a:avLst/>
          </a:prstGeom>
          <a:ln w="12700">
            <a:miter lim="400000"/>
          </a:ln>
        </p:spPr>
        <p:txBody>
          <a:bodyPr wrap="square" lIns="0" tIns="0" rIns="0" bIns="0">
            <a:spAutoFit/>
          </a:bodyPr>
          <a:lstStyle>
            <a:lvl1pPr>
              <a:defRPr sz="1600">
                <a:solidFill>
                  <a:srgbClr val="FFFFFF"/>
                </a:solidFill>
              </a:defRPr>
            </a:lvl1pPr>
          </a:lstStyle>
          <a:p>
            <a:r>
              <a:rPr lang="en-US" altLang="zh-CN" dirty="0">
                <a:solidFill>
                  <a:schemeClr val="accent2"/>
                </a:solidFill>
              </a:rPr>
              <a:t>OKR</a:t>
            </a:r>
            <a:endParaRPr lang="en-US" altLang="zh-CN" dirty="0">
              <a:solidFill>
                <a:schemeClr val="accent2"/>
              </a:solidFill>
            </a:endParaRPr>
          </a:p>
          <a:p>
            <a:endParaRPr lang="en-US" altLang="zh-CN" dirty="0"/>
          </a:p>
          <a:p>
            <a:pPr lvl="1" algn="l">
              <a:buClrTx/>
              <a:buSzTx/>
            </a:pPr>
            <a:r>
              <a:rPr lang="en-US" altLang="zh-CN" dirty="0">
                <a:solidFill>
                  <a:schemeClr val="bg1"/>
                </a:solidFill>
                <a:latin typeface="宋体" panose="02010600030101010101" pitchFamily="2" charset="-122"/>
                <a:ea typeface="宋体" panose="02010600030101010101" pitchFamily="2" charset="-122"/>
                <a:cs typeface="+mn-ea"/>
                <a:sym typeface="+mn-ea"/>
              </a:rPr>
              <a:t>1.</a:t>
            </a:r>
            <a:r>
              <a:rPr lang="zh-CN" altLang="en-US" dirty="0">
                <a:solidFill>
                  <a:schemeClr val="bg1"/>
                </a:solidFill>
                <a:latin typeface="宋体" panose="02010600030101010101" pitchFamily="2" charset="-122"/>
                <a:ea typeface="宋体" panose="02010600030101010101" pitchFamily="2" charset="-122"/>
                <a:cs typeface="+mn-ea"/>
                <a:sym typeface="+mn-ea"/>
              </a:rPr>
              <a:t>讲师后台的工具函数文档</a:t>
            </a: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1" algn="l">
              <a:buClrTx/>
              <a:buSzTx/>
            </a:pP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1"/>
            <a:r>
              <a:rPr lang="en-US" altLang="zh-CN" dirty="0">
                <a:solidFill>
                  <a:schemeClr val="bg1"/>
                </a:solidFill>
                <a:latin typeface="宋体" panose="02010600030101010101" pitchFamily="2" charset="-122"/>
                <a:ea typeface="宋体" panose="02010600030101010101" pitchFamily="2" charset="-122"/>
                <a:cs typeface="+mn-ea"/>
                <a:sym typeface="+mn-ea"/>
              </a:rPr>
              <a:t>2.Lecture</a:t>
            </a:r>
            <a:r>
              <a:rPr lang="zh-CN" altLang="en-US" dirty="0">
                <a:solidFill>
                  <a:schemeClr val="bg1"/>
                </a:solidFill>
                <a:latin typeface="宋体" panose="02010600030101010101" pitchFamily="2" charset="-122"/>
                <a:ea typeface="宋体" panose="02010600030101010101" pitchFamily="2" charset="-122"/>
                <a:cs typeface="+mn-ea"/>
                <a:sym typeface="+mn-ea"/>
              </a:rPr>
              <a:t>项目的页面组件层级优化</a:t>
            </a:r>
            <a:endParaRPr lang="en-US" altLang="zh-CN" dirty="0"/>
          </a:p>
        </p:txBody>
      </p:sp>
      <p:sp>
        <p:nvSpPr>
          <p:cNvPr id="4"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74" name="图片 9" descr="图片 9"/>
          <p:cNvPicPr>
            <a:picLocks noChangeAspect="1"/>
          </p:cNvPicPr>
          <p:nvPr/>
        </p:nvPicPr>
        <p:blipFill>
          <a:blip r:embed="rId1"/>
          <a:stretch>
            <a:fillRect/>
          </a:stretch>
        </p:blipFill>
        <p:spPr>
          <a:xfrm>
            <a:off x="0" y="0"/>
            <a:ext cx="1750061" cy="715010"/>
          </a:xfrm>
          <a:prstGeom prst="rect">
            <a:avLst/>
          </a:prstGeom>
          <a:ln w="12700">
            <a:miter lim="400000"/>
            <a:headEnd/>
            <a:tailEnd/>
          </a:ln>
        </p:spPr>
      </p:pic>
      <p:pic>
        <p:nvPicPr>
          <p:cNvPr id="2097175" name="图片 10" descr="图片 10"/>
          <p:cNvPicPr>
            <a:picLocks noChangeAspect="1"/>
          </p:cNvPicPr>
          <p:nvPr/>
        </p:nvPicPr>
        <p:blipFill>
          <a:blip r:embed="rId2"/>
          <a:stretch>
            <a:fillRect/>
          </a:stretch>
        </p:blipFill>
        <p:spPr>
          <a:xfrm>
            <a:off x="10287000" y="6440170"/>
            <a:ext cx="1466850" cy="203836"/>
          </a:xfrm>
          <a:prstGeom prst="rect">
            <a:avLst/>
          </a:prstGeom>
          <a:ln w="12700">
            <a:miter lim="400000"/>
            <a:headEnd/>
            <a:tailEnd/>
          </a:ln>
        </p:spPr>
      </p:pic>
      <p:sp>
        <p:nvSpPr>
          <p:cNvPr id="1048623" name="PA-文本框 2"/>
          <p:cNvSpPr txBox="1"/>
          <p:nvPr/>
        </p:nvSpPr>
        <p:spPr>
          <a:xfrm>
            <a:off x="1956434" y="198754"/>
            <a:ext cx="3215006" cy="370841"/>
          </a:xfrm>
          <a:prstGeom prst="rect">
            <a:avLst/>
          </a:prstGeom>
          <a:ln w="12700">
            <a:miter lim="400000"/>
          </a:ln>
        </p:spPr>
        <p:txBody>
          <a:bodyPr lIns="45719" rIns="45719">
            <a:spAutoFit/>
          </a:bodyPr>
          <a:lstStyle>
            <a:lvl1pPr algn="just">
              <a:defRPr sz="1600">
                <a:solidFill>
                  <a:srgbClr val="9FA0A0"/>
                </a:solidFill>
                <a:latin typeface="阿里巴巴普惠体 L"/>
                <a:ea typeface="阿里巴巴普惠体 L"/>
                <a:cs typeface="阿里巴巴普惠体 L"/>
                <a:sym typeface="阿里巴巴普惠体 L"/>
              </a:defRPr>
            </a:lvl1pPr>
          </a:lstStyle>
          <a:p>
            <a:r>
              <a:t>专注大众知识分享的平台</a:t>
            </a:r>
          </a:p>
        </p:txBody>
      </p:sp>
      <p:pic>
        <p:nvPicPr>
          <p:cNvPr id="2097176" name="图像" descr="图像"/>
          <p:cNvPicPr>
            <a:picLocks noChangeAspect="1"/>
          </p:cNvPicPr>
          <p:nvPr/>
        </p:nvPicPr>
        <p:blipFill>
          <a:blip r:embed="rId3"/>
          <a:stretch>
            <a:fillRect/>
          </a:stretch>
        </p:blipFill>
        <p:spPr>
          <a:xfrm>
            <a:off x="1161" y="1035050"/>
            <a:ext cx="5384801" cy="4787900"/>
          </a:xfrm>
          <a:prstGeom prst="rect">
            <a:avLst/>
          </a:prstGeom>
          <a:ln w="12700">
            <a:miter lim="400000"/>
            <a:headEnd/>
            <a:tailEnd/>
          </a:ln>
        </p:spPr>
      </p:pic>
      <p:pic>
        <p:nvPicPr>
          <p:cNvPr id="2097177" name="图像" descr="图像"/>
          <p:cNvPicPr>
            <a:picLocks noChangeAspect="1"/>
          </p:cNvPicPr>
          <p:nvPr/>
        </p:nvPicPr>
        <p:blipFill>
          <a:blip r:embed="rId4"/>
          <a:stretch>
            <a:fillRect/>
          </a:stretch>
        </p:blipFill>
        <p:spPr>
          <a:xfrm>
            <a:off x="1771406" y="726351"/>
            <a:ext cx="3585062" cy="5108713"/>
          </a:xfrm>
          <a:prstGeom prst="rect">
            <a:avLst/>
          </a:prstGeom>
          <a:ln w="12700">
            <a:miter lim="400000"/>
            <a:headEnd/>
            <a:tailEnd/>
          </a:ln>
        </p:spPr>
      </p:pic>
      <p:sp>
        <p:nvSpPr>
          <p:cNvPr id="1048624" name="第二部分"/>
          <p:cNvSpPr txBox="1"/>
          <p:nvPr/>
        </p:nvSpPr>
        <p:spPr>
          <a:xfrm>
            <a:off x="5937250" y="1507489"/>
            <a:ext cx="2946400" cy="977900"/>
          </a:xfrm>
          <a:prstGeom prst="rect">
            <a:avLst/>
          </a:prstGeom>
          <a:ln w="12700">
            <a:miter lim="400000"/>
          </a:ln>
        </p:spPr>
        <p:txBody>
          <a:bodyPr wrap="none" lIns="0" tIns="0" rIns="0" bIns="0">
            <a:spAutoFit/>
          </a:bodyPr>
          <a:lstStyle>
            <a:lvl1pPr>
              <a:defRPr sz="5800">
                <a:solidFill>
                  <a:srgbClr val="C7131A"/>
                </a:solidFill>
              </a:defRPr>
            </a:lvl1pPr>
          </a:lstStyle>
          <a:p>
            <a:r>
              <a:t>第二部分</a:t>
            </a:r>
          </a:p>
        </p:txBody>
      </p:sp>
      <p:sp>
        <p:nvSpPr>
          <p:cNvPr id="1048625" name="优点与不足"/>
          <p:cNvSpPr txBox="1"/>
          <p:nvPr/>
        </p:nvSpPr>
        <p:spPr>
          <a:xfrm>
            <a:off x="5927090" y="2929889"/>
            <a:ext cx="5651500" cy="1498600"/>
          </a:xfrm>
          <a:prstGeom prst="rect">
            <a:avLst/>
          </a:prstGeom>
          <a:ln w="12700">
            <a:miter lim="400000"/>
          </a:ln>
        </p:spPr>
        <p:txBody>
          <a:bodyPr wrap="none" lIns="0" tIns="0" rIns="0" bIns="0">
            <a:spAutoFit/>
          </a:bodyPr>
          <a:lstStyle>
            <a:lvl1pPr>
              <a:defRPr sz="8900">
                <a:solidFill>
                  <a:srgbClr val="FFFFFF"/>
                </a:solidFill>
              </a:defRPr>
            </a:lvl1pPr>
          </a:lstStyle>
          <a:p>
            <a:r>
              <a:t>优点与不足</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79"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7" name="矩形 6"/>
          <p:cNvSpPr/>
          <p:nvPr/>
        </p:nvSpPr>
        <p:spPr>
          <a:xfrm>
            <a:off x="2063750" y="2204720"/>
            <a:ext cx="8651875" cy="1476375"/>
          </a:xfrm>
          <a:prstGeom prst="rect">
            <a:avLst/>
          </a:prstGeom>
        </p:spPr>
        <p:txBody>
          <a:bodyPr wrap="square">
            <a:spAutoFit/>
          </a:bodyPr>
          <a:lstStyle/>
          <a:p>
            <a:pPr>
              <a:buFontTx/>
            </a:pPr>
            <a:r>
              <a:rPr lang="zh-CN" altLang="en-US" dirty="0" smtClean="0">
                <a:solidFill>
                  <a:srgbClr val="00B0F0"/>
                </a:solidFill>
                <a:latin typeface="宋体" panose="02010600030101010101" pitchFamily="2" charset="-122"/>
                <a:ea typeface="宋体" panose="02010600030101010101" pitchFamily="2" charset="-122"/>
                <a:cs typeface="+mn-ea"/>
              </a:rPr>
              <a:t>优点：</a:t>
            </a:r>
            <a:endParaRPr lang="en-US" altLang="zh-CN" dirty="0" smtClean="0">
              <a:solidFill>
                <a:srgbClr val="00B0F0"/>
              </a:solidFill>
              <a:latin typeface="宋体" panose="02010600030101010101" pitchFamily="2" charset="-122"/>
              <a:ea typeface="宋体" panose="02010600030101010101" pitchFamily="2" charset="-122"/>
              <a:cs typeface="+mn-ea"/>
            </a:endParaRPr>
          </a:p>
          <a:p>
            <a:pPr algn="l">
              <a:buFontTx/>
            </a:pPr>
            <a:r>
              <a:rPr lang="en-US" altLang="zh-CN" dirty="0">
                <a:solidFill>
                  <a:schemeClr val="bg1"/>
                </a:solidFill>
                <a:latin typeface="宋体" panose="02010600030101010101" pitchFamily="2" charset="-122"/>
                <a:ea typeface="宋体" panose="02010600030101010101" pitchFamily="2" charset="-122"/>
                <a:cs typeface="+mn-ea"/>
              </a:rPr>
              <a:t>	1.</a:t>
            </a:r>
            <a:r>
              <a:rPr lang="zh-CN" altLang="en-US" dirty="0">
                <a:solidFill>
                  <a:schemeClr val="bg1"/>
                </a:solidFill>
                <a:latin typeface="宋体" panose="02010600030101010101" pitchFamily="2" charset="-122"/>
                <a:ea typeface="宋体" panose="02010600030101010101" pitchFamily="2" charset="-122"/>
                <a:cs typeface="+mn-ea"/>
              </a:rPr>
              <a:t>工作态度：开朗、爱交流、善于学习与总结、工作负责。</a:t>
            </a:r>
            <a:endParaRPr lang="zh-CN" altLang="en-US" dirty="0">
              <a:solidFill>
                <a:schemeClr val="bg1"/>
              </a:solidFill>
              <a:latin typeface="宋体" panose="02010600030101010101" pitchFamily="2" charset="-122"/>
              <a:ea typeface="宋体" panose="02010600030101010101" pitchFamily="2" charset="-122"/>
              <a:cs typeface="+mn-ea"/>
            </a:endParaRPr>
          </a:p>
          <a:p>
            <a:pPr algn="l">
              <a:buFontTx/>
            </a:pPr>
            <a:endParaRPr lang="zh-CN" altLang="en-US" dirty="0">
              <a:solidFill>
                <a:schemeClr val="bg1"/>
              </a:solidFill>
              <a:latin typeface="宋体" panose="02010600030101010101" pitchFamily="2" charset="-122"/>
              <a:ea typeface="宋体" panose="02010600030101010101" pitchFamily="2" charset="-122"/>
              <a:cs typeface="+mn-ea"/>
            </a:endParaRPr>
          </a:p>
          <a:p>
            <a:pPr algn="l">
              <a:buFontTx/>
            </a:pPr>
            <a:r>
              <a:rPr lang="en-US" altLang="zh-CN" dirty="0">
                <a:solidFill>
                  <a:schemeClr val="bg1"/>
                </a:solidFill>
                <a:latin typeface="宋体" panose="02010600030101010101" pitchFamily="2" charset="-122"/>
                <a:ea typeface="宋体" panose="02010600030101010101" pitchFamily="2" charset="-122"/>
                <a:cs typeface="+mn-ea"/>
                <a:sym typeface="+mn-ea"/>
              </a:rPr>
              <a:t>	2.</a:t>
            </a:r>
            <a:r>
              <a:rPr lang="zh-CN" altLang="en-US" dirty="0">
                <a:solidFill>
                  <a:schemeClr val="bg1"/>
                </a:solidFill>
                <a:latin typeface="宋体" panose="02010600030101010101" pitchFamily="2" charset="-122"/>
                <a:ea typeface="宋体" panose="02010600030101010101" pitchFamily="2" charset="-122"/>
                <a:cs typeface="+mn-ea"/>
                <a:sym typeface="+mn-ea"/>
              </a:rPr>
              <a:t>项目问题：敢于提出接口、页面的合理性。暂无发生过线上重大事故。</a:t>
            </a:r>
            <a:endParaRPr lang="zh-CN" altLang="en-US" dirty="0">
              <a:solidFill>
                <a:schemeClr val="bg1"/>
              </a:solidFill>
              <a:latin typeface="宋体" panose="02010600030101010101" pitchFamily="2" charset="-122"/>
              <a:ea typeface="宋体" panose="02010600030101010101" pitchFamily="2" charset="-122"/>
              <a:cs typeface="+mn-ea"/>
            </a:endParaRPr>
          </a:p>
          <a:p>
            <a:pPr marL="342900" indent="-342900">
              <a:buFontTx/>
              <a:buAutoNum type="arabicPeriod"/>
            </a:pPr>
            <a:endParaRPr lang="zh-CN" altLang="en-US" dirty="0">
              <a:solidFill>
                <a:schemeClr val="bg1"/>
              </a:solidFill>
              <a:latin typeface="宋体" panose="02010600030101010101" pitchFamily="2" charset="-122"/>
              <a:ea typeface="宋体" panose="02010600030101010101" pitchFamily="2" charset="-122"/>
              <a:cs typeface="+mn-ea"/>
            </a:endParaRPr>
          </a:p>
        </p:txBody>
      </p:sp>
      <p:sp>
        <p:nvSpPr>
          <p:cNvPr id="2" name="文本框 1"/>
          <p:cNvSpPr txBox="1"/>
          <p:nvPr/>
        </p:nvSpPr>
        <p:spPr>
          <a:xfrm>
            <a:off x="2135505" y="4004945"/>
            <a:ext cx="8229600" cy="1198880"/>
          </a:xfrm>
          <a:prstGeom prst="rect">
            <a:avLst/>
          </a:prstGeom>
          <a:noFill/>
        </p:spPr>
        <p:txBody>
          <a:bodyPr wrap="square" rtlCol="0">
            <a:spAutoFit/>
          </a:bodyPr>
          <a:lstStyle/>
          <a:p>
            <a:r>
              <a:rPr lang="zh-CN" altLang="en-US" dirty="0">
                <a:solidFill>
                  <a:srgbClr val="FF0000"/>
                </a:solidFill>
                <a:latin typeface="宋体" panose="02010600030101010101" pitchFamily="2" charset="-122"/>
                <a:ea typeface="宋体" panose="02010600030101010101" pitchFamily="2" charset="-122"/>
                <a:cs typeface="+mn-ea"/>
              </a:rPr>
              <a:t>不足：</a:t>
            </a:r>
            <a:endParaRPr lang="zh-CN" altLang="en-US" dirty="0">
              <a:solidFill>
                <a:srgbClr val="FF0000"/>
              </a:solidFill>
              <a:latin typeface="宋体" panose="02010600030101010101" pitchFamily="2" charset="-122"/>
              <a:ea typeface="宋体" panose="02010600030101010101" pitchFamily="2" charset="-122"/>
              <a:cs typeface="+mn-ea"/>
            </a:endParaRPr>
          </a:p>
          <a:p>
            <a:r>
              <a:rPr lang="en-US" altLang="zh-CN" dirty="0">
                <a:solidFill>
                  <a:schemeClr val="bg1"/>
                </a:solidFill>
                <a:latin typeface="宋体" panose="02010600030101010101" pitchFamily="2" charset="-122"/>
                <a:ea typeface="宋体" panose="02010600030101010101" pitchFamily="2" charset="-122"/>
                <a:cs typeface="+mn-ea"/>
              </a:rPr>
              <a:t>	1.</a:t>
            </a:r>
            <a:r>
              <a:rPr lang="zh-CN" altLang="en-US" dirty="0">
                <a:solidFill>
                  <a:schemeClr val="bg1"/>
                </a:solidFill>
                <a:latin typeface="宋体" panose="02010600030101010101" pitchFamily="2" charset="-122"/>
                <a:ea typeface="宋体" panose="02010600030101010101" pitchFamily="2" charset="-122"/>
                <a:cs typeface="+mn-ea"/>
              </a:rPr>
              <a:t>项目评估：对项目的开发进度评估能力与把控能力有待提升</a:t>
            </a:r>
            <a:r>
              <a:rPr lang="zh-CN" altLang="en-US" dirty="0" smtClean="0">
                <a:solidFill>
                  <a:schemeClr val="bg1"/>
                </a:solidFill>
                <a:latin typeface="宋体" panose="02010600030101010101" pitchFamily="2" charset="-122"/>
                <a:ea typeface="宋体" panose="02010600030101010101" pitchFamily="2" charset="-122"/>
                <a:cs typeface="+mn-ea"/>
              </a:rPr>
              <a:t>。</a:t>
            </a:r>
            <a:endParaRPr lang="en-US" altLang="zh-CN" dirty="0" smtClean="0">
              <a:solidFill>
                <a:schemeClr val="bg1"/>
              </a:solidFill>
              <a:latin typeface="宋体" panose="02010600030101010101" pitchFamily="2" charset="-122"/>
              <a:ea typeface="宋体" panose="02010600030101010101" pitchFamily="2" charset="-122"/>
              <a:cs typeface="+mn-ea"/>
            </a:endParaRPr>
          </a:p>
          <a:p>
            <a:pPr lvl="2" indent="0"/>
            <a:r>
              <a:rPr lang="en-US" altLang="zh-CN" dirty="0">
                <a:solidFill>
                  <a:schemeClr val="bg1"/>
                </a:solidFill>
                <a:latin typeface="宋体" panose="02010600030101010101" pitchFamily="2" charset="-122"/>
                <a:ea typeface="宋体" panose="02010600030101010101" pitchFamily="2" charset="-122"/>
                <a:cs typeface="+mn-ea"/>
              </a:rPr>
              <a:t>	</a:t>
            </a:r>
            <a:endParaRPr lang="zh-CN" altLang="en-US" dirty="0">
              <a:solidFill>
                <a:schemeClr val="bg1"/>
              </a:solidFill>
              <a:latin typeface="宋体" panose="02010600030101010101" pitchFamily="2" charset="-122"/>
              <a:ea typeface="宋体" panose="02010600030101010101" pitchFamily="2" charset="-122"/>
              <a:cs typeface="+mn-ea"/>
            </a:endParaRPr>
          </a:p>
          <a:p>
            <a:r>
              <a:rPr lang="en-US" altLang="zh-CN" dirty="0">
                <a:solidFill>
                  <a:schemeClr val="bg1"/>
                </a:solidFill>
                <a:latin typeface="宋体" panose="02010600030101010101" pitchFamily="2" charset="-122"/>
                <a:ea typeface="宋体" panose="02010600030101010101" pitchFamily="2" charset="-122"/>
                <a:cs typeface="+mn-ea"/>
              </a:rPr>
              <a:t>	2.</a:t>
            </a:r>
            <a:r>
              <a:rPr lang="zh-CN" altLang="en-US" dirty="0">
                <a:solidFill>
                  <a:schemeClr val="bg1"/>
                </a:solidFill>
                <a:latin typeface="宋体" panose="02010600030101010101" pitchFamily="2" charset="-122"/>
                <a:ea typeface="宋体" panose="02010600030101010101" pitchFamily="2" charset="-122"/>
                <a:cs typeface="+mn-ea"/>
              </a:rPr>
              <a:t>项目跨度：比较少接触其他业务项目的开发。</a:t>
            </a:r>
            <a:endParaRPr lang="zh-CN" altLang="en-US" dirty="0">
              <a:solidFill>
                <a:schemeClr val="bg1"/>
              </a:solidFill>
              <a:latin typeface="宋体" panose="02010600030101010101" pitchFamily="2" charset="-122"/>
              <a:ea typeface="宋体" panose="02010600030101010101" pitchFamily="2" charset="-122"/>
              <a:cs typeface="+mn-ea"/>
            </a:endParaRPr>
          </a:p>
        </p:txBody>
      </p:sp>
      <p:sp>
        <p:nvSpPr>
          <p:cNvPr id="3"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4" name="椭圆 3"/>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优点与</a:t>
            </a:r>
            <a:r>
              <a:rPr lang="zh-CN" altLang="ms-MY" sz="2400" b="1" dirty="0">
                <a:solidFill>
                  <a:schemeClr val="bg1"/>
                </a:solidFill>
                <a:latin typeface="微软雅黑" panose="020B0503020204020204" charset="-122"/>
                <a:ea typeface="微软雅黑" panose="020B0503020204020204" charset="-122"/>
              </a:rPr>
              <a:t>不足</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79"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8" name="文本框 7"/>
          <p:cNvSpPr txBox="1"/>
          <p:nvPr/>
        </p:nvSpPr>
        <p:spPr>
          <a:xfrm>
            <a:off x="2508250" y="2564765"/>
            <a:ext cx="7778750" cy="2030095"/>
          </a:xfrm>
          <a:prstGeom prst="rect">
            <a:avLst/>
          </a:prstGeom>
          <a:noFill/>
        </p:spPr>
        <p:txBody>
          <a:bodyPr wrap="square" rtlCol="0">
            <a:spAutoFit/>
          </a:bodyPr>
          <a:lstStyle/>
          <a:p>
            <a:pPr marL="457200" indent="-457200" algn="l">
              <a:buClrTx/>
              <a:buSzTx/>
              <a:buFontTx/>
              <a:buAutoNum type="arabicPeriod"/>
            </a:pPr>
            <a:r>
              <a:rPr lang="zh-CN" altLang="en-US" dirty="0" smtClean="0">
                <a:solidFill>
                  <a:schemeClr val="bg1"/>
                </a:solidFill>
                <a:latin typeface="宋体" panose="02010600030101010101" pitchFamily="2" charset="-122"/>
                <a:ea typeface="宋体" panose="02010600030101010101" pitchFamily="2" charset="-122"/>
                <a:cs typeface="+mn-ea"/>
              </a:rPr>
              <a:t>能够自主独立的完成项目，有问题会第一时间提出来。</a:t>
            </a:r>
            <a:endParaRPr lang="zh-CN" altLang="en-US" dirty="0" smtClean="0">
              <a:solidFill>
                <a:schemeClr val="bg1"/>
              </a:solidFill>
              <a:latin typeface="宋体" panose="02010600030101010101" pitchFamily="2" charset="-122"/>
              <a:ea typeface="宋体" panose="02010600030101010101" pitchFamily="2" charset="-122"/>
              <a:cs typeface="+mn-ea"/>
            </a:endParaRPr>
          </a:p>
          <a:p>
            <a:pPr marL="457200" indent="-457200" algn="l">
              <a:buClrTx/>
              <a:buSzTx/>
              <a:buFontTx/>
              <a:buAutoNum type="arabicPeriod"/>
            </a:pPr>
            <a:endParaRPr lang="zh-CN" altLang="en-US" dirty="0">
              <a:solidFill>
                <a:schemeClr val="bg1"/>
              </a:solidFill>
              <a:latin typeface="宋体" panose="02010600030101010101" pitchFamily="2" charset="-122"/>
              <a:ea typeface="宋体" panose="02010600030101010101" pitchFamily="2" charset="-122"/>
              <a:cs typeface="+mn-ea"/>
            </a:endParaRPr>
          </a:p>
          <a:p>
            <a:pPr marL="457200" indent="-457200" algn="l">
              <a:buClrTx/>
              <a:buSzTx/>
              <a:buFontTx/>
              <a:buAutoNum type="arabicPeriod"/>
            </a:pPr>
            <a:r>
              <a:rPr lang="zh-CN" altLang="en-US" dirty="0" smtClean="0">
                <a:solidFill>
                  <a:schemeClr val="bg1"/>
                </a:solidFill>
                <a:latin typeface="宋体" panose="02010600030101010101" pitchFamily="2" charset="-122"/>
                <a:ea typeface="宋体" panose="02010600030101010101" pitchFamily="2" charset="-122"/>
                <a:cs typeface="+mn-ea"/>
                <a:sym typeface="+mn-ea"/>
              </a:rPr>
              <a:t>开发模式稳定，并能跟上团队开发协作。</a:t>
            </a:r>
            <a:endParaRPr lang="zh-CN" altLang="en-US" dirty="0" smtClean="0">
              <a:solidFill>
                <a:schemeClr val="bg1"/>
              </a:solidFill>
              <a:latin typeface="宋体" panose="02010600030101010101" pitchFamily="2" charset="-122"/>
              <a:ea typeface="宋体" panose="02010600030101010101" pitchFamily="2" charset="-122"/>
              <a:cs typeface="+mn-ea"/>
              <a:sym typeface="+mn-ea"/>
            </a:endParaRPr>
          </a:p>
          <a:p>
            <a:pPr marL="457200" indent="-457200" algn="l">
              <a:buClrTx/>
              <a:buSzTx/>
              <a:buFontTx/>
              <a:buAutoNum type="arabicPeriod"/>
            </a:pPr>
            <a:endParaRPr lang="en-US" altLang="zh-CN" dirty="0" smtClean="0">
              <a:solidFill>
                <a:schemeClr val="bg1"/>
              </a:solidFill>
              <a:latin typeface="宋体" panose="02010600030101010101" pitchFamily="2" charset="-122"/>
              <a:ea typeface="宋体" panose="02010600030101010101" pitchFamily="2" charset="-122"/>
              <a:cs typeface="+mn-ea"/>
              <a:sym typeface="+mn-ea"/>
            </a:endParaRPr>
          </a:p>
          <a:p>
            <a:pPr marL="457200" indent="-457200" algn="l">
              <a:buClrTx/>
              <a:buSzTx/>
              <a:buFontTx/>
              <a:buAutoNum type="arabicPeriod"/>
            </a:pPr>
            <a:r>
              <a:rPr lang="zh-CN" altLang="en-US" dirty="0" smtClean="0">
                <a:solidFill>
                  <a:schemeClr val="bg1"/>
                </a:solidFill>
                <a:latin typeface="宋体" panose="02010600030101010101" pitchFamily="2" charset="-122"/>
                <a:ea typeface="宋体" panose="02010600030101010101" pitchFamily="2" charset="-122"/>
                <a:cs typeface="+mn-ea"/>
                <a:sym typeface="+mn-ea"/>
              </a:rPr>
              <a:t>对项目</a:t>
            </a:r>
            <a:r>
              <a:rPr lang="zh-CN" altLang="en-US" dirty="0">
                <a:solidFill>
                  <a:schemeClr val="bg1"/>
                </a:solidFill>
                <a:latin typeface="宋体" panose="02010600030101010101" pitchFamily="2" charset="-122"/>
                <a:ea typeface="宋体" panose="02010600030101010101" pitchFamily="2" charset="-122"/>
                <a:cs typeface="+mn-ea"/>
                <a:sym typeface="+mn-ea"/>
              </a:rPr>
              <a:t>和</a:t>
            </a:r>
            <a:r>
              <a:rPr lang="zh-CN" altLang="en-US" dirty="0" smtClean="0">
                <a:solidFill>
                  <a:schemeClr val="bg1"/>
                </a:solidFill>
                <a:latin typeface="宋体" panose="02010600030101010101" pitchFamily="2" charset="-122"/>
                <a:ea typeface="宋体" panose="02010600030101010101" pitchFamily="2" charset="-122"/>
                <a:cs typeface="+mn-ea"/>
                <a:sym typeface="+mn-ea"/>
              </a:rPr>
              <a:t>业务的有所熟悉，基本了解项目架构，开发效率有所提升。</a:t>
            </a:r>
            <a:endParaRPr lang="zh-CN" altLang="en-US" dirty="0" smtClean="0">
              <a:solidFill>
                <a:schemeClr val="bg1"/>
              </a:solidFill>
              <a:latin typeface="宋体" panose="02010600030101010101" pitchFamily="2" charset="-122"/>
              <a:ea typeface="宋体" panose="02010600030101010101" pitchFamily="2" charset="-122"/>
              <a:cs typeface="+mn-ea"/>
              <a:sym typeface="+mn-ea"/>
            </a:endParaRPr>
          </a:p>
          <a:p>
            <a:pPr marL="457200" indent="-457200" algn="l">
              <a:buClrTx/>
              <a:buSzTx/>
              <a:buFontTx/>
              <a:buAutoNum type="arabicPeriod"/>
            </a:pPr>
            <a:endParaRPr lang="zh-CN" altLang="en-US" dirty="0" smtClean="0">
              <a:solidFill>
                <a:schemeClr val="bg1"/>
              </a:solidFill>
              <a:latin typeface="宋体" panose="02010600030101010101" pitchFamily="2" charset="-122"/>
              <a:ea typeface="宋体" panose="02010600030101010101" pitchFamily="2" charset="-122"/>
              <a:cs typeface="+mn-ea"/>
              <a:sym typeface="+mn-ea"/>
            </a:endParaRPr>
          </a:p>
          <a:p>
            <a:pPr marL="457200" indent="-457200" algn="l">
              <a:buClrTx/>
              <a:buSzTx/>
              <a:buFontTx/>
              <a:buAutoNum type="arabicPeriod"/>
            </a:pPr>
            <a:r>
              <a:rPr lang="zh-CN" altLang="en-US" dirty="0" smtClean="0">
                <a:solidFill>
                  <a:schemeClr val="bg1"/>
                </a:solidFill>
                <a:latin typeface="宋体" panose="02010600030101010101" pitchFamily="2" charset="-122"/>
                <a:ea typeface="宋体" panose="02010600030101010101" pitchFamily="2" charset="-122"/>
                <a:cs typeface="+mn-ea"/>
                <a:sym typeface="+mn-ea"/>
              </a:rPr>
              <a:t>提高了代码编写的简洁与封装。</a:t>
            </a:r>
            <a:endParaRPr lang="zh-CN" altLang="en-US" dirty="0" smtClean="0">
              <a:solidFill>
                <a:schemeClr val="bg1"/>
              </a:solidFill>
              <a:latin typeface="宋体" panose="02010600030101010101" pitchFamily="2" charset="-122"/>
              <a:ea typeface="宋体" panose="02010600030101010101" pitchFamily="2" charset="-122"/>
              <a:cs typeface="+mn-ea"/>
              <a:sym typeface="+mn-ea"/>
            </a:endParaRPr>
          </a:p>
        </p:txBody>
      </p:sp>
      <p:sp>
        <p:nvSpPr>
          <p:cNvPr id="2"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成长与</a:t>
            </a:r>
            <a:r>
              <a:rPr lang="zh-CN" altLang="ms-MY" sz="2400" b="1" dirty="0">
                <a:solidFill>
                  <a:schemeClr val="bg1"/>
                </a:solidFill>
                <a:latin typeface="微软雅黑" panose="020B0503020204020204" charset="-122"/>
                <a:ea typeface="微软雅黑" panose="020B0503020204020204" charset="-122"/>
              </a:rPr>
              <a:t>改善</a:t>
            </a:r>
            <a:endParaRPr lang="zh-CN" altLang="ms-MY" sz="2400" b="1" dirty="0">
              <a:solidFill>
                <a:schemeClr val="bg1"/>
              </a:solidFill>
              <a:latin typeface="微软雅黑" panose="020B0503020204020204" charset="-122"/>
              <a:ea typeface="微软雅黑" panose="020B0503020204020204" charset="-122"/>
            </a:endParaRPr>
          </a:p>
        </p:txBody>
      </p:sp>
      <p:sp>
        <p:nvSpPr>
          <p:cNvPr id="50" name="矩形 49"/>
          <p:cNvSpPr/>
          <p:nvPr>
            <p:custDataLst>
              <p:tags r:id="rId2"/>
            </p:custDataLst>
          </p:nvPr>
        </p:nvSpPr>
        <p:spPr bwMode="auto">
          <a:xfrm>
            <a:off x="1893468" y="2620916"/>
            <a:ext cx="517525" cy="517525"/>
          </a:xfrm>
          <a:prstGeom prst="rect">
            <a:avLst/>
          </a:prstGeom>
          <a:solidFill>
            <a:srgbClr val="E9303B"/>
          </a:solidFill>
          <a:ln w="12700" cap="flat" cmpd="sng" algn="ctr">
            <a:noFill/>
            <a:prstDash val="solid"/>
            <a:miter lim="800000"/>
          </a:ln>
          <a:effectLst/>
        </p:spPr>
        <p:txBody>
          <a:bodyPr wrap="square" anchor="ctr">
            <a:normAutofit/>
          </a:bodyPr>
          <a:p>
            <a:pPr marL="0" marR="0" lvl="0" indent="0" algn="ctr" defTabSz="914400" eaLnBrk="1" latinLnBrk="0" hangingPunct="1">
              <a:spcBef>
                <a:spcPts val="0"/>
              </a:spcBef>
              <a:spcAft>
                <a:spcPts val="0"/>
              </a:spcAft>
              <a:buClrTx/>
              <a:buSzTx/>
              <a:buFontTx/>
              <a:buNone/>
              <a:defRPr/>
            </a:pPr>
            <a:endParaRPr kumimoji="0" lang="zh-CN" altLang="en-US" b="0" i="0" u="none" strike="noStrike" kern="0" cap="none" spc="0" normalizeH="0" noProof="0" dirty="0">
              <a:ln>
                <a:noFill/>
              </a:ln>
              <a:solidFill>
                <a:prstClr val="white"/>
              </a:solidFill>
              <a:effectLst/>
              <a:uLnTx/>
              <a:uFillTx/>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84" name="图片 9" descr="图片 9"/>
          <p:cNvPicPr>
            <a:picLocks noChangeAspect="1"/>
          </p:cNvPicPr>
          <p:nvPr/>
        </p:nvPicPr>
        <p:blipFill>
          <a:blip r:embed="rId1"/>
          <a:stretch>
            <a:fillRect/>
          </a:stretch>
        </p:blipFill>
        <p:spPr>
          <a:xfrm>
            <a:off x="0" y="0"/>
            <a:ext cx="1750061" cy="715010"/>
          </a:xfrm>
          <a:prstGeom prst="rect">
            <a:avLst/>
          </a:prstGeom>
          <a:ln w="12700">
            <a:miter lim="400000"/>
            <a:headEnd/>
            <a:tailEnd/>
          </a:ln>
        </p:spPr>
      </p:pic>
      <p:pic>
        <p:nvPicPr>
          <p:cNvPr id="2097185" name="图片 10" descr="图片 10"/>
          <p:cNvPicPr>
            <a:picLocks noChangeAspect="1"/>
          </p:cNvPicPr>
          <p:nvPr/>
        </p:nvPicPr>
        <p:blipFill>
          <a:blip r:embed="rId2"/>
          <a:stretch>
            <a:fillRect/>
          </a:stretch>
        </p:blipFill>
        <p:spPr>
          <a:xfrm>
            <a:off x="10287000" y="6440170"/>
            <a:ext cx="1466850" cy="203836"/>
          </a:xfrm>
          <a:prstGeom prst="rect">
            <a:avLst/>
          </a:prstGeom>
          <a:ln w="12700">
            <a:miter lim="400000"/>
            <a:headEnd/>
            <a:tailEnd/>
          </a:ln>
        </p:spPr>
      </p:pic>
      <p:sp>
        <p:nvSpPr>
          <p:cNvPr id="1048632" name="PA-文本框 2"/>
          <p:cNvSpPr txBox="1"/>
          <p:nvPr/>
        </p:nvSpPr>
        <p:spPr>
          <a:xfrm>
            <a:off x="1956434" y="198754"/>
            <a:ext cx="3215006" cy="370841"/>
          </a:xfrm>
          <a:prstGeom prst="rect">
            <a:avLst/>
          </a:prstGeom>
          <a:ln w="12700">
            <a:miter lim="400000"/>
          </a:ln>
        </p:spPr>
        <p:txBody>
          <a:bodyPr lIns="45719" rIns="45719">
            <a:spAutoFit/>
          </a:bodyPr>
          <a:lstStyle>
            <a:lvl1pPr algn="just">
              <a:defRPr sz="1600">
                <a:solidFill>
                  <a:srgbClr val="9FA0A0"/>
                </a:solidFill>
                <a:latin typeface="阿里巴巴普惠体 L"/>
                <a:ea typeface="阿里巴巴普惠体 L"/>
                <a:cs typeface="阿里巴巴普惠体 L"/>
                <a:sym typeface="阿里巴巴普惠体 L"/>
              </a:defRPr>
            </a:lvl1pPr>
          </a:lstStyle>
          <a:p>
            <a:r>
              <a:t>专注大众知识分享的平台</a:t>
            </a:r>
          </a:p>
        </p:txBody>
      </p:sp>
      <p:pic>
        <p:nvPicPr>
          <p:cNvPr id="2097186" name="图像" descr="图像"/>
          <p:cNvPicPr>
            <a:picLocks noChangeAspect="1"/>
          </p:cNvPicPr>
          <p:nvPr/>
        </p:nvPicPr>
        <p:blipFill>
          <a:blip r:embed="rId3"/>
          <a:stretch>
            <a:fillRect/>
          </a:stretch>
        </p:blipFill>
        <p:spPr>
          <a:xfrm>
            <a:off x="1161" y="1035050"/>
            <a:ext cx="5384801" cy="4787900"/>
          </a:xfrm>
          <a:prstGeom prst="rect">
            <a:avLst/>
          </a:prstGeom>
          <a:ln w="12700">
            <a:miter lim="400000"/>
            <a:headEnd/>
            <a:tailEnd/>
          </a:ln>
        </p:spPr>
      </p:pic>
      <p:pic>
        <p:nvPicPr>
          <p:cNvPr id="2097187" name="图像" descr="图像"/>
          <p:cNvPicPr>
            <a:picLocks noChangeAspect="1"/>
          </p:cNvPicPr>
          <p:nvPr/>
        </p:nvPicPr>
        <p:blipFill>
          <a:blip r:embed="rId4"/>
          <a:stretch>
            <a:fillRect/>
          </a:stretch>
        </p:blipFill>
        <p:spPr>
          <a:xfrm>
            <a:off x="1771406" y="726351"/>
            <a:ext cx="3585062" cy="5108713"/>
          </a:xfrm>
          <a:prstGeom prst="rect">
            <a:avLst/>
          </a:prstGeom>
          <a:ln w="12700">
            <a:miter lim="400000"/>
            <a:headEnd/>
            <a:tailEnd/>
          </a:ln>
        </p:spPr>
      </p:pic>
      <p:sp>
        <p:nvSpPr>
          <p:cNvPr id="1048633" name="第三部分"/>
          <p:cNvSpPr txBox="1"/>
          <p:nvPr/>
        </p:nvSpPr>
        <p:spPr>
          <a:xfrm>
            <a:off x="5937250" y="1507489"/>
            <a:ext cx="2946400" cy="977900"/>
          </a:xfrm>
          <a:prstGeom prst="rect">
            <a:avLst/>
          </a:prstGeom>
          <a:ln w="12700">
            <a:miter lim="400000"/>
          </a:ln>
        </p:spPr>
        <p:txBody>
          <a:bodyPr wrap="none" lIns="0" tIns="0" rIns="0" bIns="0">
            <a:spAutoFit/>
          </a:bodyPr>
          <a:lstStyle>
            <a:lvl1pPr>
              <a:defRPr sz="5800">
                <a:solidFill>
                  <a:srgbClr val="C7131A"/>
                </a:solidFill>
              </a:defRPr>
            </a:lvl1pPr>
          </a:lstStyle>
          <a:p>
            <a:r>
              <a:t>第三部分</a:t>
            </a:r>
          </a:p>
        </p:txBody>
      </p:sp>
      <p:sp>
        <p:nvSpPr>
          <p:cNvPr id="1048634" name="后续规划"/>
          <p:cNvSpPr txBox="1"/>
          <p:nvPr/>
        </p:nvSpPr>
        <p:spPr>
          <a:xfrm>
            <a:off x="5927090" y="2929889"/>
            <a:ext cx="4521200" cy="1498600"/>
          </a:xfrm>
          <a:prstGeom prst="rect">
            <a:avLst/>
          </a:prstGeom>
          <a:ln w="12700">
            <a:miter lim="400000"/>
          </a:ln>
        </p:spPr>
        <p:txBody>
          <a:bodyPr wrap="none" lIns="0" tIns="0" rIns="0" bIns="0">
            <a:spAutoFit/>
          </a:bodyPr>
          <a:lstStyle>
            <a:lvl1pPr>
              <a:defRPr sz="8900">
                <a:solidFill>
                  <a:srgbClr val="FFFFFF"/>
                </a:solidFill>
              </a:defRPr>
            </a:lvl1pPr>
          </a:lstStyle>
          <a:p>
            <a:r>
              <a:t>后续规划</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89"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6" name="文本框 5"/>
          <p:cNvSpPr txBox="1"/>
          <p:nvPr/>
        </p:nvSpPr>
        <p:spPr>
          <a:xfrm>
            <a:off x="3071956" y="2349128"/>
            <a:ext cx="4386580" cy="1932940"/>
          </a:xfrm>
          <a:prstGeom prst="rect">
            <a:avLst/>
          </a:prstGeom>
          <a:noFill/>
        </p:spPr>
        <p:txBody>
          <a:bodyPr wrap="none" rtlCol="0">
            <a:spAutoFit/>
          </a:bodyPr>
          <a:lstStyle/>
          <a:p>
            <a:pPr marL="342900" indent="-342900" algn="just" hangingPunct="1">
              <a:lnSpc>
                <a:spcPct val="120000"/>
              </a:lnSpc>
              <a:spcBef>
                <a:spcPts val="1000"/>
              </a:spcBef>
              <a:buFont typeface="Arial" panose="020B0604020202020204" pitchFamily="34" charset="0"/>
              <a:buAutoNum type="arabicPeriod"/>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rPr>
              <a:t>提高开发时代码的简洁度、复用性、可读性</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endParaRPr>
          </a:p>
          <a:p>
            <a:pPr marL="342900" indent="-342900" algn="just" hangingPunct="1">
              <a:lnSpc>
                <a:spcPct val="120000"/>
              </a:lnSpc>
              <a:spcBef>
                <a:spcPts val="1000"/>
              </a:spcBef>
              <a:buFont typeface="Arial" panose="020B0604020202020204" pitchFamily="34" charset="0"/>
              <a:buAutoNum type="arabicPeriod"/>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sym typeface="+mn-ea"/>
              </a:rPr>
              <a:t>独立负责wk-amdin项目</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gn="just" hangingPunct="1">
              <a:lnSpc>
                <a:spcPct val="120000"/>
              </a:lnSpc>
              <a:spcBef>
                <a:spcPts val="1000"/>
              </a:spcBef>
              <a:buFont typeface="Arial" panose="020B0604020202020204" pitchFamily="34" charset="0"/>
              <a:buAutoNum type="arabicPeriod"/>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sym typeface="+mn-ea"/>
              </a:rPr>
              <a:t>熟悉业务与代码之间的逻辑关系</a:t>
            </a:r>
            <a:endParaRPr lang="zh-CN" altLang="en-US" dirty="0">
              <a:solidFill>
                <a:schemeClr val="bg1"/>
              </a:solidFill>
              <a:latin typeface="宋体" panose="02010600030101010101" pitchFamily="2" charset="-122"/>
              <a:ea typeface="宋体" panose="02010600030101010101" pitchFamily="2" charset="-122"/>
              <a:cs typeface="+mn-ea"/>
            </a:endParaRPr>
          </a:p>
          <a:p>
            <a:pPr marL="342900" indent="-342900" algn="just" hangingPunct="1">
              <a:lnSpc>
                <a:spcPct val="120000"/>
              </a:lnSpc>
              <a:spcBef>
                <a:spcPts val="1000"/>
              </a:spcBef>
              <a:buFont typeface="Arial" panose="020B0604020202020204" pitchFamily="34" charset="0"/>
              <a:buAutoNum type="arabicPeriod"/>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rPr>
              <a:t>提高开发的效率，保证项目的稳定上线</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endParaRPr>
          </a:p>
          <a:p>
            <a:pPr marL="457200" indent="-457200">
              <a:buAutoNum type="arabicPeriod"/>
            </a:pPr>
            <a:endParaRPr lang="zh-CN" altLang="en-US" dirty="0">
              <a:solidFill>
                <a:schemeClr val="bg1"/>
              </a:solidFill>
              <a:latin typeface="宋体" panose="02010600030101010101" pitchFamily="2" charset="-122"/>
              <a:ea typeface="宋体" panose="02010600030101010101" pitchFamily="2" charset="-122"/>
              <a:cs typeface="+mn-ea"/>
            </a:endParaRPr>
          </a:p>
        </p:txBody>
      </p:sp>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2" name="椭圆 1"/>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工作</a:t>
            </a:r>
            <a:r>
              <a:rPr lang="zh-CN" altLang="ms-MY" sz="2400" b="1" dirty="0">
                <a:solidFill>
                  <a:schemeClr val="bg1"/>
                </a:solidFill>
                <a:latin typeface="微软雅黑" panose="020B0503020204020204" charset="-122"/>
                <a:ea typeface="微软雅黑" panose="020B0503020204020204" charset="-122"/>
              </a:rPr>
              <a:t>规划</a:t>
            </a:r>
            <a:endParaRPr lang="zh-CN" altLang="ms-MY" sz="2400" b="1" dirty="0">
              <a:solidFill>
                <a:schemeClr val="bg1"/>
              </a:solidFill>
              <a:latin typeface="微软雅黑" panose="020B0503020204020204" charset="-122"/>
              <a:ea typeface="微软雅黑" panose="020B0503020204020204" charset="-122"/>
            </a:endParaRPr>
          </a:p>
        </p:txBody>
      </p:sp>
      <p:sp>
        <p:nvSpPr>
          <p:cNvPr id="7" name="椭圆 6"/>
          <p:cNvSpPr/>
          <p:nvPr>
            <p:custDataLst>
              <p:tags r:id="rId2"/>
            </p:custDataLst>
          </p:nvPr>
        </p:nvSpPr>
        <p:spPr>
          <a:xfrm>
            <a:off x="8543664" y="1196420"/>
            <a:ext cx="1961352" cy="1961352"/>
          </a:xfrm>
          <a:prstGeom prst="ellipse">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4000" dirty="0">
                <a:solidFill>
                  <a:srgbClr val="E9303B"/>
                </a:solidFill>
              </a:rPr>
              <a:t>规划</a:t>
            </a:r>
            <a:endParaRPr lang="zh-CN" altLang="en-US" sz="4000" dirty="0">
              <a:solidFill>
                <a:srgbClr val="E9303B"/>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92" name="图片 9" descr="图片 9"/>
          <p:cNvPicPr>
            <a:picLocks noChangeAspect="1"/>
          </p:cNvPicPr>
          <p:nvPr/>
        </p:nvPicPr>
        <p:blipFill>
          <a:blip r:embed="rId1"/>
          <a:stretch>
            <a:fillRect/>
          </a:stretch>
        </p:blipFill>
        <p:spPr>
          <a:xfrm>
            <a:off x="0" y="0"/>
            <a:ext cx="1750061" cy="715010"/>
          </a:xfrm>
          <a:prstGeom prst="rect">
            <a:avLst/>
          </a:prstGeom>
          <a:ln w="12700">
            <a:miter lim="400000"/>
            <a:headEnd/>
            <a:tailEnd/>
          </a:ln>
        </p:spPr>
      </p:pic>
      <p:pic>
        <p:nvPicPr>
          <p:cNvPr id="2097193" name="图片 10" descr="图片 10"/>
          <p:cNvPicPr>
            <a:picLocks noChangeAspect="1"/>
          </p:cNvPicPr>
          <p:nvPr/>
        </p:nvPicPr>
        <p:blipFill>
          <a:blip r:embed="rId2"/>
          <a:stretch>
            <a:fillRect/>
          </a:stretch>
        </p:blipFill>
        <p:spPr>
          <a:xfrm>
            <a:off x="10287000" y="6440170"/>
            <a:ext cx="1466850" cy="203836"/>
          </a:xfrm>
          <a:prstGeom prst="rect">
            <a:avLst/>
          </a:prstGeom>
          <a:ln w="12700">
            <a:miter lim="400000"/>
            <a:headEnd/>
            <a:tailEnd/>
          </a:ln>
        </p:spPr>
      </p:pic>
      <p:sp>
        <p:nvSpPr>
          <p:cNvPr id="1048641" name="PA-文本框 2"/>
          <p:cNvSpPr txBox="1"/>
          <p:nvPr/>
        </p:nvSpPr>
        <p:spPr>
          <a:xfrm>
            <a:off x="1956434" y="198754"/>
            <a:ext cx="3215006" cy="370841"/>
          </a:xfrm>
          <a:prstGeom prst="rect">
            <a:avLst/>
          </a:prstGeom>
          <a:ln w="12700">
            <a:miter lim="400000"/>
          </a:ln>
        </p:spPr>
        <p:txBody>
          <a:bodyPr lIns="45719" rIns="45719">
            <a:spAutoFit/>
          </a:bodyPr>
          <a:lstStyle>
            <a:lvl1pPr algn="just">
              <a:defRPr sz="1600">
                <a:solidFill>
                  <a:srgbClr val="9FA0A0"/>
                </a:solidFill>
                <a:latin typeface="阿里巴巴普惠体 L"/>
                <a:ea typeface="阿里巴巴普惠体 L"/>
                <a:cs typeface="阿里巴巴普惠体 L"/>
                <a:sym typeface="阿里巴巴普惠体 L"/>
              </a:defRPr>
            </a:lvl1pPr>
          </a:lstStyle>
          <a:p>
            <a:r>
              <a:t>专注大众知识分享的平台</a:t>
            </a:r>
          </a:p>
        </p:txBody>
      </p:sp>
      <p:pic>
        <p:nvPicPr>
          <p:cNvPr id="2097194" name="图像" descr="图像"/>
          <p:cNvPicPr>
            <a:picLocks noChangeAspect="1"/>
          </p:cNvPicPr>
          <p:nvPr/>
        </p:nvPicPr>
        <p:blipFill>
          <a:blip r:embed="rId3"/>
          <a:stretch>
            <a:fillRect/>
          </a:stretch>
        </p:blipFill>
        <p:spPr>
          <a:xfrm>
            <a:off x="1161" y="1035050"/>
            <a:ext cx="5384801" cy="4787900"/>
          </a:xfrm>
          <a:prstGeom prst="rect">
            <a:avLst/>
          </a:prstGeom>
          <a:ln w="12700">
            <a:miter lim="400000"/>
            <a:headEnd/>
            <a:tailEnd/>
          </a:ln>
        </p:spPr>
      </p:pic>
      <p:pic>
        <p:nvPicPr>
          <p:cNvPr id="2097195" name="图像" descr="图像"/>
          <p:cNvPicPr>
            <a:picLocks noChangeAspect="1"/>
          </p:cNvPicPr>
          <p:nvPr/>
        </p:nvPicPr>
        <p:blipFill>
          <a:blip r:embed="rId4"/>
          <a:stretch>
            <a:fillRect/>
          </a:stretch>
        </p:blipFill>
        <p:spPr>
          <a:xfrm>
            <a:off x="1771406" y="726351"/>
            <a:ext cx="3585062" cy="5108713"/>
          </a:xfrm>
          <a:prstGeom prst="rect">
            <a:avLst/>
          </a:prstGeom>
          <a:ln w="12700">
            <a:miter lim="400000"/>
            <a:headEnd/>
            <a:tailEnd/>
          </a:ln>
        </p:spPr>
      </p:pic>
      <p:sp>
        <p:nvSpPr>
          <p:cNvPr id="1048642" name="第四部分"/>
          <p:cNvSpPr txBox="1"/>
          <p:nvPr/>
        </p:nvSpPr>
        <p:spPr>
          <a:xfrm>
            <a:off x="5937250" y="1507489"/>
            <a:ext cx="2946400" cy="977900"/>
          </a:xfrm>
          <a:prstGeom prst="rect">
            <a:avLst/>
          </a:prstGeom>
          <a:ln w="12700">
            <a:miter lim="400000"/>
          </a:ln>
        </p:spPr>
        <p:txBody>
          <a:bodyPr wrap="none" lIns="0" tIns="0" rIns="0" bIns="0">
            <a:spAutoFit/>
          </a:bodyPr>
          <a:lstStyle>
            <a:lvl1pPr>
              <a:defRPr sz="5800">
                <a:solidFill>
                  <a:srgbClr val="C7131A"/>
                </a:solidFill>
              </a:defRPr>
            </a:lvl1pPr>
          </a:lstStyle>
          <a:p>
            <a:r>
              <a:t>第四部分</a:t>
            </a:r>
          </a:p>
        </p:txBody>
      </p:sp>
      <p:sp>
        <p:nvSpPr>
          <p:cNvPr id="1048643" name="工作体会"/>
          <p:cNvSpPr txBox="1"/>
          <p:nvPr/>
        </p:nvSpPr>
        <p:spPr>
          <a:xfrm>
            <a:off x="5927090" y="2929889"/>
            <a:ext cx="4521200" cy="1498600"/>
          </a:xfrm>
          <a:prstGeom prst="rect">
            <a:avLst/>
          </a:prstGeom>
          <a:ln w="12700">
            <a:miter lim="400000"/>
          </a:ln>
        </p:spPr>
        <p:txBody>
          <a:bodyPr wrap="none" lIns="0" tIns="0" rIns="0" bIns="0">
            <a:spAutoFit/>
          </a:bodyPr>
          <a:lstStyle>
            <a:lvl1pPr>
              <a:defRPr sz="8900">
                <a:solidFill>
                  <a:srgbClr val="FFFFFF"/>
                </a:solidFill>
              </a:defRPr>
            </a:lvl1pPr>
          </a:lstStyle>
          <a:p>
            <a:r>
              <a:t>工作体会</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97"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6" name="文本框 5"/>
          <p:cNvSpPr txBox="1"/>
          <p:nvPr/>
        </p:nvSpPr>
        <p:spPr>
          <a:xfrm>
            <a:off x="1703531" y="2098938"/>
            <a:ext cx="8183880" cy="2306955"/>
          </a:xfrm>
          <a:prstGeom prst="rect">
            <a:avLst/>
          </a:prstGeom>
          <a:noFill/>
        </p:spPr>
        <p:txBody>
          <a:bodyPr wrap="none" rtlCol="0">
            <a:spAutoFit/>
          </a:bodyPr>
          <a:lstStyle/>
          <a:p>
            <a:pPr algn="l"/>
            <a:r>
              <a:rPr lang="en-US" altLang="zh-CN" dirty="0" smtClean="0">
                <a:solidFill>
                  <a:schemeClr val="bg1"/>
                </a:solidFill>
                <a:latin typeface="宋体" panose="02010600030101010101" pitchFamily="2" charset="-122"/>
                <a:ea typeface="宋体" panose="02010600030101010101" pitchFamily="2" charset="-122"/>
                <a:cs typeface="+mn-ea"/>
              </a:rPr>
              <a:t>1.</a:t>
            </a:r>
            <a:r>
              <a:rPr lang="zh-CN" altLang="en-US" dirty="0" smtClean="0">
                <a:solidFill>
                  <a:schemeClr val="bg1"/>
                </a:solidFill>
                <a:latin typeface="宋体" panose="02010600030101010101" pitchFamily="2" charset="-122"/>
                <a:ea typeface="宋体" panose="02010600030101010101" pitchFamily="2" charset="-122"/>
                <a:cs typeface="+mn-ea"/>
              </a:rPr>
              <a:t>工作气氛活跃，遇到问题都能够互相地去探讨。</a:t>
            </a:r>
            <a:endParaRPr lang="zh-CN" altLang="en-US" dirty="0" smtClean="0">
              <a:solidFill>
                <a:schemeClr val="bg1"/>
              </a:solidFill>
              <a:latin typeface="宋体" panose="02010600030101010101" pitchFamily="2" charset="-122"/>
              <a:ea typeface="宋体" panose="02010600030101010101" pitchFamily="2" charset="-122"/>
              <a:cs typeface="+mn-ea"/>
            </a:endParaRPr>
          </a:p>
          <a:p>
            <a:pPr algn="l"/>
            <a:endParaRPr lang="zh-CN" altLang="en-US" dirty="0">
              <a:solidFill>
                <a:schemeClr val="bg1"/>
              </a:solidFill>
              <a:latin typeface="宋体" panose="02010600030101010101" pitchFamily="2" charset="-122"/>
              <a:ea typeface="宋体" panose="02010600030101010101" pitchFamily="2" charset="-122"/>
              <a:cs typeface="+mn-ea"/>
            </a:endParaRPr>
          </a:p>
          <a:p>
            <a:pPr algn="l"/>
            <a:r>
              <a:rPr lang="en-US" altLang="zh-CN" dirty="0">
                <a:solidFill>
                  <a:schemeClr val="bg1"/>
                </a:solidFill>
                <a:latin typeface="宋体" panose="02010600030101010101" pitchFamily="2" charset="-122"/>
                <a:ea typeface="宋体" panose="02010600030101010101" pitchFamily="2" charset="-122"/>
                <a:cs typeface="+mn-ea"/>
              </a:rPr>
              <a:t>2.</a:t>
            </a:r>
            <a:r>
              <a:rPr lang="zh-CN" altLang="en-US" dirty="0">
                <a:solidFill>
                  <a:schemeClr val="bg1"/>
                </a:solidFill>
                <a:latin typeface="宋体" panose="02010600030101010101" pitchFamily="2" charset="-122"/>
                <a:ea typeface="宋体" panose="02010600030101010101" pitchFamily="2" charset="-122"/>
                <a:cs typeface="+mn-ea"/>
              </a:rPr>
              <a:t>学习氛围好，每周几乎都会有一场前端分享会。</a:t>
            </a:r>
            <a:endParaRPr lang="zh-CN" altLang="en-US" dirty="0">
              <a:solidFill>
                <a:schemeClr val="bg1"/>
              </a:solidFill>
              <a:latin typeface="宋体" panose="02010600030101010101" pitchFamily="2" charset="-122"/>
              <a:ea typeface="宋体" panose="02010600030101010101" pitchFamily="2" charset="-122"/>
              <a:cs typeface="+mn-ea"/>
            </a:endParaRPr>
          </a:p>
          <a:p>
            <a:pPr algn="l"/>
            <a:endParaRPr lang="zh-CN" altLang="en-US" dirty="0">
              <a:solidFill>
                <a:schemeClr val="bg1"/>
              </a:solidFill>
              <a:latin typeface="宋体" panose="02010600030101010101" pitchFamily="2" charset="-122"/>
              <a:ea typeface="宋体" panose="02010600030101010101" pitchFamily="2" charset="-122"/>
              <a:cs typeface="+mn-ea"/>
            </a:endParaRPr>
          </a:p>
          <a:p>
            <a:pPr algn="l"/>
            <a:r>
              <a:rPr lang="en-US" altLang="zh-CN" dirty="0">
                <a:solidFill>
                  <a:schemeClr val="bg1"/>
                </a:solidFill>
                <a:latin typeface="宋体" panose="02010600030101010101" pitchFamily="2" charset="-122"/>
                <a:ea typeface="宋体" panose="02010600030101010101" pitchFamily="2" charset="-122"/>
                <a:cs typeface="+mn-ea"/>
              </a:rPr>
              <a:t>3.</a:t>
            </a:r>
            <a:r>
              <a:rPr lang="zh-CN" altLang="en-US" dirty="0">
                <a:solidFill>
                  <a:schemeClr val="bg1"/>
                </a:solidFill>
                <a:latin typeface="宋体" panose="02010600030101010101" pitchFamily="2" charset="-122"/>
                <a:ea typeface="宋体" panose="02010600030101010101" pitchFamily="2" charset="-122"/>
                <a:cs typeface="+mn-ea"/>
              </a:rPr>
              <a:t>公司成员年轻化，充满活力，沟通比较方便。</a:t>
            </a:r>
            <a:endParaRPr lang="en-US" altLang="zh-CN" dirty="0">
              <a:solidFill>
                <a:schemeClr val="bg1"/>
              </a:solidFill>
              <a:latin typeface="宋体" panose="02010600030101010101" pitchFamily="2" charset="-122"/>
              <a:ea typeface="宋体" panose="02010600030101010101" pitchFamily="2" charset="-122"/>
              <a:cs typeface="+mn-ea"/>
            </a:endParaRPr>
          </a:p>
          <a:p>
            <a:pPr algn="l"/>
            <a:endParaRPr lang="zh-CN" altLang="en-US" dirty="0">
              <a:solidFill>
                <a:schemeClr val="bg1"/>
              </a:solidFill>
              <a:latin typeface="宋体" panose="02010600030101010101" pitchFamily="2" charset="-122"/>
              <a:ea typeface="宋体" panose="02010600030101010101" pitchFamily="2" charset="-122"/>
              <a:cs typeface="+mn-ea"/>
            </a:endParaRPr>
          </a:p>
          <a:p>
            <a:pPr algn="l"/>
            <a:r>
              <a:rPr lang="en-US" altLang="zh-CN" dirty="0" smtClean="0">
                <a:solidFill>
                  <a:schemeClr val="bg1"/>
                </a:solidFill>
                <a:latin typeface="宋体" panose="02010600030101010101" pitchFamily="2" charset="-122"/>
                <a:ea typeface="宋体" panose="02010600030101010101" pitchFamily="2" charset="-122"/>
                <a:cs typeface="+mn-ea"/>
                <a:sym typeface="+mn-ea"/>
              </a:rPr>
              <a:t>4.</a:t>
            </a:r>
            <a:r>
              <a:rPr lang="zh-CN" altLang="en-US" dirty="0" smtClean="0">
                <a:solidFill>
                  <a:schemeClr val="bg1"/>
                </a:solidFill>
                <a:latin typeface="宋体" panose="02010600030101010101" pitchFamily="2" charset="-122"/>
                <a:ea typeface="宋体" panose="02010600030101010101" pitchFamily="2" charset="-122"/>
                <a:cs typeface="+mn-ea"/>
                <a:sym typeface="+mn-ea"/>
              </a:rPr>
              <a:t>娱乐活动较多、比如团建、下午茶、生日会、特殊节日等都会举行一些活动。</a:t>
            </a:r>
            <a:endParaRPr lang="zh-CN" altLang="en-US" dirty="0">
              <a:solidFill>
                <a:schemeClr val="bg1"/>
              </a:solidFill>
              <a:latin typeface="宋体" panose="02010600030101010101" pitchFamily="2" charset="-122"/>
              <a:ea typeface="宋体" panose="02010600030101010101" pitchFamily="2" charset="-122"/>
              <a:cs typeface="+mn-ea"/>
            </a:endParaRPr>
          </a:p>
          <a:p>
            <a:endParaRPr lang="zh-CN" altLang="en-US" dirty="0">
              <a:solidFill>
                <a:schemeClr val="bg1"/>
              </a:solidFill>
              <a:latin typeface="宋体" panose="02010600030101010101" pitchFamily="2" charset="-122"/>
              <a:ea typeface="宋体" panose="02010600030101010101" pitchFamily="2" charset="-122"/>
              <a:cs typeface="+mn-ea"/>
            </a:endParaRPr>
          </a:p>
        </p:txBody>
      </p:sp>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3" name="椭圆 2"/>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工作</a:t>
            </a:r>
            <a:r>
              <a:rPr lang="zh-CN" altLang="ms-MY" sz="2400" b="1" dirty="0">
                <a:solidFill>
                  <a:schemeClr val="bg1"/>
                </a:solidFill>
                <a:latin typeface="微软雅黑" panose="020B0503020204020204" charset="-122"/>
                <a:ea typeface="微软雅黑" panose="020B0503020204020204" charset="-122"/>
              </a:rPr>
              <a:t>体会</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5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586" name="PA-文本框 2"/>
          <p:cNvSpPr txBox="1"/>
          <p:nvPr/>
        </p:nvSpPr>
        <p:spPr>
          <a:xfrm>
            <a:off x="906462" y="3954145"/>
            <a:ext cx="2320926" cy="485140"/>
          </a:xfrm>
          <a:prstGeom prst="rect">
            <a:avLst/>
          </a:prstGeom>
          <a:ln w="12700">
            <a:miter lim="400000"/>
          </a:ln>
        </p:spPr>
        <p:txBody>
          <a:bodyPr lIns="45719" rIns="45719">
            <a:spAutoFit/>
          </a:bodyPr>
          <a:lstStyle>
            <a:lvl1pPr algn="ctr">
              <a:lnSpc>
                <a:spcPct val="130000"/>
              </a:lnSpc>
              <a:defRPr>
                <a:solidFill>
                  <a:srgbClr val="F2F2F2"/>
                </a:solidFill>
                <a:latin typeface="阿里巴巴普惠体 M"/>
                <a:ea typeface="阿里巴巴普惠体 M"/>
                <a:cs typeface="阿里巴巴普惠体 M"/>
                <a:sym typeface="阿里巴巴普惠体 M"/>
              </a:defRPr>
            </a:lvl1pPr>
          </a:lstStyle>
          <a:p>
            <a:r>
              <a:t>工作概况</a:t>
            </a:r>
          </a:p>
        </p:txBody>
      </p:sp>
      <p:sp>
        <p:nvSpPr>
          <p:cNvPr id="1048587" name="PA-文本框 1"/>
          <p:cNvSpPr txBox="1"/>
          <p:nvPr/>
        </p:nvSpPr>
        <p:spPr>
          <a:xfrm>
            <a:off x="3106420" y="711834"/>
            <a:ext cx="5979160" cy="828041"/>
          </a:xfrm>
          <a:prstGeom prst="rect">
            <a:avLst/>
          </a:prstGeom>
          <a:ln w="12700">
            <a:miter lim="400000"/>
          </a:ln>
        </p:spPr>
        <p:txBody>
          <a:bodyPr lIns="45719" rIns="45719">
            <a:spAutoFit/>
          </a:bodyPr>
          <a:lstStyle>
            <a:lvl1pPr algn="ctr">
              <a:defRPr sz="4400">
                <a:solidFill>
                  <a:srgbClr val="F2F2F2"/>
                </a:solidFill>
                <a:latin typeface="阿里巴巴普惠体 B"/>
                <a:ea typeface="阿里巴巴普惠体 B"/>
                <a:cs typeface="阿里巴巴普惠体 B"/>
                <a:sym typeface="阿里巴巴普惠体 B"/>
              </a:defRPr>
            </a:lvl1pPr>
          </a:lstStyle>
          <a:p>
            <a:r>
              <a:t>目录页</a:t>
            </a:r>
          </a:p>
        </p:txBody>
      </p:sp>
      <p:sp>
        <p:nvSpPr>
          <p:cNvPr id="1048588" name="PA-矩形 3"/>
          <p:cNvSpPr/>
          <p:nvPr/>
        </p:nvSpPr>
        <p:spPr>
          <a:xfrm>
            <a:off x="5929629" y="1480185"/>
            <a:ext cx="292736" cy="75566"/>
          </a:xfrm>
          <a:prstGeom prst="rect">
            <a:avLst/>
          </a:prstGeom>
          <a:solidFill>
            <a:srgbClr val="C8C8C8"/>
          </a:solidFill>
          <a:ln w="12700">
            <a:miter lim="400000"/>
          </a:ln>
        </p:spPr>
        <p:txBody>
          <a:bodyPr lIns="0" tIns="0" rIns="0" bIns="0" anchor="ctr"/>
          <a:lstStyle/>
          <a:p>
            <a:pPr algn="ctr">
              <a:defRPr>
                <a:solidFill>
                  <a:srgbClr val="FFFFFF"/>
                </a:solidFill>
              </a:defRPr>
            </a:pPr>
          </a:p>
        </p:txBody>
      </p:sp>
      <p:sp>
        <p:nvSpPr>
          <p:cNvPr id="1048589" name="PA-文本框 2"/>
          <p:cNvSpPr txBox="1"/>
          <p:nvPr/>
        </p:nvSpPr>
        <p:spPr>
          <a:xfrm>
            <a:off x="1114424" y="1555750"/>
            <a:ext cx="9921876" cy="485140"/>
          </a:xfrm>
          <a:prstGeom prst="rect">
            <a:avLst/>
          </a:prstGeom>
          <a:ln w="12700">
            <a:miter lim="400000"/>
          </a:ln>
        </p:spPr>
        <p:txBody>
          <a:bodyPr lIns="45719" rIns="45719">
            <a:spAutoFit/>
          </a:bodyPr>
          <a:lstStyle>
            <a:lvl1pPr algn="ctr">
              <a:lnSpc>
                <a:spcPct val="130000"/>
              </a:lnSpc>
              <a:defRPr>
                <a:solidFill>
                  <a:srgbClr val="9FA0A0"/>
                </a:solidFill>
                <a:latin typeface="阿里巴巴普惠体 L"/>
                <a:ea typeface="阿里巴巴普惠体 L"/>
                <a:cs typeface="阿里巴巴普惠体 L"/>
                <a:sym typeface="阿里巴巴普惠体 L"/>
              </a:defRPr>
            </a:lvl1pPr>
          </a:lstStyle>
          <a:p>
            <a:r>
              <a:t>Contents</a:t>
            </a:r>
          </a:p>
        </p:txBody>
      </p:sp>
      <p:sp>
        <p:nvSpPr>
          <p:cNvPr id="1048590" name="PA-文本框 2"/>
          <p:cNvSpPr txBox="1"/>
          <p:nvPr/>
        </p:nvSpPr>
        <p:spPr>
          <a:xfrm>
            <a:off x="3592512" y="3954145"/>
            <a:ext cx="2320926" cy="485140"/>
          </a:xfrm>
          <a:prstGeom prst="rect">
            <a:avLst/>
          </a:prstGeom>
          <a:ln w="12700">
            <a:miter lim="400000"/>
          </a:ln>
        </p:spPr>
        <p:txBody>
          <a:bodyPr lIns="45719" rIns="45719">
            <a:spAutoFit/>
          </a:bodyPr>
          <a:lstStyle>
            <a:lvl1pPr algn="ctr">
              <a:lnSpc>
                <a:spcPct val="130000"/>
              </a:lnSpc>
              <a:defRPr>
                <a:solidFill>
                  <a:srgbClr val="F2F2F2"/>
                </a:solidFill>
                <a:latin typeface="阿里巴巴普惠体 M"/>
                <a:ea typeface="阿里巴巴普惠体 M"/>
                <a:cs typeface="阿里巴巴普惠体 M"/>
                <a:sym typeface="阿里巴巴普惠体 M"/>
              </a:defRPr>
            </a:lvl1pPr>
          </a:lstStyle>
          <a:p>
            <a:r>
              <a:t>优点与不足</a:t>
            </a:r>
          </a:p>
        </p:txBody>
      </p:sp>
      <p:sp>
        <p:nvSpPr>
          <p:cNvPr id="1048591" name="PA-文本框 2"/>
          <p:cNvSpPr txBox="1"/>
          <p:nvPr/>
        </p:nvSpPr>
        <p:spPr>
          <a:xfrm>
            <a:off x="6278562" y="3954145"/>
            <a:ext cx="2320926" cy="485140"/>
          </a:xfrm>
          <a:prstGeom prst="rect">
            <a:avLst/>
          </a:prstGeom>
          <a:ln w="12700">
            <a:miter lim="400000"/>
          </a:ln>
        </p:spPr>
        <p:txBody>
          <a:bodyPr lIns="45719" rIns="45719">
            <a:spAutoFit/>
          </a:bodyPr>
          <a:lstStyle>
            <a:lvl1pPr algn="ctr">
              <a:lnSpc>
                <a:spcPct val="130000"/>
              </a:lnSpc>
              <a:defRPr>
                <a:solidFill>
                  <a:srgbClr val="F2F2F2"/>
                </a:solidFill>
                <a:latin typeface="阿里巴巴普惠体 M"/>
                <a:ea typeface="阿里巴巴普惠体 M"/>
                <a:cs typeface="阿里巴巴普惠体 M"/>
                <a:sym typeface="阿里巴巴普惠体 M"/>
              </a:defRPr>
            </a:lvl1pPr>
          </a:lstStyle>
          <a:p>
            <a:r>
              <a:t>后续规划</a:t>
            </a:r>
          </a:p>
        </p:txBody>
      </p:sp>
      <p:sp>
        <p:nvSpPr>
          <p:cNvPr id="1048592" name="PA-文本框 2"/>
          <p:cNvSpPr txBox="1"/>
          <p:nvPr/>
        </p:nvSpPr>
        <p:spPr>
          <a:xfrm>
            <a:off x="9091930" y="3954145"/>
            <a:ext cx="2320926" cy="485140"/>
          </a:xfrm>
          <a:prstGeom prst="rect">
            <a:avLst/>
          </a:prstGeom>
          <a:ln w="12700">
            <a:miter lim="400000"/>
          </a:ln>
        </p:spPr>
        <p:txBody>
          <a:bodyPr lIns="45719" rIns="45719">
            <a:spAutoFit/>
          </a:bodyPr>
          <a:lstStyle>
            <a:lvl1pPr algn="ctr">
              <a:lnSpc>
                <a:spcPct val="130000"/>
              </a:lnSpc>
              <a:defRPr>
                <a:solidFill>
                  <a:srgbClr val="F2F2F2"/>
                </a:solidFill>
                <a:latin typeface="阿里巴巴普惠体 M"/>
                <a:ea typeface="阿里巴巴普惠体 M"/>
                <a:cs typeface="阿里巴巴普惠体 M"/>
                <a:sym typeface="阿里巴巴普惠体 M"/>
              </a:defRPr>
            </a:lvl1pPr>
          </a:lstStyle>
          <a:p>
            <a:r>
              <a:t>工作体会</a:t>
            </a:r>
          </a:p>
        </p:txBody>
      </p:sp>
      <p:pic>
        <p:nvPicPr>
          <p:cNvPr id="2097156" name="图片 3" descr="图片 3"/>
          <p:cNvPicPr>
            <a:picLocks noChangeAspect="1"/>
          </p:cNvPicPr>
          <p:nvPr/>
        </p:nvPicPr>
        <p:blipFill>
          <a:blip r:embed="rId2"/>
          <a:stretch>
            <a:fillRect/>
          </a:stretch>
        </p:blipFill>
        <p:spPr>
          <a:xfrm>
            <a:off x="1805622" y="2916556"/>
            <a:ext cx="775971" cy="775971"/>
          </a:xfrm>
          <a:prstGeom prst="rect">
            <a:avLst/>
          </a:prstGeom>
          <a:ln w="12700">
            <a:miter lim="400000"/>
            <a:headEnd/>
            <a:tailEnd/>
          </a:ln>
        </p:spPr>
      </p:pic>
      <p:pic>
        <p:nvPicPr>
          <p:cNvPr id="2097157" name="图片 4" descr="图片 4"/>
          <p:cNvPicPr>
            <a:picLocks noChangeAspect="1"/>
          </p:cNvPicPr>
          <p:nvPr/>
        </p:nvPicPr>
        <p:blipFill>
          <a:blip r:embed="rId2"/>
          <a:stretch>
            <a:fillRect/>
          </a:stretch>
        </p:blipFill>
        <p:spPr>
          <a:xfrm>
            <a:off x="4344352" y="2916556"/>
            <a:ext cx="775971" cy="775971"/>
          </a:xfrm>
          <a:prstGeom prst="rect">
            <a:avLst/>
          </a:prstGeom>
          <a:ln w="12700">
            <a:miter lim="400000"/>
            <a:headEnd/>
            <a:tailEnd/>
          </a:ln>
        </p:spPr>
      </p:pic>
      <p:pic>
        <p:nvPicPr>
          <p:cNvPr id="2097158" name="图片 9" descr="图片 9"/>
          <p:cNvPicPr>
            <a:picLocks noChangeAspect="1"/>
          </p:cNvPicPr>
          <p:nvPr/>
        </p:nvPicPr>
        <p:blipFill>
          <a:blip r:embed="rId2"/>
          <a:stretch>
            <a:fillRect/>
          </a:stretch>
        </p:blipFill>
        <p:spPr>
          <a:xfrm>
            <a:off x="7030402" y="2916556"/>
            <a:ext cx="775971" cy="775971"/>
          </a:xfrm>
          <a:prstGeom prst="rect">
            <a:avLst/>
          </a:prstGeom>
          <a:ln w="12700">
            <a:miter lim="400000"/>
            <a:headEnd/>
            <a:tailEnd/>
          </a:ln>
        </p:spPr>
      </p:pic>
      <p:pic>
        <p:nvPicPr>
          <p:cNvPr id="2097159" name="图片 12" descr="图片 12"/>
          <p:cNvPicPr>
            <a:picLocks noChangeAspect="1"/>
          </p:cNvPicPr>
          <p:nvPr/>
        </p:nvPicPr>
        <p:blipFill>
          <a:blip r:embed="rId2"/>
          <a:stretch>
            <a:fillRect/>
          </a:stretch>
        </p:blipFill>
        <p:spPr>
          <a:xfrm>
            <a:off x="9864407" y="2916556"/>
            <a:ext cx="775971" cy="775971"/>
          </a:xfrm>
          <a:prstGeom prst="rect">
            <a:avLst/>
          </a:prstGeom>
          <a:ln w="12700">
            <a:miter lim="400000"/>
            <a:headEnd/>
            <a:tailEnd/>
          </a:ln>
        </p:spPr>
      </p:pic>
      <p:sp>
        <p:nvSpPr>
          <p:cNvPr id="1048593" name="PA-文本框 2"/>
          <p:cNvSpPr txBox="1"/>
          <p:nvPr/>
        </p:nvSpPr>
        <p:spPr>
          <a:xfrm>
            <a:off x="1851342" y="2945131"/>
            <a:ext cx="684531" cy="1043940"/>
          </a:xfrm>
          <a:prstGeom prst="rect">
            <a:avLst/>
          </a:prstGeom>
          <a:ln w="12700">
            <a:miter lim="400000"/>
          </a:ln>
        </p:spPr>
        <p:txBody>
          <a:bodyPr lIns="45719" rIns="45719">
            <a:spAutoFit/>
          </a:bodyPr>
          <a:lstStyle>
            <a:lvl1pPr algn="ctr">
              <a:lnSpc>
                <a:spcPct val="130000"/>
              </a:lnSpc>
              <a:defRPr sz="4400">
                <a:solidFill>
                  <a:srgbClr val="F2F2F2"/>
                </a:solidFill>
                <a:latin typeface="思源黑体 Medium"/>
                <a:ea typeface="思源黑体 Medium"/>
                <a:cs typeface="思源黑体 Medium"/>
                <a:sym typeface="思源黑体 Medium"/>
              </a:defRPr>
            </a:lvl1pPr>
          </a:lstStyle>
          <a:p>
            <a:r>
              <a:t>1</a:t>
            </a:r>
          </a:p>
        </p:txBody>
      </p:sp>
      <p:sp>
        <p:nvSpPr>
          <p:cNvPr id="1048594" name="PA-文本框 2"/>
          <p:cNvSpPr txBox="1"/>
          <p:nvPr/>
        </p:nvSpPr>
        <p:spPr>
          <a:xfrm>
            <a:off x="4390072" y="2945131"/>
            <a:ext cx="684531" cy="1043940"/>
          </a:xfrm>
          <a:prstGeom prst="rect">
            <a:avLst/>
          </a:prstGeom>
          <a:ln w="12700">
            <a:miter lim="400000"/>
          </a:ln>
        </p:spPr>
        <p:txBody>
          <a:bodyPr lIns="45719" rIns="45719">
            <a:spAutoFit/>
          </a:bodyPr>
          <a:lstStyle>
            <a:lvl1pPr algn="ctr">
              <a:lnSpc>
                <a:spcPct val="130000"/>
              </a:lnSpc>
              <a:defRPr sz="4400">
                <a:solidFill>
                  <a:srgbClr val="F2F2F2"/>
                </a:solidFill>
                <a:latin typeface="思源黑体 Medium"/>
                <a:ea typeface="思源黑体 Medium"/>
                <a:cs typeface="思源黑体 Medium"/>
                <a:sym typeface="思源黑体 Medium"/>
              </a:defRPr>
            </a:lvl1pPr>
          </a:lstStyle>
          <a:p>
            <a:r>
              <a:t>2</a:t>
            </a:r>
          </a:p>
        </p:txBody>
      </p:sp>
      <p:sp>
        <p:nvSpPr>
          <p:cNvPr id="1048595" name="PA-文本框 2"/>
          <p:cNvSpPr txBox="1"/>
          <p:nvPr/>
        </p:nvSpPr>
        <p:spPr>
          <a:xfrm>
            <a:off x="7066597" y="2945131"/>
            <a:ext cx="684531" cy="1043940"/>
          </a:xfrm>
          <a:prstGeom prst="rect">
            <a:avLst/>
          </a:prstGeom>
          <a:ln w="12700">
            <a:miter lim="400000"/>
          </a:ln>
        </p:spPr>
        <p:txBody>
          <a:bodyPr lIns="45719" rIns="45719">
            <a:spAutoFit/>
          </a:bodyPr>
          <a:lstStyle>
            <a:lvl1pPr algn="ctr">
              <a:lnSpc>
                <a:spcPct val="130000"/>
              </a:lnSpc>
              <a:defRPr sz="4400">
                <a:solidFill>
                  <a:srgbClr val="F2F2F2"/>
                </a:solidFill>
                <a:latin typeface="思源黑体 Medium"/>
                <a:ea typeface="思源黑体 Medium"/>
                <a:cs typeface="思源黑体 Medium"/>
                <a:sym typeface="思源黑体 Medium"/>
              </a:defRPr>
            </a:lvl1pPr>
          </a:lstStyle>
          <a:p>
            <a:r>
              <a:t>3</a:t>
            </a:r>
          </a:p>
        </p:txBody>
      </p:sp>
      <p:sp>
        <p:nvSpPr>
          <p:cNvPr id="1048596" name="PA-文本框 2"/>
          <p:cNvSpPr txBox="1"/>
          <p:nvPr/>
        </p:nvSpPr>
        <p:spPr>
          <a:xfrm>
            <a:off x="9905047" y="2945131"/>
            <a:ext cx="684531" cy="1043940"/>
          </a:xfrm>
          <a:prstGeom prst="rect">
            <a:avLst/>
          </a:prstGeom>
          <a:ln w="12700">
            <a:miter lim="400000"/>
          </a:ln>
        </p:spPr>
        <p:txBody>
          <a:bodyPr lIns="45719" rIns="45719">
            <a:spAutoFit/>
          </a:bodyPr>
          <a:lstStyle>
            <a:lvl1pPr algn="ctr">
              <a:lnSpc>
                <a:spcPct val="130000"/>
              </a:lnSpc>
              <a:defRPr sz="4400">
                <a:solidFill>
                  <a:srgbClr val="F2F2F2"/>
                </a:solidFill>
                <a:latin typeface="思源黑体 Medium"/>
                <a:ea typeface="思源黑体 Medium"/>
                <a:cs typeface="思源黑体 Medium"/>
                <a:sym typeface="思源黑体 Medium"/>
              </a:defRPr>
            </a:lvl1pPr>
          </a:lstStyle>
          <a:p>
            <a:r>
              <a:t>4</a:t>
            </a:r>
          </a:p>
        </p:txBody>
      </p:sp>
      <p:sp>
        <p:nvSpPr>
          <p:cNvPr id="1048597" name="PA-矩形 5"/>
          <p:cNvSpPr/>
          <p:nvPr/>
        </p:nvSpPr>
        <p:spPr>
          <a:xfrm>
            <a:off x="0" y="-1"/>
            <a:ext cx="12192000" cy="119381"/>
          </a:xfrm>
          <a:prstGeom prst="rect">
            <a:avLst/>
          </a:prstGeom>
          <a:solidFill>
            <a:srgbClr val="E9303B"/>
          </a:solidFill>
          <a:ln w="12700">
            <a:miter lim="400000"/>
          </a:ln>
        </p:spPr>
        <p:txBody>
          <a:bodyPr lIns="0" tIns="0" rIns="0" bIns="0" anchor="ctr"/>
          <a:lstStyle/>
          <a:p>
            <a:pPr algn="ctr">
              <a:defRPr>
                <a:solidFill>
                  <a:srgbClr val="FFFFFF"/>
                </a:solidFill>
              </a:defRPr>
            </a:p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97"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3" name="文本框 2"/>
          <p:cNvSpPr txBox="1"/>
          <p:nvPr/>
        </p:nvSpPr>
        <p:spPr>
          <a:xfrm>
            <a:off x="1415415" y="2204720"/>
            <a:ext cx="7365365" cy="1822450"/>
          </a:xfrm>
          <a:prstGeom prst="rect">
            <a:avLst/>
          </a:prstGeom>
          <a:noFill/>
        </p:spPr>
        <p:txBody>
          <a:bodyPr wrap="square" rtlCol="0">
            <a:spAutoFit/>
          </a:bodyPr>
          <a:p>
            <a:pPr indent="457200" algn="just" eaLnBrk="1" hangingPunct="1">
              <a:lnSpc>
                <a:spcPct val="120000"/>
              </a:lnSpc>
              <a:spcBef>
                <a:spcPts val="1000"/>
              </a:spcBef>
              <a:buFont typeface="Arial" panose="020B0604020202020204" pitchFamily="34" charset="0"/>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rPr>
              <a:t>自2020年11月入职实习至今，收获到了技术上和工作上的一些快速的成长。感激公司给我这一次的工作机会。</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endParaRPr>
          </a:p>
          <a:p>
            <a:pPr indent="457200" algn="just" eaLnBrk="1" hangingPunct="1">
              <a:lnSpc>
                <a:spcPct val="120000"/>
              </a:lnSpc>
              <a:spcBef>
                <a:spcPts val="1000"/>
              </a:spcBef>
              <a:buFont typeface="Arial" panose="020B0604020202020204" pitchFamily="34" charset="0"/>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rPr>
              <a:t>每接触新的需求，就是一次成长的机会，因为需求里总有那么一两个需要突破的难点。</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endParaRPr>
          </a:p>
          <a:p>
            <a:pPr indent="457200" algn="just" eaLnBrk="1" hangingPunct="1">
              <a:lnSpc>
                <a:spcPct val="120000"/>
              </a:lnSpc>
              <a:spcBef>
                <a:spcPts val="1000"/>
              </a:spcBef>
              <a:buFont typeface="Arial" panose="020B0604020202020204" pitchFamily="34" charset="0"/>
            </a:pPr>
            <a:r>
              <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rPr>
              <a:t>接下来的日子里，我希望能够与公司共同前行，一起并肩作战。</a:t>
            </a:r>
            <a:endParaRPr lang="zh-CN" altLang="en-US" sz="1600" kern="1200" dirty="0">
              <a:solidFill>
                <a:schemeClr val="bg1"/>
              </a:solidFill>
              <a:uLnTx/>
              <a:uFillTx/>
              <a:latin typeface="宋体" panose="02010600030101010101" pitchFamily="2" charset="-122"/>
              <a:ea typeface="宋体" panose="02010600030101010101" pitchFamily="2" charset="-122"/>
              <a:cs typeface="宋体" panose="02010600030101010101" pitchFamily="2" charset="-122"/>
            </a:endParaRPr>
          </a:p>
        </p:txBody>
      </p:sp>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9" name="椭圆 8"/>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10"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个人</a:t>
            </a:r>
            <a:r>
              <a:rPr lang="zh-CN" altLang="ms-MY" sz="2400" b="1" dirty="0">
                <a:solidFill>
                  <a:schemeClr val="bg1"/>
                </a:solidFill>
                <a:latin typeface="微软雅黑" panose="020B0503020204020204" charset="-122"/>
                <a:ea typeface="微软雅黑" panose="020B0503020204020204" charset="-122"/>
              </a:rPr>
              <a:t>总结</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sp>
        <p:nvSpPr>
          <p:cNvPr id="1048653" name="PA-文本框 1"/>
          <p:cNvSpPr txBox="1"/>
          <p:nvPr/>
        </p:nvSpPr>
        <p:spPr>
          <a:xfrm>
            <a:off x="4212590" y="2479039"/>
            <a:ext cx="4091940" cy="993141"/>
          </a:xfrm>
          <a:prstGeom prst="rect">
            <a:avLst/>
          </a:prstGeom>
          <a:ln w="12700">
            <a:miter lim="400000"/>
          </a:ln>
        </p:spPr>
        <p:txBody>
          <a:bodyPr lIns="45719" rIns="45719">
            <a:spAutoFit/>
          </a:bodyPr>
          <a:lstStyle>
            <a:lvl1pPr algn="ctr">
              <a:defRPr sz="5400">
                <a:solidFill>
                  <a:srgbClr val="F2F2F2"/>
                </a:solidFill>
                <a:latin typeface="阿里巴巴普惠体 B"/>
                <a:ea typeface="阿里巴巴普惠体 B"/>
                <a:cs typeface="阿里巴巴普惠体 B"/>
                <a:sym typeface="阿里巴巴普惠体 B"/>
              </a:defRPr>
            </a:lvl1pPr>
          </a:lstStyle>
          <a:p>
            <a:r>
              <a:t>谢谢观赏！</a:t>
            </a:r>
          </a:p>
        </p:txBody>
      </p:sp>
      <p:sp>
        <p:nvSpPr>
          <p:cNvPr id="1048654" name="PA-文本框 2"/>
          <p:cNvSpPr txBox="1"/>
          <p:nvPr/>
        </p:nvSpPr>
        <p:spPr>
          <a:xfrm>
            <a:off x="3315970" y="3380740"/>
            <a:ext cx="5560060" cy="497840"/>
          </a:xfrm>
          <a:prstGeom prst="rect">
            <a:avLst/>
          </a:prstGeom>
          <a:ln w="12700">
            <a:miter lim="400000"/>
          </a:ln>
        </p:spPr>
        <p:txBody>
          <a:bodyPr lIns="45719" rIns="45719">
            <a:spAutoFit/>
          </a:bodyPr>
          <a:lstStyle>
            <a:lvl1pPr algn="ctr">
              <a:defRPr sz="2400">
                <a:solidFill>
                  <a:srgbClr val="9FA0A0"/>
                </a:solidFill>
                <a:latin typeface="思源黑体 Light"/>
                <a:ea typeface="思源黑体 Light"/>
                <a:cs typeface="思源黑体 Light"/>
                <a:sym typeface="思源黑体 Light"/>
              </a:defRPr>
            </a:lvl1pPr>
          </a:lstStyle>
          <a:p>
            <a:r>
              <a:t>thanks for watching!</a:t>
            </a:r>
          </a:p>
        </p:txBody>
      </p:sp>
      <p:pic>
        <p:nvPicPr>
          <p:cNvPr id="2097202" name="PA-图片 9" descr="PA-图片 9"/>
          <p:cNvPicPr>
            <a:picLocks noChangeAspect="1"/>
          </p:cNvPicPr>
          <p:nvPr/>
        </p:nvPicPr>
        <p:blipFill>
          <a:blip r:embed="rId1"/>
          <a:stretch>
            <a:fillRect/>
          </a:stretch>
        </p:blipFill>
        <p:spPr>
          <a:xfrm>
            <a:off x="0" y="0"/>
            <a:ext cx="1750061" cy="715010"/>
          </a:xfrm>
          <a:prstGeom prst="rect">
            <a:avLst/>
          </a:prstGeom>
          <a:ln w="12700">
            <a:miter lim="400000"/>
            <a:headEnd/>
            <a:tailEnd/>
          </a:ln>
        </p:spPr>
      </p:pic>
      <p:pic>
        <p:nvPicPr>
          <p:cNvPr id="2097203" name="PA-图片 10" descr="PA-图片 10"/>
          <p:cNvPicPr>
            <a:picLocks noChangeAspect="1"/>
          </p:cNvPicPr>
          <p:nvPr/>
        </p:nvPicPr>
        <p:blipFill>
          <a:blip r:embed="rId2"/>
          <a:stretch>
            <a:fillRect/>
          </a:stretch>
        </p:blipFill>
        <p:spPr>
          <a:xfrm>
            <a:off x="10287000" y="6440170"/>
            <a:ext cx="1466850" cy="203836"/>
          </a:xfrm>
          <a:prstGeom prst="rect">
            <a:avLst/>
          </a:prstGeom>
          <a:ln w="12700">
            <a:miter lim="400000"/>
            <a:headEnd/>
            <a:tailEnd/>
          </a:ln>
        </p:spPr>
      </p:pic>
      <p:sp>
        <p:nvSpPr>
          <p:cNvPr id="1048655" name="PA-文本框 2"/>
          <p:cNvSpPr txBox="1"/>
          <p:nvPr/>
        </p:nvSpPr>
        <p:spPr>
          <a:xfrm>
            <a:off x="1956434" y="198754"/>
            <a:ext cx="3215006" cy="370841"/>
          </a:xfrm>
          <a:prstGeom prst="rect">
            <a:avLst/>
          </a:prstGeom>
          <a:ln w="12700">
            <a:miter lim="400000"/>
          </a:ln>
        </p:spPr>
        <p:txBody>
          <a:bodyPr lIns="45719" rIns="45719">
            <a:spAutoFit/>
          </a:bodyPr>
          <a:lstStyle>
            <a:lvl1pPr algn="just">
              <a:defRPr sz="1600">
                <a:solidFill>
                  <a:srgbClr val="9FA0A0"/>
                </a:solidFill>
                <a:latin typeface="阿里巴巴普惠体 L"/>
                <a:ea typeface="阿里巴巴普惠体 L"/>
                <a:cs typeface="阿里巴巴普惠体 L"/>
                <a:sym typeface="阿里巴巴普惠体 L"/>
              </a:defRPr>
            </a:lvl1pPr>
          </a:lstStyle>
          <a:p>
            <a:r>
              <a:t>专注大众知识分享的平台</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0" name="图片 9" descr="图片 9"/>
          <p:cNvPicPr>
            <a:picLocks noChangeAspect="1"/>
          </p:cNvPicPr>
          <p:nvPr/>
        </p:nvPicPr>
        <p:blipFill>
          <a:blip r:embed="rId1"/>
          <a:stretch>
            <a:fillRect/>
          </a:stretch>
        </p:blipFill>
        <p:spPr>
          <a:xfrm>
            <a:off x="0" y="0"/>
            <a:ext cx="1750061" cy="715010"/>
          </a:xfrm>
          <a:prstGeom prst="rect">
            <a:avLst/>
          </a:prstGeom>
          <a:ln w="12700">
            <a:miter lim="400000"/>
            <a:headEnd/>
            <a:tailEnd/>
          </a:ln>
        </p:spPr>
      </p:pic>
      <p:pic>
        <p:nvPicPr>
          <p:cNvPr id="2097161" name="图片 10" descr="图片 10"/>
          <p:cNvPicPr>
            <a:picLocks noChangeAspect="1"/>
          </p:cNvPicPr>
          <p:nvPr/>
        </p:nvPicPr>
        <p:blipFill>
          <a:blip r:embed="rId2"/>
          <a:stretch>
            <a:fillRect/>
          </a:stretch>
        </p:blipFill>
        <p:spPr>
          <a:xfrm>
            <a:off x="10287000" y="6440170"/>
            <a:ext cx="1466850" cy="203836"/>
          </a:xfrm>
          <a:prstGeom prst="rect">
            <a:avLst/>
          </a:prstGeom>
          <a:ln w="12700">
            <a:miter lim="400000"/>
            <a:headEnd/>
            <a:tailEnd/>
          </a:ln>
        </p:spPr>
      </p:pic>
      <p:sp>
        <p:nvSpPr>
          <p:cNvPr id="1048598" name="PA-文本框 2"/>
          <p:cNvSpPr txBox="1"/>
          <p:nvPr/>
        </p:nvSpPr>
        <p:spPr>
          <a:xfrm>
            <a:off x="1956434" y="198754"/>
            <a:ext cx="3215006" cy="370841"/>
          </a:xfrm>
          <a:prstGeom prst="rect">
            <a:avLst/>
          </a:prstGeom>
          <a:ln w="12700">
            <a:miter lim="400000"/>
          </a:ln>
        </p:spPr>
        <p:txBody>
          <a:bodyPr lIns="45719" rIns="45719">
            <a:spAutoFit/>
          </a:bodyPr>
          <a:lstStyle>
            <a:lvl1pPr algn="just">
              <a:defRPr sz="1600">
                <a:solidFill>
                  <a:srgbClr val="9FA0A0"/>
                </a:solidFill>
                <a:latin typeface="阿里巴巴普惠体 L"/>
                <a:ea typeface="阿里巴巴普惠体 L"/>
                <a:cs typeface="阿里巴巴普惠体 L"/>
                <a:sym typeface="阿里巴巴普惠体 L"/>
              </a:defRPr>
            </a:lvl1pPr>
          </a:lstStyle>
          <a:p>
            <a:r>
              <a:t>专注大众知识分享的平台</a:t>
            </a:r>
          </a:p>
        </p:txBody>
      </p:sp>
      <p:pic>
        <p:nvPicPr>
          <p:cNvPr id="2097162" name="图像" descr="图像"/>
          <p:cNvPicPr>
            <a:picLocks noChangeAspect="1"/>
          </p:cNvPicPr>
          <p:nvPr/>
        </p:nvPicPr>
        <p:blipFill>
          <a:blip r:embed="rId3"/>
          <a:stretch>
            <a:fillRect/>
          </a:stretch>
        </p:blipFill>
        <p:spPr>
          <a:xfrm>
            <a:off x="1161" y="1035050"/>
            <a:ext cx="5384801" cy="4787900"/>
          </a:xfrm>
          <a:prstGeom prst="rect">
            <a:avLst/>
          </a:prstGeom>
          <a:ln w="12700">
            <a:miter lim="400000"/>
            <a:headEnd/>
            <a:tailEnd/>
          </a:ln>
        </p:spPr>
      </p:pic>
      <p:pic>
        <p:nvPicPr>
          <p:cNvPr id="2097163" name="图像" descr="图像"/>
          <p:cNvPicPr>
            <a:picLocks noChangeAspect="1"/>
          </p:cNvPicPr>
          <p:nvPr/>
        </p:nvPicPr>
        <p:blipFill>
          <a:blip r:embed="rId4"/>
          <a:stretch>
            <a:fillRect/>
          </a:stretch>
        </p:blipFill>
        <p:spPr>
          <a:xfrm>
            <a:off x="1771406" y="726351"/>
            <a:ext cx="3585062" cy="5108713"/>
          </a:xfrm>
          <a:prstGeom prst="rect">
            <a:avLst/>
          </a:prstGeom>
          <a:ln w="12700">
            <a:miter lim="400000"/>
            <a:headEnd/>
            <a:tailEnd/>
          </a:ln>
        </p:spPr>
      </p:pic>
      <p:sp>
        <p:nvSpPr>
          <p:cNvPr id="1048599" name="第一部分"/>
          <p:cNvSpPr txBox="1"/>
          <p:nvPr/>
        </p:nvSpPr>
        <p:spPr>
          <a:xfrm>
            <a:off x="5937250" y="1507489"/>
            <a:ext cx="2946400" cy="977900"/>
          </a:xfrm>
          <a:prstGeom prst="rect">
            <a:avLst/>
          </a:prstGeom>
          <a:ln w="12700">
            <a:miter lim="400000"/>
          </a:ln>
        </p:spPr>
        <p:txBody>
          <a:bodyPr wrap="none" lIns="0" tIns="0" rIns="0" bIns="0">
            <a:spAutoFit/>
          </a:bodyPr>
          <a:lstStyle>
            <a:lvl1pPr>
              <a:defRPr sz="5800">
                <a:solidFill>
                  <a:srgbClr val="C7131A"/>
                </a:solidFill>
              </a:defRPr>
            </a:lvl1pPr>
          </a:lstStyle>
          <a:p>
            <a:r>
              <a:t>第一部分</a:t>
            </a:r>
          </a:p>
        </p:txBody>
      </p:sp>
      <p:sp>
        <p:nvSpPr>
          <p:cNvPr id="1048600" name="工作概况"/>
          <p:cNvSpPr txBox="1"/>
          <p:nvPr/>
        </p:nvSpPr>
        <p:spPr>
          <a:xfrm>
            <a:off x="5927090" y="2929889"/>
            <a:ext cx="4521200" cy="1498600"/>
          </a:xfrm>
          <a:prstGeom prst="rect">
            <a:avLst/>
          </a:prstGeom>
          <a:ln w="12700">
            <a:miter lim="400000"/>
          </a:ln>
        </p:spPr>
        <p:txBody>
          <a:bodyPr wrap="none" lIns="0" tIns="0" rIns="0" bIns="0">
            <a:spAutoFit/>
          </a:bodyPr>
          <a:lstStyle>
            <a:lvl1pPr>
              <a:defRPr sz="8900">
                <a:solidFill>
                  <a:srgbClr val="FFFFFF"/>
                </a:solidFill>
              </a:defRPr>
            </a:lvl1pPr>
          </a:lstStyle>
          <a:p>
            <a:r>
              <a:t>工作概况</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7" name="矩形 6" descr="7b0a20202020227461726765744d6f64756c65223a20226b6f6e6c696e6562756c6c6574220a7d0a"/>
          <p:cNvSpPr/>
          <p:nvPr/>
        </p:nvSpPr>
        <p:spPr>
          <a:xfrm>
            <a:off x="2711450" y="2348865"/>
            <a:ext cx="8082280" cy="2553335"/>
          </a:xfrm>
          <a:prstGeom prst="rect">
            <a:avLst/>
          </a:prstGeom>
        </p:spPr>
        <p:txBody>
          <a:bodyPr wrap="square">
            <a:spAutoFit/>
          </a:bodyPr>
          <a:lstStyle/>
          <a:p>
            <a:pPr algn="l"/>
            <a:r>
              <a:rPr lang="zh-CN" altLang="en-US" sz="3200" dirty="0" smtClean="0">
                <a:solidFill>
                  <a:schemeClr val="bg1"/>
                </a:solidFill>
                <a:latin typeface="宋体" panose="02010600030101010101" pitchFamily="2" charset="-122"/>
                <a:ea typeface="宋体" panose="02010600030101010101" pitchFamily="2" charset="-122"/>
                <a:cs typeface="+mn-ea"/>
              </a:rPr>
              <a:t>1.完成了约</a:t>
            </a:r>
            <a:r>
              <a:rPr lang="zh-CN" altLang="en-US" sz="3200" dirty="0" smtClean="0">
                <a:solidFill>
                  <a:schemeClr val="accent2"/>
                </a:solidFill>
                <a:latin typeface="宋体" panose="02010600030101010101" pitchFamily="2" charset="-122"/>
                <a:ea typeface="宋体" panose="02010600030101010101" pitchFamily="2" charset="-122"/>
                <a:cs typeface="+mn-ea"/>
              </a:rPr>
              <a:t>35个需求</a:t>
            </a:r>
            <a:r>
              <a:rPr lang="zh-CN" altLang="en-US" sz="3200" dirty="0" smtClean="0">
                <a:solidFill>
                  <a:schemeClr val="bg1"/>
                </a:solidFill>
                <a:latin typeface="宋体" panose="02010600030101010101" pitchFamily="2" charset="-122"/>
                <a:ea typeface="宋体" panose="02010600030101010101" pitchFamily="2" charset="-122"/>
                <a:cs typeface="+mn-ea"/>
              </a:rPr>
              <a:t>、约</a:t>
            </a:r>
            <a:r>
              <a:rPr lang="zh-CN" altLang="en-US" sz="3200" dirty="0" smtClean="0">
                <a:solidFill>
                  <a:schemeClr val="accent2"/>
                </a:solidFill>
                <a:latin typeface="宋体" panose="02010600030101010101" pitchFamily="2" charset="-122"/>
                <a:ea typeface="宋体" panose="02010600030101010101" pitchFamily="2" charset="-122"/>
                <a:cs typeface="+mn-ea"/>
              </a:rPr>
              <a:t>15个线上缺陷</a:t>
            </a:r>
            <a:r>
              <a:rPr lang="zh-CN" altLang="en-US" sz="3200" dirty="0" smtClean="0">
                <a:solidFill>
                  <a:schemeClr val="bg1"/>
                </a:solidFill>
                <a:latin typeface="宋体" panose="02010600030101010101" pitchFamily="2" charset="-122"/>
                <a:ea typeface="宋体" panose="02010600030101010101" pitchFamily="2" charset="-122"/>
                <a:cs typeface="+mn-ea"/>
              </a:rPr>
              <a:t>。</a:t>
            </a:r>
            <a:endParaRPr lang="zh-CN" altLang="en-US" sz="3200" dirty="0" smtClean="0">
              <a:solidFill>
                <a:schemeClr val="bg1"/>
              </a:solidFill>
              <a:latin typeface="宋体" panose="02010600030101010101" pitchFamily="2" charset="-122"/>
              <a:ea typeface="宋体" panose="02010600030101010101" pitchFamily="2" charset="-122"/>
              <a:cs typeface="+mn-ea"/>
            </a:endParaRPr>
          </a:p>
          <a:p>
            <a:pPr algn="l"/>
            <a:endParaRPr lang="zh-CN" altLang="en-US" sz="3200" dirty="0" smtClean="0">
              <a:solidFill>
                <a:schemeClr val="bg1"/>
              </a:solidFill>
              <a:latin typeface="宋体" panose="02010600030101010101" pitchFamily="2" charset="-122"/>
              <a:ea typeface="宋体" panose="02010600030101010101" pitchFamily="2" charset="-122"/>
              <a:cs typeface="+mn-ea"/>
            </a:endParaRPr>
          </a:p>
          <a:p>
            <a:pPr algn="l"/>
            <a:r>
              <a:rPr lang="zh-CN" altLang="en-US" sz="3200" dirty="0" smtClean="0">
                <a:solidFill>
                  <a:schemeClr val="bg1"/>
                </a:solidFill>
                <a:latin typeface="宋体" panose="02010600030101010101" pitchFamily="2" charset="-122"/>
                <a:ea typeface="宋体" panose="02010600030101010101" pitchFamily="2" charset="-122"/>
                <a:cs typeface="+mn-ea"/>
              </a:rPr>
              <a:t>2.完成</a:t>
            </a:r>
            <a:r>
              <a:rPr lang="zh-CN" altLang="en-US" sz="3200" dirty="0" smtClean="0">
                <a:solidFill>
                  <a:schemeClr val="accent2"/>
                </a:solidFill>
                <a:latin typeface="宋体" panose="02010600030101010101" pitchFamily="2" charset="-122"/>
                <a:ea typeface="宋体" panose="02010600030101010101" pitchFamily="2" charset="-122"/>
                <a:cs typeface="+mn-ea"/>
              </a:rPr>
              <a:t>1次季度okr</a:t>
            </a:r>
            <a:r>
              <a:rPr lang="zh-CN" altLang="en-US" sz="3200" dirty="0" smtClean="0">
                <a:solidFill>
                  <a:schemeClr val="bg1"/>
                </a:solidFill>
                <a:latin typeface="宋体" panose="02010600030101010101" pitchFamily="2" charset="-122"/>
                <a:ea typeface="宋体" panose="02010600030101010101" pitchFamily="2" charset="-122"/>
                <a:cs typeface="+mn-ea"/>
              </a:rPr>
              <a:t>。</a:t>
            </a:r>
            <a:endParaRPr lang="zh-CN" altLang="en-US" sz="3200" dirty="0" smtClean="0">
              <a:solidFill>
                <a:schemeClr val="bg1"/>
              </a:solidFill>
              <a:latin typeface="宋体" panose="02010600030101010101" pitchFamily="2" charset="-122"/>
              <a:ea typeface="宋体" panose="02010600030101010101" pitchFamily="2" charset="-122"/>
              <a:cs typeface="+mn-ea"/>
            </a:endParaRPr>
          </a:p>
          <a:p>
            <a:pPr algn="l"/>
            <a:endParaRPr lang="zh-CN" altLang="en-US" sz="3200" dirty="0" smtClean="0">
              <a:solidFill>
                <a:schemeClr val="bg1"/>
              </a:solidFill>
              <a:latin typeface="宋体" panose="02010600030101010101" pitchFamily="2" charset="-122"/>
              <a:ea typeface="宋体" panose="02010600030101010101" pitchFamily="2" charset="-122"/>
              <a:cs typeface="+mn-ea"/>
            </a:endParaRPr>
          </a:p>
          <a:p>
            <a:pPr algn="l"/>
            <a:r>
              <a:rPr lang="zh-CN" altLang="en-US" sz="3200" dirty="0" smtClean="0">
                <a:solidFill>
                  <a:schemeClr val="bg1"/>
                </a:solidFill>
                <a:latin typeface="宋体" panose="02010600030101010101" pitchFamily="2" charset="-122"/>
                <a:ea typeface="宋体" panose="02010600030101010101" pitchFamily="2" charset="-122"/>
                <a:cs typeface="+mn-ea"/>
              </a:rPr>
              <a:t>3.2次技术主题分享会。</a:t>
            </a:r>
            <a:endParaRPr lang="zh-CN" altLang="en-US" sz="3200" dirty="0" smtClean="0">
              <a:solidFill>
                <a:schemeClr val="bg1"/>
              </a:solidFill>
              <a:latin typeface="宋体" panose="02010600030101010101" pitchFamily="2" charset="-122"/>
              <a:ea typeface="宋体" panose="02010600030101010101" pitchFamily="2" charset="-122"/>
              <a:cs typeface="+mn-ea"/>
            </a:endParaRPr>
          </a:p>
        </p:txBody>
      </p:sp>
      <p:sp>
        <p:nvSpPr>
          <p:cNvPr id="15" name="Rectangle 8"/>
          <p:cNvSpPr/>
          <p:nvPr/>
        </p:nvSpPr>
        <p:spPr>
          <a:xfrm>
            <a:off x="992116" y="549823"/>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工作完成情况</a:t>
            </a:r>
            <a:endParaRPr lang="zh-CN" altLang="ms-MY" sz="2400" b="1" dirty="0">
              <a:solidFill>
                <a:schemeClr val="bg1"/>
              </a:solidFill>
              <a:latin typeface="微软雅黑" panose="020B0503020204020204" charset="-122"/>
              <a:ea typeface="微软雅黑" panose="020B0503020204020204" charset="-122"/>
            </a:endParaRPr>
          </a:p>
        </p:txBody>
      </p:sp>
      <p:sp>
        <p:nvSpPr>
          <p:cNvPr id="2" name="Freeform 7"/>
          <p:cNvSpPr/>
          <p:nvPr/>
        </p:nvSpPr>
        <p:spPr bwMode="auto">
          <a:xfrm>
            <a:off x="563788" y="324072"/>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3" name="椭圆 2"/>
          <p:cNvSpPr/>
          <p:nvPr/>
        </p:nvSpPr>
        <p:spPr>
          <a:xfrm>
            <a:off x="681559" y="805678"/>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descr="7b0a20202020227461726765744d6f64756c65223a20226b6f6e6c696e6574657874626f78220a7d0a"/>
          <p:cNvSpPr txBox="1"/>
          <p:nvPr/>
        </p:nvSpPr>
        <p:spPr>
          <a:xfrm>
            <a:off x="767715" y="1758315"/>
            <a:ext cx="4533900" cy="1384935"/>
          </a:xfrm>
          <a:prstGeom prst="rect">
            <a:avLst/>
          </a:prstGeom>
          <a:ln w="12700">
            <a:miter lim="400000"/>
          </a:ln>
        </p:spPr>
        <p:txBody>
          <a:bodyPr wrap="square" lIns="0" tIns="0" rIns="0" bIns="0">
            <a:spAutoFit/>
          </a:bodyPr>
          <a:lstStyle>
            <a:lvl1pPr>
              <a:defRPr sz="1600">
                <a:solidFill>
                  <a:srgbClr val="FFFFFF"/>
                </a:solidFill>
              </a:defRPr>
            </a:lvl1pPr>
          </a:lstStyle>
          <a:p>
            <a:r>
              <a:rPr lang="en-US" altLang="zh-CN"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微课</a:t>
            </a:r>
            <a:r>
              <a:rPr lang="en-US" altLang="zh-CN"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PC</a:t>
            </a:r>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端</a:t>
            </a:r>
            <a:r>
              <a:rPr lang="en-US" altLang="zh-CN"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讲师</a:t>
            </a:r>
            <a:r>
              <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rPr>
              <a:t>后台</a:t>
            </a:r>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管理系统</a:t>
            </a:r>
            <a:endPar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FFFFFF"/>
              </a:solidFill>
            </a:endParaRPr>
          </a:p>
          <a:p>
            <a:pPr lvl="1"/>
            <a:r>
              <a:rPr lang="en-US" altLang="zh-CN" dirty="0">
                <a:solidFill>
                  <a:schemeClr val="bg1"/>
                </a:solidFill>
                <a:latin typeface="宋体" panose="02010600030101010101" pitchFamily="2" charset="-122"/>
                <a:ea typeface="宋体" panose="02010600030101010101" pitchFamily="2" charset="-122"/>
                <a:cs typeface="+mn-ea"/>
                <a:sym typeface="+mn-ea"/>
              </a:rPr>
              <a:t>1</a:t>
            </a:r>
            <a:r>
              <a:rPr lang="en-US" altLang="zh-CN" dirty="0">
                <a:solidFill>
                  <a:schemeClr val="bg1"/>
                </a:solidFill>
                <a:latin typeface="宋体" panose="02010600030101010101" pitchFamily="2" charset="-122"/>
                <a:ea typeface="宋体" panose="02010600030101010101" pitchFamily="2" charset="-122"/>
                <a:cs typeface="+mn-ea"/>
                <a:sym typeface="+mn-ea"/>
              </a:rPr>
              <a:t>.</a:t>
            </a:r>
            <a:r>
              <a:rPr lang="zh-CN" altLang="en-US" dirty="0">
                <a:solidFill>
                  <a:schemeClr val="bg1"/>
                </a:solidFill>
                <a:latin typeface="宋体" panose="02010600030101010101" pitchFamily="2" charset="-122"/>
                <a:ea typeface="宋体" panose="02010600030101010101" pitchFamily="2" charset="-122"/>
                <a:cs typeface="+mn-ea"/>
                <a:sym typeface="+mn-ea"/>
              </a:rPr>
              <a:t>权限系统</a:t>
            </a:r>
            <a:r>
              <a:rPr lang="en-US" altLang="zh-CN" dirty="0">
                <a:solidFill>
                  <a:schemeClr val="bg1"/>
                </a:solidFill>
                <a:latin typeface="宋体" panose="02010600030101010101" pitchFamily="2" charset="-122"/>
                <a:ea typeface="宋体" panose="02010600030101010101" pitchFamily="2" charset="-122"/>
                <a:cs typeface="+mn-ea"/>
                <a:sym typeface="+mn-ea"/>
              </a:rPr>
              <a:t>v1.0</a:t>
            </a:r>
            <a:r>
              <a:rPr lang="zh-CN" altLang="en-US" dirty="0">
                <a:solidFill>
                  <a:schemeClr val="bg1"/>
                </a:solidFill>
                <a:latin typeface="宋体" panose="02010600030101010101" pitchFamily="2" charset="-122"/>
                <a:ea typeface="宋体" panose="02010600030101010101" pitchFamily="2" charset="-122"/>
                <a:cs typeface="+mn-ea"/>
                <a:sym typeface="+mn-ea"/>
              </a:rPr>
              <a:t>和</a:t>
            </a:r>
            <a:r>
              <a:rPr lang="en-US" altLang="zh-CN" dirty="0">
                <a:solidFill>
                  <a:schemeClr val="bg1"/>
                </a:solidFill>
                <a:latin typeface="宋体" panose="02010600030101010101" pitchFamily="2" charset="-122"/>
                <a:ea typeface="宋体" panose="02010600030101010101" pitchFamily="2" charset="-122"/>
                <a:cs typeface="+mn-ea"/>
                <a:sym typeface="+mn-ea"/>
              </a:rPr>
              <a:t>v1.1</a:t>
            </a:r>
            <a:endParaRPr lang="zh-CN" altLang="en-US" dirty="0">
              <a:solidFill>
                <a:schemeClr val="bg1"/>
              </a:solidFill>
              <a:latin typeface="宋体" panose="02010600030101010101" pitchFamily="2" charset="-122"/>
              <a:ea typeface="宋体" panose="02010600030101010101" pitchFamily="2" charset="-122"/>
              <a:cs typeface="+mn-ea"/>
              <a:sym typeface="+mn-ea"/>
            </a:endParaRPr>
          </a:p>
          <a:p>
            <a:pPr lvl="1"/>
            <a:r>
              <a:rPr lang="en-US" altLang="zh-CN" dirty="0">
                <a:solidFill>
                  <a:schemeClr val="bg1"/>
                </a:solidFill>
                <a:latin typeface="宋体" panose="02010600030101010101" pitchFamily="2" charset="-122"/>
                <a:ea typeface="宋体" panose="02010600030101010101" pitchFamily="2" charset="-122"/>
                <a:cs typeface="+mn-ea"/>
                <a:sym typeface="+mn-ea"/>
              </a:rPr>
              <a:t>2.</a:t>
            </a:r>
            <a:r>
              <a:rPr lang="zh-CN" altLang="en-US" dirty="0">
                <a:solidFill>
                  <a:schemeClr val="bg1"/>
                </a:solidFill>
                <a:latin typeface="宋体" panose="02010600030101010101" pitchFamily="2" charset="-122"/>
                <a:ea typeface="宋体" panose="02010600030101010101" pitchFamily="2" charset="-122"/>
                <a:cs typeface="+mn-ea"/>
                <a:sym typeface="+mn-ea"/>
              </a:rPr>
              <a:t>数据中心版本迭代</a:t>
            </a:r>
            <a:endParaRPr lang="zh-CN" altLang="en-US" dirty="0">
              <a:solidFill>
                <a:schemeClr val="bg1"/>
              </a:solidFill>
              <a:latin typeface="宋体" panose="02010600030101010101" pitchFamily="2" charset="-122"/>
              <a:ea typeface="宋体" panose="02010600030101010101" pitchFamily="2" charset="-122"/>
              <a:cs typeface="+mn-ea"/>
            </a:endParaRPr>
          </a:p>
          <a:p>
            <a:pPr lvl="1"/>
            <a:r>
              <a:rPr lang="en-US" altLang="zh-CN" dirty="0">
                <a:solidFill>
                  <a:schemeClr val="bg1"/>
                </a:solidFill>
                <a:latin typeface="宋体" panose="02010600030101010101" pitchFamily="2" charset="-122"/>
                <a:ea typeface="宋体" panose="02010600030101010101" pitchFamily="2" charset="-122"/>
                <a:cs typeface="+mn-ea"/>
              </a:rPr>
              <a:t>3.</a:t>
            </a:r>
            <a:r>
              <a:rPr dirty="0">
                <a:solidFill>
                  <a:schemeClr val="bg1"/>
                </a:solidFill>
                <a:latin typeface="宋体" panose="02010600030101010101" pitchFamily="2" charset="-122"/>
                <a:ea typeface="宋体" panose="02010600030101010101" pitchFamily="2" charset="-122"/>
                <a:cs typeface="+mn-ea"/>
                <a:sym typeface="+mn-ea"/>
              </a:rPr>
              <a:t>V1.1-</a:t>
            </a:r>
            <a:r>
              <a:rPr dirty="0">
                <a:solidFill>
                  <a:schemeClr val="bg1"/>
                </a:solidFill>
                <a:latin typeface="宋体" panose="02010600030101010101" pitchFamily="2" charset="-122"/>
                <a:ea typeface="宋体" panose="02010600030101010101" pitchFamily="2" charset="-122"/>
                <a:cs typeface="+mn-ea"/>
                <a:sym typeface="+mn-ea"/>
              </a:rPr>
              <a:t>表单支持自定义类型和场景</a:t>
            </a:r>
            <a:endParaRPr lang="en-US" altLang="zh-CN" dirty="0">
              <a:solidFill>
                <a:schemeClr val="bg1"/>
              </a:solidFill>
              <a:latin typeface="宋体" panose="02010600030101010101" pitchFamily="2" charset="-122"/>
              <a:ea typeface="宋体" panose="02010600030101010101" pitchFamily="2" charset="-122"/>
              <a:cs typeface="+mn-ea"/>
              <a:sym typeface="+mn-ea"/>
            </a:endParaRPr>
          </a:p>
        </p:txBody>
      </p:sp>
      <p:sp>
        <p:nvSpPr>
          <p:cNvPr id="5" name="1.【运营】群控系统V1.4.1-新增关键词回复"/>
          <p:cNvSpPr txBox="1"/>
          <p:nvPr/>
        </p:nvSpPr>
        <p:spPr>
          <a:xfrm>
            <a:off x="767715" y="3216910"/>
            <a:ext cx="3109595" cy="1938655"/>
          </a:xfrm>
          <a:prstGeom prst="rect">
            <a:avLst/>
          </a:prstGeom>
          <a:ln w="12700">
            <a:miter lim="400000"/>
          </a:ln>
        </p:spPr>
        <p:txBody>
          <a:bodyPr wrap="square" lIns="0" tIns="0" rIns="0" bIns="0">
            <a:spAutoFit/>
          </a:bodyPr>
          <a:lstStyle>
            <a:lvl1pPr>
              <a:defRPr sz="1600">
                <a:solidFill>
                  <a:srgbClr val="FFFFFF"/>
                </a:solidFill>
              </a:defRPr>
            </a:lvl1pPr>
          </a:lstStyle>
          <a:p>
            <a:pPr algn="l"/>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2.微课h5客户端</a:t>
            </a:r>
            <a:endPar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solidFill>
                <a:srgbClr val="FFFFFF"/>
              </a:solidFill>
            </a:endParaRPr>
          </a:p>
          <a:p>
            <a:pPr lvl="1" algn="l"/>
            <a:r>
              <a:rPr lang="en-US" altLang="zh-CN" dirty="0">
                <a:solidFill>
                  <a:srgbClr val="FFFFFF"/>
                </a:solidFill>
              </a:rPr>
              <a:t>1</a:t>
            </a:r>
            <a:r>
              <a:rPr lang="en-US" altLang="zh-CN" dirty="0">
                <a:solidFill>
                  <a:schemeClr val="bg1"/>
                </a:solidFill>
                <a:latin typeface="宋体" panose="02010600030101010101" pitchFamily="2" charset="-122"/>
                <a:ea typeface="宋体" panose="02010600030101010101" pitchFamily="2" charset="-122"/>
                <a:cs typeface="+mn-ea"/>
              </a:rPr>
              <a:t>.</a:t>
            </a:r>
            <a:r>
              <a:rPr lang="zh-CN" altLang="en-US" dirty="0">
                <a:solidFill>
                  <a:schemeClr val="bg1"/>
                </a:solidFill>
                <a:latin typeface="宋体" panose="02010600030101010101" pitchFamily="2" charset="-122"/>
                <a:ea typeface="宋体" panose="02010600030101010101" pitchFamily="2" charset="-122"/>
                <a:cs typeface="+mn-ea"/>
                <a:sym typeface="+mn-ea"/>
              </a:rPr>
              <a:t>直播课堂弹卡片</a:t>
            </a:r>
            <a:endParaRPr lang="zh-CN" altLang="en-US" dirty="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chemeClr val="bg1"/>
                </a:solidFill>
                <a:latin typeface="宋体" panose="02010600030101010101" pitchFamily="2" charset="-122"/>
                <a:ea typeface="宋体" panose="02010600030101010101" pitchFamily="2" charset="-122"/>
                <a:cs typeface="+mn-ea"/>
                <a:sym typeface="+mn-lt"/>
              </a:rPr>
              <a:t>2.</a:t>
            </a:r>
            <a:r>
              <a:rPr lang="zh-CN" altLang="en-US" dirty="0">
                <a:solidFill>
                  <a:schemeClr val="bg1"/>
                </a:solidFill>
                <a:latin typeface="宋体" panose="02010600030101010101" pitchFamily="2" charset="-122"/>
                <a:ea typeface="宋体" panose="02010600030101010101" pitchFamily="2" charset="-122"/>
                <a:cs typeface="+mn-ea"/>
                <a:sym typeface="+mn-lt"/>
              </a:rPr>
              <a:t>表单推送和弹窗</a:t>
            </a:r>
            <a:endParaRPr lang="zh-CN" altLang="en-US" dirty="0">
              <a:solidFill>
                <a:schemeClr val="bg1"/>
              </a:solidFill>
              <a:latin typeface="宋体" panose="02010600030101010101" pitchFamily="2" charset="-122"/>
              <a:ea typeface="宋体" panose="02010600030101010101" pitchFamily="2" charset="-122"/>
              <a:cs typeface="+mn-ea"/>
              <a:sym typeface="+mn-lt"/>
            </a:endParaRPr>
          </a:p>
          <a:p>
            <a:pPr lvl="1" algn="l"/>
            <a:r>
              <a:rPr lang="en-US" altLang="zh-CN" dirty="0">
                <a:solidFill>
                  <a:schemeClr val="bg1"/>
                </a:solidFill>
                <a:latin typeface="宋体" panose="02010600030101010101" pitchFamily="2" charset="-122"/>
                <a:ea typeface="宋体" panose="02010600030101010101" pitchFamily="2" charset="-122"/>
                <a:cs typeface="+mn-ea"/>
                <a:sym typeface="+mn-lt"/>
              </a:rPr>
              <a:t>3.</a:t>
            </a:r>
            <a:r>
              <a:rPr lang="zh-CN" altLang="en-US" dirty="0">
                <a:solidFill>
                  <a:schemeClr val="bg1"/>
                </a:solidFill>
                <a:latin typeface="宋体" panose="02010600030101010101" pitchFamily="2" charset="-122"/>
                <a:ea typeface="宋体" panose="02010600030101010101" pitchFamily="2" charset="-122"/>
                <a:cs typeface="+mn-ea"/>
                <a:sym typeface="+mn-ea"/>
              </a:rPr>
              <a:t>退款相关优化</a:t>
            </a:r>
            <a:endParaRPr lang="zh-CN" altLang="en-US" dirty="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chemeClr val="bg1"/>
                </a:solidFill>
                <a:latin typeface="宋体" panose="02010600030101010101" pitchFamily="2" charset="-122"/>
                <a:ea typeface="宋体" panose="02010600030101010101" pitchFamily="2" charset="-122"/>
                <a:cs typeface="+mn-ea"/>
              </a:rPr>
              <a:t>4.</a:t>
            </a:r>
            <a:r>
              <a:rPr lang="zh-CN" altLang="en-US" dirty="0">
                <a:solidFill>
                  <a:schemeClr val="bg1"/>
                </a:solidFill>
                <a:latin typeface="宋体" panose="02010600030101010101" pitchFamily="2" charset="-122"/>
                <a:ea typeface="宋体" panose="02010600030101010101" pitchFamily="2" charset="-122"/>
                <a:cs typeface="+mn-ea"/>
                <a:sym typeface="+mn-ea"/>
              </a:rPr>
              <a:t>作业功能</a:t>
            </a:r>
            <a:r>
              <a:rPr lang="en-US" altLang="zh-CN" dirty="0">
                <a:solidFill>
                  <a:schemeClr val="bg1"/>
                </a:solidFill>
                <a:latin typeface="宋体" panose="02010600030101010101" pitchFamily="2" charset="-122"/>
                <a:ea typeface="宋体" panose="02010600030101010101" pitchFamily="2" charset="-122"/>
                <a:cs typeface="+mn-ea"/>
                <a:sym typeface="+mn-ea"/>
              </a:rPr>
              <a:t>v1.6.4</a:t>
            </a: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chemeClr val="bg1"/>
                </a:solidFill>
                <a:latin typeface="宋体" panose="02010600030101010101" pitchFamily="2" charset="-122"/>
                <a:ea typeface="宋体" panose="02010600030101010101" pitchFamily="2" charset="-122"/>
                <a:cs typeface="+mn-ea"/>
                <a:sym typeface="+mn-ea"/>
              </a:rPr>
              <a:t>.... </a:t>
            </a:r>
            <a:endParaRPr lang="en-US" altLang="zh-CN" dirty="0">
              <a:solidFill>
                <a:schemeClr val="bg1"/>
              </a:solidFill>
              <a:latin typeface="宋体" panose="02010600030101010101" pitchFamily="2" charset="-122"/>
              <a:ea typeface="宋体" panose="02010600030101010101" pitchFamily="2" charset="-122"/>
              <a:cs typeface="+mn-ea"/>
              <a:sym typeface="+mn-ea"/>
            </a:endParaRPr>
          </a:p>
        </p:txBody>
      </p:sp>
      <p:sp>
        <p:nvSpPr>
          <p:cNvPr id="2" name="1.【运营】群控系统V1.4.1-新增关键词回复"/>
          <p:cNvSpPr txBox="1"/>
          <p:nvPr/>
        </p:nvSpPr>
        <p:spPr>
          <a:xfrm>
            <a:off x="767714" y="5156834"/>
            <a:ext cx="3162300" cy="1107440"/>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3.crm内部系统</a:t>
            </a:r>
            <a:endPar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dirty="0">
              <a:solidFill>
                <a:srgbClr val="FFFFFF"/>
              </a:solidFill>
            </a:endParaRPr>
          </a:p>
          <a:p>
            <a:pPr lvl="1" algn="l"/>
            <a:r>
              <a:rPr lang="en-US" altLang="zh-CN" dirty="0">
                <a:solidFill>
                  <a:srgbClr val="FFFFFF"/>
                </a:solidFill>
              </a:rPr>
              <a:t>1.</a:t>
            </a:r>
            <a:r>
              <a:rPr lang="zh-CN" altLang="en-US" dirty="0">
                <a:solidFill>
                  <a:schemeClr val="bg1"/>
                </a:solidFill>
                <a:latin typeface="宋体" panose="02010600030101010101" pitchFamily="2" charset="-122"/>
                <a:ea typeface="宋体" panose="02010600030101010101" pitchFamily="2" charset="-122"/>
                <a:cs typeface="+mn-ea"/>
                <a:sym typeface="+mn-ea"/>
              </a:rPr>
              <a:t>增加接单提醒模版的推送</a:t>
            </a:r>
            <a:endParaRPr lang="zh-CN" altLang="en-US" dirty="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chemeClr val="bg1"/>
                </a:solidFill>
                <a:latin typeface="宋体" panose="02010600030101010101" pitchFamily="2" charset="-122"/>
                <a:ea typeface="宋体" panose="02010600030101010101" pitchFamily="2" charset="-122"/>
                <a:cs typeface="+mn-ea"/>
                <a:sym typeface="+mn-ea"/>
              </a:rPr>
              <a:t>2.</a:t>
            </a:r>
            <a:r>
              <a:rPr lang="zh-CN" altLang="en-US" dirty="0">
                <a:solidFill>
                  <a:schemeClr val="bg1"/>
                </a:solidFill>
                <a:latin typeface="宋体" panose="02010600030101010101" pitchFamily="2" charset="-122"/>
                <a:ea typeface="宋体" panose="02010600030101010101" pitchFamily="2" charset="-122"/>
                <a:cs typeface="+mn-ea"/>
                <a:sym typeface="+mn-ea"/>
              </a:rPr>
              <a:t>产品组的微课配置</a:t>
            </a:r>
            <a:endParaRPr lang="zh-CN" altLang="en-US" dirty="0">
              <a:solidFill>
                <a:schemeClr val="bg1"/>
              </a:solidFill>
              <a:latin typeface="宋体" panose="02010600030101010101" pitchFamily="2" charset="-122"/>
              <a:ea typeface="宋体" panose="02010600030101010101" pitchFamily="2" charset="-122"/>
              <a:cs typeface="+mn-ea"/>
              <a:sym typeface="+mn-ea"/>
            </a:endParaRPr>
          </a:p>
        </p:txBody>
      </p:sp>
      <p:sp>
        <p:nvSpPr>
          <p:cNvPr id="3" name="1.【运营】群控系统V1.4.1-新增关键词回复"/>
          <p:cNvSpPr txBox="1"/>
          <p:nvPr/>
        </p:nvSpPr>
        <p:spPr>
          <a:xfrm>
            <a:off x="5520054" y="1758314"/>
            <a:ext cx="3848100" cy="830580"/>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rPr>
              <a:t>4.梨花项目相关</a:t>
            </a:r>
            <a:endParaRPr lang="zh-CN" altLang="en-US" sz="2000" dirty="0">
              <a:solidFill>
                <a:schemeClr val="accent2"/>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dirty="0">
              <a:solidFill>
                <a:srgbClr val="FFFFFF"/>
              </a:solidFill>
            </a:endParaRPr>
          </a:p>
          <a:p>
            <a:pPr lvl="1" algn="l"/>
            <a:r>
              <a:rPr lang="en-US" altLang="zh-CN" dirty="0">
                <a:solidFill>
                  <a:srgbClr val="FFFFFF"/>
                </a:solidFill>
              </a:rPr>
              <a:t>1.</a:t>
            </a:r>
            <a:r>
              <a:rPr lang="zh-CN" altLang="en-US" dirty="0">
                <a:solidFill>
                  <a:schemeClr val="bg1"/>
                </a:solidFill>
                <a:latin typeface="宋体" panose="02010600030101010101" pitchFamily="2" charset="-122"/>
                <a:ea typeface="宋体" panose="02010600030101010101" pitchFamily="2" charset="-122"/>
                <a:cs typeface="+mn-ea"/>
                <a:sym typeface="+mn-ea"/>
              </a:rPr>
              <a:t>接单审核常用话术支持插入多个</a:t>
            </a:r>
            <a:endParaRPr lang="zh-CN" altLang="en-US" dirty="0">
              <a:solidFill>
                <a:schemeClr val="bg1"/>
              </a:solidFill>
              <a:latin typeface="宋体" panose="02010600030101010101" pitchFamily="2" charset="-122"/>
              <a:ea typeface="宋体" panose="02010600030101010101" pitchFamily="2" charset="-122"/>
              <a:cs typeface="+mn-ea"/>
              <a:sym typeface="+mn-ea"/>
            </a:endParaRPr>
          </a:p>
        </p:txBody>
      </p:sp>
      <p:sp>
        <p:nvSpPr>
          <p:cNvPr id="4" name="1.【运营】群控系统V1.4.1-新增关键词回复"/>
          <p:cNvSpPr txBox="1"/>
          <p:nvPr/>
        </p:nvSpPr>
        <p:spPr>
          <a:xfrm>
            <a:off x="5520055" y="3216910"/>
            <a:ext cx="5525135" cy="1477010"/>
          </a:xfrm>
          <a:prstGeom prst="rect">
            <a:avLst/>
          </a:prstGeom>
          <a:ln w="12700">
            <a:miter lim="400000"/>
          </a:ln>
        </p:spPr>
        <p:txBody>
          <a:bodyPr wrap="square" lIns="0" tIns="0" rIns="0" bIns="0">
            <a:spAutoFit/>
          </a:bodyPr>
          <a:lstStyle>
            <a:lvl1pPr>
              <a:defRPr sz="1600">
                <a:solidFill>
                  <a:srgbClr val="FFFFFF"/>
                </a:solidFill>
              </a:defRPr>
            </a:lvl1pPr>
          </a:lstStyle>
          <a:p>
            <a:pPr algn="l"/>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5.OKR</a:t>
            </a:r>
            <a:endPar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dirty="0" smtClean="0">
              <a:solidFill>
                <a:srgbClr val="FFFFFF"/>
              </a:solidFill>
            </a:endParaRPr>
          </a:p>
          <a:p>
            <a:pPr lvl="1" algn="l">
              <a:buClrTx/>
              <a:buSzTx/>
            </a:pPr>
            <a:r>
              <a:rPr lang="en-US" altLang="zh-CN" dirty="0">
                <a:solidFill>
                  <a:schemeClr val="bg1"/>
                </a:solidFill>
                <a:latin typeface="宋体" panose="02010600030101010101" pitchFamily="2" charset="-122"/>
                <a:ea typeface="宋体" panose="02010600030101010101" pitchFamily="2" charset="-122"/>
                <a:cs typeface="+mn-ea"/>
                <a:sym typeface="+mn-ea"/>
              </a:rPr>
              <a:t>1.</a:t>
            </a:r>
            <a:r>
              <a:rPr lang="zh-CN" altLang="en-US" dirty="0">
                <a:solidFill>
                  <a:schemeClr val="bg1"/>
                </a:solidFill>
                <a:latin typeface="宋体" panose="02010600030101010101" pitchFamily="2" charset="-122"/>
                <a:ea typeface="宋体" panose="02010600030101010101" pitchFamily="2" charset="-122"/>
                <a:cs typeface="+mn-ea"/>
                <a:sym typeface="+mn-ea"/>
              </a:rPr>
              <a:t>讲师后台的工具函数文档</a:t>
            </a:r>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1"/>
            <a:r>
              <a:rPr lang="en-US" altLang="zh-CN" dirty="0">
                <a:solidFill>
                  <a:schemeClr val="bg1"/>
                </a:solidFill>
                <a:latin typeface="宋体" panose="02010600030101010101" pitchFamily="2" charset="-122"/>
                <a:ea typeface="宋体" panose="02010600030101010101" pitchFamily="2" charset="-122"/>
                <a:cs typeface="+mn-ea"/>
                <a:sym typeface="+mn-ea"/>
              </a:rPr>
              <a:t>2.Lecture</a:t>
            </a:r>
            <a:r>
              <a:rPr lang="zh-CN" altLang="en-US" dirty="0">
                <a:solidFill>
                  <a:schemeClr val="bg1"/>
                </a:solidFill>
                <a:latin typeface="宋体" panose="02010600030101010101" pitchFamily="2" charset="-122"/>
                <a:ea typeface="宋体" panose="02010600030101010101" pitchFamily="2" charset="-122"/>
                <a:cs typeface="+mn-ea"/>
                <a:sym typeface="+mn-ea"/>
              </a:rPr>
              <a:t>项目的页面组件层级优化</a:t>
            </a:r>
            <a:r>
              <a:rPr lang="en-US" altLang="zh-CN" dirty="0">
                <a:solidFill>
                  <a:schemeClr val="bg1"/>
                </a:solidFill>
                <a:latin typeface="宋体" panose="02010600030101010101" pitchFamily="2" charset="-122"/>
                <a:ea typeface="宋体" panose="02010600030101010101" pitchFamily="2" charset="-122"/>
                <a:cs typeface="+mn-ea"/>
                <a:sym typeface="+mn-ea"/>
              </a:rPr>
              <a:t>(</a:t>
            </a:r>
            <a:r>
              <a:rPr lang="zh-CN" altLang="en-US" dirty="0">
                <a:solidFill>
                  <a:schemeClr val="bg1"/>
                </a:solidFill>
                <a:latin typeface="宋体" panose="02010600030101010101" pitchFamily="2" charset="-122"/>
                <a:ea typeface="宋体" panose="02010600030101010101" pitchFamily="2" charset="-122"/>
                <a:cs typeface="+mn-ea"/>
                <a:sym typeface="+mn-ea"/>
              </a:rPr>
              <a:t>进行中</a:t>
            </a:r>
            <a:r>
              <a:rPr lang="en-US" altLang="zh-CN" dirty="0">
                <a:solidFill>
                  <a:schemeClr val="bg1"/>
                </a:solidFill>
                <a:latin typeface="宋体" panose="02010600030101010101" pitchFamily="2" charset="-122"/>
                <a:ea typeface="宋体" panose="02010600030101010101" pitchFamily="2" charset="-122"/>
                <a:cs typeface="+mn-ea"/>
                <a:sym typeface="+mn-ea"/>
              </a:rPr>
              <a:t>)</a:t>
            </a:r>
            <a:endParaRPr lang="en-US" altLang="zh-CN" dirty="0">
              <a:solidFill>
                <a:srgbClr val="FFFFFF"/>
              </a:solidFill>
            </a:endParaRPr>
          </a:p>
          <a:p>
            <a:endParaRPr lang="en-US" altLang="zh-CN" dirty="0">
              <a:solidFill>
                <a:srgbClr val="FFFFFF"/>
              </a:solidFill>
            </a:endParaRPr>
          </a:p>
        </p:txBody>
      </p:sp>
      <p:sp>
        <p:nvSpPr>
          <p:cNvPr id="6" name="1.【运营】群控系统V1.4.1-新增关键词回复"/>
          <p:cNvSpPr txBox="1"/>
          <p:nvPr/>
        </p:nvSpPr>
        <p:spPr>
          <a:xfrm>
            <a:off x="5448299" y="5156834"/>
            <a:ext cx="5956300" cy="1107440"/>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rPr>
              <a:t>6.其他</a:t>
            </a:r>
            <a:endParaRPr lang="zh-CN" altLang="en-US" sz="2000" dirty="0" smtClean="0">
              <a:solidFill>
                <a:schemeClr val="accent2"/>
              </a:solidFill>
              <a:latin typeface="宋体" panose="02010600030101010101" pitchFamily="2" charset="-122"/>
              <a:ea typeface="宋体" panose="02010600030101010101" pitchFamily="2" charset="-122"/>
              <a:cs typeface="宋体" panose="02010600030101010101" pitchFamily="2" charset="-122"/>
            </a:endParaRPr>
          </a:p>
          <a:p>
            <a:pPr algn="l"/>
            <a:endParaRPr lang="en-US" altLang="zh-CN" dirty="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chemeClr val="bg1"/>
                </a:solidFill>
                <a:latin typeface="宋体" panose="02010600030101010101" pitchFamily="2" charset="-122"/>
                <a:ea typeface="宋体" panose="02010600030101010101" pitchFamily="2" charset="-122"/>
                <a:cs typeface="+mn-ea"/>
                <a:sym typeface="+mn-ea"/>
              </a:rPr>
              <a:t>1.</a:t>
            </a:r>
            <a:r>
              <a:rPr lang="zh-CN" altLang="en-US" dirty="0">
                <a:solidFill>
                  <a:schemeClr val="bg1"/>
                </a:solidFill>
                <a:latin typeface="宋体" panose="02010600030101010101" pitchFamily="2" charset="-122"/>
                <a:ea typeface="宋体" panose="02010600030101010101" pitchFamily="2" charset="-122"/>
                <a:cs typeface="+mn-ea"/>
                <a:sym typeface="+mn-ea"/>
              </a:rPr>
              <a:t>前端预发布环境联</a:t>
            </a:r>
            <a:r>
              <a:rPr lang="zh-CN" altLang="en-US" dirty="0" smtClean="0">
                <a:solidFill>
                  <a:schemeClr val="bg1"/>
                </a:solidFill>
                <a:latin typeface="宋体" panose="02010600030101010101" pitchFamily="2" charset="-122"/>
                <a:ea typeface="宋体" panose="02010600030101010101" pitchFamily="2" charset="-122"/>
                <a:cs typeface="+mn-ea"/>
                <a:sym typeface="+mn-ea"/>
              </a:rPr>
              <a:t>调</a:t>
            </a:r>
            <a:endParaRPr lang="zh-CN" altLang="en-US" dirty="0" smtClean="0">
              <a:solidFill>
                <a:schemeClr val="bg1"/>
              </a:solidFill>
              <a:latin typeface="宋体" panose="02010600030101010101" pitchFamily="2" charset="-122"/>
              <a:ea typeface="宋体" panose="02010600030101010101" pitchFamily="2" charset="-122"/>
              <a:cs typeface="+mn-ea"/>
              <a:sym typeface="+mn-ea"/>
            </a:endParaRPr>
          </a:p>
          <a:p>
            <a:pPr lvl="1" algn="l"/>
            <a:r>
              <a:rPr lang="en-US" altLang="zh-CN" dirty="0">
                <a:solidFill>
                  <a:srgbClr val="FFFFFF"/>
                </a:solidFill>
              </a:rPr>
              <a:t>2.</a:t>
            </a:r>
            <a:r>
              <a:rPr lang="zh-CN" altLang="en-US" dirty="0">
                <a:solidFill>
                  <a:srgbClr val="FFFFFF"/>
                </a:solidFill>
              </a:rPr>
              <a:t>分享两次分享会（脚手架</a:t>
            </a:r>
            <a:r>
              <a:rPr lang="en-US" altLang="zh-CN" dirty="0">
                <a:solidFill>
                  <a:srgbClr val="FFFFFF"/>
                </a:solidFill>
              </a:rPr>
              <a:t>cli</a:t>
            </a:r>
            <a:r>
              <a:rPr lang="zh-CN" altLang="en-US" dirty="0">
                <a:solidFill>
                  <a:srgbClr val="FFFFFF"/>
                </a:solidFill>
              </a:rPr>
              <a:t>和前端路径版本号、</a:t>
            </a:r>
            <a:r>
              <a:rPr lang="en-US" altLang="zh-CN" dirty="0">
                <a:solidFill>
                  <a:srgbClr val="FFFFFF"/>
                </a:solidFill>
              </a:rPr>
              <a:t>Git</a:t>
            </a:r>
            <a:r>
              <a:rPr lang="zh-CN" altLang="en-US" dirty="0">
                <a:solidFill>
                  <a:srgbClr val="FFFFFF"/>
                </a:solidFill>
              </a:rPr>
              <a:t>）</a:t>
            </a:r>
            <a:endParaRPr lang="zh-CN" altLang="en-US" dirty="0">
              <a:solidFill>
                <a:srgbClr val="FFFFFF"/>
              </a:solidFill>
            </a:endParaRPr>
          </a:p>
        </p:txBody>
      </p:sp>
      <p:sp>
        <p:nvSpPr>
          <p:cNvPr id="15" name="Rectangle 8"/>
          <p:cNvSpPr/>
          <p:nvPr/>
        </p:nvSpPr>
        <p:spPr>
          <a:xfrm>
            <a:off x="992116" y="549823"/>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工作内容</a:t>
            </a:r>
            <a:r>
              <a:rPr lang="zh-CN" altLang="ms-MY" sz="2400" b="1" dirty="0">
                <a:solidFill>
                  <a:schemeClr val="bg1"/>
                </a:solidFill>
                <a:latin typeface="微软雅黑" panose="020B0503020204020204" charset="-122"/>
                <a:ea typeface="微软雅黑" panose="020B0503020204020204" charset="-122"/>
              </a:rPr>
              <a:t>概况</a:t>
            </a:r>
            <a:endParaRPr lang="zh-CN" altLang="ms-MY" sz="2400" b="1" dirty="0">
              <a:solidFill>
                <a:schemeClr val="bg1"/>
              </a:solidFill>
              <a:latin typeface="微软雅黑" panose="020B0503020204020204" charset="-122"/>
              <a:ea typeface="微软雅黑" panose="020B0503020204020204" charset="-122"/>
            </a:endParaRPr>
          </a:p>
        </p:txBody>
      </p:sp>
      <p:sp>
        <p:nvSpPr>
          <p:cNvPr id="7" name="Freeform 7"/>
          <p:cNvSpPr/>
          <p:nvPr/>
        </p:nvSpPr>
        <p:spPr bwMode="auto">
          <a:xfrm>
            <a:off x="563788" y="324072"/>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8" name="椭圆 7"/>
          <p:cNvSpPr/>
          <p:nvPr/>
        </p:nvSpPr>
        <p:spPr>
          <a:xfrm>
            <a:off x="681559" y="805678"/>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p:cNvSpPr txBox="1"/>
          <p:nvPr/>
        </p:nvSpPr>
        <p:spPr>
          <a:xfrm>
            <a:off x="695147" y="1455073"/>
            <a:ext cx="4809490" cy="245745"/>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dirty="0" smtClean="0">
                <a:solidFill>
                  <a:schemeClr val="accent2"/>
                </a:solidFill>
              </a:rPr>
              <a:t>微课</a:t>
            </a:r>
            <a:r>
              <a:rPr lang="en-US" altLang="zh-CN" dirty="0" smtClean="0">
                <a:solidFill>
                  <a:schemeClr val="accent2"/>
                </a:solidFill>
              </a:rPr>
              <a:t>PC</a:t>
            </a:r>
            <a:r>
              <a:rPr lang="zh-CN" altLang="en-US" dirty="0" smtClean="0">
                <a:solidFill>
                  <a:schemeClr val="accent2"/>
                </a:solidFill>
              </a:rPr>
              <a:t>端</a:t>
            </a:r>
            <a:r>
              <a:rPr lang="en-US" altLang="zh-CN" dirty="0" smtClean="0">
                <a:solidFill>
                  <a:schemeClr val="accent2"/>
                </a:solidFill>
              </a:rPr>
              <a:t>-</a:t>
            </a:r>
            <a:r>
              <a:rPr lang="zh-CN" altLang="en-US" dirty="0" smtClean="0">
                <a:solidFill>
                  <a:schemeClr val="accent2"/>
                </a:solidFill>
              </a:rPr>
              <a:t>讲师</a:t>
            </a:r>
            <a:r>
              <a:rPr lang="zh-CN" altLang="en-US" dirty="0">
                <a:solidFill>
                  <a:schemeClr val="accent2"/>
                </a:solidFill>
              </a:rPr>
              <a:t>后台</a:t>
            </a:r>
            <a:r>
              <a:rPr lang="zh-CN" altLang="en-US" dirty="0" smtClean="0">
                <a:solidFill>
                  <a:schemeClr val="accent2"/>
                </a:solidFill>
              </a:rPr>
              <a:t>管理系统</a:t>
            </a:r>
            <a:r>
              <a:rPr lang="en-US" altLang="zh-CN" dirty="0" smtClean="0">
                <a:solidFill>
                  <a:schemeClr val="accent2"/>
                </a:solidFill>
              </a:rPr>
              <a:t>       </a:t>
            </a:r>
            <a:r>
              <a:rPr lang="zh-CN" altLang="en-US" dirty="0">
                <a:solidFill>
                  <a:schemeClr val="accent2"/>
                </a:solidFill>
                <a:latin typeface="宋体" panose="02010600030101010101" pitchFamily="2" charset="-122"/>
                <a:ea typeface="宋体" panose="02010600030101010101" pitchFamily="2" charset="-122"/>
                <a:cs typeface="+mn-ea"/>
                <a:sym typeface="+mn-ea"/>
              </a:rPr>
              <a:t>权限系统</a:t>
            </a:r>
            <a:r>
              <a:rPr lang="en-US" altLang="zh-CN" dirty="0">
                <a:solidFill>
                  <a:schemeClr val="accent2"/>
                </a:solidFill>
                <a:latin typeface="宋体" panose="02010600030101010101" pitchFamily="2" charset="-122"/>
                <a:ea typeface="宋体" panose="02010600030101010101" pitchFamily="2" charset="-122"/>
                <a:cs typeface="+mn-ea"/>
                <a:sym typeface="+mn-ea"/>
              </a:rPr>
              <a:t>v1.0</a:t>
            </a:r>
            <a:r>
              <a:rPr lang="zh-CN" altLang="en-US" dirty="0">
                <a:solidFill>
                  <a:schemeClr val="accent2"/>
                </a:solidFill>
                <a:latin typeface="宋体" panose="02010600030101010101" pitchFamily="2" charset="-122"/>
                <a:ea typeface="宋体" panose="02010600030101010101" pitchFamily="2" charset="-122"/>
                <a:cs typeface="+mn-ea"/>
                <a:sym typeface="+mn-ea"/>
              </a:rPr>
              <a:t>和</a:t>
            </a:r>
            <a:r>
              <a:rPr lang="en-US" altLang="zh-CN" dirty="0">
                <a:solidFill>
                  <a:schemeClr val="accent2"/>
                </a:solidFill>
                <a:latin typeface="宋体" panose="02010600030101010101" pitchFamily="2" charset="-122"/>
                <a:ea typeface="宋体" panose="02010600030101010101" pitchFamily="2" charset="-122"/>
                <a:cs typeface="+mn-ea"/>
                <a:sym typeface="+mn-ea"/>
              </a:rPr>
              <a:t>v1.1</a:t>
            </a:r>
            <a:endParaRPr lang="en-US" altLang="zh-CN" dirty="0" smtClean="0">
              <a:solidFill>
                <a:schemeClr val="accent2"/>
              </a:solidFill>
              <a:latin typeface="宋体" panose="02010600030101010101" pitchFamily="2" charset="-122"/>
              <a:ea typeface="宋体" panose="02010600030101010101" pitchFamily="2" charset="-122"/>
              <a:cs typeface="+mn-ea"/>
              <a:sym typeface="+mn-ea"/>
            </a:endParaRPr>
          </a:p>
        </p:txBody>
      </p:sp>
      <p:sp>
        <p:nvSpPr>
          <p:cNvPr id="8" name="文本框 7"/>
          <p:cNvSpPr txBox="1"/>
          <p:nvPr/>
        </p:nvSpPr>
        <p:spPr>
          <a:xfrm>
            <a:off x="874981" y="2154453"/>
            <a:ext cx="4133215" cy="2769870"/>
          </a:xfrm>
          <a:prstGeom prst="rect">
            <a:avLst/>
          </a:prstGeom>
          <a:noFill/>
          <a:ln w="12700" cap="flat">
            <a:noFill/>
            <a:miter lim="400000"/>
          </a:ln>
        </p:spPr>
        <p:style>
          <a:lnRef idx="0">
            <a:srgbClr val="000000"/>
          </a:lnRef>
          <a:fillRef idx="0">
            <a:srgbClr val="000000"/>
          </a:fillRef>
          <a:effectRef idx="0">
            <a:srgbClr val="000000"/>
          </a:effectRef>
          <a:fontRef idx="none">
            <a:srgbClr val="000000"/>
          </a:fontRef>
        </p:style>
        <p:txBody>
          <a:bodyPr rot="0" vertOverflow="overflow" horzOverflow="overflow" vert="horz" wrap="square" lIns="0" tIns="0" rIns="0" bIns="0" numCol="1" spcCol="38100" rtlCol="0" anchor="t" forceAA="0">
            <a:spAutoFit/>
          </a:bodyPr>
          <a:lstStyle/>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需求背景：</a:t>
            </a: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rPr>
              <a:t>目前荔枝微课平台仅支持管理员权限的权限设置，但是管理员权限与创建者权限的差别仅在是否可提现这一区别上，管理权限范围过大，存在一定的风险性。平台此前也发生过类似，管理员离职后恶意删除直播间内内容或者外部人员误操作导致损失等情况。</a:t>
            </a:r>
            <a:endParaRPr kumimoji="0" lang="zh-CN" altLang="en-US" sz="12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问题解决：</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rPr>
              <a:t>对平台权限系统进行划分，按照不同的类型给管理员或创建者进行自定义配置，减少非核心工作人员的权限范围、规避数据外泄、误操等潜在危险</a:t>
            </a:r>
            <a:r>
              <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rPr>
              <a:t>。</a:t>
            </a: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p:txBody>
      </p:sp>
      <p:pic>
        <p:nvPicPr>
          <p:cNvPr id="12" name="图片 11"/>
          <p:cNvPicPr>
            <a:picLocks noChangeAspect="1"/>
          </p:cNvPicPr>
          <p:nvPr/>
        </p:nvPicPr>
        <p:blipFill>
          <a:blip r:embed="rId2"/>
          <a:stretch>
            <a:fillRect/>
          </a:stretch>
        </p:blipFill>
        <p:spPr>
          <a:xfrm>
            <a:off x="5591810" y="2204720"/>
            <a:ext cx="5835015" cy="3352165"/>
          </a:xfrm>
          <a:prstGeom prst="rect">
            <a:avLst/>
          </a:prstGeom>
        </p:spPr>
      </p:pic>
      <p:sp>
        <p:nvSpPr>
          <p:cNvPr id="15" name="Rectangle 8"/>
          <p:cNvSpPr/>
          <p:nvPr/>
        </p:nvSpPr>
        <p:spPr>
          <a:xfrm>
            <a:off x="992116" y="549823"/>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
        <p:nvSpPr>
          <p:cNvPr id="2" name="Freeform 7"/>
          <p:cNvSpPr/>
          <p:nvPr/>
        </p:nvSpPr>
        <p:spPr bwMode="auto">
          <a:xfrm>
            <a:off x="563788" y="324072"/>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3" name="椭圆 2"/>
          <p:cNvSpPr/>
          <p:nvPr/>
        </p:nvSpPr>
        <p:spPr>
          <a:xfrm>
            <a:off x="681559" y="805678"/>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4"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6" name="椭圆 5"/>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p:cNvSpPr txBox="1"/>
          <p:nvPr/>
        </p:nvSpPr>
        <p:spPr>
          <a:xfrm>
            <a:off x="695135" y="1557055"/>
            <a:ext cx="4481996" cy="246221"/>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dirty="0">
                <a:solidFill>
                  <a:schemeClr val="accent2"/>
                </a:solidFill>
              </a:rPr>
              <a:t>微课PC端-讲师后台管理系统</a:t>
            </a:r>
            <a:r>
              <a:rPr lang="en-US" altLang="zh-CN" dirty="0">
                <a:solidFill>
                  <a:schemeClr val="accent2"/>
                </a:solidFill>
              </a:rPr>
              <a:t> </a:t>
            </a:r>
            <a:r>
              <a:rPr lang="en-US" altLang="zh-CN" dirty="0"/>
              <a:t> </a:t>
            </a:r>
            <a:r>
              <a:rPr lang="en-US" altLang="zh-CN" dirty="0">
                <a:solidFill>
                  <a:schemeClr val="accent2"/>
                </a:solidFill>
              </a:rPr>
              <a:t>  </a:t>
            </a:r>
            <a:r>
              <a:rPr lang="zh-CN" altLang="en-US" dirty="0">
                <a:solidFill>
                  <a:schemeClr val="accent2"/>
                </a:solidFill>
                <a:sym typeface="+mn-ea"/>
              </a:rPr>
              <a:t>数据中心版本迭代</a:t>
            </a:r>
            <a:endParaRPr lang="zh-CN" altLang="en-US" dirty="0">
              <a:solidFill>
                <a:schemeClr val="accent2"/>
              </a:solidFill>
              <a:sym typeface="+mn-ea"/>
            </a:endParaRPr>
          </a:p>
        </p:txBody>
      </p:sp>
      <p:sp>
        <p:nvSpPr>
          <p:cNvPr id="8" name="文本框 7"/>
          <p:cNvSpPr txBox="1"/>
          <p:nvPr/>
        </p:nvSpPr>
        <p:spPr>
          <a:xfrm>
            <a:off x="792925" y="2133035"/>
            <a:ext cx="4286885" cy="3539490"/>
          </a:xfrm>
          <a:prstGeom prst="rect">
            <a:avLst/>
          </a:prstGeom>
          <a:noFill/>
          <a:ln w="12700" cap="flat">
            <a:noFill/>
            <a:miter lim="400000"/>
          </a:ln>
        </p:spPr>
        <p:style>
          <a:lnRef idx="0">
            <a:srgbClr val="000000"/>
          </a:lnRef>
          <a:fillRef idx="0">
            <a:srgbClr val="000000"/>
          </a:fillRef>
          <a:effectRef idx="0">
            <a:srgbClr val="000000"/>
          </a:effectRef>
          <a:fontRef idx="none">
            <a:srgbClr val="000000"/>
          </a:fontRef>
        </p:style>
        <p:txBody>
          <a:bodyPr rot="0" vertOverflow="overflow" horzOverflow="overflow" vert="horz" wrap="square" lIns="0" tIns="0" rIns="0" bIns="0" numCol="1" spcCol="38100" rtlCol="0" anchor="t" forceAA="0">
            <a:spAutoFit/>
          </a:bodyPr>
          <a:lstStyle/>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需求背景：</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eaLnBrk="1">
              <a:lnSpc>
                <a:spcPct val="100000"/>
              </a:lnSpc>
              <a:spcBef>
                <a:spcPts val="0"/>
              </a:spcBef>
              <a:spcAft>
                <a:spcPts val="0"/>
              </a:spcAft>
              <a:buClrTx/>
              <a:buSzTx/>
              <a:buFontTx/>
              <a:buNone/>
            </a:pPr>
            <a:r>
              <a:rPr lang="zh-CN" altLang="en-US" sz="1200" dirty="0">
                <a:solidFill>
                  <a:srgbClr val="FFFFFF"/>
                </a:solidFill>
              </a:rPr>
              <a:t>目前声音变现项目模式验证是否成功，主要模式是低价课获客，录播课</a:t>
            </a:r>
            <a:r>
              <a:rPr lang="en-US" altLang="zh-CN" sz="1200" dirty="0">
                <a:solidFill>
                  <a:srgbClr val="FFFFFF"/>
                </a:solidFill>
              </a:rPr>
              <a:t>+</a:t>
            </a:r>
            <a:r>
              <a:rPr lang="zh-CN" altLang="en-US" sz="1200" dirty="0">
                <a:solidFill>
                  <a:srgbClr val="FFFFFF"/>
                </a:solidFill>
              </a:rPr>
              <a:t>直播课多天转化，高价课支付。</a:t>
            </a:r>
            <a:endParaRPr lang="zh-CN" altLang="en-US" sz="1200" dirty="0">
              <a:solidFill>
                <a:srgbClr val="FFFFFF"/>
              </a:solidFill>
            </a:endParaRPr>
          </a:p>
          <a:p>
            <a:pPr marL="0" marR="0" indent="457200" algn="l" defTabSz="914400" rtl="0" eaLnBrk="1">
              <a:lnSpc>
                <a:spcPct val="100000"/>
              </a:lnSpc>
              <a:spcBef>
                <a:spcPts val="0"/>
              </a:spcBef>
              <a:spcAft>
                <a:spcPts val="0"/>
              </a:spcAft>
              <a:buClrTx/>
              <a:buSzTx/>
              <a:buFontTx/>
              <a:buNone/>
            </a:pPr>
            <a:r>
              <a:rPr lang="zh-CN" altLang="en-US" sz="1200" dirty="0">
                <a:solidFill>
                  <a:srgbClr val="FFFFFF"/>
                </a:solidFill>
              </a:rPr>
              <a:t>基于改模式，会发现整体的转化依托于数据，包括获客部分的渠道数据以及转化期间的运营数据，基于运营数据进行用户分层，加强对高意向用户的精细化运营可以帮助转化率的提升。</a:t>
            </a:r>
            <a:endParaRPr lang="zh-CN" altLang="en-US" sz="1200" dirty="0">
              <a:solidFill>
                <a:srgbClr val="FFFFFF"/>
              </a:solidFill>
            </a:endParaRPr>
          </a:p>
          <a:p>
            <a:pPr marL="0" marR="0" indent="457200" algn="l" defTabSz="914400" rtl="0" eaLnBrk="1">
              <a:lnSpc>
                <a:spcPct val="100000"/>
              </a:lnSpc>
              <a:spcBef>
                <a:spcPts val="0"/>
              </a:spcBef>
              <a:spcAft>
                <a:spcPts val="0"/>
              </a:spcAft>
              <a:buClrTx/>
              <a:buSzTx/>
              <a:buFontTx/>
              <a:buNone/>
            </a:pPr>
            <a:r>
              <a:rPr lang="zh-CN" altLang="en-US" sz="1200" dirty="0">
                <a:solidFill>
                  <a:srgbClr val="FFFFFF"/>
                </a:solidFill>
              </a:rPr>
              <a:t>针对转化后用户的用户画像分析，可以支撑渠道的选择，形成一个闭环。</a:t>
            </a:r>
            <a:r>
              <a:rPr lang="en-US" altLang="zh-CN" sz="1200" dirty="0">
                <a:solidFill>
                  <a:srgbClr val="FFFFFF"/>
                </a:solidFill>
              </a:rPr>
              <a:t> </a:t>
            </a:r>
            <a:endParaRPr lang="zh-CN" altLang="en-US" sz="1200" dirty="0">
              <a:solidFill>
                <a:srgbClr val="FFFFFF"/>
              </a:solidFill>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问题解决：</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lang="zh-CN" altLang="en-US" sz="1200" dirty="0">
                <a:solidFill>
                  <a:srgbClr val="FFFFFF"/>
                </a:solidFill>
                <a:sym typeface="+mn-ea"/>
              </a:rPr>
              <a:t>通过数据中心版本迭代（学员分析、专栏分析、渠道数据、交易分析、漏斗分析等），逐渐完善整个运营数据的分析体系，提高用户的转化率。</a:t>
            </a:r>
            <a:endParaRPr lang="zh-CN" altLang="en-US" sz="1200" dirty="0">
              <a:solidFill>
                <a:srgbClr val="FFFFFF"/>
              </a:solidFill>
            </a:endParaRPr>
          </a:p>
          <a:p>
            <a:pPr marL="0" marR="0" algn="l" defTabSz="914400" rtl="0" fontAlgn="auto" latinLnBrk="0" hangingPunct="0">
              <a:lnSpc>
                <a:spcPct val="100000"/>
              </a:lnSpc>
              <a:spcBef>
                <a:spcPts val="0"/>
              </a:spcBef>
              <a:spcAft>
                <a:spcPts val="0"/>
              </a:spcAft>
              <a:buClrTx/>
              <a:buSzTx/>
              <a:buFontTx/>
              <a:buNone/>
            </a:pPr>
            <a:endParaRPr kumimoji="0" lang="en-US" altLang="zh-CN" sz="14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p:txBody>
      </p:sp>
      <p:pic>
        <p:nvPicPr>
          <p:cNvPr id="2" name="图片 1"/>
          <p:cNvPicPr>
            <a:picLocks noChangeAspect="1"/>
          </p:cNvPicPr>
          <p:nvPr/>
        </p:nvPicPr>
        <p:blipFill>
          <a:blip r:embed="rId2"/>
          <a:stretch>
            <a:fillRect/>
          </a:stretch>
        </p:blipFill>
        <p:spPr>
          <a:xfrm>
            <a:off x="5482965" y="1379290"/>
            <a:ext cx="4538438" cy="2185573"/>
          </a:xfrm>
          <a:prstGeom prst="rect">
            <a:avLst/>
          </a:prstGeom>
        </p:spPr>
      </p:pic>
      <p:pic>
        <p:nvPicPr>
          <p:cNvPr id="3" name="图片 2"/>
          <p:cNvPicPr>
            <a:picLocks noChangeAspect="1"/>
          </p:cNvPicPr>
          <p:nvPr/>
        </p:nvPicPr>
        <p:blipFill>
          <a:blip r:embed="rId3"/>
          <a:stretch>
            <a:fillRect/>
          </a:stretch>
        </p:blipFill>
        <p:spPr>
          <a:xfrm>
            <a:off x="6131189" y="2055185"/>
            <a:ext cx="4824536" cy="2232248"/>
          </a:xfrm>
          <a:prstGeom prst="rect">
            <a:avLst/>
          </a:prstGeom>
        </p:spPr>
      </p:pic>
      <p:pic>
        <p:nvPicPr>
          <p:cNvPr id="4" name="图片 3"/>
          <p:cNvPicPr>
            <a:picLocks noChangeAspect="1"/>
          </p:cNvPicPr>
          <p:nvPr/>
        </p:nvPicPr>
        <p:blipFill>
          <a:blip r:embed="rId4"/>
          <a:stretch>
            <a:fillRect/>
          </a:stretch>
        </p:blipFill>
        <p:spPr>
          <a:xfrm>
            <a:off x="6854000" y="2982182"/>
            <a:ext cx="4132884" cy="1981146"/>
          </a:xfrm>
          <a:prstGeom prst="rect">
            <a:avLst/>
          </a:prstGeom>
        </p:spPr>
      </p:pic>
      <p:pic>
        <p:nvPicPr>
          <p:cNvPr id="6" name="图片 5"/>
          <p:cNvPicPr>
            <a:picLocks noChangeAspect="1"/>
          </p:cNvPicPr>
          <p:nvPr/>
        </p:nvPicPr>
        <p:blipFill>
          <a:blip r:embed="rId5"/>
          <a:stretch>
            <a:fillRect/>
          </a:stretch>
        </p:blipFill>
        <p:spPr>
          <a:xfrm>
            <a:off x="7447610" y="3552356"/>
            <a:ext cx="3806649" cy="1907148"/>
          </a:xfrm>
          <a:prstGeom prst="rect">
            <a:avLst/>
          </a:prstGeom>
        </p:spPr>
      </p:pic>
      <p:pic>
        <p:nvPicPr>
          <p:cNvPr id="12" name="图片 11"/>
          <p:cNvPicPr>
            <a:picLocks noChangeAspect="1"/>
          </p:cNvPicPr>
          <p:nvPr/>
        </p:nvPicPr>
        <p:blipFill>
          <a:blip r:embed="rId6"/>
          <a:stretch>
            <a:fillRect/>
          </a:stretch>
        </p:blipFill>
        <p:spPr>
          <a:xfrm>
            <a:off x="8042381" y="4262088"/>
            <a:ext cx="3958043" cy="1931608"/>
          </a:xfrm>
          <a:prstGeom prst="rect">
            <a:avLst/>
          </a:prstGeom>
        </p:spPr>
      </p:pic>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p:cNvSpPr txBox="1"/>
          <p:nvPr/>
        </p:nvSpPr>
        <p:spPr>
          <a:xfrm>
            <a:off x="695324" y="1496059"/>
            <a:ext cx="5735320" cy="245745"/>
          </a:xfrm>
          <a:prstGeom prst="rect">
            <a:avLst/>
          </a:prstGeom>
          <a:ln w="12700">
            <a:miter lim="400000"/>
          </a:ln>
        </p:spPr>
        <p:txBody>
          <a:bodyPr wrap="none" lIns="0" tIns="0" rIns="0" bIns="0">
            <a:spAutoFit/>
          </a:bodyPr>
          <a:lstStyle>
            <a:lvl1pPr>
              <a:defRPr sz="1600">
                <a:solidFill>
                  <a:srgbClr val="FFFFFF"/>
                </a:solidFill>
              </a:defRPr>
            </a:lvl1pPr>
          </a:lstStyle>
          <a:p>
            <a:pPr algn="l"/>
            <a:r>
              <a:rPr lang="zh-CN" altLang="en-US" sz="1600" dirty="0">
                <a:solidFill>
                  <a:schemeClr val="accent2"/>
                </a:solidFill>
              </a:rPr>
              <a:t>微课PC端-讲师后台管理系统</a:t>
            </a:r>
            <a:r>
              <a:rPr lang="zh-CN" altLang="en-US" sz="1600" dirty="0"/>
              <a:t>   </a:t>
            </a:r>
            <a:r>
              <a:rPr lang="zh-CN" altLang="en-US" sz="1600" dirty="0">
                <a:solidFill>
                  <a:schemeClr val="accent2"/>
                </a:solidFill>
              </a:rPr>
              <a:t> </a:t>
            </a:r>
            <a:r>
              <a:rPr lang="zh-CN" altLang="en-US" sz="1600" dirty="0">
                <a:solidFill>
                  <a:schemeClr val="accent2"/>
                </a:solidFill>
                <a:sym typeface="+mn-ea"/>
              </a:rPr>
              <a:t>V1.1-表单支持自定义类型和场景</a:t>
            </a:r>
            <a:endParaRPr lang="en-US" altLang="zh-CN" sz="1800" dirty="0" smtClean="0">
              <a:solidFill>
                <a:schemeClr val="bg1"/>
              </a:solidFill>
              <a:latin typeface="宋体" panose="02010600030101010101" pitchFamily="2" charset="-122"/>
              <a:ea typeface="宋体" panose="02010600030101010101" pitchFamily="2" charset="-122"/>
              <a:cs typeface="+mn-ea"/>
            </a:endParaRPr>
          </a:p>
        </p:txBody>
      </p:sp>
      <p:sp>
        <p:nvSpPr>
          <p:cNvPr id="8" name="文本框 7"/>
          <p:cNvSpPr txBox="1"/>
          <p:nvPr/>
        </p:nvSpPr>
        <p:spPr>
          <a:xfrm>
            <a:off x="875030" y="2136775"/>
            <a:ext cx="3920490" cy="2585085"/>
          </a:xfrm>
          <a:prstGeom prst="rect">
            <a:avLst/>
          </a:prstGeom>
          <a:noFill/>
          <a:ln w="12700" cap="flat">
            <a:noFill/>
            <a:miter lim="400000"/>
          </a:ln>
        </p:spPr>
        <p:style>
          <a:lnRef idx="0">
            <a:srgbClr val="000000"/>
          </a:lnRef>
          <a:fillRef idx="0">
            <a:srgbClr val="000000"/>
          </a:fillRef>
          <a:effectRef idx="0">
            <a:srgbClr val="000000"/>
          </a:effectRef>
          <a:fontRef idx="none">
            <a:srgbClr val="000000"/>
          </a:fontRef>
        </p:style>
        <p:txBody>
          <a:bodyPr rot="0" vertOverflow="overflow" horzOverflow="overflow" vert="horz" wrap="square" lIns="0" tIns="0" rIns="0" bIns="0" numCol="1" spcCol="38100" rtlCol="0" anchor="t" forceAA="0">
            <a:spAutoFit/>
          </a:bodyPr>
          <a:lstStyle/>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需求背景：</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lang="zh-CN" altLang="en-US" sz="1200" dirty="0">
                <a:solidFill>
                  <a:srgbClr val="FFFFFF"/>
                </a:solidFill>
              </a:rPr>
              <a:t>在视频直播课以及其他支付场景的路径中增加表单环节，引导用户支付后填写表单。</a:t>
            </a:r>
            <a:endParaRPr lang="zh-CN" altLang="en-US" sz="1200" dirty="0">
              <a:solidFill>
                <a:srgbClr val="FFFFFF"/>
              </a:solidFill>
            </a:endParaRPr>
          </a:p>
          <a:p>
            <a:pPr marL="0" marR="0" indent="457200" algn="l" defTabSz="914400" rtl="0" fontAlgn="auto" latinLnBrk="0" hangingPunct="0">
              <a:lnSpc>
                <a:spcPct val="100000"/>
              </a:lnSpc>
              <a:spcBef>
                <a:spcPts val="0"/>
              </a:spcBef>
              <a:spcAft>
                <a:spcPts val="0"/>
              </a:spcAft>
              <a:buClrTx/>
              <a:buSzTx/>
              <a:buFontTx/>
              <a:buNone/>
            </a:pPr>
            <a:r>
              <a:rPr lang="zh-CN" altLang="en-US" sz="1200" dirty="0">
                <a:solidFill>
                  <a:srgbClr val="FFFFFF"/>
                </a:solidFill>
              </a:rPr>
              <a:t>表单项目支持讲师多场景自主配置，后台统一收集后，讲师可下载查看，方便讲师收集用户信息。</a:t>
            </a:r>
            <a:endParaRPr lang="zh-CN" altLang="en-US" sz="1200" dirty="0">
              <a:solidFill>
                <a:srgbClr val="FFFFFF"/>
              </a:solidFill>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问题解决：</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lang="zh-CN" altLang="en-US" sz="1200" dirty="0">
                <a:solidFill>
                  <a:srgbClr val="FFFFFF"/>
                </a:solidFill>
              </a:rPr>
              <a:t>1、提升填写率</a:t>
            </a:r>
            <a:endParaRPr lang="zh-CN" altLang="en-US" sz="1200" dirty="0">
              <a:solidFill>
                <a:srgbClr val="FFFFFF"/>
              </a:solidFill>
            </a:endParaRPr>
          </a:p>
          <a:p>
            <a:pPr marL="0" marR="0" indent="457200" algn="l" defTabSz="914400" rtl="0" fontAlgn="auto" latinLnBrk="0" hangingPunct="0">
              <a:lnSpc>
                <a:spcPct val="100000"/>
              </a:lnSpc>
              <a:spcBef>
                <a:spcPts val="0"/>
              </a:spcBef>
              <a:spcAft>
                <a:spcPts val="0"/>
              </a:spcAft>
              <a:buClrTx/>
              <a:buSzTx/>
              <a:buFontTx/>
              <a:buNone/>
            </a:pPr>
            <a:r>
              <a:rPr lang="zh-CN" altLang="en-US" sz="1200" dirty="0">
                <a:solidFill>
                  <a:srgbClr val="FFFFFF"/>
                </a:solidFill>
              </a:rPr>
              <a:t>2、完善使用场景</a:t>
            </a:r>
            <a:endParaRPr lang="zh-CN" altLang="en-US" sz="1200" dirty="0">
              <a:solidFill>
                <a:srgbClr val="FFFFFF"/>
              </a:solidFill>
            </a:endParaRPr>
          </a:p>
        </p:txBody>
      </p:sp>
      <p:pic>
        <p:nvPicPr>
          <p:cNvPr id="2" name="图片 1"/>
          <p:cNvPicPr>
            <a:picLocks noChangeAspect="1"/>
          </p:cNvPicPr>
          <p:nvPr/>
        </p:nvPicPr>
        <p:blipFill>
          <a:blip r:embed="rId2"/>
          <a:stretch>
            <a:fillRect/>
          </a:stretch>
        </p:blipFill>
        <p:spPr>
          <a:xfrm>
            <a:off x="5375910" y="2061210"/>
            <a:ext cx="6290945" cy="3528695"/>
          </a:xfrm>
          <a:prstGeom prst="rect">
            <a:avLst/>
          </a:prstGeom>
        </p:spPr>
      </p:pic>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E39"/>
        </a:solidFill>
        <a:effectLst/>
      </p:bgPr>
    </p:bg>
    <p:spTree>
      <p:nvGrpSpPr>
        <p:cNvPr id="1" name=""/>
        <p:cNvGrpSpPr/>
        <p:nvPr/>
      </p:nvGrpSpPr>
      <p:grpSpPr>
        <a:xfrm>
          <a:off x="0" y="0"/>
          <a:ext cx="0" cy="0"/>
          <a:chOff x="0" y="0"/>
          <a:chExt cx="0" cy="0"/>
        </a:xfrm>
      </p:grpSpPr>
      <p:pic>
        <p:nvPicPr>
          <p:cNvPr id="2097165" name="图片 10" descr="图片 10"/>
          <p:cNvPicPr>
            <a:picLocks noChangeAspect="1"/>
          </p:cNvPicPr>
          <p:nvPr/>
        </p:nvPicPr>
        <p:blipFill>
          <a:blip r:embed="rId1"/>
          <a:stretch>
            <a:fillRect/>
          </a:stretch>
        </p:blipFill>
        <p:spPr>
          <a:xfrm>
            <a:off x="10287000" y="6440170"/>
            <a:ext cx="1466850" cy="203836"/>
          </a:xfrm>
          <a:prstGeom prst="rect">
            <a:avLst/>
          </a:prstGeom>
          <a:ln w="12700">
            <a:miter lim="400000"/>
            <a:headEnd/>
            <a:tailEnd/>
          </a:ln>
        </p:spPr>
      </p:pic>
      <p:sp>
        <p:nvSpPr>
          <p:cNvPr id="1048603" name="1.【运营】群控系统V1.4.1-新增关键词回复"/>
          <p:cNvSpPr txBox="1"/>
          <p:nvPr/>
        </p:nvSpPr>
        <p:spPr>
          <a:xfrm>
            <a:off x="673100" y="1557020"/>
            <a:ext cx="6247765" cy="492125"/>
          </a:xfrm>
          <a:prstGeom prst="rect">
            <a:avLst/>
          </a:prstGeom>
          <a:ln w="12700">
            <a:miter lim="400000"/>
          </a:ln>
        </p:spPr>
        <p:txBody>
          <a:bodyPr wrap="square" lIns="0" tIns="0" rIns="0" bIns="0">
            <a:spAutoFit/>
          </a:bodyPr>
          <a:lstStyle>
            <a:lvl1pPr>
              <a:defRPr sz="1600">
                <a:solidFill>
                  <a:srgbClr val="FFFFFF"/>
                </a:solidFill>
              </a:defRPr>
            </a:lvl1pPr>
          </a:lstStyle>
          <a:p>
            <a:pPr algn="l"/>
            <a:r>
              <a:rPr lang="zh-CN" altLang="en-US" sz="1600" dirty="0">
                <a:solidFill>
                  <a:schemeClr val="accent2"/>
                </a:solidFill>
                <a:sym typeface="+mn-ea"/>
              </a:rPr>
              <a:t>微课h5客户端       【销售】直播课内价格展示逻辑AB测</a:t>
            </a:r>
            <a:endParaRPr lang="zh-CN" altLang="en-US" sz="1600" dirty="0">
              <a:solidFill>
                <a:schemeClr val="accent2"/>
              </a:solidFill>
            </a:endParaRPr>
          </a:p>
          <a:p>
            <a:pPr algn="l"/>
            <a:r>
              <a:rPr lang="zh-CN" altLang="en-US" sz="1600" dirty="0">
                <a:sym typeface="+mn-ea"/>
              </a:rPr>
              <a:t>  </a:t>
            </a:r>
            <a:endParaRPr lang="zh-CN" altLang="en-US" sz="1600" dirty="0"/>
          </a:p>
        </p:txBody>
      </p:sp>
      <p:sp>
        <p:nvSpPr>
          <p:cNvPr id="8" name="文本框 7"/>
          <p:cNvSpPr txBox="1"/>
          <p:nvPr/>
        </p:nvSpPr>
        <p:spPr>
          <a:xfrm>
            <a:off x="874723" y="2204854"/>
            <a:ext cx="3920490" cy="1600200"/>
          </a:xfrm>
          <a:prstGeom prst="rect">
            <a:avLst/>
          </a:prstGeom>
          <a:noFill/>
          <a:ln w="12700" cap="flat">
            <a:noFill/>
            <a:miter lim="400000"/>
          </a:ln>
        </p:spPr>
        <p:style>
          <a:lnRef idx="0">
            <a:srgbClr val="000000"/>
          </a:lnRef>
          <a:fillRef idx="0">
            <a:srgbClr val="000000"/>
          </a:fillRef>
          <a:effectRef idx="0">
            <a:srgbClr val="000000"/>
          </a:effectRef>
          <a:fontRef idx="none">
            <a:srgbClr val="000000"/>
          </a:fontRef>
        </p:style>
        <p:txBody>
          <a:bodyPr rot="0" vertOverflow="overflow" horzOverflow="overflow" vert="horz" wrap="square" lIns="0" tIns="0" rIns="0" bIns="0" numCol="1" spcCol="38100" rtlCol="0" anchor="t" forceAA="0">
            <a:spAutoFit/>
          </a:bodyPr>
          <a:lstStyle/>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需求背景：</a:t>
            </a: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r>
              <a:rPr lang="en-US" altLang="zh-CN" sz="1200" dirty="0">
                <a:solidFill>
                  <a:srgbClr val="FFFFFF"/>
                </a:solidFill>
              </a:rPr>
              <a:t> </a:t>
            </a:r>
            <a:r>
              <a:rPr lang="en-US" altLang="zh-CN" sz="1200" dirty="0" smtClean="0">
                <a:solidFill>
                  <a:srgbClr val="FFFFFF"/>
                </a:solidFill>
              </a:rPr>
              <a:t>     1.</a:t>
            </a:r>
            <a:r>
              <a:rPr lang="zh-CN" altLang="en-US" sz="1200" dirty="0" smtClean="0">
                <a:solidFill>
                  <a:srgbClr val="FFFFFF"/>
                </a:solidFill>
              </a:rPr>
              <a:t>优化</a:t>
            </a:r>
            <a:r>
              <a:rPr lang="zh-CN" altLang="en-US" sz="1200" dirty="0">
                <a:solidFill>
                  <a:srgbClr val="FFFFFF"/>
                </a:solidFill>
              </a:rPr>
              <a:t>直播卖课时，优惠后价格展示逻辑，提升转化率</a:t>
            </a:r>
            <a:endParaRPr lang="zh-CN" altLang="en-US" sz="1200" dirty="0">
              <a:solidFill>
                <a:srgbClr val="FFFFFF"/>
              </a:solidFill>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rPr>
              <a:t>问题解决：</a:t>
            </a:r>
            <a:endParaRPr kumimoji="0" lang="en-US" altLang="zh-CN" sz="1600" b="0" i="0" u="none" strike="noStrike" cap="none" spc="0" normalizeH="0" baseline="0" dirty="0" smtClean="0">
              <a:ln>
                <a:noFill/>
              </a:ln>
              <a:solidFill>
                <a:schemeClr val="accent1">
                  <a:lumMod val="75000"/>
                </a:schemeClr>
              </a:solidFill>
              <a:effectLst/>
              <a:latin typeface="Arial" panose="020B0604020202020204"/>
              <a:ea typeface="Arial" panose="020B0604020202020204"/>
              <a:cs typeface="Arial" panose="020B0604020202020204"/>
              <a:sym typeface="Arial" panose="020B0604020202020204"/>
            </a:endParaRPr>
          </a:p>
          <a:p>
            <a:pPr marL="0" marR="0" algn="l"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dirty="0" smtClean="0">
              <a:ln>
                <a:noFill/>
              </a:ln>
              <a:solidFill>
                <a:srgbClr val="FFFFFF"/>
              </a:solidFill>
              <a:effectLst/>
              <a:latin typeface="Arial" panose="020B0604020202020204"/>
              <a:ea typeface="Arial" panose="020B0604020202020204"/>
              <a:cs typeface="Arial" panose="020B0604020202020204"/>
              <a:sym typeface="Arial" panose="020B0604020202020204"/>
            </a:endParaRPr>
          </a:p>
          <a:p>
            <a:pPr marL="0" marR="0" indent="457200" algn="l" defTabSz="914400" rtl="0" fontAlgn="auto" latinLnBrk="0" hangingPunct="0">
              <a:lnSpc>
                <a:spcPct val="100000"/>
              </a:lnSpc>
              <a:spcBef>
                <a:spcPts val="0"/>
              </a:spcBef>
              <a:spcAft>
                <a:spcPts val="0"/>
              </a:spcAft>
              <a:buClrTx/>
              <a:buSzTx/>
              <a:buFontTx/>
              <a:buNone/>
            </a:pPr>
            <a:r>
              <a:rPr lang="en-US" altLang="zh-CN" sz="1200" dirty="0" smtClean="0">
                <a:solidFill>
                  <a:srgbClr val="FFFFFF"/>
                </a:solidFill>
              </a:rPr>
              <a:t>1.</a:t>
            </a:r>
            <a:r>
              <a:rPr lang="zh-CN" altLang="en-US" sz="1200" dirty="0" smtClean="0">
                <a:solidFill>
                  <a:srgbClr val="FFFFFF"/>
                </a:solidFill>
              </a:rPr>
              <a:t>提高转化率</a:t>
            </a:r>
            <a:endParaRPr lang="zh-CN" altLang="en-US" sz="1200" dirty="0">
              <a:solidFill>
                <a:srgbClr val="FFFFFF"/>
              </a:solidFill>
            </a:endParaRPr>
          </a:p>
        </p:txBody>
      </p:sp>
      <p:pic>
        <p:nvPicPr>
          <p:cNvPr id="3" name="图片 2"/>
          <p:cNvPicPr>
            <a:picLocks noChangeAspect="1"/>
          </p:cNvPicPr>
          <p:nvPr/>
        </p:nvPicPr>
        <p:blipFill>
          <a:blip r:embed="rId2"/>
          <a:stretch>
            <a:fillRect/>
          </a:stretch>
        </p:blipFill>
        <p:spPr>
          <a:xfrm>
            <a:off x="7752184" y="1988840"/>
            <a:ext cx="2232248" cy="4070645"/>
          </a:xfrm>
          <a:prstGeom prst="rect">
            <a:avLst/>
          </a:prstGeom>
        </p:spPr>
      </p:pic>
      <p:sp>
        <p:nvSpPr>
          <p:cNvPr id="5" name="Freeform 7"/>
          <p:cNvSpPr/>
          <p:nvPr/>
        </p:nvSpPr>
        <p:spPr bwMode="auto">
          <a:xfrm>
            <a:off x="555533" y="323437"/>
            <a:ext cx="319249" cy="677252"/>
          </a:xfrm>
          <a:custGeom>
            <a:avLst/>
            <a:gdLst>
              <a:gd name="T0" fmla="*/ 73 w 73"/>
              <a:gd name="T1" fmla="*/ 119 h 155"/>
              <a:gd name="T2" fmla="*/ 37 w 73"/>
              <a:gd name="T3" fmla="*/ 155 h 155"/>
              <a:gd name="T4" fmla="*/ 37 w 73"/>
              <a:gd name="T5" fmla="*/ 155 h 155"/>
              <a:gd name="T6" fmla="*/ 0 w 73"/>
              <a:gd name="T7" fmla="*/ 119 h 155"/>
              <a:gd name="T8" fmla="*/ 0 w 73"/>
              <a:gd name="T9" fmla="*/ 36 h 155"/>
              <a:gd name="T10" fmla="*/ 37 w 73"/>
              <a:gd name="T11" fmla="*/ 0 h 155"/>
              <a:gd name="T12" fmla="*/ 37 w 73"/>
              <a:gd name="T13" fmla="*/ 0 h 155"/>
              <a:gd name="T14" fmla="*/ 73 w 73"/>
              <a:gd name="T15" fmla="*/ 36 h 155"/>
              <a:gd name="T16" fmla="*/ 73 w 73"/>
              <a:gd name="T17" fmla="*/ 1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55">
                <a:moveTo>
                  <a:pt x="73" y="119"/>
                </a:moveTo>
                <a:cubicBezTo>
                  <a:pt x="73" y="139"/>
                  <a:pt x="57" y="155"/>
                  <a:pt x="37" y="155"/>
                </a:cubicBezTo>
                <a:cubicBezTo>
                  <a:pt x="37" y="155"/>
                  <a:pt x="37" y="155"/>
                  <a:pt x="37" y="155"/>
                </a:cubicBezTo>
                <a:cubicBezTo>
                  <a:pt x="16" y="155"/>
                  <a:pt x="0" y="139"/>
                  <a:pt x="0" y="119"/>
                </a:cubicBezTo>
                <a:cubicBezTo>
                  <a:pt x="0" y="36"/>
                  <a:pt x="0" y="36"/>
                  <a:pt x="0" y="36"/>
                </a:cubicBezTo>
                <a:cubicBezTo>
                  <a:pt x="0" y="16"/>
                  <a:pt x="16" y="0"/>
                  <a:pt x="37" y="0"/>
                </a:cubicBezTo>
                <a:cubicBezTo>
                  <a:pt x="37" y="0"/>
                  <a:pt x="37" y="0"/>
                  <a:pt x="37" y="0"/>
                </a:cubicBezTo>
                <a:cubicBezTo>
                  <a:pt x="57" y="0"/>
                  <a:pt x="73" y="16"/>
                  <a:pt x="73" y="36"/>
                </a:cubicBezTo>
                <a:lnTo>
                  <a:pt x="73" y="119"/>
                </a:lnTo>
                <a:close/>
              </a:path>
            </a:pathLst>
          </a:custGeom>
          <a:solidFill>
            <a:srgbClr val="C00000"/>
          </a:solidFill>
          <a:ln>
            <a:noFill/>
          </a:ln>
        </p:spPr>
        <p:txBody>
          <a:bodyPr vert="horz" wrap="square" lIns="91440" tIns="45720" rIns="91440" bIns="45720" numCol="1" anchor="t" anchorCtr="0" compatLnSpc="1"/>
          <a:p>
            <a:endParaRPr lang="zh-CN" altLang="en-US">
              <a:latin typeface="微软雅黑" panose="020B0503020204020204" charset="-122"/>
              <a:ea typeface="微软雅黑" panose="020B0503020204020204" charset="-122"/>
            </a:endParaRPr>
          </a:p>
        </p:txBody>
      </p:sp>
      <p:sp>
        <p:nvSpPr>
          <p:cNvPr id="7" name="椭圆 6"/>
          <p:cNvSpPr/>
          <p:nvPr/>
        </p:nvSpPr>
        <p:spPr>
          <a:xfrm>
            <a:off x="673304" y="805043"/>
            <a:ext cx="83705" cy="83705"/>
          </a:xfrm>
          <a:prstGeom prst="ellipse">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charset="-122"/>
              <a:ea typeface="微软雅黑" panose="020B0503020204020204" charset="-122"/>
            </a:endParaRPr>
          </a:p>
        </p:txBody>
      </p:sp>
      <p:sp>
        <p:nvSpPr>
          <p:cNvPr id="9" name="Rectangle 8"/>
          <p:cNvSpPr/>
          <p:nvPr/>
        </p:nvSpPr>
        <p:spPr>
          <a:xfrm>
            <a:off x="983861" y="549188"/>
            <a:ext cx="2144626" cy="460375"/>
          </a:xfrm>
          <a:prstGeom prst="rect">
            <a:avLst/>
          </a:prstGeom>
          <a:noFill/>
          <a:ln w="9525">
            <a:noFill/>
          </a:ln>
        </p:spPr>
        <p:txBody>
          <a:bodyPr wrap="square">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stStyle>
          <a:p>
            <a:pPr marL="0" lvl="0" indent="0" defTabSz="685800" eaLnBrk="1" hangingPunct="1">
              <a:spcBef>
                <a:spcPct val="0"/>
              </a:spcBef>
              <a:buNone/>
            </a:pPr>
            <a:r>
              <a:rPr lang="zh-CN" altLang="ms-MY" sz="2400" b="1" dirty="0">
                <a:solidFill>
                  <a:schemeClr val="bg1"/>
                </a:solidFill>
                <a:latin typeface="微软雅黑" panose="020B0503020204020204" charset="-122"/>
                <a:ea typeface="微软雅黑" panose="020B0503020204020204" charset="-122"/>
              </a:rPr>
              <a:t>成果</a:t>
            </a:r>
            <a:r>
              <a:rPr lang="zh-CN" altLang="ms-MY" sz="2400" b="1" dirty="0">
                <a:solidFill>
                  <a:schemeClr val="bg1"/>
                </a:solidFill>
                <a:latin typeface="微软雅黑" panose="020B0503020204020204" charset="-122"/>
                <a:ea typeface="微软雅黑" panose="020B0503020204020204" charset="-122"/>
              </a:rPr>
              <a:t>展示</a:t>
            </a:r>
            <a:endParaRPr lang="zh-CN" altLang="ms-MY"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82075"/>
  <p:tag name="KSO_WM_DIAGRAM_GROUP_CODE" val="l1-1"/>
  <p:tag name="KSO_WM_UNIT_ID" val="20182075_126*l_h_i*1_1_1"/>
  <p:tag name="KSO_WM_UNIT_FILL_FORE_SCHEMECOLOR_INDEX" val="5"/>
  <p:tag name="KSO_WM_UNIT_FILL_TYPE" val="1"/>
  <p:tag name="KSO_WM_UNIT_USESOURCEFORMAT_APPLY" val="1"/>
</p:tagLst>
</file>

<file path=ppt/tags/tag2.xml><?xml version="1.0" encoding="utf-8"?>
<p:tagLst xmlns:p="http://schemas.openxmlformats.org/presentationml/2006/main">
  <p:tag name="KSO_WM_TAG_VERSION" val="1.0"/>
  <p:tag name="KSO_WM_BEAUTIFY_FLAG" val="#wm#"/>
  <p:tag name="KSO_WM_UNIT_TYPE" val="l_h_i"/>
  <p:tag name="KSO_WM_UNIT_INDEX" val="1_1_1"/>
  <p:tag name="KSO_WM_UNIT_LAYERLEVEL" val="1_1_1"/>
  <p:tag name="KSO_WM_TEMPLATE_CATEGORY" val="custom"/>
  <p:tag name="KSO_WM_TEMPLATE_INDEX" val="20182075"/>
  <p:tag name="KSO_WM_DIAGRAM_GROUP_CODE" val="l1-1"/>
  <p:tag name="KSO_WM_UNIT_ID" val="20182075_29*l_h_i*1_1_1"/>
  <p:tag name="KSO_WM_UNIT_FILL_FORE_SCHEMECOLOR_INDEX" val="16"/>
  <p:tag name="KSO_WM_UNIT_FILL_TYPE" val="1"/>
  <p:tag name="KSO_WM_UNIT_TEXT_FILL_FORE_SCHEMECOLOR_INDEX" val="15"/>
  <p:tag name="KSO_WM_UNIT_TEXT_FILL_TYPE" val="1"/>
  <p:tag name="KSO_WM_UNIT_USESOURCEFORMAT_APPLY" val="1"/>
  <p:tag name="KSO_WM_FULL_TEXT_BEAUTIFY_COPY_ID" val="7"/>
  <p:tag name="KSO_WM_SLIDE_ANIMATION_ID" val="3110630"/>
</p:tagLst>
</file>

<file path=ppt/tags/tag3.xml><?xml version="1.0" encoding="utf-8"?>
<p:tagLst xmlns:p="http://schemas.openxmlformats.org/presentationml/2006/main">
  <p:tag name="COMMONDATA" val="eyJoZGlkIjoiNzUxMzIzMDM2MGY4YWI2NjJhY2MwOGM3NDU2N2YzOTgifQ=="/>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微软雅黑"/>
        <a:ea typeface="微软雅黑"/>
        <a:cs typeface="微软雅黑"/>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微软雅黑"/>
        <a:ea typeface="微软雅黑"/>
        <a:cs typeface="微软雅黑"/>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2125F"/>
    </a:dk2>
    <a:lt2>
      <a:srgbClr val="011576"/>
    </a:lt2>
    <a:accent1>
      <a:srgbClr val="00D0FF"/>
    </a:accent1>
    <a:accent2>
      <a:srgbClr val="02BBF3"/>
    </a:accent2>
    <a:accent3>
      <a:srgbClr val="01A9E7"/>
    </a:accent3>
    <a:accent4>
      <a:srgbClr val="0097DB"/>
    </a:accent4>
    <a:accent5>
      <a:srgbClr val="0084CE"/>
    </a:accent5>
    <a:accent6>
      <a:srgbClr val="0073C3"/>
    </a:accent6>
    <a:hlink>
      <a:srgbClr val="304FFE"/>
    </a:hlink>
    <a:folHlink>
      <a:srgbClr val="492067"/>
    </a:folHlink>
  </a:clrScheme>
</a:themeOverride>
</file>

<file path=docProps/app.xml><?xml version="1.0" encoding="utf-8"?>
<Properties xmlns="http://schemas.openxmlformats.org/officeDocument/2006/extended-properties" xmlns:vt="http://schemas.openxmlformats.org/officeDocument/2006/docPropsVTypes">
  <TotalTime>0</TotalTime>
  <Words>2158</Words>
  <Application>WPS 演示</Application>
  <PresentationFormat>宽屏</PresentationFormat>
  <Paragraphs>252</Paragraphs>
  <Slides>21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宋体</vt:lpstr>
      <vt:lpstr>Wingdings</vt:lpstr>
      <vt:lpstr>Arial</vt:lpstr>
      <vt:lpstr>微软雅黑</vt:lpstr>
      <vt:lpstr>微软雅黑 Light</vt:lpstr>
      <vt:lpstr>Lato Hairline</vt:lpstr>
      <vt:lpstr>Segoe Print</vt:lpstr>
      <vt:lpstr>Lato Light</vt:lpstr>
      <vt:lpstr>Lato Regular</vt:lpstr>
      <vt:lpstr>Source Han Sans SC</vt:lpstr>
      <vt:lpstr>Impact</vt:lpstr>
      <vt:lpstr>阿里巴巴普惠体 L</vt:lpstr>
      <vt:lpstr>华文细黑</vt:lpstr>
      <vt:lpstr>阿里巴巴普惠体 M</vt:lpstr>
      <vt:lpstr>阿里巴巴普惠体 B</vt:lpstr>
      <vt:lpstr>思源黑体 Medium</vt:lpstr>
      <vt:lpstr>黑体</vt:lpstr>
      <vt:lpstr>Arial Unicode MS</vt:lpstr>
      <vt:lpstr>思源黑体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M2003J15SC</dc:creator>
  <cp:lastModifiedBy>shifang</cp:lastModifiedBy>
  <cp:revision>112</cp:revision>
  <dcterms:created xsi:type="dcterms:W3CDTF">2021-06-15T00:54:00Z</dcterms:created>
  <dcterms:modified xsi:type="dcterms:W3CDTF">2022-07-06T00:56:16Z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afd3bbe15777418eb80caaf42ab8d978</vt:lpwstr>
  </property>
  <property fmtid="{D5CDD505-2E9C-101B-9397-08002B2CF9AE}" pid="3" name="KSOProductBuildVer">
    <vt:lpwstr>2052-11.1.0.11365</vt:lpwstr>
  </property>
</Properties>
</file>