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s/comment1.xml" ContentType="application/vnd.openxmlformats-officedocument.presentationml.comment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duwei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comments" Target="comments/comment1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0-12-30T14:50:41.835" idx="1">
    <p:pos x="1904" y="2776"/>
    <p:text>参数传递地狱
用import代替传参
wsgi asgi 代码块
d
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600">
        <a:latin typeface="+mj-lt"/>
        <a:ea typeface="+mj-ea"/>
        <a:cs typeface="+mj-cs"/>
        <a:sym typeface="微软雅黑"/>
      </a:defRPr>
    </a:lvl1pPr>
    <a:lvl2pPr indent="228600" latinLnBrk="0">
      <a:defRPr sz="1600">
        <a:latin typeface="+mj-lt"/>
        <a:ea typeface="+mj-ea"/>
        <a:cs typeface="+mj-cs"/>
        <a:sym typeface="微软雅黑"/>
      </a:defRPr>
    </a:lvl2pPr>
    <a:lvl3pPr indent="457200" latinLnBrk="0">
      <a:defRPr sz="1600">
        <a:latin typeface="+mj-lt"/>
        <a:ea typeface="+mj-ea"/>
        <a:cs typeface="+mj-cs"/>
        <a:sym typeface="微软雅黑"/>
      </a:defRPr>
    </a:lvl3pPr>
    <a:lvl4pPr indent="685800" latinLnBrk="0">
      <a:defRPr sz="1600">
        <a:latin typeface="+mj-lt"/>
        <a:ea typeface="+mj-ea"/>
        <a:cs typeface="+mj-cs"/>
        <a:sym typeface="微软雅黑"/>
      </a:defRPr>
    </a:lvl4pPr>
    <a:lvl5pPr indent="914400" latinLnBrk="0">
      <a:defRPr sz="1600">
        <a:latin typeface="+mj-lt"/>
        <a:ea typeface="+mj-ea"/>
        <a:cs typeface="+mj-cs"/>
        <a:sym typeface="微软雅黑"/>
      </a:defRPr>
    </a:lvl5pPr>
    <a:lvl6pPr indent="1143000" latinLnBrk="0">
      <a:defRPr sz="1600">
        <a:latin typeface="+mj-lt"/>
        <a:ea typeface="+mj-ea"/>
        <a:cs typeface="+mj-cs"/>
        <a:sym typeface="微软雅黑"/>
      </a:defRPr>
    </a:lvl6pPr>
    <a:lvl7pPr indent="1371600" latinLnBrk="0">
      <a:defRPr sz="1600">
        <a:latin typeface="+mj-lt"/>
        <a:ea typeface="+mj-ea"/>
        <a:cs typeface="+mj-cs"/>
        <a:sym typeface="微软雅黑"/>
      </a:defRPr>
    </a:lvl7pPr>
    <a:lvl8pPr indent="1600200" latinLnBrk="0">
      <a:defRPr sz="1600">
        <a:latin typeface="+mj-lt"/>
        <a:ea typeface="+mj-ea"/>
        <a:cs typeface="+mj-cs"/>
        <a:sym typeface="微软雅黑"/>
      </a:defRPr>
    </a:lvl8pPr>
    <a:lvl9pPr indent="1828800" latinLnBrk="0">
      <a:defRPr sz="1600">
        <a:latin typeface="+mj-lt"/>
        <a:ea typeface="+mj-ea"/>
        <a:cs typeface="+mj-cs"/>
        <a:sym typeface="微软雅黑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Relationship Id="rId4" Type="http://schemas.openxmlformats.org/officeDocument/2006/relationships/image" Target="../media/image4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475730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PA-文本框 2"/>
          <p:cNvSpPr txBox="1"/>
          <p:nvPr>
            <p:ph type="body" sz="quarter" idx="21"/>
          </p:nvPr>
        </p:nvSpPr>
        <p:spPr>
          <a:xfrm>
            <a:off x="1266825" y="2009775"/>
            <a:ext cx="4593515" cy="447040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0" sz="2000">
                <a:solidFill>
                  <a:srgbClr val="FFFFFF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lvl1pPr>
          </a:lstStyle>
          <a:p>
            <a:pPr/>
            <a:r>
              <a:t>专注大众知识分享的平台</a:t>
            </a:r>
          </a:p>
        </p:txBody>
      </p:sp>
      <p:sp>
        <p:nvSpPr>
          <p:cNvPr id="20" name="PA-矩形 3"/>
          <p:cNvSpPr/>
          <p:nvPr/>
        </p:nvSpPr>
        <p:spPr>
          <a:xfrm>
            <a:off x="1323339" y="2689860"/>
            <a:ext cx="292736" cy="755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1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1105" y="4937125"/>
            <a:ext cx="1224281" cy="1224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图片 11" descr="图片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63955" y="1121410"/>
            <a:ext cx="3116580" cy="888365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图片 2"/>
          <p:cNvSpPr/>
          <p:nvPr>
            <p:ph type="pic" sz="half" idx="22"/>
          </p:nvPr>
        </p:nvSpPr>
        <p:spPr>
          <a:xfrm>
            <a:off x="4381500" y="2360929"/>
            <a:ext cx="7343775" cy="39719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" name="图片 10"/>
          <p:cNvSpPr/>
          <p:nvPr>
            <p:ph type="pic" sz="quarter" idx="23"/>
          </p:nvPr>
        </p:nvSpPr>
        <p:spPr>
          <a:xfrm>
            <a:off x="9060180" y="3380740"/>
            <a:ext cx="3084196" cy="326263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5" name="PA-文本框 2"/>
          <p:cNvSpPr txBox="1"/>
          <p:nvPr>
            <p:ph type="body" sz="quarter" idx="24"/>
          </p:nvPr>
        </p:nvSpPr>
        <p:spPr>
          <a:xfrm>
            <a:off x="1742131" y="2504122"/>
            <a:ext cx="4457289" cy="44704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0" sz="2000">
                <a:solidFill>
                  <a:srgbClr val="FFFFFF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lvl1pPr>
          </a:lstStyle>
          <a:p>
            <a:pPr/>
            <a:r>
              <a:t>专注大众知识分享的平台</a:t>
            </a:r>
          </a:p>
        </p:txBody>
      </p:sp>
      <p:sp>
        <p:nvSpPr>
          <p:cNvPr id="2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文本框 2"/>
          <p:cNvSpPr txBox="1"/>
          <p:nvPr>
            <p:ph type="body" sz="quarter" idx="21"/>
          </p:nvPr>
        </p:nvSpPr>
        <p:spPr>
          <a:xfrm>
            <a:off x="916305" y="3642359"/>
            <a:ext cx="2320926" cy="40894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>
            <a:lvl1pPr marL="0" indent="0" algn="ctr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M"/>
                <a:ea typeface="阿里巴巴普惠体 M"/>
                <a:cs typeface="阿里巴巴普惠体 M"/>
                <a:sym typeface="阿里巴巴普惠体 M"/>
              </a:defRPr>
            </a:lvl1pPr>
          </a:lstStyle>
          <a:p>
            <a:pPr/>
            <a:r>
              <a:t>板块标题一</a:t>
            </a:r>
          </a:p>
        </p:txBody>
      </p:sp>
      <p:sp>
        <p:nvSpPr>
          <p:cNvPr id="34" name="PA-文本框 1"/>
          <p:cNvSpPr txBox="1"/>
          <p:nvPr>
            <p:ph type="body" sz="quarter" idx="22"/>
          </p:nvPr>
        </p:nvSpPr>
        <p:spPr>
          <a:xfrm>
            <a:off x="3086100" y="711834"/>
            <a:ext cx="5979160" cy="87884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0" sz="4400">
                <a:solidFill>
                  <a:srgbClr val="000000"/>
                </a:solidFill>
                <a:latin typeface="阿里巴巴普惠体 B"/>
                <a:ea typeface="阿里巴巴普惠体 B"/>
                <a:cs typeface="阿里巴巴普惠体 B"/>
                <a:sym typeface="阿里巴巴普惠体 B"/>
              </a:defRPr>
            </a:lvl1pPr>
          </a:lstStyle>
          <a:p>
            <a:pPr/>
            <a:r>
              <a:t>目录页</a:t>
            </a:r>
          </a:p>
        </p:txBody>
      </p:sp>
      <p:sp>
        <p:nvSpPr>
          <p:cNvPr id="35" name="PA-文本框 2"/>
          <p:cNvSpPr txBox="1"/>
          <p:nvPr>
            <p:ph type="body" sz="quarter" idx="23"/>
          </p:nvPr>
        </p:nvSpPr>
        <p:spPr>
          <a:xfrm>
            <a:off x="1114424" y="1555750"/>
            <a:ext cx="9921876" cy="370840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>
            <a:lvl1pPr marL="0" indent="0" algn="ctr">
              <a:spcBef>
                <a:spcPts val="0"/>
              </a:spcBef>
              <a:buSzTx/>
              <a:buFontTx/>
              <a:buNone/>
              <a:defRPr spc="0" sz="1800">
                <a:solidFill>
                  <a:srgbClr val="9FA0A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36" name="PA-文本框 2"/>
          <p:cNvSpPr txBox="1"/>
          <p:nvPr>
            <p:ph type="body" sz="quarter" idx="24"/>
          </p:nvPr>
        </p:nvSpPr>
        <p:spPr>
          <a:xfrm>
            <a:off x="3602354" y="3642359"/>
            <a:ext cx="2320926" cy="40894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>
            <a:lvl1pPr marL="0" indent="0" algn="ctr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M"/>
                <a:ea typeface="阿里巴巴普惠体 M"/>
                <a:cs typeface="阿里巴巴普惠体 M"/>
                <a:sym typeface="阿里巴巴普惠体 M"/>
              </a:defRPr>
            </a:lvl1pPr>
          </a:lstStyle>
          <a:p>
            <a:pPr/>
            <a:r>
              <a:t>板块标题二</a:t>
            </a:r>
          </a:p>
        </p:txBody>
      </p:sp>
      <p:sp>
        <p:nvSpPr>
          <p:cNvPr id="37" name="PA-文本框 2"/>
          <p:cNvSpPr txBox="1"/>
          <p:nvPr>
            <p:ph type="body" sz="quarter" idx="25"/>
          </p:nvPr>
        </p:nvSpPr>
        <p:spPr>
          <a:xfrm>
            <a:off x="6288404" y="3642359"/>
            <a:ext cx="2320926" cy="40894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>
            <a:lvl1pPr marL="0" indent="0" algn="ctr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M"/>
                <a:ea typeface="阿里巴巴普惠体 M"/>
                <a:cs typeface="阿里巴巴普惠体 M"/>
                <a:sym typeface="阿里巴巴普惠体 M"/>
              </a:defRPr>
            </a:lvl1pPr>
          </a:lstStyle>
          <a:p>
            <a:pPr/>
            <a:r>
              <a:t>板块标题三</a:t>
            </a:r>
          </a:p>
        </p:txBody>
      </p:sp>
      <p:sp>
        <p:nvSpPr>
          <p:cNvPr id="38" name="PA-文本框 2"/>
          <p:cNvSpPr txBox="1"/>
          <p:nvPr>
            <p:ph type="body" sz="quarter" idx="26"/>
          </p:nvPr>
        </p:nvSpPr>
        <p:spPr>
          <a:xfrm>
            <a:off x="8974454" y="3642359"/>
            <a:ext cx="2320926" cy="40894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>
            <a:lvl1pPr marL="0" indent="0" algn="ctr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M"/>
                <a:ea typeface="阿里巴巴普惠体 M"/>
                <a:cs typeface="阿里巴巴普惠体 M"/>
                <a:sym typeface="阿里巴巴普惠体 M"/>
              </a:defRPr>
            </a:lvl1pPr>
          </a:lstStyle>
          <a:p>
            <a:pPr/>
            <a:r>
              <a:t>板块标题四</a:t>
            </a:r>
          </a:p>
        </p:txBody>
      </p:sp>
      <p:sp>
        <p:nvSpPr>
          <p:cNvPr id="39" name="PA-文本框 2"/>
          <p:cNvSpPr txBox="1"/>
          <p:nvPr>
            <p:ph type="body" sz="quarter" idx="27"/>
          </p:nvPr>
        </p:nvSpPr>
        <p:spPr>
          <a:xfrm>
            <a:off x="1861185" y="2633345"/>
            <a:ext cx="684531" cy="76454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>
            <a:lvl1pPr marL="0" indent="0" algn="ctr">
              <a:spcBef>
                <a:spcPts val="0"/>
              </a:spcBef>
              <a:buSzTx/>
              <a:buFontTx/>
              <a:buNone/>
              <a:defRPr spc="0" sz="4400">
                <a:solidFill>
                  <a:srgbClr val="FFFFFF"/>
                </a:solidFill>
                <a:latin typeface="思源黑体 Medium"/>
                <a:ea typeface="思源黑体 Medium"/>
                <a:cs typeface="思源黑体 Medium"/>
                <a:sym typeface="思源黑体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0" name="PA-文本框 2"/>
          <p:cNvSpPr txBox="1"/>
          <p:nvPr>
            <p:ph type="body" sz="quarter" idx="28"/>
          </p:nvPr>
        </p:nvSpPr>
        <p:spPr>
          <a:xfrm>
            <a:off x="4399915" y="2633345"/>
            <a:ext cx="684531" cy="76454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>
            <a:lvl1pPr marL="0" indent="0" algn="ctr">
              <a:spcBef>
                <a:spcPts val="0"/>
              </a:spcBef>
              <a:buSzTx/>
              <a:buFontTx/>
              <a:buNone/>
              <a:defRPr spc="0" sz="4400">
                <a:solidFill>
                  <a:srgbClr val="FFFFFF"/>
                </a:solidFill>
                <a:latin typeface="思源黑体 Medium"/>
                <a:ea typeface="思源黑体 Medium"/>
                <a:cs typeface="思源黑体 Medium"/>
                <a:sym typeface="思源黑体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1" name="PA-文本框 2"/>
          <p:cNvSpPr txBox="1"/>
          <p:nvPr>
            <p:ph type="body" sz="quarter" idx="29"/>
          </p:nvPr>
        </p:nvSpPr>
        <p:spPr>
          <a:xfrm>
            <a:off x="7076439" y="2633345"/>
            <a:ext cx="684531" cy="76454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>
            <a:lvl1pPr marL="0" indent="0" algn="ctr">
              <a:spcBef>
                <a:spcPts val="0"/>
              </a:spcBef>
              <a:buSzTx/>
              <a:buFontTx/>
              <a:buNone/>
              <a:defRPr spc="0" sz="4400">
                <a:solidFill>
                  <a:srgbClr val="FFFFFF"/>
                </a:solidFill>
                <a:latin typeface="思源黑体 Medium"/>
                <a:ea typeface="思源黑体 Medium"/>
                <a:cs typeface="思源黑体 Medium"/>
                <a:sym typeface="思源黑体 Medium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2" name="PA-文本框 2"/>
          <p:cNvSpPr txBox="1"/>
          <p:nvPr>
            <p:ph type="body" sz="quarter" idx="30"/>
          </p:nvPr>
        </p:nvSpPr>
        <p:spPr>
          <a:xfrm>
            <a:off x="9914889" y="2633345"/>
            <a:ext cx="684531" cy="76454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>
            <a:lvl1pPr marL="0" indent="0" algn="ctr">
              <a:spcBef>
                <a:spcPts val="0"/>
              </a:spcBef>
              <a:buSzTx/>
              <a:buFontTx/>
              <a:buNone/>
              <a:defRPr spc="0" sz="4400">
                <a:solidFill>
                  <a:srgbClr val="FFFFFF"/>
                </a:solidFill>
                <a:latin typeface="思源黑体 Medium"/>
                <a:ea typeface="思源黑体 Medium"/>
                <a:cs typeface="思源黑体 Medium"/>
                <a:sym typeface="思源黑体 Medium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3" name="PA-文本框 2"/>
          <p:cNvSpPr txBox="1"/>
          <p:nvPr>
            <p:ph type="body" sz="quarter" idx="31"/>
          </p:nvPr>
        </p:nvSpPr>
        <p:spPr>
          <a:xfrm>
            <a:off x="895984" y="4093209"/>
            <a:ext cx="2320926" cy="72644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 </a:t>
            </a:r>
            <a:r>
              <a:t>点击修改正文描述字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 </a:t>
            </a:r>
            <a:r>
              <a:t>点击修改正文描述字</a:t>
            </a:r>
          </a:p>
        </p:txBody>
      </p:sp>
      <p:sp>
        <p:nvSpPr>
          <p:cNvPr id="44" name="PA-文本框 2"/>
          <p:cNvSpPr txBox="1"/>
          <p:nvPr>
            <p:ph type="body" sz="quarter" idx="32"/>
          </p:nvPr>
        </p:nvSpPr>
        <p:spPr>
          <a:xfrm>
            <a:off x="3582035" y="4093209"/>
            <a:ext cx="2320926" cy="72644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 </a:t>
            </a:r>
            <a:r>
              <a:t>点击修改正文描述字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 </a:t>
            </a:r>
            <a:r>
              <a:t>点击修改正文描述字</a:t>
            </a:r>
          </a:p>
        </p:txBody>
      </p:sp>
      <p:sp>
        <p:nvSpPr>
          <p:cNvPr id="45" name="PA-文本框 2"/>
          <p:cNvSpPr txBox="1"/>
          <p:nvPr>
            <p:ph type="body" sz="quarter" idx="33"/>
          </p:nvPr>
        </p:nvSpPr>
        <p:spPr>
          <a:xfrm>
            <a:off x="6268085" y="4093209"/>
            <a:ext cx="2320926" cy="72644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 </a:t>
            </a:r>
            <a:r>
              <a:t>点击修改正文描述字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 </a:t>
            </a:r>
            <a:r>
              <a:t>点击修改正文描述字</a:t>
            </a:r>
          </a:p>
        </p:txBody>
      </p:sp>
      <p:sp>
        <p:nvSpPr>
          <p:cNvPr id="46" name="PA-文本框 2"/>
          <p:cNvSpPr txBox="1"/>
          <p:nvPr>
            <p:ph type="body" sz="quarter" idx="34"/>
          </p:nvPr>
        </p:nvSpPr>
        <p:spPr>
          <a:xfrm>
            <a:off x="8954134" y="4093209"/>
            <a:ext cx="2320926" cy="72644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 </a:t>
            </a:r>
            <a:r>
              <a:t>点击修改正文描述字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 </a:t>
            </a:r>
            <a:r>
              <a:t>点击修改正文描述字</a:t>
            </a:r>
          </a:p>
        </p:txBody>
      </p:sp>
      <p:sp>
        <p:nvSpPr>
          <p:cNvPr id="4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节标题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10" descr="图片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7000" y="6440170"/>
            <a:ext cx="1466850" cy="203836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PA-文本框 2"/>
          <p:cNvSpPr txBox="1"/>
          <p:nvPr>
            <p:ph type="body" sz="quarter" idx="21"/>
          </p:nvPr>
        </p:nvSpPr>
        <p:spPr>
          <a:xfrm>
            <a:off x="7067193" y="1141730"/>
            <a:ext cx="3580766" cy="80264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 spc="0" sz="4000">
                <a:solidFill>
                  <a:srgbClr val="000000"/>
                </a:solidFill>
                <a:latin typeface="阿里巴巴普惠体 M"/>
                <a:ea typeface="阿里巴巴普惠体 M"/>
                <a:cs typeface="阿里巴巴普惠体 M"/>
                <a:sym typeface="阿里巴巴普惠体 M"/>
              </a:defRPr>
            </a:lvl1pPr>
          </a:lstStyle>
          <a:p>
            <a:pPr/>
            <a:r>
              <a:t>板块标题一</a:t>
            </a:r>
          </a:p>
        </p:txBody>
      </p:sp>
      <p:sp>
        <p:nvSpPr>
          <p:cNvPr id="56" name="矩形 1"/>
          <p:cNvSpPr/>
          <p:nvPr/>
        </p:nvSpPr>
        <p:spPr>
          <a:xfrm>
            <a:off x="-636" y="0"/>
            <a:ext cx="12192001" cy="75565"/>
          </a:xfrm>
          <a:prstGeom prst="rect">
            <a:avLst/>
          </a:prstGeom>
          <a:solidFill>
            <a:srgbClr val="E9303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" name="图片 3"/>
          <p:cNvSpPr/>
          <p:nvPr>
            <p:ph type="pic" idx="22"/>
          </p:nvPr>
        </p:nvSpPr>
        <p:spPr>
          <a:xfrm>
            <a:off x="519429" y="941678"/>
            <a:ext cx="5916412" cy="59164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8" name="PA-文本框 2"/>
          <p:cNvSpPr txBox="1"/>
          <p:nvPr>
            <p:ph type="body" idx="23"/>
          </p:nvPr>
        </p:nvSpPr>
        <p:spPr>
          <a:xfrm>
            <a:off x="1126773" y="137967"/>
            <a:ext cx="5824972" cy="639064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>
            <a:lvl1pPr marL="0" indent="0" algn="ctr">
              <a:spcBef>
                <a:spcPts val="0"/>
              </a:spcBef>
              <a:buSzTx/>
              <a:buFontTx/>
              <a:buNone/>
              <a:defRPr spc="0" sz="41300">
                <a:solidFill>
                  <a:srgbClr val="FFFFFF"/>
                </a:solidFill>
                <a:latin typeface="思源黑体 Medium"/>
                <a:ea typeface="思源黑体 Medium"/>
                <a:cs typeface="思源黑体 Medium"/>
                <a:sym typeface="思源黑体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9" name="PA-文本框 2"/>
          <p:cNvSpPr txBox="1"/>
          <p:nvPr>
            <p:ph type="body" sz="quarter" idx="24"/>
          </p:nvPr>
        </p:nvSpPr>
        <p:spPr>
          <a:xfrm>
            <a:off x="7032625" y="3023870"/>
            <a:ext cx="2320925" cy="82169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 </a:t>
            </a:r>
            <a:r>
              <a:t>点击修改正文描述字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 </a:t>
            </a:r>
            <a:r>
              <a:t>点击修改正文描述字</a:t>
            </a:r>
          </a:p>
        </p:txBody>
      </p:sp>
      <p:sp>
        <p:nvSpPr>
          <p:cNvPr id="60" name="PA-矩形 3"/>
          <p:cNvSpPr/>
          <p:nvPr/>
        </p:nvSpPr>
        <p:spPr>
          <a:xfrm>
            <a:off x="7108825" y="2756535"/>
            <a:ext cx="292735" cy="75566"/>
          </a:xfrm>
          <a:prstGeom prst="rect">
            <a:avLst/>
          </a:prstGeom>
          <a:solidFill>
            <a:srgbClr val="E9303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" name="PA-文本框 2"/>
          <p:cNvSpPr txBox="1"/>
          <p:nvPr>
            <p:ph type="body" sz="quarter" idx="25"/>
          </p:nvPr>
        </p:nvSpPr>
        <p:spPr>
          <a:xfrm>
            <a:off x="7067193" y="2181225"/>
            <a:ext cx="3580766" cy="447040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>
            <a:lvl1pPr marL="0" indent="0">
              <a:spcBef>
                <a:spcPts val="0"/>
              </a:spcBef>
              <a:buSzTx/>
              <a:buFontTx/>
              <a:buNone/>
              <a:defRPr spc="0" sz="2000">
                <a:solidFill>
                  <a:srgbClr val="000000"/>
                </a:solidFill>
                <a:latin typeface="阿里巴巴普惠体 M"/>
                <a:ea typeface="阿里巴巴普惠体 M"/>
                <a:cs typeface="阿里巴巴普惠体 M"/>
                <a:sym typeface="阿里巴巴普惠体 M"/>
              </a:defRPr>
            </a:lvl1pPr>
          </a:lstStyle>
          <a:p>
            <a:pPr/>
            <a:r>
              <a:t>板块标题一</a:t>
            </a:r>
          </a:p>
        </p:txBody>
      </p:sp>
      <p:sp>
        <p:nvSpPr>
          <p:cNvPr id="6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A-文本框 1"/>
          <p:cNvSpPr txBox="1"/>
          <p:nvPr>
            <p:ph type="body" sz="quarter" idx="21"/>
          </p:nvPr>
        </p:nvSpPr>
        <p:spPr>
          <a:xfrm>
            <a:off x="1400175" y="1522730"/>
            <a:ext cx="4302760" cy="94234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0" sz="4800">
                <a:solidFill>
                  <a:srgbClr val="000000"/>
                </a:solidFill>
                <a:latin typeface="阿里巴巴普惠体 B"/>
                <a:ea typeface="阿里巴巴普惠体 B"/>
                <a:cs typeface="阿里巴巴普惠体 B"/>
                <a:sym typeface="阿里巴巴普惠体 B"/>
              </a:defRPr>
            </a:lvl1pPr>
          </a:lstStyle>
          <a:p>
            <a:pPr/>
            <a:r>
              <a:t>标题字</a:t>
            </a:r>
          </a:p>
        </p:txBody>
      </p:sp>
      <p:sp>
        <p:nvSpPr>
          <p:cNvPr id="70" name="PA-文本框 2"/>
          <p:cNvSpPr txBox="1"/>
          <p:nvPr>
            <p:ph type="body" sz="quarter" idx="22"/>
          </p:nvPr>
        </p:nvSpPr>
        <p:spPr>
          <a:xfrm>
            <a:off x="1400175" y="2352675"/>
            <a:ext cx="4302760" cy="510540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0" sz="24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lvl1pPr>
          </a:lstStyle>
          <a:p>
            <a:pPr/>
            <a:r>
              <a:t>点击修改副标题文字描述字</a:t>
            </a:r>
          </a:p>
        </p:txBody>
      </p:sp>
      <p:sp>
        <p:nvSpPr>
          <p:cNvPr id="71" name="PA-矩形 3"/>
          <p:cNvSpPr/>
          <p:nvPr/>
        </p:nvSpPr>
        <p:spPr>
          <a:xfrm>
            <a:off x="1456689" y="3032760"/>
            <a:ext cx="292736" cy="75566"/>
          </a:xfrm>
          <a:prstGeom prst="rect">
            <a:avLst/>
          </a:prstGeom>
          <a:solidFill>
            <a:srgbClr val="E9303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72" name="图片 9" descr="图片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750061" cy="715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图片 10" descr="图片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87000" y="6440170"/>
            <a:ext cx="1466850" cy="203836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PA-文本框 2"/>
          <p:cNvSpPr txBox="1"/>
          <p:nvPr>
            <p:ph type="body" sz="half" idx="23"/>
          </p:nvPr>
        </p:nvSpPr>
        <p:spPr>
          <a:xfrm>
            <a:off x="1400174" y="3461384"/>
            <a:ext cx="9921876" cy="205994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· </a:t>
            </a:r>
            <a:r>
              <a:t>点击修改正文描述字点击修改正文描述字点击修改正文描述字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· </a:t>
            </a:r>
            <a:r>
              <a:t>点击修改正文描述字点击修改正文描述字点击修改正文描述字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· </a:t>
            </a:r>
            <a:r>
              <a:t>点击修改正文描述字点击修改正文描述字点击修改正文描述字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· </a:t>
            </a:r>
            <a:r>
              <a:t>点击修改正文描述字点击修改正文描述字点击修改正文描述字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· </a:t>
            </a:r>
            <a:r>
              <a:t>点击修改正文描述字点击修改正文描述字点击修改正文描述字</a:t>
            </a:r>
          </a:p>
        </p:txBody>
      </p:sp>
      <p:sp>
        <p:nvSpPr>
          <p:cNvPr id="75" name="PA-文本框 2"/>
          <p:cNvSpPr txBox="1"/>
          <p:nvPr/>
        </p:nvSpPr>
        <p:spPr>
          <a:xfrm>
            <a:off x="1956434" y="198754"/>
            <a:ext cx="321500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1600">
                <a:solidFill>
                  <a:srgbClr val="9FA0A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lvl1pPr>
          </a:lstStyle>
          <a:p>
            <a:pPr/>
            <a:r>
              <a:t>专注大众知识分享的平台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A-文本框 1"/>
          <p:cNvSpPr txBox="1"/>
          <p:nvPr>
            <p:ph type="body" sz="quarter" idx="21"/>
          </p:nvPr>
        </p:nvSpPr>
        <p:spPr>
          <a:xfrm>
            <a:off x="3106420" y="1083310"/>
            <a:ext cx="5979160" cy="87884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0" sz="4400">
                <a:solidFill>
                  <a:srgbClr val="000000"/>
                </a:solidFill>
                <a:latin typeface="阿里巴巴普惠体 B"/>
                <a:ea typeface="阿里巴巴普惠体 B"/>
                <a:cs typeface="阿里巴巴普惠体 B"/>
                <a:sym typeface="阿里巴巴普惠体 B"/>
              </a:defRPr>
            </a:lvl1pPr>
          </a:lstStyle>
          <a:p>
            <a:pPr/>
            <a:r>
              <a:t>点击修改标题</a:t>
            </a:r>
          </a:p>
        </p:txBody>
      </p:sp>
      <p:sp>
        <p:nvSpPr>
          <p:cNvPr id="84" name="PA-矩形 3"/>
          <p:cNvSpPr/>
          <p:nvPr/>
        </p:nvSpPr>
        <p:spPr>
          <a:xfrm>
            <a:off x="5949950" y="1851660"/>
            <a:ext cx="292735" cy="75566"/>
          </a:xfrm>
          <a:prstGeom prst="rect">
            <a:avLst/>
          </a:prstGeom>
          <a:solidFill>
            <a:srgbClr val="E9303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85" name="图片 9" descr="图片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750061" cy="715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图片 10" descr="图片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87000" y="6440170"/>
            <a:ext cx="1466850" cy="203836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PA-文本框 2"/>
          <p:cNvSpPr txBox="1"/>
          <p:nvPr>
            <p:ph type="body" sz="quarter" idx="22"/>
          </p:nvPr>
        </p:nvSpPr>
        <p:spPr>
          <a:xfrm>
            <a:off x="1134744" y="1927225"/>
            <a:ext cx="9921876" cy="408940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>
            <a:lvl1pPr marL="0" indent="0" algn="ctr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lvl1pPr>
          </a:lstStyle>
          <a:p>
            <a:pPr/>
            <a:r>
              <a:t>点击修改辅助描述</a:t>
            </a:r>
          </a:p>
        </p:txBody>
      </p:sp>
      <p:sp>
        <p:nvSpPr>
          <p:cNvPr id="88" name="PA-文本框 2"/>
          <p:cNvSpPr txBox="1"/>
          <p:nvPr/>
        </p:nvSpPr>
        <p:spPr>
          <a:xfrm>
            <a:off x="1956434" y="198754"/>
            <a:ext cx="321500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1600">
                <a:solidFill>
                  <a:srgbClr val="9FA0A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lvl1pPr>
          </a:lstStyle>
          <a:p>
            <a:pPr/>
            <a:r>
              <a:t>专注大众知识分享的平台</a:t>
            </a:r>
          </a:p>
        </p:txBody>
      </p:sp>
      <p:sp>
        <p:nvSpPr>
          <p:cNvPr id="89" name="PA-文本框 2"/>
          <p:cNvSpPr txBox="1"/>
          <p:nvPr>
            <p:ph type="body" sz="quarter" idx="23"/>
          </p:nvPr>
        </p:nvSpPr>
        <p:spPr>
          <a:xfrm>
            <a:off x="847724" y="3257550"/>
            <a:ext cx="4922521" cy="821690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· </a:t>
            </a:r>
            <a:r>
              <a:t>点击修改正文描述字点击修改正文描述字</a:t>
            </a:r>
          </a:p>
          <a:p>
            <a:pPr marL="0" indent="0" algn="ctr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· </a:t>
            </a:r>
            <a:r>
              <a:t>点击修改正文描述字点击修改正文描述字</a:t>
            </a:r>
          </a:p>
        </p:txBody>
      </p:sp>
      <p:sp>
        <p:nvSpPr>
          <p:cNvPr id="90" name="PA-文本框 2"/>
          <p:cNvSpPr txBox="1"/>
          <p:nvPr>
            <p:ph type="body" sz="quarter" idx="24"/>
          </p:nvPr>
        </p:nvSpPr>
        <p:spPr>
          <a:xfrm>
            <a:off x="847724" y="2713989"/>
            <a:ext cx="4922521" cy="40894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pc="0" sz="1800">
                <a:solidFill>
                  <a:srgbClr val="E9303B"/>
                </a:solidFill>
                <a:latin typeface="阿里巴巴普惠体 M"/>
                <a:ea typeface="阿里巴巴普惠体 M"/>
                <a:cs typeface="阿里巴巴普惠体 M"/>
                <a:sym typeface="阿里巴巴普惠体 M"/>
              </a:defRPr>
            </a:pPr>
            <a:r>
              <a:t>·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板块标题一</a:t>
            </a:r>
          </a:p>
        </p:txBody>
      </p:sp>
      <p:sp>
        <p:nvSpPr>
          <p:cNvPr id="91" name="PA-文本框 2"/>
          <p:cNvSpPr txBox="1"/>
          <p:nvPr>
            <p:ph type="body" sz="quarter" idx="25"/>
          </p:nvPr>
        </p:nvSpPr>
        <p:spPr>
          <a:xfrm>
            <a:off x="6334124" y="3257550"/>
            <a:ext cx="4922521" cy="821690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· </a:t>
            </a:r>
            <a:r>
              <a:t>点击修改正文描述字点击修改正文描述字</a:t>
            </a:r>
          </a:p>
          <a:p>
            <a:pPr marL="0" indent="0" algn="ctr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· </a:t>
            </a:r>
            <a:r>
              <a:t>点击修改正文描述字点击修改正文描述字</a:t>
            </a:r>
          </a:p>
        </p:txBody>
      </p:sp>
      <p:sp>
        <p:nvSpPr>
          <p:cNvPr id="92" name="PA-文本框 2"/>
          <p:cNvSpPr txBox="1"/>
          <p:nvPr>
            <p:ph type="body" sz="quarter" idx="26"/>
          </p:nvPr>
        </p:nvSpPr>
        <p:spPr>
          <a:xfrm>
            <a:off x="6334124" y="2713989"/>
            <a:ext cx="4922521" cy="40894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pc="0" sz="1800">
                <a:solidFill>
                  <a:srgbClr val="E9303B"/>
                </a:solidFill>
                <a:latin typeface="阿里巴巴普惠体 M"/>
                <a:ea typeface="阿里巴巴普惠体 M"/>
                <a:cs typeface="阿里巴巴普惠体 M"/>
                <a:sym typeface="阿里巴巴普惠体 M"/>
              </a:defRPr>
            </a:pPr>
            <a:r>
              <a:t>·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板块标题二</a:t>
            </a:r>
          </a:p>
        </p:txBody>
      </p:sp>
      <p:sp>
        <p:nvSpPr>
          <p:cNvPr id="93" name="PA-文本框 2"/>
          <p:cNvSpPr txBox="1"/>
          <p:nvPr>
            <p:ph type="body" sz="quarter" idx="27"/>
          </p:nvPr>
        </p:nvSpPr>
        <p:spPr>
          <a:xfrm>
            <a:off x="847724" y="5057775"/>
            <a:ext cx="4922521" cy="821690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· </a:t>
            </a:r>
            <a:r>
              <a:t>点击修改正文描述字点击修改正文描述字</a:t>
            </a:r>
          </a:p>
          <a:p>
            <a:pPr marL="0" indent="0" algn="ctr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· </a:t>
            </a:r>
            <a:r>
              <a:t>点击修改正文描述字点击修改正文描述字</a:t>
            </a:r>
          </a:p>
        </p:txBody>
      </p:sp>
      <p:sp>
        <p:nvSpPr>
          <p:cNvPr id="94" name="PA-文本框 2"/>
          <p:cNvSpPr txBox="1"/>
          <p:nvPr>
            <p:ph type="body" sz="quarter" idx="28"/>
          </p:nvPr>
        </p:nvSpPr>
        <p:spPr>
          <a:xfrm>
            <a:off x="847724" y="4514215"/>
            <a:ext cx="4922521" cy="40894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pc="0" sz="1800">
                <a:solidFill>
                  <a:srgbClr val="E9303B"/>
                </a:solidFill>
                <a:latin typeface="阿里巴巴普惠体 M"/>
                <a:ea typeface="阿里巴巴普惠体 M"/>
                <a:cs typeface="阿里巴巴普惠体 M"/>
                <a:sym typeface="阿里巴巴普惠体 M"/>
              </a:defRPr>
            </a:pPr>
            <a:r>
              <a:t>·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板块标题三</a:t>
            </a:r>
          </a:p>
        </p:txBody>
      </p:sp>
      <p:sp>
        <p:nvSpPr>
          <p:cNvPr id="95" name="PA-文本框 2"/>
          <p:cNvSpPr txBox="1"/>
          <p:nvPr>
            <p:ph type="body" sz="quarter" idx="29"/>
          </p:nvPr>
        </p:nvSpPr>
        <p:spPr>
          <a:xfrm>
            <a:off x="6334124" y="5057775"/>
            <a:ext cx="4922521" cy="821690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· </a:t>
            </a:r>
            <a:r>
              <a:t>点击修改正文描述字点击修改正文描述字</a:t>
            </a:r>
          </a:p>
          <a:p>
            <a:pPr marL="0" indent="0" algn="ctr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· </a:t>
            </a:r>
            <a:r>
              <a:t>点击修改正文描述字点击修改正文描述字</a:t>
            </a:r>
          </a:p>
        </p:txBody>
      </p:sp>
      <p:sp>
        <p:nvSpPr>
          <p:cNvPr id="96" name="PA-文本框 2"/>
          <p:cNvSpPr txBox="1"/>
          <p:nvPr>
            <p:ph type="body" sz="quarter" idx="30"/>
          </p:nvPr>
        </p:nvSpPr>
        <p:spPr>
          <a:xfrm>
            <a:off x="6334124" y="4514215"/>
            <a:ext cx="4922521" cy="40894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pc="0" sz="1800">
                <a:solidFill>
                  <a:srgbClr val="E9303B"/>
                </a:solidFill>
                <a:latin typeface="阿里巴巴普惠体 M"/>
                <a:ea typeface="阿里巴巴普惠体 M"/>
                <a:cs typeface="阿里巴巴普惠体 M"/>
                <a:sym typeface="阿里巴巴普惠体 M"/>
              </a:defRPr>
            </a:pPr>
            <a:r>
              <a:t>·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板块标题四</a:t>
            </a:r>
          </a:p>
        </p:txBody>
      </p:sp>
      <p:sp>
        <p:nvSpPr>
          <p:cNvPr id="9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图片 + 文本">
    <p:bg>
      <p:bgPr>
        <a:gradFill flip="none" rotWithShape="1">
          <a:gsLst>
            <a:gs pos="0">
              <a:srgbClr val="F2F2F2"/>
            </a:gs>
            <a:gs pos="100000">
              <a:srgbClr val="E7E6E6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" descr="图片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7000" y="6440170"/>
            <a:ext cx="1466850" cy="203836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PA-文本框 2"/>
          <p:cNvSpPr txBox="1"/>
          <p:nvPr>
            <p:ph type="body" sz="quarter" idx="21"/>
          </p:nvPr>
        </p:nvSpPr>
        <p:spPr>
          <a:xfrm>
            <a:off x="8373744" y="2438400"/>
            <a:ext cx="2320926" cy="2835910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/>
          <a:p>
            <a: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 </a:t>
            </a:r>
            <a:r>
              <a:t>点击修改正文描述字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 </a:t>
            </a:r>
            <a:r>
              <a:t>点击修改正文描述字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 </a:t>
            </a:r>
            <a:r>
              <a:t>点击修改正文描述字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</a:p>
          <a:p>
            <a: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 </a:t>
            </a:r>
            <a:r>
              <a:t>点击修改正文描述字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 </a:t>
            </a:r>
            <a:r>
              <a:t>点击修改正文描述字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 </a:t>
            </a:r>
            <a:r>
              <a:t>点击修改正文描述字</a:t>
            </a:r>
          </a:p>
        </p:txBody>
      </p:sp>
      <p:sp>
        <p:nvSpPr>
          <p:cNvPr id="106" name="矩形 1"/>
          <p:cNvSpPr/>
          <p:nvPr/>
        </p:nvSpPr>
        <p:spPr>
          <a:xfrm>
            <a:off x="0" y="0"/>
            <a:ext cx="12192000" cy="75565"/>
          </a:xfrm>
          <a:prstGeom prst="rect">
            <a:avLst/>
          </a:prstGeom>
          <a:solidFill>
            <a:srgbClr val="E9303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矩形 15"/>
          <p:cNvSpPr/>
          <p:nvPr>
            <p:ph type="body" sz="half" idx="22"/>
          </p:nvPr>
        </p:nvSpPr>
        <p:spPr>
          <a:xfrm>
            <a:off x="1456689" y="2438400"/>
            <a:ext cx="6400003" cy="3600001"/>
          </a:xfrm>
          <a:prstGeom prst="rect">
            <a:avLst/>
          </a:prstGeom>
          <a:solidFill>
            <a:srgbClr val="DCDCDC"/>
          </a:solidFill>
        </p:spPr>
        <p:txBody>
          <a:bodyPr anchor="ctr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0" sz="1800">
                <a:solidFill>
                  <a:srgbClr val="FFFFFF"/>
                </a:solidFill>
              </a:defRPr>
            </a:pPr>
          </a:p>
        </p:txBody>
      </p:sp>
      <p:sp>
        <p:nvSpPr>
          <p:cNvPr id="108" name="PA-文本框 1"/>
          <p:cNvSpPr txBox="1"/>
          <p:nvPr>
            <p:ph type="body" sz="quarter" idx="23"/>
          </p:nvPr>
        </p:nvSpPr>
        <p:spPr>
          <a:xfrm>
            <a:off x="1400175" y="465455"/>
            <a:ext cx="4302760" cy="94234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0" sz="4800">
                <a:solidFill>
                  <a:srgbClr val="000000"/>
                </a:solidFill>
                <a:latin typeface="阿里巴巴普惠体 B"/>
                <a:ea typeface="阿里巴巴普惠体 B"/>
                <a:cs typeface="阿里巴巴普惠体 B"/>
                <a:sym typeface="阿里巴巴普惠体 B"/>
              </a:defRPr>
            </a:lvl1pPr>
          </a:lstStyle>
          <a:p>
            <a:pPr/>
            <a:r>
              <a:t>标题字</a:t>
            </a:r>
          </a:p>
        </p:txBody>
      </p:sp>
      <p:sp>
        <p:nvSpPr>
          <p:cNvPr id="109" name="PA-文本框 2"/>
          <p:cNvSpPr txBox="1"/>
          <p:nvPr>
            <p:ph type="body" sz="quarter" idx="24"/>
          </p:nvPr>
        </p:nvSpPr>
        <p:spPr>
          <a:xfrm>
            <a:off x="1400175" y="1295400"/>
            <a:ext cx="4302760" cy="510540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0" sz="24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lvl1pPr>
          </a:lstStyle>
          <a:p>
            <a:pPr/>
            <a:r>
              <a:t>点击修改副标题文字描述字</a:t>
            </a:r>
          </a:p>
        </p:txBody>
      </p:sp>
      <p:sp>
        <p:nvSpPr>
          <p:cNvPr id="110" name="PA-矩形 3"/>
          <p:cNvSpPr/>
          <p:nvPr/>
        </p:nvSpPr>
        <p:spPr>
          <a:xfrm>
            <a:off x="1456689" y="1975485"/>
            <a:ext cx="292736" cy="75566"/>
          </a:xfrm>
          <a:prstGeom prst="rect">
            <a:avLst/>
          </a:prstGeom>
          <a:solidFill>
            <a:srgbClr val="E9303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1" name="幻灯片编号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Three Columns Text">
    <p:bg>
      <p:bgPr>
        <a:gradFill flip="none" rotWithShape="1">
          <a:gsLst>
            <a:gs pos="0">
              <a:srgbClr val="F2F2F2"/>
            </a:gs>
            <a:gs pos="100000">
              <a:srgbClr val="E7E6E6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图片 10" descr="图片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7000" y="6440170"/>
            <a:ext cx="1466850" cy="203836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PA-文本框 2"/>
          <p:cNvSpPr txBox="1"/>
          <p:nvPr>
            <p:ph type="body" sz="quarter" idx="21"/>
          </p:nvPr>
        </p:nvSpPr>
        <p:spPr>
          <a:xfrm>
            <a:off x="1022350" y="5347334"/>
            <a:ext cx="2068831" cy="40894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 </a:t>
            </a:r>
            <a:r>
              <a:t>点击修改描述字</a:t>
            </a:r>
          </a:p>
        </p:txBody>
      </p:sp>
      <p:sp>
        <p:nvSpPr>
          <p:cNvPr id="120" name="矩形 1"/>
          <p:cNvSpPr/>
          <p:nvPr/>
        </p:nvSpPr>
        <p:spPr>
          <a:xfrm>
            <a:off x="-636" y="0"/>
            <a:ext cx="12192001" cy="75565"/>
          </a:xfrm>
          <a:prstGeom prst="rect">
            <a:avLst/>
          </a:prstGeom>
          <a:solidFill>
            <a:srgbClr val="E9303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1" name="PA-文本框 1"/>
          <p:cNvSpPr txBox="1"/>
          <p:nvPr>
            <p:ph type="body" sz="quarter" idx="22"/>
          </p:nvPr>
        </p:nvSpPr>
        <p:spPr>
          <a:xfrm>
            <a:off x="3105785" y="711834"/>
            <a:ext cx="5979160" cy="87884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0" sz="4400">
                <a:solidFill>
                  <a:srgbClr val="000000"/>
                </a:solidFill>
                <a:latin typeface="阿里巴巴普惠体 B"/>
                <a:ea typeface="阿里巴巴普惠体 B"/>
                <a:cs typeface="阿里巴巴普惠体 B"/>
                <a:sym typeface="阿里巴巴普惠体 B"/>
              </a:defRPr>
            </a:lvl1pPr>
          </a:lstStyle>
          <a:p>
            <a:pPr/>
            <a:r>
              <a:t>点击修改标题</a:t>
            </a:r>
          </a:p>
        </p:txBody>
      </p:sp>
      <p:sp>
        <p:nvSpPr>
          <p:cNvPr id="122" name="PA-矩形 3"/>
          <p:cNvSpPr/>
          <p:nvPr/>
        </p:nvSpPr>
        <p:spPr>
          <a:xfrm>
            <a:off x="5929629" y="1480185"/>
            <a:ext cx="292736" cy="75566"/>
          </a:xfrm>
          <a:prstGeom prst="rect">
            <a:avLst/>
          </a:prstGeom>
          <a:solidFill>
            <a:srgbClr val="E9303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3" name="PA-文本框 2"/>
          <p:cNvSpPr txBox="1"/>
          <p:nvPr>
            <p:ph type="body" sz="quarter" idx="23"/>
          </p:nvPr>
        </p:nvSpPr>
        <p:spPr>
          <a:xfrm>
            <a:off x="1114424" y="1555750"/>
            <a:ext cx="9921876" cy="408940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>
            <a:lvl1pPr marL="0" indent="0" algn="ctr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lvl1pPr>
          </a:lstStyle>
          <a:p>
            <a:pPr/>
            <a:r>
              <a:t>点击修改辅助描述</a:t>
            </a:r>
          </a:p>
        </p:txBody>
      </p:sp>
      <p:sp>
        <p:nvSpPr>
          <p:cNvPr id="124" name="PA-文本框 2"/>
          <p:cNvSpPr txBox="1"/>
          <p:nvPr>
            <p:ph type="body" sz="quarter" idx="24"/>
          </p:nvPr>
        </p:nvSpPr>
        <p:spPr>
          <a:xfrm>
            <a:off x="3708400" y="5347334"/>
            <a:ext cx="2068831" cy="40894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 </a:t>
            </a:r>
            <a:r>
              <a:t>点击修改描述字</a:t>
            </a:r>
          </a:p>
        </p:txBody>
      </p:sp>
      <p:sp>
        <p:nvSpPr>
          <p:cNvPr id="125" name="PA-文本框 2"/>
          <p:cNvSpPr txBox="1"/>
          <p:nvPr>
            <p:ph type="body" sz="quarter" idx="25"/>
          </p:nvPr>
        </p:nvSpPr>
        <p:spPr>
          <a:xfrm>
            <a:off x="6395085" y="5347334"/>
            <a:ext cx="2067561" cy="40894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 </a:t>
            </a:r>
            <a:r>
              <a:t>点击修改描述字</a:t>
            </a:r>
          </a:p>
        </p:txBody>
      </p:sp>
      <p:sp>
        <p:nvSpPr>
          <p:cNvPr id="126" name="PA-文本框 2"/>
          <p:cNvSpPr txBox="1"/>
          <p:nvPr>
            <p:ph type="body" sz="quarter" idx="26"/>
          </p:nvPr>
        </p:nvSpPr>
        <p:spPr>
          <a:xfrm>
            <a:off x="9080500" y="5347334"/>
            <a:ext cx="2068831" cy="40894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 </a:t>
            </a:r>
            <a:r>
              <a:t>点击修改描述字</a:t>
            </a:r>
          </a:p>
        </p:txBody>
      </p:sp>
      <p:sp>
        <p:nvSpPr>
          <p:cNvPr id="127" name="矩形 15"/>
          <p:cNvSpPr/>
          <p:nvPr>
            <p:ph type="body" sz="quarter" idx="27"/>
          </p:nvPr>
        </p:nvSpPr>
        <p:spPr>
          <a:xfrm>
            <a:off x="975994" y="2438400"/>
            <a:ext cx="2160001" cy="2880000"/>
          </a:xfrm>
          <a:prstGeom prst="rect">
            <a:avLst/>
          </a:prstGeom>
          <a:solidFill>
            <a:srgbClr val="E9303B"/>
          </a:solidFill>
        </p:spPr>
        <p:txBody>
          <a:bodyPr anchor="ctr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0" sz="1800">
                <a:solidFill>
                  <a:srgbClr val="FFFFFF"/>
                </a:solidFill>
              </a:defRPr>
            </a:pPr>
          </a:p>
        </p:txBody>
      </p:sp>
      <p:sp>
        <p:nvSpPr>
          <p:cNvPr id="128" name="矩形 18"/>
          <p:cNvSpPr/>
          <p:nvPr>
            <p:ph type="body" sz="quarter" idx="28"/>
          </p:nvPr>
        </p:nvSpPr>
        <p:spPr>
          <a:xfrm>
            <a:off x="3662410" y="2438400"/>
            <a:ext cx="2159636" cy="2880000"/>
          </a:xfrm>
          <a:prstGeom prst="rect">
            <a:avLst/>
          </a:prstGeom>
          <a:solidFill>
            <a:srgbClr val="DCDCDC"/>
          </a:solidFill>
        </p:spPr>
        <p:txBody>
          <a:bodyPr anchor="ctr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0" sz="1800">
                <a:solidFill>
                  <a:srgbClr val="FFFFFF"/>
                </a:solidFill>
              </a:defRPr>
            </a:pPr>
          </a:p>
        </p:txBody>
      </p:sp>
      <p:sp>
        <p:nvSpPr>
          <p:cNvPr id="129" name="矩形 12"/>
          <p:cNvSpPr/>
          <p:nvPr>
            <p:ph type="body" sz="quarter" idx="29"/>
          </p:nvPr>
        </p:nvSpPr>
        <p:spPr>
          <a:xfrm>
            <a:off x="6348460" y="2438400"/>
            <a:ext cx="2159636" cy="2880000"/>
          </a:xfrm>
          <a:prstGeom prst="rect">
            <a:avLst/>
          </a:prstGeom>
          <a:solidFill>
            <a:srgbClr val="DCDCDC"/>
          </a:solidFill>
        </p:spPr>
        <p:txBody>
          <a:bodyPr anchor="ctr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0" sz="1800">
                <a:solidFill>
                  <a:srgbClr val="FFFFFF"/>
                </a:solidFill>
              </a:defRPr>
            </a:pPr>
          </a:p>
        </p:txBody>
      </p:sp>
      <p:sp>
        <p:nvSpPr>
          <p:cNvPr id="130" name="矩形 19"/>
          <p:cNvSpPr/>
          <p:nvPr>
            <p:ph type="body" sz="quarter" idx="30"/>
          </p:nvPr>
        </p:nvSpPr>
        <p:spPr>
          <a:xfrm>
            <a:off x="9034509" y="2438400"/>
            <a:ext cx="2159636" cy="2880000"/>
          </a:xfrm>
          <a:prstGeom prst="rect">
            <a:avLst/>
          </a:prstGeom>
          <a:solidFill>
            <a:srgbClr val="DCDCDC"/>
          </a:solidFill>
        </p:spPr>
        <p:txBody>
          <a:bodyPr anchor="ctr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0" sz="1800">
                <a:solidFill>
                  <a:srgbClr val="FFFFFF"/>
                </a:solidFill>
              </a:defRPr>
            </a:pPr>
          </a:p>
        </p:txBody>
      </p:sp>
      <p:sp>
        <p:nvSpPr>
          <p:cNvPr id="131" name="幻灯片编号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标题和内容">
    <p:bg>
      <p:bgPr>
        <a:gradFill flip="none" rotWithShape="1">
          <a:gsLst>
            <a:gs pos="0">
              <a:srgbClr val="F2F2F2"/>
            </a:gs>
            <a:gs pos="100000">
              <a:srgbClr val="E7E6E6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矩形 3"/>
          <p:cNvSpPr/>
          <p:nvPr/>
        </p:nvSpPr>
        <p:spPr>
          <a:xfrm>
            <a:off x="2038985" y="1833879"/>
            <a:ext cx="3257551" cy="3190241"/>
          </a:xfrm>
          <a:prstGeom prst="rect">
            <a:avLst/>
          </a:prstGeom>
          <a:solidFill>
            <a:srgbClr val="E9303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9" name="图片 1"/>
          <p:cNvSpPr/>
          <p:nvPr>
            <p:ph type="pic" sz="quarter" idx="21"/>
          </p:nvPr>
        </p:nvSpPr>
        <p:spPr>
          <a:xfrm>
            <a:off x="2240914" y="2002789"/>
            <a:ext cx="2852422" cy="28524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0" name="PA-文本框 1"/>
          <p:cNvSpPr txBox="1"/>
          <p:nvPr>
            <p:ph type="body" sz="quarter" idx="22"/>
          </p:nvPr>
        </p:nvSpPr>
        <p:spPr>
          <a:xfrm>
            <a:off x="6236335" y="2126614"/>
            <a:ext cx="2493646" cy="87884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0" sz="4400">
                <a:solidFill>
                  <a:srgbClr val="000000"/>
                </a:solidFill>
                <a:latin typeface="阿里巴巴普惠体 B"/>
                <a:ea typeface="阿里巴巴普惠体 B"/>
                <a:cs typeface="阿里巴巴普惠体 B"/>
                <a:sym typeface="阿里巴巴普惠体 B"/>
              </a:defRPr>
            </a:lvl1pPr>
          </a:lstStyle>
          <a:p>
            <a:pPr/>
            <a:r>
              <a:t>合作联系</a:t>
            </a:r>
          </a:p>
        </p:txBody>
      </p:sp>
      <p:sp>
        <p:nvSpPr>
          <p:cNvPr id="141" name="PA-文本框 2"/>
          <p:cNvSpPr txBox="1"/>
          <p:nvPr>
            <p:ph type="body" sz="quarter" idx="23"/>
          </p:nvPr>
        </p:nvSpPr>
        <p:spPr>
          <a:xfrm>
            <a:off x="6236335" y="4015740"/>
            <a:ext cx="2684146" cy="45974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0" sz="24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lvl1pPr>
          </a:lstStyle>
          <a:p>
            <a:pPr/>
            <a:r>
              <a:t>138-0013-8000</a:t>
            </a:r>
          </a:p>
        </p:txBody>
      </p:sp>
      <p:sp>
        <p:nvSpPr>
          <p:cNvPr id="142" name="PA-矩形 3"/>
          <p:cNvSpPr/>
          <p:nvPr/>
        </p:nvSpPr>
        <p:spPr>
          <a:xfrm>
            <a:off x="6307454" y="3140075"/>
            <a:ext cx="292736" cy="75565"/>
          </a:xfrm>
          <a:prstGeom prst="rect">
            <a:avLst/>
          </a:prstGeom>
          <a:solidFill>
            <a:srgbClr val="E9303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3" name="PA-文本框 2"/>
          <p:cNvSpPr txBox="1"/>
          <p:nvPr>
            <p:ph type="body" sz="quarter" idx="24"/>
          </p:nvPr>
        </p:nvSpPr>
        <p:spPr>
          <a:xfrm>
            <a:off x="6236335" y="3555365"/>
            <a:ext cx="2684781" cy="51054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0" sz="2400">
                <a:solidFill>
                  <a:srgbClr val="000000"/>
                </a:solidFill>
                <a:latin typeface="阿里巴巴普惠体 M"/>
                <a:ea typeface="阿里巴巴普惠体 M"/>
                <a:cs typeface="阿里巴巴普惠体 M"/>
                <a:sym typeface="阿里巴巴普惠体 M"/>
              </a:defRPr>
            </a:lvl1pPr>
          </a:lstStyle>
          <a:p>
            <a:pPr/>
            <a:r>
              <a:t>小荔枝</a:t>
            </a:r>
          </a:p>
        </p:txBody>
      </p:sp>
      <p:pic>
        <p:nvPicPr>
          <p:cNvPr id="144" name="图片 9" descr="图片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750061" cy="715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图片 10" descr="图片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87000" y="6440170"/>
            <a:ext cx="1466850" cy="203836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PA-文本框 2"/>
          <p:cNvSpPr txBox="1"/>
          <p:nvPr/>
        </p:nvSpPr>
        <p:spPr>
          <a:xfrm>
            <a:off x="1956434" y="198754"/>
            <a:ext cx="321500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1600">
                <a:solidFill>
                  <a:srgbClr val="9FA0A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lvl1pPr>
          </a:lstStyle>
          <a:p>
            <a:pPr/>
            <a:r>
              <a:t>专注大众知识分享的平台</a:t>
            </a:r>
          </a:p>
        </p:txBody>
      </p:sp>
      <p:sp>
        <p:nvSpPr>
          <p:cNvPr id="147" name="幻灯片编号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空白">
    <p:bg>
      <p:bgPr>
        <a:gradFill flip="none" rotWithShape="1">
          <a:gsLst>
            <a:gs pos="0">
              <a:srgbClr val="F2F2F2"/>
            </a:gs>
            <a:gs pos="100000">
              <a:srgbClr val="E7E6E6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A-文本框 1"/>
          <p:cNvSpPr txBox="1"/>
          <p:nvPr>
            <p:ph type="body" sz="quarter" idx="21"/>
          </p:nvPr>
        </p:nvSpPr>
        <p:spPr>
          <a:xfrm>
            <a:off x="4212590" y="2479039"/>
            <a:ext cx="4091940" cy="104394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0" sz="5400">
                <a:solidFill>
                  <a:srgbClr val="000000"/>
                </a:solidFill>
                <a:latin typeface="阿里巴巴普惠体 B"/>
                <a:ea typeface="阿里巴巴普惠体 B"/>
                <a:cs typeface="阿里巴巴普惠体 B"/>
                <a:sym typeface="阿里巴巴普惠体 B"/>
              </a:defRPr>
            </a:lvl1pPr>
          </a:lstStyle>
          <a:p>
            <a:pPr/>
            <a:r>
              <a:t>谢谢观赏！</a:t>
            </a:r>
          </a:p>
        </p:txBody>
      </p:sp>
      <p:sp>
        <p:nvSpPr>
          <p:cNvPr id="155" name="PA-文本框 2"/>
          <p:cNvSpPr txBox="1"/>
          <p:nvPr>
            <p:ph type="body" sz="quarter" idx="22"/>
          </p:nvPr>
        </p:nvSpPr>
        <p:spPr>
          <a:xfrm>
            <a:off x="3315970" y="3380740"/>
            <a:ext cx="5560060" cy="459741"/>
          </a:xfrm>
          <a:prstGeom prst="rect">
            <a:avLst/>
          </a:prstGeom>
        </p:spPr>
        <p:txBody>
          <a:bodyPr lIns="45719" tIns="45719" rIns="45719" bIns="45719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0" sz="2400">
                <a:solidFill>
                  <a:srgbClr val="9FA0A0"/>
                </a:solidFill>
                <a:latin typeface="思源黑体 Light"/>
                <a:ea typeface="思源黑体 Light"/>
                <a:cs typeface="思源黑体 Light"/>
                <a:sym typeface="思源黑体 Light"/>
              </a:defRPr>
            </a:lvl1pPr>
          </a:lstStyle>
          <a:p>
            <a:pPr/>
            <a:r>
              <a:t>thanks for watching!</a:t>
            </a:r>
          </a:p>
        </p:txBody>
      </p:sp>
      <p:pic>
        <p:nvPicPr>
          <p:cNvPr id="156" name="PA-图片 9" descr="PA-图片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750061" cy="715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PA-图片 10" descr="PA-图片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87000" y="6440170"/>
            <a:ext cx="1466850" cy="203836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PA-文本框 2"/>
          <p:cNvSpPr txBox="1"/>
          <p:nvPr/>
        </p:nvSpPr>
        <p:spPr>
          <a:xfrm>
            <a:off x="1956434" y="198754"/>
            <a:ext cx="321500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defRPr sz="1600">
                <a:solidFill>
                  <a:srgbClr val="9FA0A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lvl1pPr>
          </a:lstStyle>
          <a:p>
            <a:pPr/>
            <a:r>
              <a:t>专注大众知识分享的平台</a:t>
            </a:r>
          </a:p>
        </p:txBody>
      </p:sp>
      <p:sp>
        <p:nvSpPr>
          <p:cNvPr id="159" name="幻灯片编号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0" descr="图片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7000" y="6440170"/>
            <a:ext cx="1466850" cy="20383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 1"/>
          <p:cNvSpPr/>
          <p:nvPr/>
        </p:nvSpPr>
        <p:spPr>
          <a:xfrm>
            <a:off x="-636" y="0"/>
            <a:ext cx="12192001" cy="75565"/>
          </a:xfrm>
          <a:prstGeom prst="rect">
            <a:avLst/>
          </a:prstGeom>
          <a:solidFill>
            <a:srgbClr val="E9303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PA-矩形 3"/>
          <p:cNvSpPr/>
          <p:nvPr/>
        </p:nvSpPr>
        <p:spPr>
          <a:xfrm>
            <a:off x="5929629" y="1480185"/>
            <a:ext cx="292736" cy="75566"/>
          </a:xfrm>
          <a:prstGeom prst="rect">
            <a:avLst/>
          </a:prstGeom>
          <a:solidFill>
            <a:srgbClr val="E9303B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5464" y="2604770"/>
            <a:ext cx="775971" cy="7759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54195" y="2604770"/>
            <a:ext cx="775971" cy="775971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图片 9" descr="图片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40244" y="2604770"/>
            <a:ext cx="775971" cy="775971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图片 12" descr="图片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74250" y="2604770"/>
            <a:ext cx="775970" cy="775971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标题文本"/>
          <p:cNvSpPr txBox="1"/>
          <p:nvPr>
            <p:ph type="title"/>
          </p:nvPr>
        </p:nvSpPr>
        <p:spPr>
          <a:xfrm>
            <a:off x="669881" y="431999"/>
            <a:ext cx="10852238" cy="6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10" name="正文级别 1…"/>
          <p:cNvSpPr txBox="1"/>
          <p:nvPr>
            <p:ph type="body" idx="1"/>
          </p:nvPr>
        </p:nvSpPr>
        <p:spPr>
          <a:xfrm>
            <a:off x="669881" y="1295999"/>
            <a:ext cx="10852238" cy="5041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" name="幻灯片编号"/>
          <p:cNvSpPr txBox="1"/>
          <p:nvPr>
            <p:ph type="sldNum" sz="quarter" idx="2"/>
          </p:nvPr>
        </p:nvSpPr>
        <p:spPr>
          <a:xfrm>
            <a:off x="11036944" y="6376105"/>
            <a:ext cx="273656" cy="26425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20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20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20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20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20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20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20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20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20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150" strike="noStrike" sz="16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1pPr>
      <a:lvl2pPr marL="6858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150" strike="noStrike" sz="16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2pPr>
      <a:lvl3pPr marL="11430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150" strike="noStrike" sz="16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3pPr>
      <a:lvl4pPr marL="16002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150" strike="noStrike" sz="16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4pPr>
      <a:lvl5pPr marL="20574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150" strike="noStrike" sz="16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5pPr>
      <a:lvl6pPr marL="2489200" marR="0" indent="-2032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150" strike="noStrike" sz="16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6pPr>
      <a:lvl7pPr marL="2946400" marR="0" indent="-2032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150" strike="noStrike" sz="16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7pPr>
      <a:lvl8pPr marL="3403600" marR="0" indent="-2032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150" strike="noStrike" sz="16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8pPr>
      <a:lvl9pPr marL="3860800" marR="0" indent="-2032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150" strike="noStrike" sz="16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A-文本框 2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你所需要知道的python上下文</a:t>
            </a:r>
          </a:p>
        </p:txBody>
      </p:sp>
      <p:sp>
        <p:nvSpPr>
          <p:cNvPr id="169" name="PA-文本框 2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原理、作用与技法</a:t>
            </a:r>
          </a:p>
        </p:txBody>
      </p:sp>
      <p:sp>
        <p:nvSpPr>
          <p:cNvPr id="170" name="PA-文本框 2"/>
          <p:cNvSpPr txBox="1"/>
          <p:nvPr/>
        </p:nvSpPr>
        <p:spPr>
          <a:xfrm>
            <a:off x="1742131" y="3205479"/>
            <a:ext cx="4457289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FFFFFF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lvl1pPr>
          </a:lstStyle>
          <a:p>
            <a:pPr/>
            <a:r>
              <a:t>技术中台 杜玮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A-文本框 2"/>
          <p:cNvSpPr txBox="1"/>
          <p:nvPr>
            <p:ph type="body" idx="21"/>
          </p:nvPr>
        </p:nvSpPr>
        <p:spPr>
          <a:xfrm>
            <a:off x="8373744" y="2438400"/>
            <a:ext cx="3499299" cy="82169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避免层层传递的工作量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需要用的时候，import</a:t>
            </a:r>
          </a:p>
        </p:txBody>
      </p:sp>
      <p:sp>
        <p:nvSpPr>
          <p:cNvPr id="225" name="矩形 15"/>
          <p:cNvSpPr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0" sz="1800">
                <a:solidFill>
                  <a:srgbClr val="FFFFFF"/>
                </a:solidFill>
              </a:defRPr>
            </a:pPr>
          </a:p>
        </p:txBody>
      </p:sp>
      <p:sp>
        <p:nvSpPr>
          <p:cNvPr id="226" name="PA-文本框 1"/>
          <p:cNvSpPr txBox="1"/>
          <p:nvPr>
            <p:ph type="body" idx="23"/>
          </p:nvPr>
        </p:nvSpPr>
        <p:spPr>
          <a:xfrm>
            <a:off x="1400175" y="465455"/>
            <a:ext cx="4494690" cy="942341"/>
          </a:xfrm>
          <a:prstGeom prst="rect">
            <a:avLst/>
          </a:prstGeom>
        </p:spPr>
        <p:txBody>
          <a:bodyPr/>
          <a:lstStyle/>
          <a:p>
            <a:pPr/>
            <a:r>
              <a:t>上下文有什么用</a:t>
            </a:r>
          </a:p>
        </p:txBody>
      </p:sp>
      <p:sp>
        <p:nvSpPr>
          <p:cNvPr id="227" name="PA-文本框 2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更加有用的例子</a:t>
            </a:r>
          </a:p>
        </p:txBody>
      </p:sp>
      <p:pic>
        <p:nvPicPr>
          <p:cNvPr id="22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18643" y="1805939"/>
            <a:ext cx="4407966" cy="52522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A-文本框 2"/>
          <p:cNvSpPr txBox="1"/>
          <p:nvPr>
            <p:ph type="body" idx="21"/>
          </p:nvPr>
        </p:nvSpPr>
        <p:spPr>
          <a:xfrm>
            <a:off x="8373744" y="2438400"/>
            <a:ext cx="3499299" cy="283591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避免层层传递的工作量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需要用的时候，import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</a:p>
          <a:p>
            <a: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这里我们是hook了requests库，加入了一些功能，很明显这里的穿参是request库本身的传参，没有机会给我们传入别的参数</a:t>
            </a:r>
          </a:p>
        </p:txBody>
      </p:sp>
      <p:sp>
        <p:nvSpPr>
          <p:cNvPr id="231" name="矩形 15"/>
          <p:cNvSpPr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0" sz="1800">
                <a:solidFill>
                  <a:srgbClr val="FFFFFF"/>
                </a:solidFill>
              </a:defRPr>
            </a:pPr>
          </a:p>
        </p:txBody>
      </p:sp>
      <p:sp>
        <p:nvSpPr>
          <p:cNvPr id="232" name="PA-文本框 1"/>
          <p:cNvSpPr txBox="1"/>
          <p:nvPr>
            <p:ph type="body" idx="23"/>
          </p:nvPr>
        </p:nvSpPr>
        <p:spPr>
          <a:xfrm>
            <a:off x="1400175" y="465455"/>
            <a:ext cx="4494690" cy="942341"/>
          </a:xfrm>
          <a:prstGeom prst="rect">
            <a:avLst/>
          </a:prstGeom>
        </p:spPr>
        <p:txBody>
          <a:bodyPr/>
          <a:lstStyle/>
          <a:p>
            <a:pPr/>
            <a:r>
              <a:t>上下文有什么用</a:t>
            </a:r>
          </a:p>
        </p:txBody>
      </p:sp>
      <p:sp>
        <p:nvSpPr>
          <p:cNvPr id="233" name="PA-文本框 2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更加有用的例子</a:t>
            </a:r>
          </a:p>
        </p:txBody>
      </p:sp>
      <p:pic>
        <p:nvPicPr>
          <p:cNvPr id="23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2995" y="2072194"/>
            <a:ext cx="5952846" cy="43324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A-文本框 2"/>
          <p:cNvSpPr txBox="1"/>
          <p:nvPr>
            <p:ph type="body" idx="21"/>
          </p:nvPr>
        </p:nvSpPr>
        <p:spPr>
          <a:xfrm>
            <a:off x="7067193" y="1141730"/>
            <a:ext cx="4825880" cy="802641"/>
          </a:xfrm>
          <a:prstGeom prst="rect">
            <a:avLst/>
          </a:prstGeom>
        </p:spPr>
        <p:txBody>
          <a:bodyPr/>
          <a:lstStyle/>
          <a:p>
            <a:pPr/>
            <a:r>
              <a:t>不同场景中的上下文</a:t>
            </a:r>
          </a:p>
        </p:txBody>
      </p:sp>
      <p:sp>
        <p:nvSpPr>
          <p:cNvPr id="237" name="PA-文本框 2"/>
          <p:cNvSpPr txBox="1"/>
          <p:nvPr>
            <p:ph type="body" idx="24"/>
          </p:nvPr>
        </p:nvSpPr>
        <p:spPr>
          <a:xfrm>
            <a:off x="7032625" y="3023870"/>
            <a:ext cx="4574079" cy="160909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由于GIL的存在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似乎一个具体变量可以用来保存不同请求所带的上下文？</a:t>
            </a:r>
          </a:p>
        </p:txBody>
      </p:sp>
      <p:sp>
        <p:nvSpPr>
          <p:cNvPr id="238" name="PA-文本框 2"/>
          <p:cNvSpPr txBox="1"/>
          <p:nvPr>
            <p:ph type="body" idx="2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WSGI的请求上下文</a:t>
            </a:r>
          </a:p>
        </p:txBody>
      </p:sp>
      <p:sp>
        <p:nvSpPr>
          <p:cNvPr id="239" name="import threading…"/>
          <p:cNvSpPr txBox="1"/>
          <p:nvPr/>
        </p:nvSpPr>
        <p:spPr>
          <a:xfrm>
            <a:off x="862473" y="299842"/>
            <a:ext cx="5560964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import </a:t>
            </a:r>
            <a:r>
              <a:t>threading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import </a:t>
            </a:r>
            <a:r>
              <a:rPr>
                <a:solidFill>
                  <a:srgbClr val="080808"/>
                </a:solidFill>
              </a:rPr>
              <a:t>time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num = </a:t>
            </a:r>
            <a:r>
              <a:rPr>
                <a:solidFill>
                  <a:srgbClr val="1750EB"/>
                </a:solidFill>
              </a:rPr>
              <a:t>0</a:t>
            </a:r>
            <a:endParaRPr>
              <a:solidFill>
                <a:srgbClr val="1750EB"/>
              </a:solidFill>
            </a:endParaRPr>
          </a:p>
          <a:p>
            <a:pPr defTabSz="457200">
              <a:defRPr sz="1300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def </a:t>
            </a:r>
            <a:r>
              <a:rPr>
                <a:solidFill>
                  <a:srgbClr val="000000"/>
                </a:solidFill>
              </a:rPr>
              <a:t>add_1</a:t>
            </a:r>
            <a:r>
              <a:t>(count):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global </a:t>
            </a:r>
            <a:r>
              <a:rPr>
                <a:solidFill>
                  <a:srgbClr val="080808"/>
                </a:solidFill>
              </a:rPr>
              <a:t>num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for </a:t>
            </a:r>
            <a:r>
              <a:t>i </a:t>
            </a:r>
            <a:r>
              <a:rPr>
                <a:solidFill>
                  <a:srgbClr val="0033B3"/>
                </a:solidFill>
              </a:rPr>
              <a:t>in </a:t>
            </a:r>
            <a:r>
              <a:rPr>
                <a:solidFill>
                  <a:srgbClr val="011480"/>
                </a:solidFill>
              </a:rPr>
              <a:t>range</a:t>
            </a:r>
            <a:r>
              <a:t>(count):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num += </a:t>
            </a:r>
            <a:r>
              <a:rPr>
                <a:solidFill>
                  <a:srgbClr val="1750EB"/>
                </a:solidFill>
              </a:rPr>
              <a:t>1</a:t>
            </a:r>
            <a:endParaRPr>
              <a:solidFill>
                <a:srgbClr val="1750EB"/>
              </a:solidFill>
            </a:endParaRPr>
          </a:p>
          <a:p>
            <a:pPr defTabSz="457200">
              <a:defRPr sz="13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1750EB"/>
                </a:solidFill>
              </a:rPr>
              <a:t>    </a:t>
            </a:r>
            <a:r>
              <a:rPr>
                <a:solidFill>
                  <a:srgbClr val="011480"/>
                </a:solidFill>
              </a:rPr>
              <a:t>print</a:t>
            </a:r>
            <a:r>
              <a:rPr>
                <a:solidFill>
                  <a:srgbClr val="080808"/>
                </a:solidFill>
              </a:rPr>
              <a:t>(</a:t>
            </a:r>
            <a:r>
              <a:rPr b="1"/>
              <a:t>'add_1'</a:t>
            </a:r>
            <a:r>
              <a:rPr>
                <a:solidFill>
                  <a:srgbClr val="080808"/>
                </a:solidFill>
              </a:rPr>
              <a:t>, num)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def </a:t>
            </a:r>
            <a:r>
              <a:rPr>
                <a:solidFill>
                  <a:srgbClr val="000000"/>
                </a:solidFill>
              </a:rPr>
              <a:t>add_2</a:t>
            </a:r>
            <a:r>
              <a:t>(count):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global </a:t>
            </a:r>
            <a:r>
              <a:rPr>
                <a:solidFill>
                  <a:srgbClr val="080808"/>
                </a:solidFill>
              </a:rPr>
              <a:t>num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for </a:t>
            </a:r>
            <a:r>
              <a:t>i </a:t>
            </a:r>
            <a:r>
              <a:rPr>
                <a:solidFill>
                  <a:srgbClr val="0033B3"/>
                </a:solidFill>
              </a:rPr>
              <a:t>in </a:t>
            </a:r>
            <a:r>
              <a:rPr>
                <a:solidFill>
                  <a:srgbClr val="011480"/>
                </a:solidFill>
              </a:rPr>
              <a:t>range</a:t>
            </a:r>
            <a:r>
              <a:t>(count):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num += </a:t>
            </a:r>
            <a:r>
              <a:rPr>
                <a:solidFill>
                  <a:srgbClr val="1750EB"/>
                </a:solidFill>
              </a:rPr>
              <a:t>1</a:t>
            </a:r>
            <a:endParaRPr>
              <a:solidFill>
                <a:srgbClr val="1750EB"/>
              </a:solidFill>
            </a:endParaRPr>
          </a:p>
          <a:p>
            <a:pPr defTabSz="457200">
              <a:defRPr sz="13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1750EB"/>
                </a:solidFill>
              </a:rPr>
              <a:t>    </a:t>
            </a:r>
            <a:r>
              <a:rPr>
                <a:solidFill>
                  <a:srgbClr val="011480"/>
                </a:solidFill>
              </a:rPr>
              <a:t>print</a:t>
            </a:r>
            <a:r>
              <a:rPr>
                <a:solidFill>
                  <a:srgbClr val="080808"/>
                </a:solidFill>
              </a:rPr>
              <a:t>(</a:t>
            </a:r>
            <a:r>
              <a:rPr b="1"/>
              <a:t>'add_2'</a:t>
            </a:r>
            <a:r>
              <a:rPr>
                <a:solidFill>
                  <a:srgbClr val="080808"/>
                </a:solidFill>
              </a:rPr>
              <a:t>, num)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</a:t>
            </a:r>
            <a:r>
              <a:rPr>
                <a:solidFill>
                  <a:srgbClr val="000000"/>
                </a:solidFill>
              </a:rPr>
              <a:t>main</a:t>
            </a:r>
            <a:r>
              <a:rPr>
                <a:solidFill>
                  <a:srgbClr val="080808"/>
                </a:solidFill>
              </a:rPr>
              <a:t>():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t1 = threading.Thread(</a:t>
            </a:r>
            <a:r>
              <a:rPr>
                <a:solidFill>
                  <a:srgbClr val="661E99"/>
                </a:solidFill>
              </a:rPr>
              <a:t>target</a:t>
            </a:r>
            <a:r>
              <a:t>=add_1, </a:t>
            </a:r>
            <a:r>
              <a:rPr>
                <a:solidFill>
                  <a:srgbClr val="661E99"/>
                </a:solidFill>
              </a:rPr>
              <a:t>args</a:t>
            </a:r>
            <a:r>
              <a:t>=(</a:t>
            </a:r>
            <a:r>
              <a:rPr>
                <a:solidFill>
                  <a:srgbClr val="1750EB"/>
                </a:solidFill>
              </a:rPr>
              <a:t>1000000</a:t>
            </a:r>
            <a:r>
              <a:t>,))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t2 = threading.Thread(</a:t>
            </a:r>
            <a:r>
              <a:rPr>
                <a:solidFill>
                  <a:srgbClr val="661E99"/>
                </a:solidFill>
              </a:rPr>
              <a:t>target</a:t>
            </a:r>
            <a:r>
              <a:t>=add_2, </a:t>
            </a:r>
            <a:r>
              <a:rPr>
                <a:solidFill>
                  <a:srgbClr val="661E99"/>
                </a:solidFill>
              </a:rPr>
              <a:t>args</a:t>
            </a:r>
            <a:r>
              <a:t>=(</a:t>
            </a:r>
            <a:r>
              <a:rPr>
                <a:solidFill>
                  <a:srgbClr val="1750EB"/>
                </a:solidFill>
              </a:rPr>
              <a:t>1000000</a:t>
            </a:r>
            <a:r>
              <a:t>,))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t1.start()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t2.start()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time.sleep(</a:t>
            </a:r>
            <a:r>
              <a:rPr>
                <a:solidFill>
                  <a:srgbClr val="1750EB"/>
                </a:solidFill>
              </a:rPr>
              <a:t>3</a:t>
            </a:r>
            <a:r>
              <a:t>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11480"/>
                </a:solidFill>
              </a:rPr>
              <a:t>print</a:t>
            </a:r>
            <a:r>
              <a:t>(num)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if </a:t>
            </a:r>
            <a:r>
              <a:t>__name__ == </a:t>
            </a:r>
            <a:r>
              <a:rPr b="1">
                <a:solidFill>
                  <a:srgbClr val="008080"/>
                </a:solidFill>
              </a:rPr>
              <a:t>'__main__'</a:t>
            </a:r>
            <a:r>
              <a:t>: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main()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import threading…"/>
          <p:cNvSpPr txBox="1"/>
          <p:nvPr/>
        </p:nvSpPr>
        <p:spPr>
          <a:xfrm>
            <a:off x="862473" y="299842"/>
            <a:ext cx="5560964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import </a:t>
            </a:r>
            <a:r>
              <a:t>threading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import </a:t>
            </a:r>
            <a:r>
              <a:rPr>
                <a:solidFill>
                  <a:srgbClr val="080808"/>
                </a:solidFill>
              </a:rPr>
              <a:t>time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num = </a:t>
            </a:r>
            <a:r>
              <a:rPr>
                <a:solidFill>
                  <a:srgbClr val="1750EB"/>
                </a:solidFill>
              </a:rPr>
              <a:t>0</a:t>
            </a:r>
            <a:endParaRPr>
              <a:solidFill>
                <a:srgbClr val="1750EB"/>
              </a:solidFill>
            </a:endParaRPr>
          </a:p>
          <a:p>
            <a:pPr defTabSz="457200">
              <a:defRPr sz="1300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1750EB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def </a:t>
            </a:r>
            <a:r>
              <a:rPr>
                <a:solidFill>
                  <a:srgbClr val="000000"/>
                </a:solidFill>
              </a:rPr>
              <a:t>add_1</a:t>
            </a:r>
            <a:r>
              <a:t>(count):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global </a:t>
            </a:r>
            <a:r>
              <a:rPr>
                <a:solidFill>
                  <a:srgbClr val="080808"/>
                </a:solidFill>
              </a:rPr>
              <a:t>num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for </a:t>
            </a:r>
            <a:r>
              <a:t>i </a:t>
            </a:r>
            <a:r>
              <a:rPr>
                <a:solidFill>
                  <a:srgbClr val="0033B3"/>
                </a:solidFill>
              </a:rPr>
              <a:t>in </a:t>
            </a:r>
            <a:r>
              <a:rPr>
                <a:solidFill>
                  <a:srgbClr val="011480"/>
                </a:solidFill>
              </a:rPr>
              <a:t>range</a:t>
            </a:r>
            <a:r>
              <a:t>(count):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num += </a:t>
            </a:r>
            <a:r>
              <a:rPr>
                <a:solidFill>
                  <a:srgbClr val="1750EB"/>
                </a:solidFill>
              </a:rPr>
              <a:t>1</a:t>
            </a:r>
            <a:endParaRPr>
              <a:solidFill>
                <a:srgbClr val="1750EB"/>
              </a:solidFill>
            </a:endParaRPr>
          </a:p>
          <a:p>
            <a:pPr defTabSz="457200">
              <a:defRPr sz="13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1750EB"/>
                </a:solidFill>
              </a:rPr>
              <a:t>    </a:t>
            </a:r>
            <a:r>
              <a:rPr>
                <a:solidFill>
                  <a:srgbClr val="011480"/>
                </a:solidFill>
              </a:rPr>
              <a:t>print</a:t>
            </a:r>
            <a:r>
              <a:rPr>
                <a:solidFill>
                  <a:srgbClr val="080808"/>
                </a:solidFill>
              </a:rPr>
              <a:t>(</a:t>
            </a:r>
            <a:r>
              <a:rPr b="1"/>
              <a:t>'add_1'</a:t>
            </a:r>
            <a:r>
              <a:rPr>
                <a:solidFill>
                  <a:srgbClr val="080808"/>
                </a:solidFill>
              </a:rPr>
              <a:t>, num)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def </a:t>
            </a:r>
            <a:r>
              <a:rPr>
                <a:solidFill>
                  <a:srgbClr val="000000"/>
                </a:solidFill>
              </a:rPr>
              <a:t>add_2</a:t>
            </a:r>
            <a:r>
              <a:t>(count):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global </a:t>
            </a:r>
            <a:r>
              <a:rPr>
                <a:solidFill>
                  <a:srgbClr val="080808"/>
                </a:solidFill>
              </a:rPr>
              <a:t>num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for </a:t>
            </a:r>
            <a:r>
              <a:t>i </a:t>
            </a:r>
            <a:r>
              <a:rPr>
                <a:solidFill>
                  <a:srgbClr val="0033B3"/>
                </a:solidFill>
              </a:rPr>
              <a:t>in </a:t>
            </a:r>
            <a:r>
              <a:rPr>
                <a:solidFill>
                  <a:srgbClr val="011480"/>
                </a:solidFill>
              </a:rPr>
              <a:t>range</a:t>
            </a:r>
            <a:r>
              <a:t>(count):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num += </a:t>
            </a:r>
            <a:r>
              <a:rPr>
                <a:solidFill>
                  <a:srgbClr val="1750EB"/>
                </a:solidFill>
              </a:rPr>
              <a:t>1</a:t>
            </a:r>
            <a:endParaRPr>
              <a:solidFill>
                <a:srgbClr val="1750EB"/>
              </a:solidFill>
            </a:endParaRPr>
          </a:p>
          <a:p>
            <a:pPr defTabSz="457200">
              <a:defRPr sz="13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1750EB"/>
                </a:solidFill>
              </a:rPr>
              <a:t>    </a:t>
            </a:r>
            <a:r>
              <a:rPr>
                <a:solidFill>
                  <a:srgbClr val="011480"/>
                </a:solidFill>
              </a:rPr>
              <a:t>print</a:t>
            </a:r>
            <a:r>
              <a:rPr>
                <a:solidFill>
                  <a:srgbClr val="080808"/>
                </a:solidFill>
              </a:rPr>
              <a:t>(</a:t>
            </a:r>
            <a:r>
              <a:rPr b="1"/>
              <a:t>'add_2'</a:t>
            </a:r>
            <a:r>
              <a:rPr>
                <a:solidFill>
                  <a:srgbClr val="080808"/>
                </a:solidFill>
              </a:rPr>
              <a:t>, num)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</a:t>
            </a:r>
            <a:r>
              <a:rPr>
                <a:solidFill>
                  <a:srgbClr val="000000"/>
                </a:solidFill>
              </a:rPr>
              <a:t>main</a:t>
            </a:r>
            <a:r>
              <a:rPr>
                <a:solidFill>
                  <a:srgbClr val="080808"/>
                </a:solidFill>
              </a:rPr>
              <a:t>():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t1 = threading.Thread(</a:t>
            </a:r>
            <a:r>
              <a:rPr>
                <a:solidFill>
                  <a:srgbClr val="661E99"/>
                </a:solidFill>
              </a:rPr>
              <a:t>target</a:t>
            </a:r>
            <a:r>
              <a:t>=add_1, </a:t>
            </a:r>
            <a:r>
              <a:rPr>
                <a:solidFill>
                  <a:srgbClr val="661E99"/>
                </a:solidFill>
              </a:rPr>
              <a:t>args</a:t>
            </a:r>
            <a:r>
              <a:t>=(</a:t>
            </a:r>
            <a:r>
              <a:rPr>
                <a:solidFill>
                  <a:srgbClr val="1750EB"/>
                </a:solidFill>
              </a:rPr>
              <a:t>1000000</a:t>
            </a:r>
            <a:r>
              <a:t>,))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t2 = threading.Thread(</a:t>
            </a:r>
            <a:r>
              <a:rPr>
                <a:solidFill>
                  <a:srgbClr val="661E99"/>
                </a:solidFill>
              </a:rPr>
              <a:t>target</a:t>
            </a:r>
            <a:r>
              <a:t>=add_2, </a:t>
            </a:r>
            <a:r>
              <a:rPr>
                <a:solidFill>
                  <a:srgbClr val="661E99"/>
                </a:solidFill>
              </a:rPr>
              <a:t>args</a:t>
            </a:r>
            <a:r>
              <a:t>=(</a:t>
            </a:r>
            <a:r>
              <a:rPr>
                <a:solidFill>
                  <a:srgbClr val="1750EB"/>
                </a:solidFill>
              </a:rPr>
              <a:t>1000000</a:t>
            </a:r>
            <a:r>
              <a:t>,))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t1.start()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t2.start()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time.sleep(</a:t>
            </a:r>
            <a:r>
              <a:rPr>
                <a:solidFill>
                  <a:srgbClr val="1750EB"/>
                </a:solidFill>
              </a:rPr>
              <a:t>3</a:t>
            </a:r>
            <a:r>
              <a:t>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11480"/>
                </a:solidFill>
              </a:rPr>
              <a:t>print</a:t>
            </a:r>
            <a:r>
              <a:t>(num)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if </a:t>
            </a:r>
            <a:r>
              <a:t>__name__ == </a:t>
            </a:r>
            <a:r>
              <a:rPr b="1">
                <a:solidFill>
                  <a:srgbClr val="008080"/>
                </a:solidFill>
              </a:rPr>
              <a:t>'__main__'</a:t>
            </a:r>
            <a:r>
              <a:t>: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main()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sp>
        <p:nvSpPr>
          <p:cNvPr id="242" name="PA-文本框 2"/>
          <p:cNvSpPr txBox="1"/>
          <p:nvPr>
            <p:ph type="body" idx="21"/>
          </p:nvPr>
        </p:nvSpPr>
        <p:spPr>
          <a:xfrm>
            <a:off x="7067193" y="1141730"/>
            <a:ext cx="4825880" cy="802641"/>
          </a:xfrm>
          <a:prstGeom prst="rect">
            <a:avLst/>
          </a:prstGeom>
        </p:spPr>
        <p:txBody>
          <a:bodyPr/>
          <a:lstStyle/>
          <a:p>
            <a:pPr/>
            <a:r>
              <a:t>不同场景中的上下文</a:t>
            </a:r>
          </a:p>
        </p:txBody>
      </p:sp>
      <p:sp>
        <p:nvSpPr>
          <p:cNvPr id="243" name="PA-文本框 2"/>
          <p:cNvSpPr txBox="1"/>
          <p:nvPr>
            <p:ph type="body" idx="24"/>
          </p:nvPr>
        </p:nvSpPr>
        <p:spPr>
          <a:xfrm>
            <a:off x="7032625" y="3023870"/>
            <a:ext cx="4574079" cy="160909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由于GIL的存在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似乎一个具体变量可以用来保存不同请求所带的上下文？</a:t>
            </a:r>
          </a:p>
        </p:txBody>
      </p:sp>
      <p:sp>
        <p:nvSpPr>
          <p:cNvPr id="244" name="PA-文本框 2"/>
          <p:cNvSpPr txBox="1"/>
          <p:nvPr>
            <p:ph type="body" idx="2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WSGI的请求上下文</a:t>
            </a:r>
          </a:p>
        </p:txBody>
      </p:sp>
      <p:pic>
        <p:nvPicPr>
          <p:cNvPr id="24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4658" y="2895008"/>
            <a:ext cx="3848101" cy="1409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A-文本框 2"/>
          <p:cNvSpPr txBox="1"/>
          <p:nvPr>
            <p:ph type="body" idx="21"/>
          </p:nvPr>
        </p:nvSpPr>
        <p:spPr>
          <a:xfrm>
            <a:off x="7067193" y="1141730"/>
            <a:ext cx="4825880" cy="802641"/>
          </a:xfrm>
          <a:prstGeom prst="rect">
            <a:avLst/>
          </a:prstGeom>
        </p:spPr>
        <p:txBody>
          <a:bodyPr/>
          <a:lstStyle/>
          <a:p>
            <a:pPr/>
            <a:r>
              <a:t>不同场景中的上下文</a:t>
            </a:r>
          </a:p>
        </p:txBody>
      </p:sp>
      <p:sp>
        <p:nvSpPr>
          <p:cNvPr id="248" name="PA-文本框 2"/>
          <p:cNvSpPr txBox="1"/>
          <p:nvPr>
            <p:ph type="body" idx="24"/>
          </p:nvPr>
        </p:nvSpPr>
        <p:spPr>
          <a:xfrm>
            <a:off x="7032625" y="3023870"/>
            <a:ext cx="4574079" cy="7835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lvl1pPr>
          </a:lstStyle>
          <a:p>
            <a:pPr/>
            <a:r>
              <a:t>那么，哈希结构呢？</a:t>
            </a:r>
          </a:p>
        </p:txBody>
      </p:sp>
      <p:sp>
        <p:nvSpPr>
          <p:cNvPr id="249" name="PA-文本框 2"/>
          <p:cNvSpPr txBox="1"/>
          <p:nvPr>
            <p:ph type="body" idx="2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WSGI的请求上下文</a:t>
            </a:r>
          </a:p>
        </p:txBody>
      </p:sp>
      <p:sp>
        <p:nvSpPr>
          <p:cNvPr id="250" name="import threading…"/>
          <p:cNvSpPr txBox="1"/>
          <p:nvPr/>
        </p:nvSpPr>
        <p:spPr>
          <a:xfrm>
            <a:off x="508551" y="88709"/>
            <a:ext cx="5560964" cy="731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import </a:t>
            </a:r>
            <a:r>
              <a:t>threading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import </a:t>
            </a:r>
            <a:r>
              <a:rPr>
                <a:solidFill>
                  <a:srgbClr val="080808"/>
                </a:solidFill>
              </a:rPr>
              <a:t>time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num = {}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def </a:t>
            </a:r>
            <a:r>
              <a:rPr>
                <a:solidFill>
                  <a:srgbClr val="000000"/>
                </a:solidFill>
              </a:rPr>
              <a:t>add_1</a:t>
            </a:r>
            <a:r>
              <a:t>(count):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global </a:t>
            </a:r>
            <a:r>
              <a:rPr>
                <a:solidFill>
                  <a:srgbClr val="080808"/>
                </a:solidFill>
              </a:rPr>
              <a:t>num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ind = threading.get_ident()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num[ind] = </a:t>
            </a:r>
            <a:r>
              <a:rPr>
                <a:solidFill>
                  <a:srgbClr val="1750EB"/>
                </a:solidFill>
              </a:rPr>
              <a:t>0</a:t>
            </a:r>
            <a:endParaRPr>
              <a:solidFill>
                <a:srgbClr val="1750EB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1750EB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for </a:t>
            </a:r>
            <a:r>
              <a:t>i </a:t>
            </a:r>
            <a:r>
              <a:rPr>
                <a:solidFill>
                  <a:srgbClr val="0033B3"/>
                </a:solidFill>
              </a:rPr>
              <a:t>in </a:t>
            </a:r>
            <a:r>
              <a:rPr>
                <a:solidFill>
                  <a:srgbClr val="011480"/>
                </a:solidFill>
              </a:rPr>
              <a:t>range</a:t>
            </a:r>
            <a:r>
              <a:t>(count):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num[ind] += </a:t>
            </a:r>
            <a:r>
              <a:rPr>
                <a:solidFill>
                  <a:srgbClr val="1750EB"/>
                </a:solidFill>
              </a:rPr>
              <a:t>1</a:t>
            </a:r>
            <a:endParaRPr>
              <a:solidFill>
                <a:srgbClr val="1750EB"/>
              </a:solidFill>
            </a:endParaRPr>
          </a:p>
          <a:p>
            <a:pPr defTabSz="457200">
              <a:defRPr sz="13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1750EB"/>
                </a:solidFill>
              </a:rPr>
              <a:t>    </a:t>
            </a:r>
            <a:r>
              <a:rPr>
                <a:solidFill>
                  <a:srgbClr val="011480"/>
                </a:solidFill>
              </a:rPr>
              <a:t>print</a:t>
            </a:r>
            <a:r>
              <a:rPr>
                <a:solidFill>
                  <a:srgbClr val="080808"/>
                </a:solidFill>
              </a:rPr>
              <a:t>(</a:t>
            </a:r>
            <a:r>
              <a:rPr b="1"/>
              <a:t>'add_1'</a:t>
            </a:r>
            <a:r>
              <a:rPr>
                <a:solidFill>
                  <a:srgbClr val="080808"/>
                </a:solidFill>
              </a:rPr>
              <a:t>, num)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def </a:t>
            </a:r>
            <a:r>
              <a:rPr>
                <a:solidFill>
                  <a:srgbClr val="000000"/>
                </a:solidFill>
              </a:rPr>
              <a:t>add_2</a:t>
            </a:r>
            <a:r>
              <a:t>(count):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global </a:t>
            </a:r>
            <a:r>
              <a:rPr>
                <a:solidFill>
                  <a:srgbClr val="080808"/>
                </a:solidFill>
              </a:rPr>
              <a:t>num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ind = threading.get_ident()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num[ind] = </a:t>
            </a:r>
            <a:r>
              <a:rPr>
                <a:solidFill>
                  <a:srgbClr val="1750EB"/>
                </a:solidFill>
              </a:rPr>
              <a:t>0</a:t>
            </a:r>
            <a:endParaRPr>
              <a:solidFill>
                <a:srgbClr val="1750EB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1750EB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for </a:t>
            </a:r>
            <a:r>
              <a:t>i </a:t>
            </a:r>
            <a:r>
              <a:rPr>
                <a:solidFill>
                  <a:srgbClr val="0033B3"/>
                </a:solidFill>
              </a:rPr>
              <a:t>in </a:t>
            </a:r>
            <a:r>
              <a:rPr>
                <a:solidFill>
                  <a:srgbClr val="011480"/>
                </a:solidFill>
              </a:rPr>
              <a:t>range</a:t>
            </a:r>
            <a:r>
              <a:t>(count):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num[ind] += </a:t>
            </a:r>
            <a:r>
              <a:rPr>
                <a:solidFill>
                  <a:srgbClr val="1750EB"/>
                </a:solidFill>
              </a:rPr>
              <a:t>1</a:t>
            </a:r>
            <a:endParaRPr>
              <a:solidFill>
                <a:srgbClr val="1750EB"/>
              </a:solidFill>
            </a:endParaRPr>
          </a:p>
          <a:p>
            <a:pPr defTabSz="457200">
              <a:defRPr sz="13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1750EB"/>
                </a:solidFill>
              </a:rPr>
              <a:t>    </a:t>
            </a:r>
            <a:r>
              <a:rPr>
                <a:solidFill>
                  <a:srgbClr val="011480"/>
                </a:solidFill>
              </a:rPr>
              <a:t>print</a:t>
            </a:r>
            <a:r>
              <a:rPr>
                <a:solidFill>
                  <a:srgbClr val="080808"/>
                </a:solidFill>
              </a:rPr>
              <a:t>(</a:t>
            </a:r>
            <a:r>
              <a:rPr b="1"/>
              <a:t>'add_2'</a:t>
            </a:r>
            <a:r>
              <a:rPr>
                <a:solidFill>
                  <a:srgbClr val="080808"/>
                </a:solidFill>
              </a:rPr>
              <a:t>, num)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</a:t>
            </a:r>
            <a:r>
              <a:rPr>
                <a:solidFill>
                  <a:srgbClr val="000000"/>
                </a:solidFill>
              </a:rPr>
              <a:t>main</a:t>
            </a:r>
            <a:r>
              <a:rPr>
                <a:solidFill>
                  <a:srgbClr val="080808"/>
                </a:solidFill>
              </a:rPr>
              <a:t>():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t1 = threading.Thread(</a:t>
            </a:r>
            <a:r>
              <a:rPr>
                <a:solidFill>
                  <a:srgbClr val="661E99"/>
                </a:solidFill>
              </a:rPr>
              <a:t>target</a:t>
            </a:r>
            <a:r>
              <a:t>=add_1, </a:t>
            </a:r>
            <a:r>
              <a:rPr>
                <a:solidFill>
                  <a:srgbClr val="661E99"/>
                </a:solidFill>
              </a:rPr>
              <a:t>args</a:t>
            </a:r>
            <a:r>
              <a:t>=(</a:t>
            </a:r>
            <a:r>
              <a:rPr>
                <a:solidFill>
                  <a:srgbClr val="1750EB"/>
                </a:solidFill>
              </a:rPr>
              <a:t>1000000</a:t>
            </a:r>
            <a:r>
              <a:t>,))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t2 = threading.Thread(</a:t>
            </a:r>
            <a:r>
              <a:rPr>
                <a:solidFill>
                  <a:srgbClr val="661E99"/>
                </a:solidFill>
              </a:rPr>
              <a:t>target</a:t>
            </a:r>
            <a:r>
              <a:t>=add_2, </a:t>
            </a:r>
            <a:r>
              <a:rPr>
                <a:solidFill>
                  <a:srgbClr val="661E99"/>
                </a:solidFill>
              </a:rPr>
              <a:t>args</a:t>
            </a:r>
            <a:r>
              <a:t>=(</a:t>
            </a:r>
            <a:r>
              <a:rPr>
                <a:solidFill>
                  <a:srgbClr val="1750EB"/>
                </a:solidFill>
              </a:rPr>
              <a:t>1000000</a:t>
            </a:r>
            <a:r>
              <a:t>,))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t1.start()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t2.start()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time.sleep(</a:t>
            </a:r>
            <a:r>
              <a:rPr>
                <a:solidFill>
                  <a:srgbClr val="1750EB"/>
                </a:solidFill>
              </a:rPr>
              <a:t>3</a:t>
            </a:r>
            <a:r>
              <a:t>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11480"/>
                </a:solidFill>
              </a:rPr>
              <a:t>print</a:t>
            </a:r>
            <a:r>
              <a:t>(num)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if </a:t>
            </a:r>
            <a:r>
              <a:t>__name__ == </a:t>
            </a:r>
            <a:r>
              <a:rPr b="1">
                <a:solidFill>
                  <a:srgbClr val="008080"/>
                </a:solidFill>
              </a:rPr>
              <a:t>'__main__'</a:t>
            </a:r>
            <a:r>
              <a:t>: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main()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A-文本框 2"/>
          <p:cNvSpPr txBox="1"/>
          <p:nvPr>
            <p:ph type="body" idx="21"/>
          </p:nvPr>
        </p:nvSpPr>
        <p:spPr>
          <a:xfrm>
            <a:off x="7067193" y="1141730"/>
            <a:ext cx="4825880" cy="802641"/>
          </a:xfrm>
          <a:prstGeom prst="rect">
            <a:avLst/>
          </a:prstGeom>
        </p:spPr>
        <p:txBody>
          <a:bodyPr/>
          <a:lstStyle/>
          <a:p>
            <a:pPr/>
            <a:r>
              <a:t>不同场景中的上下文</a:t>
            </a:r>
          </a:p>
        </p:txBody>
      </p:sp>
      <p:sp>
        <p:nvSpPr>
          <p:cNvPr id="253" name="PA-文本框 2"/>
          <p:cNvSpPr txBox="1"/>
          <p:nvPr>
            <p:ph type="body" idx="24"/>
          </p:nvPr>
        </p:nvSpPr>
        <p:spPr>
          <a:xfrm>
            <a:off x="7032625" y="3023870"/>
            <a:ext cx="4574079" cy="7835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lvl1pPr>
          </a:lstStyle>
          <a:p>
            <a:pPr/>
            <a:r>
              <a:t>那么，哈希结构呢？</a:t>
            </a:r>
          </a:p>
        </p:txBody>
      </p:sp>
      <p:sp>
        <p:nvSpPr>
          <p:cNvPr id="254" name="PA-文本框 2"/>
          <p:cNvSpPr txBox="1"/>
          <p:nvPr>
            <p:ph type="body" idx="2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WSGI的请求上下文</a:t>
            </a:r>
          </a:p>
        </p:txBody>
      </p:sp>
      <p:sp>
        <p:nvSpPr>
          <p:cNvPr id="255" name="import threading…"/>
          <p:cNvSpPr txBox="1"/>
          <p:nvPr/>
        </p:nvSpPr>
        <p:spPr>
          <a:xfrm>
            <a:off x="508551" y="88709"/>
            <a:ext cx="5560964" cy="731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import </a:t>
            </a:r>
            <a:r>
              <a:t>threading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import </a:t>
            </a:r>
            <a:r>
              <a:rPr>
                <a:solidFill>
                  <a:srgbClr val="080808"/>
                </a:solidFill>
              </a:rPr>
              <a:t>time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num = {}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def </a:t>
            </a:r>
            <a:r>
              <a:rPr>
                <a:solidFill>
                  <a:srgbClr val="000000"/>
                </a:solidFill>
              </a:rPr>
              <a:t>add_1</a:t>
            </a:r>
            <a:r>
              <a:t>(count):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global </a:t>
            </a:r>
            <a:r>
              <a:rPr>
                <a:solidFill>
                  <a:srgbClr val="080808"/>
                </a:solidFill>
              </a:rPr>
              <a:t>num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ind = threading.get_ident()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num[ind] = </a:t>
            </a:r>
            <a:r>
              <a:rPr>
                <a:solidFill>
                  <a:srgbClr val="1750EB"/>
                </a:solidFill>
              </a:rPr>
              <a:t>0</a:t>
            </a:r>
            <a:endParaRPr>
              <a:solidFill>
                <a:srgbClr val="1750EB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1750EB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for </a:t>
            </a:r>
            <a:r>
              <a:t>i </a:t>
            </a:r>
            <a:r>
              <a:rPr>
                <a:solidFill>
                  <a:srgbClr val="0033B3"/>
                </a:solidFill>
              </a:rPr>
              <a:t>in </a:t>
            </a:r>
            <a:r>
              <a:rPr>
                <a:solidFill>
                  <a:srgbClr val="011480"/>
                </a:solidFill>
              </a:rPr>
              <a:t>range</a:t>
            </a:r>
            <a:r>
              <a:t>(count):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num[ind] += </a:t>
            </a:r>
            <a:r>
              <a:rPr>
                <a:solidFill>
                  <a:srgbClr val="1750EB"/>
                </a:solidFill>
              </a:rPr>
              <a:t>1</a:t>
            </a:r>
            <a:endParaRPr>
              <a:solidFill>
                <a:srgbClr val="1750EB"/>
              </a:solidFill>
            </a:endParaRPr>
          </a:p>
          <a:p>
            <a:pPr defTabSz="457200">
              <a:defRPr sz="13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1750EB"/>
                </a:solidFill>
              </a:rPr>
              <a:t>    </a:t>
            </a:r>
            <a:r>
              <a:rPr>
                <a:solidFill>
                  <a:srgbClr val="011480"/>
                </a:solidFill>
              </a:rPr>
              <a:t>print</a:t>
            </a:r>
            <a:r>
              <a:rPr>
                <a:solidFill>
                  <a:srgbClr val="080808"/>
                </a:solidFill>
              </a:rPr>
              <a:t>(</a:t>
            </a:r>
            <a:r>
              <a:rPr b="1"/>
              <a:t>'add_1'</a:t>
            </a:r>
            <a:r>
              <a:rPr>
                <a:solidFill>
                  <a:srgbClr val="080808"/>
                </a:solidFill>
              </a:rPr>
              <a:t>, num)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def </a:t>
            </a:r>
            <a:r>
              <a:rPr>
                <a:solidFill>
                  <a:srgbClr val="000000"/>
                </a:solidFill>
              </a:rPr>
              <a:t>add_2</a:t>
            </a:r>
            <a:r>
              <a:t>(count):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global </a:t>
            </a:r>
            <a:r>
              <a:rPr>
                <a:solidFill>
                  <a:srgbClr val="080808"/>
                </a:solidFill>
              </a:rPr>
              <a:t>num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ind = threading.get_ident()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num[ind] = </a:t>
            </a:r>
            <a:r>
              <a:rPr>
                <a:solidFill>
                  <a:srgbClr val="1750EB"/>
                </a:solidFill>
              </a:rPr>
              <a:t>0</a:t>
            </a:r>
            <a:endParaRPr>
              <a:solidFill>
                <a:srgbClr val="1750EB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1750EB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for </a:t>
            </a:r>
            <a:r>
              <a:t>i </a:t>
            </a:r>
            <a:r>
              <a:rPr>
                <a:solidFill>
                  <a:srgbClr val="0033B3"/>
                </a:solidFill>
              </a:rPr>
              <a:t>in </a:t>
            </a:r>
            <a:r>
              <a:rPr>
                <a:solidFill>
                  <a:srgbClr val="011480"/>
                </a:solidFill>
              </a:rPr>
              <a:t>range</a:t>
            </a:r>
            <a:r>
              <a:t>(count):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num[ind] += </a:t>
            </a:r>
            <a:r>
              <a:rPr>
                <a:solidFill>
                  <a:srgbClr val="1750EB"/>
                </a:solidFill>
              </a:rPr>
              <a:t>1</a:t>
            </a:r>
            <a:endParaRPr>
              <a:solidFill>
                <a:srgbClr val="1750EB"/>
              </a:solidFill>
            </a:endParaRPr>
          </a:p>
          <a:p>
            <a:pPr defTabSz="457200">
              <a:defRPr sz="13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1750EB"/>
                </a:solidFill>
              </a:rPr>
              <a:t>    </a:t>
            </a:r>
            <a:r>
              <a:rPr>
                <a:solidFill>
                  <a:srgbClr val="011480"/>
                </a:solidFill>
              </a:rPr>
              <a:t>print</a:t>
            </a:r>
            <a:r>
              <a:rPr>
                <a:solidFill>
                  <a:srgbClr val="080808"/>
                </a:solidFill>
              </a:rPr>
              <a:t>(</a:t>
            </a:r>
            <a:r>
              <a:rPr b="1"/>
              <a:t>'add_2'</a:t>
            </a:r>
            <a:r>
              <a:rPr>
                <a:solidFill>
                  <a:srgbClr val="080808"/>
                </a:solidFill>
              </a:rPr>
              <a:t>, num)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</a:t>
            </a:r>
            <a:r>
              <a:rPr>
                <a:solidFill>
                  <a:srgbClr val="000000"/>
                </a:solidFill>
              </a:rPr>
              <a:t>main</a:t>
            </a:r>
            <a:r>
              <a:rPr>
                <a:solidFill>
                  <a:srgbClr val="080808"/>
                </a:solidFill>
              </a:rPr>
              <a:t>():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t1 = threading.Thread(</a:t>
            </a:r>
            <a:r>
              <a:rPr>
                <a:solidFill>
                  <a:srgbClr val="661E99"/>
                </a:solidFill>
              </a:rPr>
              <a:t>target</a:t>
            </a:r>
            <a:r>
              <a:t>=add_1, </a:t>
            </a:r>
            <a:r>
              <a:rPr>
                <a:solidFill>
                  <a:srgbClr val="661E99"/>
                </a:solidFill>
              </a:rPr>
              <a:t>args</a:t>
            </a:r>
            <a:r>
              <a:t>=(</a:t>
            </a:r>
            <a:r>
              <a:rPr>
                <a:solidFill>
                  <a:srgbClr val="1750EB"/>
                </a:solidFill>
              </a:rPr>
              <a:t>1000000</a:t>
            </a:r>
            <a:r>
              <a:t>,))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t2 = threading.Thread(</a:t>
            </a:r>
            <a:r>
              <a:rPr>
                <a:solidFill>
                  <a:srgbClr val="661E99"/>
                </a:solidFill>
              </a:rPr>
              <a:t>target</a:t>
            </a:r>
            <a:r>
              <a:t>=add_2, </a:t>
            </a:r>
            <a:r>
              <a:rPr>
                <a:solidFill>
                  <a:srgbClr val="661E99"/>
                </a:solidFill>
              </a:rPr>
              <a:t>args</a:t>
            </a:r>
            <a:r>
              <a:t>=(</a:t>
            </a:r>
            <a:r>
              <a:rPr>
                <a:solidFill>
                  <a:srgbClr val="1750EB"/>
                </a:solidFill>
              </a:rPr>
              <a:t>1000000</a:t>
            </a:r>
            <a:r>
              <a:t>,))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t1.start()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t2.start()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time.sleep(</a:t>
            </a:r>
            <a:r>
              <a:rPr>
                <a:solidFill>
                  <a:srgbClr val="1750EB"/>
                </a:solidFill>
              </a:rPr>
              <a:t>3</a:t>
            </a:r>
            <a:r>
              <a:t>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11480"/>
                </a:solidFill>
              </a:rPr>
              <a:t>print</a:t>
            </a:r>
            <a:r>
              <a:t>(num)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if </a:t>
            </a:r>
            <a:r>
              <a:t>__name__ == </a:t>
            </a:r>
            <a:r>
              <a:rPr b="1">
                <a:solidFill>
                  <a:srgbClr val="008080"/>
                </a:solidFill>
              </a:rPr>
              <a:t>'__main__'</a:t>
            </a:r>
            <a:r>
              <a:t>: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main()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  <p:pic>
        <p:nvPicPr>
          <p:cNvPr id="25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9371" y="3314065"/>
            <a:ext cx="6045201" cy="102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A-文本框 2"/>
          <p:cNvSpPr txBox="1"/>
          <p:nvPr>
            <p:ph type="body" idx="21"/>
          </p:nvPr>
        </p:nvSpPr>
        <p:spPr>
          <a:xfrm>
            <a:off x="7067193" y="1141730"/>
            <a:ext cx="4825880" cy="802641"/>
          </a:xfrm>
          <a:prstGeom prst="rect">
            <a:avLst/>
          </a:prstGeom>
        </p:spPr>
        <p:txBody>
          <a:bodyPr/>
          <a:lstStyle/>
          <a:p>
            <a:pPr/>
            <a:r>
              <a:t>不同场景中的上下文</a:t>
            </a:r>
          </a:p>
        </p:txBody>
      </p:sp>
      <p:sp>
        <p:nvSpPr>
          <p:cNvPr id="259" name="PA-文本框 2"/>
          <p:cNvSpPr txBox="1"/>
          <p:nvPr>
            <p:ph type="body" idx="24"/>
          </p:nvPr>
        </p:nvSpPr>
        <p:spPr>
          <a:xfrm>
            <a:off x="7032625" y="3023870"/>
            <a:ext cx="4574079" cy="40894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lvl1pPr>
          </a:lstStyle>
          <a:p>
            <a:pPr/>
            <a:r>
              <a:t>threading.local() 是封装好的系统库方法</a:t>
            </a:r>
          </a:p>
        </p:txBody>
      </p:sp>
      <p:sp>
        <p:nvSpPr>
          <p:cNvPr id="260" name="PA-文本框 2"/>
          <p:cNvSpPr txBox="1"/>
          <p:nvPr>
            <p:ph type="body" idx="2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WSGI的请求上下文</a:t>
            </a:r>
          </a:p>
        </p:txBody>
      </p:sp>
      <p:pic>
        <p:nvPicPr>
          <p:cNvPr id="26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95575" y="4186368"/>
            <a:ext cx="1524001" cy="635001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import threading…"/>
          <p:cNvSpPr txBox="1"/>
          <p:nvPr/>
        </p:nvSpPr>
        <p:spPr>
          <a:xfrm>
            <a:off x="1045536" y="177800"/>
            <a:ext cx="5560964" cy="65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import </a:t>
            </a:r>
            <a:r>
              <a:t>threading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import </a:t>
            </a:r>
            <a:r>
              <a:rPr>
                <a:solidFill>
                  <a:srgbClr val="080808"/>
                </a:solidFill>
              </a:rPr>
              <a:t>time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def </a:t>
            </a:r>
            <a:r>
              <a:rPr>
                <a:solidFill>
                  <a:srgbClr val="000000"/>
                </a:solidFill>
              </a:rPr>
              <a:t>add_1</a:t>
            </a:r>
            <a:r>
              <a:t>(count):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x = threading.local()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x.x = </a:t>
            </a:r>
            <a:r>
              <a:rPr>
                <a:solidFill>
                  <a:srgbClr val="1750EB"/>
                </a:solidFill>
              </a:rPr>
              <a:t>0</a:t>
            </a:r>
            <a:endParaRPr>
              <a:solidFill>
                <a:srgbClr val="1750EB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1750EB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for </a:t>
            </a:r>
            <a:r>
              <a:t>i </a:t>
            </a:r>
            <a:r>
              <a:rPr>
                <a:solidFill>
                  <a:srgbClr val="0033B3"/>
                </a:solidFill>
              </a:rPr>
              <a:t>in </a:t>
            </a:r>
            <a:r>
              <a:rPr>
                <a:solidFill>
                  <a:srgbClr val="011480"/>
                </a:solidFill>
              </a:rPr>
              <a:t>range</a:t>
            </a:r>
            <a:r>
              <a:t>(count):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x.x += </a:t>
            </a:r>
            <a:r>
              <a:rPr>
                <a:solidFill>
                  <a:srgbClr val="1750EB"/>
                </a:solidFill>
              </a:rPr>
              <a:t>1</a:t>
            </a:r>
            <a:endParaRPr>
              <a:solidFill>
                <a:srgbClr val="1750EB"/>
              </a:solidFill>
            </a:endParaRPr>
          </a:p>
          <a:p>
            <a:pPr defTabSz="457200">
              <a:defRPr sz="13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1750EB"/>
                </a:solidFill>
              </a:rPr>
              <a:t>    </a:t>
            </a:r>
            <a:r>
              <a:rPr>
                <a:solidFill>
                  <a:srgbClr val="011480"/>
                </a:solidFill>
              </a:rPr>
              <a:t>print</a:t>
            </a:r>
            <a:r>
              <a:rPr>
                <a:solidFill>
                  <a:srgbClr val="080808"/>
                </a:solidFill>
              </a:rPr>
              <a:t>(</a:t>
            </a:r>
            <a:r>
              <a:rPr b="1"/>
              <a:t>'add_1'</a:t>
            </a:r>
            <a:r>
              <a:rPr>
                <a:solidFill>
                  <a:srgbClr val="080808"/>
                </a:solidFill>
              </a:rPr>
              <a:t>, x.x)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def </a:t>
            </a:r>
            <a:r>
              <a:rPr>
                <a:solidFill>
                  <a:srgbClr val="000000"/>
                </a:solidFill>
              </a:rPr>
              <a:t>add_2</a:t>
            </a:r>
            <a:r>
              <a:t>(count):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x = threading.local()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x.x = </a:t>
            </a:r>
            <a:r>
              <a:rPr>
                <a:solidFill>
                  <a:srgbClr val="1750EB"/>
                </a:solidFill>
              </a:rPr>
              <a:t>0</a:t>
            </a:r>
            <a:endParaRPr>
              <a:solidFill>
                <a:srgbClr val="1750EB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1750EB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for </a:t>
            </a:r>
            <a:r>
              <a:t>i </a:t>
            </a:r>
            <a:r>
              <a:rPr>
                <a:solidFill>
                  <a:srgbClr val="0033B3"/>
                </a:solidFill>
              </a:rPr>
              <a:t>in </a:t>
            </a:r>
            <a:r>
              <a:rPr>
                <a:solidFill>
                  <a:srgbClr val="011480"/>
                </a:solidFill>
              </a:rPr>
              <a:t>range</a:t>
            </a:r>
            <a:r>
              <a:t>(count):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x.x += </a:t>
            </a:r>
            <a:r>
              <a:rPr>
                <a:solidFill>
                  <a:srgbClr val="1750EB"/>
                </a:solidFill>
              </a:rPr>
              <a:t>1</a:t>
            </a:r>
            <a:endParaRPr>
              <a:solidFill>
                <a:srgbClr val="1750EB"/>
              </a:solidFill>
            </a:endParaRPr>
          </a:p>
          <a:p>
            <a:pPr defTabSz="457200">
              <a:defRPr sz="13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1750EB"/>
                </a:solidFill>
              </a:rPr>
              <a:t>    </a:t>
            </a:r>
            <a:r>
              <a:rPr>
                <a:solidFill>
                  <a:srgbClr val="011480"/>
                </a:solidFill>
              </a:rPr>
              <a:t>print</a:t>
            </a:r>
            <a:r>
              <a:rPr>
                <a:solidFill>
                  <a:srgbClr val="080808"/>
                </a:solidFill>
              </a:rPr>
              <a:t>(</a:t>
            </a:r>
            <a:r>
              <a:rPr b="1"/>
              <a:t>'add_2'</a:t>
            </a:r>
            <a:r>
              <a:rPr>
                <a:solidFill>
                  <a:srgbClr val="080808"/>
                </a:solidFill>
              </a:rPr>
              <a:t>, x.x)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</a:t>
            </a:r>
            <a:r>
              <a:rPr>
                <a:solidFill>
                  <a:srgbClr val="000000"/>
                </a:solidFill>
              </a:rPr>
              <a:t>main</a:t>
            </a:r>
            <a:r>
              <a:rPr>
                <a:solidFill>
                  <a:srgbClr val="080808"/>
                </a:solidFill>
              </a:rPr>
              <a:t>():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t1 = threading.Thread(</a:t>
            </a:r>
            <a:r>
              <a:rPr>
                <a:solidFill>
                  <a:srgbClr val="661E99"/>
                </a:solidFill>
              </a:rPr>
              <a:t>target</a:t>
            </a:r>
            <a:r>
              <a:t>=add_1, </a:t>
            </a:r>
            <a:r>
              <a:rPr>
                <a:solidFill>
                  <a:srgbClr val="661E99"/>
                </a:solidFill>
              </a:rPr>
              <a:t>args</a:t>
            </a:r>
            <a:r>
              <a:t>=(</a:t>
            </a:r>
            <a:r>
              <a:rPr>
                <a:solidFill>
                  <a:srgbClr val="1750EB"/>
                </a:solidFill>
              </a:rPr>
              <a:t>1000000</a:t>
            </a:r>
            <a:r>
              <a:t>,))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t2 = threading.Thread(</a:t>
            </a:r>
            <a:r>
              <a:rPr>
                <a:solidFill>
                  <a:srgbClr val="661E99"/>
                </a:solidFill>
              </a:rPr>
              <a:t>target</a:t>
            </a:r>
            <a:r>
              <a:t>=add_2, </a:t>
            </a:r>
            <a:r>
              <a:rPr>
                <a:solidFill>
                  <a:srgbClr val="661E99"/>
                </a:solidFill>
              </a:rPr>
              <a:t>args</a:t>
            </a:r>
            <a:r>
              <a:t>=(</a:t>
            </a:r>
            <a:r>
              <a:rPr>
                <a:solidFill>
                  <a:srgbClr val="1750EB"/>
                </a:solidFill>
              </a:rPr>
              <a:t>1000000</a:t>
            </a:r>
            <a:r>
              <a:t>,))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t1.start()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t2.start()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time.sleep(</a:t>
            </a:r>
            <a:r>
              <a:rPr>
                <a:solidFill>
                  <a:srgbClr val="1750EB"/>
                </a:solidFill>
              </a:rPr>
              <a:t>3</a:t>
            </a:r>
            <a:r>
              <a:t>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if </a:t>
            </a:r>
            <a:r>
              <a:t>__name__ == </a:t>
            </a:r>
            <a:r>
              <a:rPr b="1">
                <a:solidFill>
                  <a:srgbClr val="008080"/>
                </a:solidFill>
              </a:rPr>
              <a:t>'__main__'</a:t>
            </a:r>
            <a:r>
              <a:t>: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main()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A-文本框 2"/>
          <p:cNvSpPr txBox="1"/>
          <p:nvPr>
            <p:ph type="body" idx="21"/>
          </p:nvPr>
        </p:nvSpPr>
        <p:spPr>
          <a:xfrm>
            <a:off x="8373744" y="2438400"/>
            <a:ext cx="2320926" cy="77216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contextvar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天生的asyncio支持</a:t>
            </a:r>
          </a:p>
        </p:txBody>
      </p:sp>
      <p:sp>
        <p:nvSpPr>
          <p:cNvPr id="265" name="矩形 15"/>
          <p:cNvSpPr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0" sz="1800">
                <a:solidFill>
                  <a:srgbClr val="FFFFFF"/>
                </a:solidFill>
              </a:defRPr>
            </a:pPr>
          </a:p>
        </p:txBody>
      </p:sp>
      <p:sp>
        <p:nvSpPr>
          <p:cNvPr id="266" name="PA-文本框 1"/>
          <p:cNvSpPr txBox="1"/>
          <p:nvPr>
            <p:ph type="body" idx="23"/>
          </p:nvPr>
        </p:nvSpPr>
        <p:spPr>
          <a:xfrm>
            <a:off x="1400175" y="465455"/>
            <a:ext cx="5790958" cy="942341"/>
          </a:xfrm>
          <a:prstGeom prst="rect">
            <a:avLst/>
          </a:prstGeom>
        </p:spPr>
        <p:txBody>
          <a:bodyPr/>
          <a:lstStyle/>
          <a:p>
            <a:pPr/>
            <a:r>
              <a:t>不同场景中的上下文</a:t>
            </a:r>
          </a:p>
        </p:txBody>
      </p:sp>
      <p:sp>
        <p:nvSpPr>
          <p:cNvPr id="267" name="PA-文本框 2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ASGI中的请求上下文</a:t>
            </a:r>
          </a:p>
        </p:txBody>
      </p:sp>
      <p:pic>
        <p:nvPicPr>
          <p:cNvPr id="26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6663" y="3291942"/>
            <a:ext cx="9585689" cy="27803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A-文本框 2"/>
          <p:cNvSpPr txBox="1"/>
          <p:nvPr>
            <p:ph type="body" idx="21"/>
          </p:nvPr>
        </p:nvSpPr>
        <p:spPr>
          <a:xfrm>
            <a:off x="7067193" y="1141730"/>
            <a:ext cx="4289611" cy="802641"/>
          </a:xfrm>
          <a:prstGeom prst="rect">
            <a:avLst/>
          </a:prstGeom>
        </p:spPr>
        <p:txBody>
          <a:bodyPr/>
          <a:lstStyle/>
          <a:p>
            <a:pPr/>
            <a:r>
              <a:t>不同场景的上下文</a:t>
            </a:r>
          </a:p>
        </p:txBody>
      </p:sp>
      <p:sp>
        <p:nvSpPr>
          <p:cNvPr id="271" name="PA-文本框 2"/>
          <p:cNvSpPr txBox="1"/>
          <p:nvPr>
            <p:ph type="body" idx="24"/>
          </p:nvPr>
        </p:nvSpPr>
        <p:spPr>
          <a:xfrm>
            <a:off x="7032625" y="3023870"/>
            <a:ext cx="3226230" cy="22860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asyncio支持-contextvar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</a:p>
          <a:p>
            <a: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python3.7新功能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</a:p>
          <a:p>
            <a: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https://docs.python.org/zh-cn/3.7/library/contextvars.html</a:t>
            </a:r>
          </a:p>
        </p:txBody>
      </p:sp>
      <p:sp>
        <p:nvSpPr>
          <p:cNvPr id="272" name="PA-文本框 2"/>
          <p:cNvSpPr txBox="1"/>
          <p:nvPr>
            <p:ph type="body" idx="2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ASGI中的请求上下文</a:t>
            </a:r>
          </a:p>
        </p:txBody>
      </p:sp>
      <p:pic>
        <p:nvPicPr>
          <p:cNvPr id="27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570" y="255396"/>
            <a:ext cx="6855517" cy="62003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A-文本框 2"/>
          <p:cNvSpPr txBox="1"/>
          <p:nvPr>
            <p:ph type="body" idx="21"/>
          </p:nvPr>
        </p:nvSpPr>
        <p:spPr>
          <a:xfrm>
            <a:off x="8373744" y="2438400"/>
            <a:ext cx="2320926" cy="40894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lvl1pPr>
          </a:lstStyle>
          <a:p>
            <a:pPr/>
            <a:r>
              <a:t>with语句</a:t>
            </a:r>
          </a:p>
        </p:txBody>
      </p:sp>
      <p:sp>
        <p:nvSpPr>
          <p:cNvPr id="276" name="矩形 15"/>
          <p:cNvSpPr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0" sz="1800">
                <a:solidFill>
                  <a:srgbClr val="FFFFFF"/>
                </a:solidFill>
              </a:defRPr>
            </a:pPr>
          </a:p>
        </p:txBody>
      </p:sp>
      <p:sp>
        <p:nvSpPr>
          <p:cNvPr id="277" name="PA-文本框 1"/>
          <p:cNvSpPr txBox="1"/>
          <p:nvPr>
            <p:ph type="body" idx="23"/>
          </p:nvPr>
        </p:nvSpPr>
        <p:spPr>
          <a:xfrm>
            <a:off x="1400175" y="465455"/>
            <a:ext cx="5111718" cy="942341"/>
          </a:xfrm>
          <a:prstGeom prst="rect">
            <a:avLst/>
          </a:prstGeom>
        </p:spPr>
        <p:txBody>
          <a:bodyPr/>
          <a:lstStyle/>
          <a:p>
            <a:pPr/>
            <a:r>
              <a:t>不同场景的上下文</a:t>
            </a:r>
          </a:p>
        </p:txBody>
      </p:sp>
      <p:sp>
        <p:nvSpPr>
          <p:cNvPr id="278" name="PA-文本框 2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代码块</a:t>
            </a:r>
          </a:p>
        </p:txBody>
      </p:sp>
      <p:pic>
        <p:nvPicPr>
          <p:cNvPr id="27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3307" y="2220595"/>
            <a:ext cx="6000986" cy="45393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A-文本框 2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上下文是什么</a:t>
            </a:r>
          </a:p>
        </p:txBody>
      </p:sp>
      <p:sp>
        <p:nvSpPr>
          <p:cNvPr id="173" name="PA-文本框 1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目录页</a:t>
            </a:r>
          </a:p>
        </p:txBody>
      </p:sp>
      <p:sp>
        <p:nvSpPr>
          <p:cNvPr id="174" name="PA-文本框 2"/>
          <p:cNvSpPr txBox="1"/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Contents</a:t>
            </a:r>
          </a:p>
        </p:txBody>
      </p:sp>
      <p:sp>
        <p:nvSpPr>
          <p:cNvPr id="175" name="PA-文本框 2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上下文有什么用</a:t>
            </a:r>
          </a:p>
        </p:txBody>
      </p:sp>
      <p:sp>
        <p:nvSpPr>
          <p:cNvPr id="176" name="PA-文本框 2"/>
          <p:cNvSpPr txBox="1"/>
          <p:nvPr>
            <p:ph type="body" idx="2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不同场景的上下文</a:t>
            </a:r>
          </a:p>
        </p:txBody>
      </p:sp>
      <p:sp>
        <p:nvSpPr>
          <p:cNvPr id="177" name="PA-文本框 2"/>
          <p:cNvSpPr txBox="1"/>
          <p:nvPr>
            <p:ph type="body" idx="26"/>
          </p:nvPr>
        </p:nvSpPr>
        <p:spPr>
          <a:xfrm>
            <a:off x="8974454" y="3642359"/>
            <a:ext cx="2320926" cy="783591"/>
          </a:xfrm>
          <a:prstGeom prst="rect">
            <a:avLst/>
          </a:prstGeom>
        </p:spPr>
        <p:txBody>
          <a:bodyPr/>
          <a:lstStyle/>
          <a:p>
            <a:pPr/>
            <a:r>
              <a:t>使用的技法</a:t>
            </a:r>
          </a:p>
        </p:txBody>
      </p:sp>
      <p:sp>
        <p:nvSpPr>
          <p:cNvPr id="178" name="PA-文本框 2"/>
          <p:cNvSpPr txBox="1"/>
          <p:nvPr>
            <p:ph type="body" idx="27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</a:t>
            </a:r>
          </a:p>
        </p:txBody>
      </p:sp>
      <p:sp>
        <p:nvSpPr>
          <p:cNvPr id="179" name="PA-文本框 2"/>
          <p:cNvSpPr txBox="1"/>
          <p:nvPr>
            <p:ph type="body" idx="28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</a:t>
            </a:r>
          </a:p>
        </p:txBody>
      </p:sp>
      <p:sp>
        <p:nvSpPr>
          <p:cNvPr id="180" name="PA-文本框 2"/>
          <p:cNvSpPr txBox="1"/>
          <p:nvPr>
            <p:ph type="body" idx="29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</a:t>
            </a:r>
          </a:p>
        </p:txBody>
      </p:sp>
      <p:sp>
        <p:nvSpPr>
          <p:cNvPr id="181" name="PA-文本框 2"/>
          <p:cNvSpPr txBox="1"/>
          <p:nvPr>
            <p:ph type="body" idx="30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A-文本框 2"/>
          <p:cNvSpPr txBox="1"/>
          <p:nvPr>
            <p:ph type="body" idx="21"/>
          </p:nvPr>
        </p:nvSpPr>
        <p:spPr>
          <a:xfrm>
            <a:off x="8373744" y="2438400"/>
            <a:ext cx="2320926" cy="73406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contextmanager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python3.2</a:t>
            </a:r>
          </a:p>
        </p:txBody>
      </p:sp>
      <p:sp>
        <p:nvSpPr>
          <p:cNvPr id="282" name="矩形 15"/>
          <p:cNvSpPr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0" sz="1800">
                <a:solidFill>
                  <a:srgbClr val="FFFFFF"/>
                </a:solidFill>
              </a:defRPr>
            </a:pPr>
          </a:p>
        </p:txBody>
      </p:sp>
      <p:sp>
        <p:nvSpPr>
          <p:cNvPr id="283" name="PA-文本框 1"/>
          <p:cNvSpPr txBox="1"/>
          <p:nvPr>
            <p:ph type="body" idx="23"/>
          </p:nvPr>
        </p:nvSpPr>
        <p:spPr>
          <a:xfrm>
            <a:off x="1400175" y="465455"/>
            <a:ext cx="5111718" cy="942341"/>
          </a:xfrm>
          <a:prstGeom prst="rect">
            <a:avLst/>
          </a:prstGeom>
        </p:spPr>
        <p:txBody>
          <a:bodyPr/>
          <a:lstStyle/>
          <a:p>
            <a:pPr/>
            <a:r>
              <a:t>不同场景的上下文</a:t>
            </a:r>
          </a:p>
        </p:txBody>
      </p:sp>
      <p:sp>
        <p:nvSpPr>
          <p:cNvPr id="284" name="PA-文本框 2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代码块</a:t>
            </a:r>
          </a:p>
        </p:txBody>
      </p:sp>
      <p:pic>
        <p:nvPicPr>
          <p:cNvPr id="28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298" y="3269858"/>
            <a:ext cx="8902701" cy="3327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A-文本框 2"/>
          <p:cNvSpPr txBox="1"/>
          <p:nvPr>
            <p:ph type="body" idx="21"/>
          </p:nvPr>
        </p:nvSpPr>
        <p:spPr>
          <a:xfrm>
            <a:off x="8373744" y="2438400"/>
            <a:ext cx="2903248" cy="73406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asynccontextmanager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python3.7</a:t>
            </a:r>
          </a:p>
        </p:txBody>
      </p:sp>
      <p:sp>
        <p:nvSpPr>
          <p:cNvPr id="288" name="矩形 15"/>
          <p:cNvSpPr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0" sz="1800">
                <a:solidFill>
                  <a:srgbClr val="FFFFFF"/>
                </a:solidFill>
              </a:defRPr>
            </a:pPr>
          </a:p>
        </p:txBody>
      </p:sp>
      <p:sp>
        <p:nvSpPr>
          <p:cNvPr id="289" name="PA-文本框 1"/>
          <p:cNvSpPr txBox="1"/>
          <p:nvPr>
            <p:ph type="body" idx="23"/>
          </p:nvPr>
        </p:nvSpPr>
        <p:spPr>
          <a:xfrm>
            <a:off x="1400175" y="465455"/>
            <a:ext cx="5111718" cy="942341"/>
          </a:xfrm>
          <a:prstGeom prst="rect">
            <a:avLst/>
          </a:prstGeom>
        </p:spPr>
        <p:txBody>
          <a:bodyPr/>
          <a:lstStyle/>
          <a:p>
            <a:pPr/>
            <a:r>
              <a:t>不同场景的上下文</a:t>
            </a:r>
          </a:p>
        </p:txBody>
      </p:sp>
      <p:sp>
        <p:nvSpPr>
          <p:cNvPr id="290" name="PA-文本框 2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代码块</a:t>
            </a:r>
          </a:p>
        </p:txBody>
      </p:sp>
      <p:pic>
        <p:nvPicPr>
          <p:cNvPr id="29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7827" y="3360275"/>
            <a:ext cx="8902701" cy="289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A-文本框 2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使用的技法</a:t>
            </a:r>
          </a:p>
        </p:txBody>
      </p:sp>
      <p:sp>
        <p:nvSpPr>
          <p:cNvPr id="294" name="PA-文本框 2"/>
          <p:cNvSpPr txBox="1"/>
          <p:nvPr>
            <p:ph type="body" idx="24"/>
          </p:nvPr>
        </p:nvSpPr>
        <p:spPr>
          <a:xfrm>
            <a:off x="7032625" y="3023870"/>
            <a:ext cx="4303155" cy="159766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以threading.local为例子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可以在Django中的应用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</a:p>
          <a:p>
            <a: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pPr>
            <a:r>
              <a:t>比如，我们想要在Django中有这样的用法</a:t>
            </a:r>
          </a:p>
        </p:txBody>
      </p:sp>
      <p:sp>
        <p:nvSpPr>
          <p:cNvPr id="295" name="PA-文本框 2"/>
          <p:cNvSpPr txBox="1"/>
          <p:nvPr>
            <p:ph type="body" idx="2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封装</a:t>
            </a:r>
          </a:p>
        </p:txBody>
      </p:sp>
      <p:sp>
        <p:nvSpPr>
          <p:cNvPr id="296" name="from example import request…"/>
          <p:cNvSpPr txBox="1"/>
          <p:nvPr/>
        </p:nvSpPr>
        <p:spPr>
          <a:xfrm>
            <a:off x="1992529" y="2311400"/>
            <a:ext cx="2885909" cy="223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from </a:t>
            </a:r>
            <a:r>
              <a:t>example </a:t>
            </a:r>
            <a:r>
              <a:rPr>
                <a:solidFill>
                  <a:srgbClr val="0033B3"/>
                </a:solidFill>
              </a:rPr>
              <a:t>import </a:t>
            </a:r>
            <a:r>
              <a:t>request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def </a:t>
            </a:r>
            <a:r>
              <a:t>my_view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808080"/>
                </a:solidFill>
              </a:rPr>
              <a:t>request</a:t>
            </a:r>
            <a:r>
              <a:rPr>
                <a:solidFill>
                  <a:srgbClr val="080808"/>
                </a:solidFill>
              </a:rPr>
              <a:t>):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# ...</a:t>
            </a:r>
          </a:p>
          <a:p>
            <a:pPr defTabSz="457200">
              <a:defRPr sz="1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</a:t>
            </a:r>
            <a:r>
              <a:t>account_id </a:t>
            </a:r>
            <a:r>
              <a:rPr>
                <a:solidFill>
                  <a:srgbClr val="080808"/>
                </a:solidFill>
              </a:rPr>
              <a:t>= funcA()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def </a:t>
            </a:r>
            <a:r>
              <a:t>funcA</a:t>
            </a:r>
            <a:r>
              <a:rPr>
                <a:solidFill>
                  <a:srgbClr val="080808"/>
                </a:solidFill>
              </a:rPr>
              <a:t>():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return </a:t>
            </a:r>
            <a:r>
              <a:t>request.account_id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A-文本框 2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使用的技法</a:t>
            </a:r>
          </a:p>
        </p:txBody>
      </p:sp>
      <p:sp>
        <p:nvSpPr>
          <p:cNvPr id="299" name="PA-文本框 2"/>
          <p:cNvSpPr txBox="1"/>
          <p:nvPr>
            <p:ph type="body" idx="24"/>
          </p:nvPr>
        </p:nvSpPr>
        <p:spPr>
          <a:xfrm>
            <a:off x="7032625" y="3023870"/>
            <a:ext cx="4303155" cy="40894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lvl1pPr>
          </a:lstStyle>
          <a:p>
            <a:pPr/>
            <a:r>
              <a:t>创建一个用来管理threading.local的类</a:t>
            </a:r>
          </a:p>
        </p:txBody>
      </p:sp>
      <p:sp>
        <p:nvSpPr>
          <p:cNvPr id="300" name="PA-文本框 2"/>
          <p:cNvSpPr txBox="1"/>
          <p:nvPr>
            <p:ph type="body" idx="2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封装</a:t>
            </a:r>
          </a:p>
        </p:txBody>
      </p:sp>
      <p:sp>
        <p:nvSpPr>
          <p:cNvPr id="301" name="class RequestContext(object):…"/>
          <p:cNvSpPr txBox="1"/>
          <p:nvPr/>
        </p:nvSpPr>
        <p:spPr>
          <a:xfrm>
            <a:off x="1074272" y="1595928"/>
            <a:ext cx="4966507" cy="325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class </a:t>
            </a:r>
            <a:r>
              <a:t>RequestContext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11480"/>
                </a:solidFill>
              </a:rPr>
              <a:t>object</a:t>
            </a:r>
            <a:r>
              <a:rPr>
                <a:solidFill>
                  <a:srgbClr val="080808"/>
                </a:solidFill>
              </a:rPr>
              <a:t>):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B22AB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def </a:t>
            </a:r>
            <a:r>
              <a:t>__init__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94558D"/>
                </a:solidFill>
              </a:rPr>
              <a:t>self</a:t>
            </a:r>
            <a:r>
              <a:rPr>
                <a:solidFill>
                  <a:srgbClr val="080808"/>
                </a:solidFill>
              </a:rPr>
              <a:t>):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94558D"/>
                </a:solidFill>
              </a:rPr>
              <a:t>self</a:t>
            </a:r>
            <a:r>
              <a:t>.context = threading.local()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def </a:t>
            </a:r>
            <a:r>
              <a:rPr>
                <a:solidFill>
                  <a:srgbClr val="000000"/>
                </a:solidFill>
              </a:rPr>
              <a:t>getter</a:t>
            </a:r>
            <a:r>
              <a:t>(</a:t>
            </a:r>
            <a:r>
              <a:rPr>
                <a:solidFill>
                  <a:srgbClr val="94558D"/>
                </a:solidFill>
              </a:rPr>
              <a:t>self</a:t>
            </a:r>
            <a:r>
              <a:t>, key, default=</a:t>
            </a:r>
            <a:r>
              <a:rPr>
                <a:solidFill>
                  <a:srgbClr val="0033B3"/>
                </a:solidFill>
              </a:rPr>
              <a:t>None</a:t>
            </a:r>
            <a:r>
              <a:t>):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return </a:t>
            </a:r>
            <a:r>
              <a:rPr>
                <a:solidFill>
                  <a:srgbClr val="011480"/>
                </a:solidFill>
              </a:rPr>
              <a:t>getattr</a:t>
            </a:r>
            <a:r>
              <a:t>(</a:t>
            </a:r>
            <a:r>
              <a:rPr>
                <a:solidFill>
                  <a:srgbClr val="94558D"/>
                </a:solidFill>
              </a:rPr>
              <a:t>self</a:t>
            </a:r>
            <a:r>
              <a:t>.context, key, default)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def </a:t>
            </a:r>
            <a:r>
              <a:rPr>
                <a:solidFill>
                  <a:srgbClr val="000000"/>
                </a:solidFill>
              </a:rPr>
              <a:t>setter</a:t>
            </a:r>
            <a:r>
              <a:t>(</a:t>
            </a:r>
            <a:r>
              <a:rPr>
                <a:solidFill>
                  <a:srgbClr val="94558D"/>
                </a:solidFill>
              </a:rPr>
              <a:t>self</a:t>
            </a:r>
            <a:r>
              <a:t>, key, value):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return </a:t>
            </a:r>
            <a:r>
              <a:rPr>
                <a:solidFill>
                  <a:srgbClr val="011480"/>
                </a:solidFill>
              </a:rPr>
              <a:t>setattr</a:t>
            </a:r>
            <a:r>
              <a:t>(</a:t>
            </a:r>
            <a:r>
              <a:rPr>
                <a:solidFill>
                  <a:srgbClr val="94558D"/>
                </a:solidFill>
              </a:rPr>
              <a:t>self</a:t>
            </a:r>
            <a:r>
              <a:t>.context, key, value)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def </a:t>
            </a:r>
            <a:r>
              <a:t>link_request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94558D"/>
                </a:solidFill>
              </a:rPr>
              <a:t>self</a:t>
            </a:r>
            <a:r>
              <a:rPr>
                <a:solidFill>
                  <a:srgbClr val="080808"/>
                </a:solidFill>
              </a:rPr>
              <a:t>, request):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94558D"/>
                </a:solidFill>
              </a:rPr>
              <a:t>self</a:t>
            </a:r>
            <a:r>
              <a:t>.setter(</a:t>
            </a:r>
            <a:r>
              <a:rPr b="1">
                <a:solidFill>
                  <a:srgbClr val="008080"/>
                </a:solidFill>
              </a:rPr>
              <a:t>'request'</a:t>
            </a:r>
            <a:r>
              <a:t>, request)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def </a:t>
            </a:r>
            <a:r>
              <a:t>clear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94558D"/>
                </a:solidFill>
              </a:rPr>
              <a:t>self</a:t>
            </a:r>
            <a:r>
              <a:rPr>
                <a:solidFill>
                  <a:srgbClr val="080808"/>
                </a:solidFill>
              </a:rPr>
              <a:t>):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94558D"/>
                </a:solidFill>
              </a:rPr>
              <a:t>self</a:t>
            </a:r>
            <a:r>
              <a:t>.context.</a:t>
            </a:r>
            <a:r>
              <a:rPr>
                <a:solidFill>
                  <a:srgbClr val="B22AB2"/>
                </a:solidFill>
              </a:rPr>
              <a:t>__dict__</a:t>
            </a:r>
            <a:r>
              <a:t>.clear()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A-文本框 2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使用的技法</a:t>
            </a:r>
          </a:p>
        </p:txBody>
      </p:sp>
      <p:sp>
        <p:nvSpPr>
          <p:cNvPr id="304" name="PA-文本框 2"/>
          <p:cNvSpPr txBox="1"/>
          <p:nvPr>
            <p:ph type="body" idx="24"/>
          </p:nvPr>
        </p:nvSpPr>
        <p:spPr>
          <a:xfrm>
            <a:off x="7032625" y="3023870"/>
            <a:ext cx="4303155" cy="40894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lvl1pPr>
          </a:lstStyle>
          <a:p>
            <a:pPr/>
            <a:r>
              <a:t>创建一个代理类，作为操作的唯一api入口</a:t>
            </a:r>
          </a:p>
        </p:txBody>
      </p:sp>
      <p:sp>
        <p:nvSpPr>
          <p:cNvPr id="305" name="PA-文本框 2"/>
          <p:cNvSpPr txBox="1"/>
          <p:nvPr>
            <p:ph type="body" idx="2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封装</a:t>
            </a:r>
          </a:p>
        </p:txBody>
      </p:sp>
      <p:sp>
        <p:nvSpPr>
          <p:cNvPr id="306" name="class RequestContextProxy(object):…"/>
          <p:cNvSpPr txBox="1"/>
          <p:nvPr/>
        </p:nvSpPr>
        <p:spPr>
          <a:xfrm>
            <a:off x="510749" y="1685925"/>
            <a:ext cx="6254496" cy="386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class </a:t>
            </a:r>
            <a:r>
              <a:t>RequestContextProxy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11480"/>
                </a:solidFill>
              </a:rPr>
              <a:t>object</a:t>
            </a:r>
            <a:r>
              <a:rPr>
                <a:solidFill>
                  <a:srgbClr val="080808"/>
                </a:solidFill>
              </a:rPr>
              <a:t>):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def </a:t>
            </a:r>
            <a:r>
              <a:rPr>
                <a:solidFill>
                  <a:srgbClr val="B22AB2"/>
                </a:solidFill>
              </a:rPr>
              <a:t>__init__</a:t>
            </a:r>
            <a:r>
              <a:t>(</a:t>
            </a:r>
            <a:r>
              <a:rPr>
                <a:solidFill>
                  <a:srgbClr val="94558D"/>
                </a:solidFill>
              </a:rPr>
              <a:t>self</a:t>
            </a:r>
            <a:r>
              <a:t>, wrapped_func):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if not </a:t>
            </a:r>
            <a:r>
              <a:rPr>
                <a:solidFill>
                  <a:srgbClr val="011480"/>
                </a:solidFill>
              </a:rPr>
              <a:t>callable</a:t>
            </a:r>
            <a:r>
              <a:t>(wrapped_func):</a:t>
            </a:r>
          </a:p>
          <a:p>
            <a:pPr defTabSz="457200">
              <a:defRPr b="1" sz="13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0">
                <a:solidFill>
                  <a:srgbClr val="080808"/>
                </a:solidFill>
              </a:rPr>
              <a:t>            </a:t>
            </a:r>
            <a:r>
              <a:rPr b="0">
                <a:solidFill>
                  <a:srgbClr val="0033B3"/>
                </a:solidFill>
              </a:rPr>
              <a:t>raise </a:t>
            </a:r>
            <a:r>
              <a:rPr b="0">
                <a:solidFill>
                  <a:srgbClr val="011480"/>
                </a:solidFill>
              </a:rPr>
              <a:t>Exception</a:t>
            </a:r>
            <a:r>
              <a:rPr b="0">
                <a:solidFill>
                  <a:srgbClr val="080808"/>
                </a:solidFill>
              </a:rPr>
              <a:t>(</a:t>
            </a:r>
            <a:r>
              <a:t>'wrapped_func must be callable'</a:t>
            </a:r>
            <a:r>
              <a:rPr b="0">
                <a:solidFill>
                  <a:srgbClr val="080808"/>
                </a:solidFill>
              </a:rPr>
              <a:t>)</a:t>
            </a:r>
            <a:endParaRPr b="0"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11480"/>
                </a:solidFill>
              </a:rPr>
              <a:t>object</a:t>
            </a:r>
            <a:r>
              <a:t>.</a:t>
            </a:r>
            <a:r>
              <a:rPr>
                <a:solidFill>
                  <a:srgbClr val="B22AB2"/>
                </a:solidFill>
              </a:rPr>
              <a:t>__setattr__</a:t>
            </a:r>
            <a:r>
              <a:t>(</a:t>
            </a:r>
            <a:r>
              <a:rPr>
                <a:solidFill>
                  <a:srgbClr val="94558D"/>
                </a:solidFill>
              </a:rPr>
              <a:t>self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'wrapped_func'</a:t>
            </a:r>
            <a:r>
              <a:t>, wrapped_func)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def </a:t>
            </a:r>
            <a:r>
              <a:rPr>
                <a:solidFill>
                  <a:srgbClr val="000000"/>
                </a:solidFill>
              </a:rPr>
              <a:t>run</a:t>
            </a:r>
            <a:r>
              <a:t>(</a:t>
            </a:r>
            <a:r>
              <a:rPr>
                <a:solidFill>
                  <a:srgbClr val="94558D"/>
                </a:solidFill>
              </a:rPr>
              <a:t>self</a:t>
            </a:r>
            <a:r>
              <a:t>):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obj = </a:t>
            </a:r>
            <a:r>
              <a:rPr>
                <a:solidFill>
                  <a:srgbClr val="94558D"/>
                </a:solidFill>
              </a:rPr>
              <a:t>self</a:t>
            </a:r>
            <a:r>
              <a:t>.wrapped_func()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if </a:t>
            </a:r>
            <a:r>
              <a:t>obj </a:t>
            </a:r>
            <a:r>
              <a:rPr>
                <a:solidFill>
                  <a:srgbClr val="0033B3"/>
                </a:solidFill>
              </a:rPr>
              <a:t>is None</a:t>
            </a:r>
            <a:r>
              <a:t>:</a:t>
            </a:r>
          </a:p>
          <a:p>
            <a:pPr defTabSz="457200">
              <a:defRPr sz="1300">
                <a:solidFill>
                  <a:srgbClr val="0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    </a:t>
            </a:r>
            <a:r>
              <a:rPr>
                <a:solidFill>
                  <a:srgbClr val="0033B3"/>
                </a:solidFill>
              </a:rPr>
              <a:t>raise </a:t>
            </a:r>
            <a:r>
              <a:rPr>
                <a:solidFill>
                  <a:srgbClr val="011480"/>
                </a:solidFill>
              </a:rPr>
              <a:t>AttributeError</a:t>
            </a:r>
            <a:r>
              <a:rPr>
                <a:solidFill>
                  <a:srgbClr val="080808"/>
                </a:solidFill>
              </a:rPr>
              <a:t>(</a:t>
            </a:r>
            <a:r>
              <a:rPr b="1"/>
              <a:t>'wrapped_func return nothing'</a:t>
            </a:r>
            <a:r>
              <a:rPr>
                <a:solidFill>
                  <a:srgbClr val="080808"/>
                </a:solidFill>
              </a:rPr>
              <a:t>)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return </a:t>
            </a:r>
            <a:r>
              <a:t>obj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B22AB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def </a:t>
            </a:r>
            <a:r>
              <a:t>__getattr__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94558D"/>
                </a:solidFill>
              </a:rPr>
              <a:t>self</a:t>
            </a:r>
            <a:r>
              <a:rPr>
                <a:solidFill>
                  <a:srgbClr val="080808"/>
                </a:solidFill>
              </a:rPr>
              <a:t>, name):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return </a:t>
            </a:r>
            <a:r>
              <a:rPr>
                <a:solidFill>
                  <a:srgbClr val="011480"/>
                </a:solidFill>
              </a:rPr>
              <a:t>getattr</a:t>
            </a:r>
            <a:r>
              <a:t>(</a:t>
            </a:r>
            <a:r>
              <a:rPr>
                <a:solidFill>
                  <a:srgbClr val="94558D"/>
                </a:solidFill>
              </a:rPr>
              <a:t>self</a:t>
            </a:r>
            <a:r>
              <a:t>.run(), name)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def </a:t>
            </a:r>
            <a:r>
              <a:rPr>
                <a:solidFill>
                  <a:srgbClr val="B22AB2"/>
                </a:solidFill>
              </a:rPr>
              <a:t>__setattr__</a:t>
            </a:r>
            <a:r>
              <a:t>(</a:t>
            </a:r>
            <a:r>
              <a:rPr>
                <a:solidFill>
                  <a:srgbClr val="94558D"/>
                </a:solidFill>
              </a:rPr>
              <a:t>self</a:t>
            </a:r>
            <a:r>
              <a:t>, key, value):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return </a:t>
            </a:r>
            <a:r>
              <a:rPr>
                <a:solidFill>
                  <a:srgbClr val="011480"/>
                </a:solidFill>
              </a:rPr>
              <a:t>setattr</a:t>
            </a:r>
            <a:r>
              <a:t>(</a:t>
            </a:r>
            <a:r>
              <a:rPr>
                <a:solidFill>
                  <a:srgbClr val="94558D"/>
                </a:solidFill>
              </a:rPr>
              <a:t>self</a:t>
            </a:r>
            <a:r>
              <a:t>.run(), key, value)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A-文本框 2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使用的技法</a:t>
            </a:r>
          </a:p>
        </p:txBody>
      </p:sp>
      <p:sp>
        <p:nvSpPr>
          <p:cNvPr id="309" name="PA-文本框 2"/>
          <p:cNvSpPr txBox="1"/>
          <p:nvPr>
            <p:ph type="body" idx="24"/>
          </p:nvPr>
        </p:nvSpPr>
        <p:spPr>
          <a:xfrm>
            <a:off x="7032625" y="3023870"/>
            <a:ext cx="4303155" cy="40894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lvl1pPr>
          </a:lstStyle>
          <a:p>
            <a:pPr/>
            <a:r>
              <a:t>提供给外部使用的引用</a:t>
            </a:r>
          </a:p>
        </p:txBody>
      </p:sp>
      <p:sp>
        <p:nvSpPr>
          <p:cNvPr id="310" name="PA-文本框 2"/>
          <p:cNvSpPr txBox="1"/>
          <p:nvPr>
            <p:ph type="body" idx="2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封装</a:t>
            </a:r>
          </a:p>
        </p:txBody>
      </p:sp>
      <p:sp>
        <p:nvSpPr>
          <p:cNvPr id="311" name="# example/__init__.py…"/>
          <p:cNvSpPr txBox="1"/>
          <p:nvPr/>
        </p:nvSpPr>
        <p:spPr>
          <a:xfrm>
            <a:off x="740913" y="3010535"/>
            <a:ext cx="9470660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defRPr i="1" sz="17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example/__init__.py</a:t>
            </a:r>
          </a:p>
          <a:p>
            <a:pPr defTabSz="457200">
              <a:defRPr i="1" sz="17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i="1" sz="17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7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request_context = RequestContext()</a:t>
            </a:r>
          </a:p>
          <a:p>
            <a:pPr defTabSz="457200">
              <a:defRPr sz="17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request = RequestContextProxy(partial(request_context.getter, </a:t>
            </a:r>
            <a:r>
              <a:rPr b="1">
                <a:solidFill>
                  <a:srgbClr val="008080"/>
                </a:solidFill>
              </a:rPr>
              <a:t>'request'</a:t>
            </a:r>
            <a:r>
              <a:t>))</a:t>
            </a:r>
          </a:p>
          <a:p>
            <a:pPr defTabSz="457200">
              <a:defRPr sz="17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A-文本框 2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使用的技法</a:t>
            </a:r>
          </a:p>
        </p:txBody>
      </p:sp>
      <p:sp>
        <p:nvSpPr>
          <p:cNvPr id="314" name="PA-文本框 2"/>
          <p:cNvSpPr txBox="1"/>
          <p:nvPr>
            <p:ph type="body" idx="24"/>
          </p:nvPr>
        </p:nvSpPr>
        <p:spPr>
          <a:xfrm>
            <a:off x="7032625" y="3023870"/>
            <a:ext cx="4303155" cy="40894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lvl1pPr>
          </a:lstStyle>
          <a:p>
            <a:pPr/>
            <a:r>
              <a:t>设计一个中间件进行关联</a:t>
            </a:r>
          </a:p>
        </p:txBody>
      </p:sp>
      <p:sp>
        <p:nvSpPr>
          <p:cNvPr id="315" name="PA-文本框 2"/>
          <p:cNvSpPr txBox="1"/>
          <p:nvPr>
            <p:ph type="body" idx="2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封装</a:t>
            </a:r>
          </a:p>
        </p:txBody>
      </p:sp>
      <p:sp>
        <p:nvSpPr>
          <p:cNvPr id="316" name="class Middleware:…"/>
          <p:cNvSpPr txBox="1"/>
          <p:nvPr/>
        </p:nvSpPr>
        <p:spPr>
          <a:xfrm>
            <a:off x="750471" y="685799"/>
            <a:ext cx="5858193" cy="548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class </a:t>
            </a:r>
            <a:r>
              <a:t>Middleware</a:t>
            </a:r>
            <a:r>
              <a:rPr>
                <a:solidFill>
                  <a:srgbClr val="080808"/>
                </a:solidFill>
              </a:rPr>
              <a:t>: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def </a:t>
            </a:r>
            <a:r>
              <a:rPr>
                <a:solidFill>
                  <a:srgbClr val="B22AB2"/>
                </a:solidFill>
              </a:rPr>
              <a:t>__init__</a:t>
            </a:r>
            <a:r>
              <a:t>(</a:t>
            </a:r>
            <a:r>
              <a:rPr>
                <a:solidFill>
                  <a:srgbClr val="94558D"/>
                </a:solidFill>
              </a:rPr>
              <a:t>self</a:t>
            </a:r>
            <a:r>
              <a:t>, get_response=</a:t>
            </a:r>
            <a:r>
              <a:rPr>
                <a:solidFill>
                  <a:srgbClr val="0033B3"/>
                </a:solidFill>
              </a:rPr>
              <a:t>None</a:t>
            </a:r>
            <a:r>
              <a:t>):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94558D"/>
                </a:solidFill>
              </a:rPr>
              <a:t>self</a:t>
            </a:r>
            <a:r>
              <a:t>.get_response = get_response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def </a:t>
            </a:r>
            <a:r>
              <a:t>process_request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94558D"/>
                </a:solidFill>
              </a:rPr>
              <a:t>self</a:t>
            </a:r>
            <a:r>
              <a:rPr>
                <a:solidFill>
                  <a:srgbClr val="080808"/>
                </a:solidFill>
              </a:rPr>
              <a:t>, request):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t>return None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    def </a:t>
            </a:r>
            <a:r>
              <a:rPr>
                <a:solidFill>
                  <a:srgbClr val="000000"/>
                </a:solidFill>
              </a:rPr>
              <a:t>process_response</a:t>
            </a:r>
            <a:r>
              <a:t>(</a:t>
            </a:r>
            <a:r>
              <a:rPr>
                <a:solidFill>
                  <a:srgbClr val="94558D"/>
                </a:solidFill>
              </a:rPr>
              <a:t>self</a:t>
            </a:r>
            <a:r>
              <a:t>, request, response):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return </a:t>
            </a:r>
            <a:r>
              <a:t>response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def </a:t>
            </a:r>
            <a:r>
              <a:rPr>
                <a:solidFill>
                  <a:srgbClr val="B22AB2"/>
                </a:solidFill>
              </a:rPr>
              <a:t>__call__</a:t>
            </a:r>
            <a:r>
              <a:t>(</a:t>
            </a:r>
            <a:r>
              <a:rPr>
                <a:solidFill>
                  <a:srgbClr val="94558D"/>
                </a:solidFill>
              </a:rPr>
              <a:t>self</a:t>
            </a:r>
            <a:r>
              <a:t>, request):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94558D"/>
                </a:solidFill>
              </a:rPr>
              <a:t>self</a:t>
            </a:r>
            <a:r>
              <a:t>.process_request(request)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response = </a:t>
            </a:r>
            <a:r>
              <a:rPr>
                <a:solidFill>
                  <a:srgbClr val="94558D"/>
                </a:solidFill>
              </a:rPr>
              <a:t>self</a:t>
            </a:r>
            <a:r>
              <a:t>.get_response(request)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response = </a:t>
            </a:r>
            <a:r>
              <a:rPr>
                <a:solidFill>
                  <a:srgbClr val="94558D"/>
                </a:solidFill>
              </a:rPr>
              <a:t>self</a:t>
            </a:r>
            <a:r>
              <a:t>.process_response(request, response)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return </a:t>
            </a:r>
            <a:r>
              <a:t>response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class </a:t>
            </a:r>
            <a:r>
              <a:t>RequestContextMiddleware</a:t>
            </a:r>
            <a:r>
              <a:rPr>
                <a:solidFill>
                  <a:srgbClr val="080808"/>
                </a:solidFill>
              </a:rPr>
              <a:t>(Middleware):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def </a:t>
            </a:r>
            <a:r>
              <a:t>process_request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94558D"/>
                </a:solidFill>
              </a:rPr>
              <a:t>self</a:t>
            </a:r>
            <a:r>
              <a:rPr>
                <a:solidFill>
                  <a:srgbClr val="080808"/>
                </a:solidFill>
              </a:rPr>
              <a:t>, request):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request_context.link_request(request)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t>return None</a:t>
            </a:r>
          </a:p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    def </a:t>
            </a:r>
            <a:r>
              <a:rPr>
                <a:solidFill>
                  <a:srgbClr val="000000"/>
                </a:solidFill>
              </a:rPr>
              <a:t>process_response</a:t>
            </a:r>
            <a:r>
              <a:t>(</a:t>
            </a:r>
            <a:r>
              <a:rPr>
                <a:solidFill>
                  <a:srgbClr val="94558D"/>
                </a:solidFill>
              </a:rPr>
              <a:t>self</a:t>
            </a:r>
            <a:r>
              <a:t>, request, response):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request_context.clear()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B3"/>
                </a:solidFill>
              </a:rPr>
              <a:t>return </a:t>
            </a:r>
            <a:r>
              <a:t>response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A-文本框 2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使用的技法</a:t>
            </a:r>
          </a:p>
        </p:txBody>
      </p:sp>
      <p:sp>
        <p:nvSpPr>
          <p:cNvPr id="319" name="PA-文本框 2"/>
          <p:cNvSpPr txBox="1"/>
          <p:nvPr>
            <p:ph type="body" idx="24"/>
          </p:nvPr>
        </p:nvSpPr>
        <p:spPr>
          <a:xfrm>
            <a:off x="7032625" y="3023870"/>
            <a:ext cx="4303155" cy="40894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lvl1pPr>
          </a:lstStyle>
          <a:p>
            <a:pPr/>
            <a:r>
              <a:t>回到最开始</a:t>
            </a:r>
          </a:p>
        </p:txBody>
      </p:sp>
      <p:sp>
        <p:nvSpPr>
          <p:cNvPr id="320" name="PA-文本框 2"/>
          <p:cNvSpPr txBox="1"/>
          <p:nvPr>
            <p:ph type="body" idx="2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封装</a:t>
            </a:r>
          </a:p>
        </p:txBody>
      </p:sp>
      <p:sp>
        <p:nvSpPr>
          <p:cNvPr id="321" name="from example import request…"/>
          <p:cNvSpPr txBox="1"/>
          <p:nvPr/>
        </p:nvSpPr>
        <p:spPr>
          <a:xfrm>
            <a:off x="1992529" y="2311400"/>
            <a:ext cx="2885909" cy="223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from </a:t>
            </a:r>
            <a:r>
              <a:t>example </a:t>
            </a:r>
            <a:r>
              <a:rPr>
                <a:solidFill>
                  <a:srgbClr val="0033B3"/>
                </a:solidFill>
              </a:rPr>
              <a:t>import </a:t>
            </a:r>
            <a:r>
              <a:t>request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def </a:t>
            </a:r>
            <a:r>
              <a:t>my_view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808080"/>
                </a:solidFill>
              </a:rPr>
              <a:t>request</a:t>
            </a:r>
            <a:r>
              <a:rPr>
                <a:solidFill>
                  <a:srgbClr val="080808"/>
                </a:solidFill>
              </a:rPr>
              <a:t>):</a:t>
            </a:r>
            <a:endParaRPr>
              <a:solidFill>
                <a:srgbClr val="080808"/>
              </a:solidFill>
            </a:endParaR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080808"/>
                </a:solidFill>
              </a:rPr>
              <a:t>    </a:t>
            </a:r>
            <a:r>
              <a:t># ...</a:t>
            </a:r>
          </a:p>
          <a:p>
            <a:pPr defTabSz="457200">
              <a:defRPr sz="1300">
                <a:solidFill>
                  <a:srgbClr val="80808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</a:t>
            </a:r>
            <a:r>
              <a:t>account_id </a:t>
            </a:r>
            <a:r>
              <a:rPr>
                <a:solidFill>
                  <a:srgbClr val="080808"/>
                </a:solidFill>
              </a:rPr>
              <a:t>= funcA()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def </a:t>
            </a:r>
            <a:r>
              <a:t>funcA</a:t>
            </a:r>
            <a:r>
              <a:rPr>
                <a:solidFill>
                  <a:srgbClr val="080808"/>
                </a:solidFill>
              </a:rPr>
              <a:t>():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33B3"/>
                </a:solidFill>
              </a:rPr>
              <a:t>return </a:t>
            </a:r>
            <a:r>
              <a:t>request.account_id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A-文本框 1"/>
          <p:cNvSpPr txBox="1"/>
          <p:nvPr>
            <p:ph type="body" idx="21"/>
          </p:nvPr>
        </p:nvSpPr>
        <p:spPr>
          <a:xfrm>
            <a:off x="3450590" y="2479039"/>
            <a:ext cx="5242520" cy="1043941"/>
          </a:xfrm>
          <a:prstGeom prst="rect">
            <a:avLst/>
          </a:prstGeom>
        </p:spPr>
        <p:txBody>
          <a:bodyPr/>
          <a:lstStyle/>
          <a:p>
            <a:pPr/>
            <a:r>
              <a:t>谢谢，欢迎提问</a:t>
            </a:r>
          </a:p>
        </p:txBody>
      </p:sp>
      <p:sp>
        <p:nvSpPr>
          <p:cNvPr id="324" name="PA-文本框 2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 for watching!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 15"/>
          <p:cNvSpPr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0" sz="1800">
                <a:solidFill>
                  <a:srgbClr val="FFFFFF"/>
                </a:solidFill>
              </a:defRPr>
            </a:pPr>
          </a:p>
        </p:txBody>
      </p:sp>
      <p:sp>
        <p:nvSpPr>
          <p:cNvPr id="184" name="PA-文本框 1"/>
          <p:cNvSpPr txBox="1"/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上下文是什么</a:t>
            </a:r>
          </a:p>
        </p:txBody>
      </p:sp>
      <p:sp>
        <p:nvSpPr>
          <p:cNvPr id="185" name="PA-文本框 2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是一种回忆</a:t>
            </a:r>
          </a:p>
        </p:txBody>
      </p:sp>
      <p:pic>
        <p:nvPicPr>
          <p:cNvPr id="18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4450" y="2155600"/>
            <a:ext cx="7988300" cy="416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矩形 15"/>
          <p:cNvSpPr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0" sz="1800">
                <a:solidFill>
                  <a:srgbClr val="FFFFFF"/>
                </a:solidFill>
              </a:defRPr>
            </a:pPr>
          </a:p>
        </p:txBody>
      </p:sp>
      <p:sp>
        <p:nvSpPr>
          <p:cNvPr id="189" name="PA-文本框 1"/>
          <p:cNvSpPr txBox="1"/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上下文是什么</a:t>
            </a:r>
          </a:p>
        </p:txBody>
      </p:sp>
      <p:sp>
        <p:nvSpPr>
          <p:cNvPr id="190" name="PA-文本框 2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是两分</a:t>
            </a:r>
          </a:p>
        </p:txBody>
      </p:sp>
      <p:pic>
        <p:nvPicPr>
          <p:cNvPr id="19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4450" y="2155600"/>
            <a:ext cx="7988300" cy="416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44700" y="3906520"/>
            <a:ext cx="6527800" cy="469901"/>
          </a:xfrm>
          <a:prstGeom prst="rect">
            <a:avLst/>
          </a:prstGeom>
          <a:ln w="25400">
            <a:solidFill>
              <a:schemeClr val="accent2"/>
            </a:solidFill>
            <a:miter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矩形 15"/>
          <p:cNvSpPr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0" sz="1800">
                <a:solidFill>
                  <a:srgbClr val="FFFFFF"/>
                </a:solidFill>
              </a:defRPr>
            </a:pPr>
          </a:p>
        </p:txBody>
      </p:sp>
      <p:sp>
        <p:nvSpPr>
          <p:cNvPr id="195" name="PA-文本框 1"/>
          <p:cNvSpPr txBox="1"/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上下文是什么</a:t>
            </a:r>
          </a:p>
        </p:txBody>
      </p:sp>
      <p:sp>
        <p:nvSpPr>
          <p:cNvPr id="196" name="PA-文本框 2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是默契</a:t>
            </a:r>
          </a:p>
        </p:txBody>
      </p:sp>
      <p:pic>
        <p:nvPicPr>
          <p:cNvPr id="19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rcRect l="0" t="7048" r="0" b="0"/>
          <a:stretch>
            <a:fillRect/>
          </a:stretch>
        </p:blipFill>
        <p:spPr>
          <a:xfrm>
            <a:off x="6330881" y="77687"/>
            <a:ext cx="3899648" cy="6374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A-文本框 2"/>
          <p:cNvSpPr txBox="1"/>
          <p:nvPr>
            <p:ph type="body" idx="21"/>
          </p:nvPr>
        </p:nvSpPr>
        <p:spPr>
          <a:xfrm>
            <a:off x="8373744" y="2438400"/>
            <a:ext cx="3499299" cy="82169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lvl1pPr>
          </a:lstStyle>
          <a:p>
            <a:pPr/>
            <a:r>
              <a:t>本质上这还是参数传递，依赖于一层一层往下传的request变量</a:t>
            </a:r>
          </a:p>
        </p:txBody>
      </p:sp>
      <p:sp>
        <p:nvSpPr>
          <p:cNvPr id="200" name="矩形 15"/>
          <p:cNvSpPr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0" sz="1800">
                <a:solidFill>
                  <a:srgbClr val="FFFFFF"/>
                </a:solidFill>
              </a:defRPr>
            </a:pPr>
          </a:p>
        </p:txBody>
      </p:sp>
      <p:sp>
        <p:nvSpPr>
          <p:cNvPr id="201" name="PA-文本框 1"/>
          <p:cNvSpPr txBox="1"/>
          <p:nvPr>
            <p:ph type="body" idx="23"/>
          </p:nvPr>
        </p:nvSpPr>
        <p:spPr>
          <a:xfrm>
            <a:off x="1400175" y="465455"/>
            <a:ext cx="4494690" cy="942341"/>
          </a:xfrm>
          <a:prstGeom prst="rect">
            <a:avLst/>
          </a:prstGeom>
        </p:spPr>
        <p:txBody>
          <a:bodyPr/>
          <a:lstStyle/>
          <a:p>
            <a:pPr/>
            <a:r>
              <a:t>上下文有什么用</a:t>
            </a:r>
          </a:p>
        </p:txBody>
      </p:sp>
      <p:sp>
        <p:nvSpPr>
          <p:cNvPr id="202" name="PA-文本框 2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一个常见的例子</a:t>
            </a:r>
          </a:p>
        </p:txBody>
      </p:sp>
      <p:pic>
        <p:nvPicPr>
          <p:cNvPr id="20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3950" y="2220595"/>
            <a:ext cx="6765481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A-文本框 2"/>
          <p:cNvSpPr txBox="1"/>
          <p:nvPr>
            <p:ph type="body" idx="21"/>
          </p:nvPr>
        </p:nvSpPr>
        <p:spPr>
          <a:xfrm>
            <a:off x="8373744" y="2438400"/>
            <a:ext cx="3499299" cy="82169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lvl1pPr>
          </a:lstStyle>
          <a:p>
            <a:pPr/>
            <a:r>
              <a:t>本质上这还是参数传递，依赖于一层一层往下传的request变量</a:t>
            </a:r>
          </a:p>
        </p:txBody>
      </p:sp>
      <p:sp>
        <p:nvSpPr>
          <p:cNvPr id="206" name="矩形 15"/>
          <p:cNvSpPr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0" sz="1800">
                <a:solidFill>
                  <a:srgbClr val="FFFFFF"/>
                </a:solidFill>
              </a:defRPr>
            </a:pPr>
          </a:p>
        </p:txBody>
      </p:sp>
      <p:sp>
        <p:nvSpPr>
          <p:cNvPr id="207" name="PA-文本框 1"/>
          <p:cNvSpPr txBox="1"/>
          <p:nvPr>
            <p:ph type="body" idx="23"/>
          </p:nvPr>
        </p:nvSpPr>
        <p:spPr>
          <a:xfrm>
            <a:off x="1400175" y="465455"/>
            <a:ext cx="4494690" cy="942341"/>
          </a:xfrm>
          <a:prstGeom prst="rect">
            <a:avLst/>
          </a:prstGeom>
        </p:spPr>
        <p:txBody>
          <a:bodyPr/>
          <a:lstStyle/>
          <a:p>
            <a:pPr/>
            <a:r>
              <a:t>上下文有什么用</a:t>
            </a:r>
          </a:p>
        </p:txBody>
      </p:sp>
      <p:sp>
        <p:nvSpPr>
          <p:cNvPr id="208" name="PA-文本框 2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一个常见的例子</a:t>
            </a:r>
          </a:p>
        </p:txBody>
      </p:sp>
      <p:pic>
        <p:nvPicPr>
          <p:cNvPr id="209" name="图像" descr="图像"/>
          <p:cNvPicPr>
            <a:picLocks noChangeAspect="1"/>
          </p:cNvPicPr>
          <p:nvPr/>
        </p:nvPicPr>
        <p:blipFill>
          <a:blip r:embed="rId2">
            <a:alphaModFix amt="30000"/>
            <a:extLst/>
          </a:blip>
          <a:stretch>
            <a:fillRect/>
          </a:stretch>
        </p:blipFill>
        <p:spPr>
          <a:xfrm>
            <a:off x="1273950" y="2220595"/>
            <a:ext cx="6765481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Untitled Diagram.png" descr="Untitled Diagr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2340" y="2887232"/>
            <a:ext cx="6108701" cy="3441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A-文本框 2"/>
          <p:cNvSpPr txBox="1"/>
          <p:nvPr>
            <p:ph type="body" idx="21"/>
          </p:nvPr>
        </p:nvSpPr>
        <p:spPr>
          <a:xfrm>
            <a:off x="8373744" y="2438400"/>
            <a:ext cx="3499299" cy="40894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lvl1pPr>
          </a:lstStyle>
          <a:p>
            <a:pPr/>
            <a:r>
              <a:t>当你用上上下文，赋值</a:t>
            </a:r>
          </a:p>
        </p:txBody>
      </p:sp>
      <p:sp>
        <p:nvSpPr>
          <p:cNvPr id="213" name="矩形 15"/>
          <p:cNvSpPr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0" sz="1800">
                <a:solidFill>
                  <a:srgbClr val="FFFFFF"/>
                </a:solidFill>
              </a:defRPr>
            </a:pPr>
          </a:p>
        </p:txBody>
      </p:sp>
      <p:sp>
        <p:nvSpPr>
          <p:cNvPr id="214" name="PA-文本框 1"/>
          <p:cNvSpPr txBox="1"/>
          <p:nvPr>
            <p:ph type="body" idx="23"/>
          </p:nvPr>
        </p:nvSpPr>
        <p:spPr>
          <a:xfrm>
            <a:off x="1400175" y="465455"/>
            <a:ext cx="4494690" cy="942341"/>
          </a:xfrm>
          <a:prstGeom prst="rect">
            <a:avLst/>
          </a:prstGeom>
        </p:spPr>
        <p:txBody>
          <a:bodyPr/>
          <a:lstStyle/>
          <a:p>
            <a:pPr/>
            <a:r>
              <a:t>上下文有什么用</a:t>
            </a:r>
          </a:p>
        </p:txBody>
      </p:sp>
      <p:sp>
        <p:nvSpPr>
          <p:cNvPr id="215" name="PA-文本框 2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一个常见的例子</a:t>
            </a:r>
          </a:p>
        </p:txBody>
      </p:sp>
      <p:pic>
        <p:nvPicPr>
          <p:cNvPr id="21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9556" y="2075427"/>
            <a:ext cx="7052977" cy="44933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A-文本框 2"/>
          <p:cNvSpPr txBox="1"/>
          <p:nvPr>
            <p:ph type="body" idx="21"/>
          </p:nvPr>
        </p:nvSpPr>
        <p:spPr>
          <a:xfrm>
            <a:off x="8373744" y="2438400"/>
            <a:ext cx="3499299" cy="40894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pc="0" sz="1800">
                <a:solidFill>
                  <a:srgbClr val="000000"/>
                </a:solidFill>
                <a:latin typeface="阿里巴巴普惠体 L"/>
                <a:ea typeface="阿里巴巴普惠体 L"/>
                <a:cs typeface="阿里巴巴普惠体 L"/>
                <a:sym typeface="阿里巴巴普惠体 L"/>
              </a:defRPr>
            </a:lvl1pPr>
          </a:lstStyle>
          <a:p>
            <a:pPr/>
            <a:r>
              <a:t>当你用上上下文，读取</a:t>
            </a:r>
          </a:p>
        </p:txBody>
      </p:sp>
      <p:sp>
        <p:nvSpPr>
          <p:cNvPr id="219" name="矩形 15"/>
          <p:cNvSpPr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pc="0" sz="1800">
                <a:solidFill>
                  <a:srgbClr val="FFFFFF"/>
                </a:solidFill>
              </a:defRPr>
            </a:pPr>
          </a:p>
        </p:txBody>
      </p:sp>
      <p:sp>
        <p:nvSpPr>
          <p:cNvPr id="220" name="PA-文本框 1"/>
          <p:cNvSpPr txBox="1"/>
          <p:nvPr>
            <p:ph type="body" idx="23"/>
          </p:nvPr>
        </p:nvSpPr>
        <p:spPr>
          <a:xfrm>
            <a:off x="1400175" y="465455"/>
            <a:ext cx="4494690" cy="942341"/>
          </a:xfrm>
          <a:prstGeom prst="rect">
            <a:avLst/>
          </a:prstGeom>
        </p:spPr>
        <p:txBody>
          <a:bodyPr/>
          <a:lstStyle/>
          <a:p>
            <a:pPr/>
            <a:r>
              <a:t>上下文有什么用</a:t>
            </a:r>
          </a:p>
        </p:txBody>
      </p:sp>
      <p:sp>
        <p:nvSpPr>
          <p:cNvPr id="221" name="PA-文本框 2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一个常见的例子</a:t>
            </a:r>
          </a:p>
        </p:txBody>
      </p:sp>
      <p:pic>
        <p:nvPicPr>
          <p:cNvPr id="22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2840" y="2460400"/>
            <a:ext cx="7759701" cy="381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微软雅黑"/>
        <a:ea typeface="微软雅黑"/>
        <a:cs typeface="微软雅黑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微软雅黑"/>
        <a:ea typeface="微软雅黑"/>
        <a:cs typeface="微软雅黑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