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79" autoAdjust="0"/>
    <p:restoredTop sz="94660"/>
  </p:normalViewPr>
  <p:slideViewPr>
    <p:cSldViewPr>
      <p:cViewPr>
        <p:scale>
          <a:sx n="150" d="100"/>
          <a:sy n="150" d="100"/>
        </p:scale>
        <p:origin x="-798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2959-E2B9-49EE-9C77-15A3A0CAB6B9}" type="datetimeFigureOut">
              <a:rPr lang="ko-KR" altLang="en-US" smtClean="0"/>
              <a:pPr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9D04-EA85-4265-B052-C82542D5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7819256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*JDBC(Java </a:t>
            </a:r>
            <a:r>
              <a:rPr lang="en-US" altLang="ko-KR" dirty="0" err="1" smtClean="0"/>
              <a:t>DataBase</a:t>
            </a:r>
            <a:r>
              <a:rPr lang="en-US" altLang="ko-KR" dirty="0" smtClean="0"/>
              <a:t> Connectivity)</a:t>
            </a:r>
          </a:p>
          <a:p>
            <a:r>
              <a:rPr lang="en-US" altLang="ko-KR" sz="1600" dirty="0" smtClean="0"/>
              <a:t> - Java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연동하기 위한 저수준 </a:t>
            </a:r>
            <a:r>
              <a:rPr lang="en-US" altLang="ko-KR" sz="1600" dirty="0" smtClean="0"/>
              <a:t>API.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java.sql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패키지에서 관련 인터페이스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클래스를 제공한다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Driver loading</a:t>
            </a:r>
            <a:r>
              <a:rPr lang="ko-KR" altLang="en-US" sz="1600" dirty="0" smtClean="0"/>
              <a:t>방식</a:t>
            </a:r>
            <a:r>
              <a:rPr lang="en-US" altLang="ko-KR" sz="1600" dirty="0" smtClean="0"/>
              <a:t>.( Driver</a:t>
            </a:r>
            <a:r>
              <a:rPr lang="ko-KR" altLang="en-US" sz="1600" dirty="0" smtClean="0"/>
              <a:t>만 제공되면 모든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연동할 수 있다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*driver type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type 1  : JDBC-ODBC Bridge Driver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-Windows </a:t>
            </a:r>
            <a:r>
              <a:rPr lang="ko-KR" altLang="en-US" sz="1600" dirty="0" smtClean="0"/>
              <a:t>에서만 사용할 수 있는 </a:t>
            </a:r>
            <a:r>
              <a:rPr lang="en-US" altLang="ko-KR" sz="1600" dirty="0" smtClean="0"/>
              <a:t>Driver. DBMS</a:t>
            </a:r>
            <a:r>
              <a:rPr lang="ko-KR" altLang="en-US" sz="1600" dirty="0" smtClean="0"/>
              <a:t>와의 연동은 </a:t>
            </a:r>
            <a:r>
              <a:rPr lang="en-US" altLang="ko-KR" sz="1600" dirty="0" smtClean="0"/>
              <a:t>OS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설정하고</a:t>
            </a:r>
            <a:r>
              <a:rPr lang="en-US" altLang="ko-KR" sz="1600" dirty="0" smtClean="0"/>
              <a:t>,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Java</a:t>
            </a:r>
            <a:r>
              <a:rPr lang="ko-KR" altLang="en-US" sz="1600" dirty="0" smtClean="0"/>
              <a:t>에서 연결하여 사용하는 방식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속도가 느리다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-Java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Windows</a:t>
            </a:r>
            <a:r>
              <a:rPr lang="ko-KR" altLang="en-US" sz="1600" dirty="0" smtClean="0"/>
              <a:t>에서 서비스되는 일이 많지 않기 때문에 거의 사용하지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type 2 : native driver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-Driver</a:t>
            </a:r>
            <a:r>
              <a:rPr lang="ko-KR" altLang="en-US" sz="1600" dirty="0" smtClean="0"/>
              <a:t>를 제작한 언어가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와는 다른 언어로된 </a:t>
            </a:r>
            <a:r>
              <a:rPr lang="en-US" altLang="ko-KR" sz="1600" dirty="0" smtClean="0"/>
              <a:t>driver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-Driver</a:t>
            </a:r>
            <a:r>
              <a:rPr lang="ko-KR" altLang="en-US" sz="1600" dirty="0" smtClean="0"/>
              <a:t>를 사용하기 위해서 별도의 프로그램을 설치해야 한다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-Middleware</a:t>
            </a:r>
            <a:r>
              <a:rPr lang="ko-KR" altLang="en-US" sz="1600" dirty="0" smtClean="0"/>
              <a:t>에서 주로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 -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type 3 : network protocol driver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-applet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연동하기위한 </a:t>
            </a:r>
            <a:r>
              <a:rPr lang="en-US" altLang="ko-KR" sz="1600" dirty="0" smtClean="0"/>
              <a:t>driver.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 type 4 : native protocol driver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-JDBC</a:t>
            </a:r>
            <a:r>
              <a:rPr lang="ko-KR" altLang="en-US" sz="1600" dirty="0" smtClean="0"/>
              <a:t>에서 가장 많이 사용하는 </a:t>
            </a:r>
            <a:r>
              <a:rPr lang="en-US" altLang="ko-KR" sz="1600" dirty="0" smtClean="0"/>
              <a:t>driver.(</a:t>
            </a:r>
            <a:r>
              <a:rPr lang="ko-KR" altLang="en-US" sz="1600" dirty="0" smtClean="0"/>
              <a:t>빠른 성능과 안정성을 제공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-driver</a:t>
            </a:r>
            <a:r>
              <a:rPr lang="ko-KR" altLang="en-US" sz="1600" dirty="0" smtClean="0"/>
              <a:t>를 제작한 언어가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언어이므로</a:t>
            </a:r>
            <a:r>
              <a:rPr lang="en-US" altLang="ko-KR" sz="1600" dirty="0" smtClean="0"/>
              <a:t>, driver</a:t>
            </a:r>
            <a:r>
              <a:rPr lang="ko-KR" altLang="en-US" sz="1600" dirty="0" smtClean="0"/>
              <a:t>를 사용하는 자바프로그램에서는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데이터를 주고 받을 때 문제가 거의 발생하지 않는 방식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428860" y="1142984"/>
            <a:ext cx="50006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2571736" y="1214422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14612" y="1285860"/>
            <a:ext cx="45160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-DB Vendor</a:t>
            </a:r>
            <a:r>
              <a:rPr lang="ko-KR" altLang="en-US" sz="1200" dirty="0" smtClean="0"/>
              <a:t>사에 제공하는 </a:t>
            </a:r>
            <a:r>
              <a:rPr lang="en-US" altLang="ko-KR" sz="1200" dirty="0" err="1" smtClean="0"/>
              <a:t>bytecode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-DB Server</a:t>
            </a:r>
            <a:r>
              <a:rPr lang="ko-KR" altLang="en-US" sz="1200" dirty="0" smtClean="0"/>
              <a:t>에 접속하기위한 </a:t>
            </a:r>
            <a:r>
              <a:rPr lang="en-US" altLang="ko-KR" sz="1200" dirty="0" smtClean="0"/>
              <a:t>DB client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bytecode</a:t>
            </a:r>
            <a:r>
              <a:rPr lang="ko-KR" altLang="en-US" sz="1200" dirty="0" smtClean="0"/>
              <a:t>로 제작한 것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-Driver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.jar</a:t>
            </a:r>
            <a:r>
              <a:rPr lang="ko-KR" altLang="en-US" sz="1200" dirty="0" smtClean="0"/>
              <a:t>로 배포된다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-Java</a:t>
            </a:r>
            <a:r>
              <a:rPr lang="ko-KR" altLang="en-US" sz="1200" dirty="0" smtClean="0"/>
              <a:t>에는 </a:t>
            </a:r>
            <a:r>
              <a:rPr lang="en-US" altLang="ko-KR" sz="1200" dirty="0" smtClean="0"/>
              <a:t>Windows OS</a:t>
            </a:r>
            <a:r>
              <a:rPr lang="ko-KR" altLang="en-US" sz="1200" dirty="0" smtClean="0"/>
              <a:t>용 </a:t>
            </a:r>
            <a:r>
              <a:rPr lang="en-US" altLang="ko-KR" sz="1200" dirty="0" smtClean="0"/>
              <a:t>JDBC-ODBC Bridge Driver</a:t>
            </a:r>
            <a:r>
              <a:rPr lang="ko-KR" altLang="en-US" sz="1200" dirty="0" smtClean="0"/>
              <a:t>만 제공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-Driver </a:t>
            </a:r>
            <a:r>
              <a:rPr lang="ko-KR" altLang="en-US" sz="1200" dirty="0" smtClean="0"/>
              <a:t>종류는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가지 </a:t>
            </a:r>
            <a:r>
              <a:rPr lang="en-US" altLang="ko-KR" sz="1200" dirty="0" smtClean="0"/>
              <a:t>Type</a:t>
            </a:r>
            <a:r>
              <a:rPr lang="ko-KR" altLang="en-US" sz="1200" dirty="0" smtClean="0"/>
              <a:t>이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677068"/>
            <a:ext cx="714380" cy="2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82842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*JDBC </a:t>
            </a:r>
            <a:r>
              <a:rPr lang="ko-KR" altLang="en-US" dirty="0" smtClean="0"/>
              <a:t>코딩에 사용되는 객체</a:t>
            </a:r>
            <a:endParaRPr lang="en-US" altLang="ko-KR" dirty="0" smtClean="0"/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java.lang.</a:t>
            </a:r>
            <a:r>
              <a:rPr lang="en-US" altLang="ko-KR" sz="1400" b="1" dirty="0" err="1" smtClean="0"/>
              <a:t>Class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배포된 </a:t>
            </a:r>
            <a:r>
              <a:rPr lang="en-US" altLang="ko-KR" sz="1400" dirty="0" smtClean="0"/>
              <a:t>jar</a:t>
            </a:r>
            <a:r>
              <a:rPr lang="ko-KR" altLang="en-US" sz="1400" dirty="0" smtClean="0"/>
              <a:t>내 특정 클래스를 객체화하여 </a:t>
            </a:r>
            <a:r>
              <a:rPr lang="en-US" altLang="ko-KR" sz="1400" dirty="0" smtClean="0"/>
              <a:t>JVM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instance</a:t>
            </a:r>
            <a:r>
              <a:rPr lang="ko-KR" altLang="en-US" sz="1400" dirty="0" smtClean="0"/>
              <a:t>를 생성하는 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DriverManager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로딩된 드라이버를 사용하여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연결을 얻는 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Connection</a:t>
            </a:r>
            <a:r>
              <a:rPr lang="en-US" altLang="ko-KR" sz="1400" dirty="0" smtClean="0"/>
              <a:t> : DBMS</a:t>
            </a:r>
            <a:r>
              <a:rPr lang="ko-KR" altLang="en-US" sz="1400" dirty="0" smtClean="0"/>
              <a:t>와 연결을 유지</a:t>
            </a:r>
            <a:r>
              <a:rPr lang="en-US" altLang="ko-KR" sz="1400" dirty="0" smtClean="0"/>
              <a:t>, transaction</a:t>
            </a:r>
            <a:r>
              <a:rPr lang="ko-KR" altLang="en-US" sz="1400" dirty="0" smtClean="0"/>
              <a:t>을 처리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생성객체를 얻는 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Statement</a:t>
            </a:r>
            <a:r>
              <a:rPr lang="en-US" altLang="ko-KR" sz="1400" dirty="0" smtClean="0"/>
              <a:t> : 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실행할 때 마다 생성하여 처리하는 객체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PreparedStatement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미리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값만 나중에 넣어서 처리하는 객체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CallableStatement</a:t>
            </a:r>
            <a:r>
              <a:rPr lang="en-US" altLang="ko-KR" sz="1400" dirty="0" smtClean="0"/>
              <a:t> : Procedure</a:t>
            </a:r>
            <a:r>
              <a:rPr lang="ko-KR" altLang="en-US" sz="1400" dirty="0" smtClean="0"/>
              <a:t>를 호출할 때 사용하는 객체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ResultSet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조회결과</a:t>
            </a:r>
            <a:r>
              <a:rPr lang="en-US" altLang="ko-KR" sz="1400" dirty="0" smtClean="0"/>
              <a:t>(inline view)</a:t>
            </a:r>
            <a:r>
              <a:rPr lang="ko-KR" altLang="en-US" sz="1400" dirty="0" smtClean="0"/>
              <a:t>를 사용하기 위한 </a:t>
            </a:r>
            <a:r>
              <a:rPr lang="ko-KR" altLang="en-US" sz="1400" dirty="0" smtClean="0"/>
              <a:t>객체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데이터형을</a:t>
            </a:r>
            <a:r>
              <a:rPr lang="ko-KR" altLang="en-US" sz="1400" dirty="0" smtClean="0"/>
              <a:t> 변환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ResultSetMetaData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실행된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조회 </a:t>
            </a:r>
            <a:r>
              <a:rPr lang="ko-KR" altLang="en-US" sz="1400" dirty="0" err="1" smtClean="0"/>
              <a:t>쿼리문에</a:t>
            </a:r>
            <a:r>
              <a:rPr lang="ko-KR" altLang="en-US" sz="1400" dirty="0" smtClean="0"/>
              <a:t> 사용된 테이블의 메타데이터를 얻는 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Types</a:t>
            </a:r>
            <a:r>
              <a:rPr lang="en-US" altLang="ko-KR" sz="1400" dirty="0" smtClean="0"/>
              <a:t> : Procedure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out parameter</a:t>
            </a:r>
            <a:r>
              <a:rPr lang="ko-KR" altLang="en-US" sz="1400" dirty="0" smtClean="0"/>
              <a:t>에 저장된 값을 임시로 저장하기위한 데이터 형을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</a:t>
            </a:r>
            <a:r>
              <a:rPr lang="ko-KR" altLang="en-US" sz="1400" dirty="0" smtClean="0"/>
              <a:t>제공하기 위한 객체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java.sql.</a:t>
            </a:r>
            <a:r>
              <a:rPr lang="en-US" altLang="ko-KR" sz="1400" b="1" dirty="0" err="1" smtClean="0"/>
              <a:t>Clob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clob</a:t>
            </a:r>
            <a:r>
              <a:rPr lang="ko-KR" altLang="en-US" sz="1400" dirty="0" err="1" smtClean="0"/>
              <a:t>데이터형을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저장하기위한</a:t>
            </a:r>
            <a:r>
              <a:rPr lang="ko-KR" altLang="en-US" sz="1400" dirty="0" smtClean="0"/>
              <a:t> 객체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*JDBC </a:t>
            </a:r>
            <a:r>
              <a:rPr lang="ko-KR" altLang="en-US" sz="1400" dirty="0" smtClean="0"/>
              <a:t>코딩 순서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1. </a:t>
            </a:r>
            <a:r>
              <a:rPr lang="ko-KR" altLang="en-US" sz="1400" dirty="0" smtClean="0"/>
              <a:t>드라이버 로딩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2. DB</a:t>
            </a:r>
            <a:r>
              <a:rPr lang="ko-KR" altLang="en-US" sz="1400" dirty="0" smtClean="0"/>
              <a:t>연결 얻기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3.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생성객체 얻기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수행 후 결과 얻기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5. </a:t>
            </a:r>
            <a:r>
              <a:rPr lang="ko-KR" altLang="en-US" sz="1400" dirty="0" err="1" smtClean="0"/>
              <a:t>연결끊기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500042"/>
            <a:ext cx="714380" cy="2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5400000">
            <a:off x="3571868" y="57148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643306" y="357166"/>
            <a:ext cx="1476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드라이버 </a:t>
            </a:r>
            <a:r>
              <a:rPr lang="en-US" altLang="ko-KR" sz="1100" dirty="0" smtClean="0"/>
              <a:t>: DB Client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6215074" y="2071678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15074" y="1857364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컬럼정보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 </a:t>
            </a:r>
            <a:r>
              <a:rPr lang="ko-KR" altLang="en-US" sz="1000" dirty="0" err="1" smtClean="0"/>
              <a:t>컬럼명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데이터형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크기등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21429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*DBMS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JVM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1472" y="928670"/>
            <a:ext cx="3286148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472" y="642918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JVM</a:t>
            </a:r>
            <a:endParaRPr lang="ko-KR" altLang="en-US" sz="1100" dirty="0"/>
          </a:p>
        </p:txBody>
      </p:sp>
      <p:sp>
        <p:nvSpPr>
          <p:cNvPr id="8" name="직사각형 7"/>
          <p:cNvSpPr/>
          <p:nvPr/>
        </p:nvSpPr>
        <p:spPr>
          <a:xfrm>
            <a:off x="6072198" y="928670"/>
            <a:ext cx="235745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72198" y="642918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DBMS</a:t>
            </a:r>
            <a:endParaRPr lang="ko-KR" altLang="en-US" sz="1100" dirty="0"/>
          </a:p>
        </p:txBody>
      </p:sp>
      <p:sp>
        <p:nvSpPr>
          <p:cNvPr id="10" name="원통 9"/>
          <p:cNvSpPr/>
          <p:nvPr/>
        </p:nvSpPr>
        <p:spPr>
          <a:xfrm>
            <a:off x="6357950" y="1285860"/>
            <a:ext cx="714380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원통 10"/>
          <p:cNvSpPr/>
          <p:nvPr/>
        </p:nvSpPr>
        <p:spPr>
          <a:xfrm>
            <a:off x="7572396" y="1285860"/>
            <a:ext cx="714380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1071546"/>
            <a:ext cx="857256" cy="38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6000760" y="2000240"/>
            <a:ext cx="14287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86446" y="1738630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1521</a:t>
            </a:r>
            <a:endParaRPr lang="ko-KR" altLang="en-US" sz="11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571876"/>
            <a:ext cx="2643206" cy="136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855192" y="3310266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 Client</a:t>
            </a:r>
            <a:endParaRPr lang="ko-KR" altLang="en-US" sz="1100" dirty="0"/>
          </a:p>
        </p:txBody>
      </p:sp>
      <p:sp>
        <p:nvSpPr>
          <p:cNvPr id="18" name="자유형 17"/>
          <p:cNvSpPr/>
          <p:nvPr/>
        </p:nvSpPr>
        <p:spPr>
          <a:xfrm>
            <a:off x="5518150" y="2279650"/>
            <a:ext cx="704850" cy="1333500"/>
          </a:xfrm>
          <a:custGeom>
            <a:avLst/>
            <a:gdLst>
              <a:gd name="connsiteX0" fmla="*/ 393700 w 704850"/>
              <a:gd name="connsiteY0" fmla="*/ 1225550 h 1333500"/>
              <a:gd name="connsiteX1" fmla="*/ 349250 w 704850"/>
              <a:gd name="connsiteY1" fmla="*/ 1219200 h 1333500"/>
              <a:gd name="connsiteX2" fmla="*/ 311150 w 704850"/>
              <a:gd name="connsiteY2" fmla="*/ 1206500 h 1333500"/>
              <a:gd name="connsiteX3" fmla="*/ 254000 w 704850"/>
              <a:gd name="connsiteY3" fmla="*/ 1174750 h 1333500"/>
              <a:gd name="connsiteX4" fmla="*/ 228600 w 704850"/>
              <a:gd name="connsiteY4" fmla="*/ 1155700 h 1333500"/>
              <a:gd name="connsiteX5" fmla="*/ 215900 w 704850"/>
              <a:gd name="connsiteY5" fmla="*/ 1136650 h 1333500"/>
              <a:gd name="connsiteX6" fmla="*/ 196850 w 704850"/>
              <a:gd name="connsiteY6" fmla="*/ 1123950 h 1333500"/>
              <a:gd name="connsiteX7" fmla="*/ 177800 w 704850"/>
              <a:gd name="connsiteY7" fmla="*/ 1098550 h 1333500"/>
              <a:gd name="connsiteX8" fmla="*/ 127000 w 704850"/>
              <a:gd name="connsiteY8" fmla="*/ 1041400 h 1333500"/>
              <a:gd name="connsiteX9" fmla="*/ 114300 w 704850"/>
              <a:gd name="connsiteY9" fmla="*/ 1022350 h 1333500"/>
              <a:gd name="connsiteX10" fmla="*/ 101600 w 704850"/>
              <a:gd name="connsiteY10" fmla="*/ 1003300 h 1333500"/>
              <a:gd name="connsiteX11" fmla="*/ 95250 w 704850"/>
              <a:gd name="connsiteY11" fmla="*/ 984250 h 1333500"/>
              <a:gd name="connsiteX12" fmla="*/ 88900 w 704850"/>
              <a:gd name="connsiteY12" fmla="*/ 952500 h 1333500"/>
              <a:gd name="connsiteX13" fmla="*/ 63500 w 704850"/>
              <a:gd name="connsiteY13" fmla="*/ 914400 h 1333500"/>
              <a:gd name="connsiteX14" fmla="*/ 57150 w 704850"/>
              <a:gd name="connsiteY14" fmla="*/ 889000 h 1333500"/>
              <a:gd name="connsiteX15" fmla="*/ 31750 w 704850"/>
              <a:gd name="connsiteY15" fmla="*/ 838200 h 1333500"/>
              <a:gd name="connsiteX16" fmla="*/ 25400 w 704850"/>
              <a:gd name="connsiteY16" fmla="*/ 812800 h 1333500"/>
              <a:gd name="connsiteX17" fmla="*/ 19050 w 704850"/>
              <a:gd name="connsiteY17" fmla="*/ 742950 h 1333500"/>
              <a:gd name="connsiteX18" fmla="*/ 6350 w 704850"/>
              <a:gd name="connsiteY18" fmla="*/ 704850 h 1333500"/>
              <a:gd name="connsiteX19" fmla="*/ 0 w 704850"/>
              <a:gd name="connsiteY19" fmla="*/ 641350 h 1333500"/>
              <a:gd name="connsiteX20" fmla="*/ 6350 w 704850"/>
              <a:gd name="connsiteY20" fmla="*/ 457200 h 1333500"/>
              <a:gd name="connsiteX21" fmla="*/ 12700 w 704850"/>
              <a:gd name="connsiteY21" fmla="*/ 419100 h 1333500"/>
              <a:gd name="connsiteX22" fmla="*/ 31750 w 704850"/>
              <a:gd name="connsiteY22" fmla="*/ 393700 h 1333500"/>
              <a:gd name="connsiteX23" fmla="*/ 44450 w 704850"/>
              <a:gd name="connsiteY23" fmla="*/ 368300 h 1333500"/>
              <a:gd name="connsiteX24" fmla="*/ 50800 w 704850"/>
              <a:gd name="connsiteY24" fmla="*/ 349250 h 1333500"/>
              <a:gd name="connsiteX25" fmla="*/ 63500 w 704850"/>
              <a:gd name="connsiteY25" fmla="*/ 330200 h 1333500"/>
              <a:gd name="connsiteX26" fmla="*/ 76200 w 704850"/>
              <a:gd name="connsiteY26" fmla="*/ 304800 h 1333500"/>
              <a:gd name="connsiteX27" fmla="*/ 88900 w 704850"/>
              <a:gd name="connsiteY27" fmla="*/ 285750 h 1333500"/>
              <a:gd name="connsiteX28" fmla="*/ 146050 w 704850"/>
              <a:gd name="connsiteY28" fmla="*/ 215900 h 1333500"/>
              <a:gd name="connsiteX29" fmla="*/ 152400 w 704850"/>
              <a:gd name="connsiteY29" fmla="*/ 196850 h 1333500"/>
              <a:gd name="connsiteX30" fmla="*/ 171450 w 704850"/>
              <a:gd name="connsiteY30" fmla="*/ 184150 h 1333500"/>
              <a:gd name="connsiteX31" fmla="*/ 209550 w 704850"/>
              <a:gd name="connsiteY31" fmla="*/ 146050 h 1333500"/>
              <a:gd name="connsiteX32" fmla="*/ 247650 w 704850"/>
              <a:gd name="connsiteY32" fmla="*/ 107950 h 1333500"/>
              <a:gd name="connsiteX33" fmla="*/ 266700 w 704850"/>
              <a:gd name="connsiteY33" fmla="*/ 88900 h 1333500"/>
              <a:gd name="connsiteX34" fmla="*/ 285750 w 704850"/>
              <a:gd name="connsiteY34" fmla="*/ 76200 h 1333500"/>
              <a:gd name="connsiteX35" fmla="*/ 323850 w 704850"/>
              <a:gd name="connsiteY35" fmla="*/ 57150 h 1333500"/>
              <a:gd name="connsiteX36" fmla="*/ 342900 w 704850"/>
              <a:gd name="connsiteY36" fmla="*/ 38100 h 1333500"/>
              <a:gd name="connsiteX37" fmla="*/ 381000 w 704850"/>
              <a:gd name="connsiteY37" fmla="*/ 25400 h 1333500"/>
              <a:gd name="connsiteX38" fmla="*/ 419100 w 704850"/>
              <a:gd name="connsiteY38" fmla="*/ 12700 h 1333500"/>
              <a:gd name="connsiteX39" fmla="*/ 463550 w 704850"/>
              <a:gd name="connsiteY39" fmla="*/ 0 h 1333500"/>
              <a:gd name="connsiteX40" fmla="*/ 457200 w 704850"/>
              <a:gd name="connsiteY40" fmla="*/ 25400 h 1333500"/>
              <a:gd name="connsiteX41" fmla="*/ 438150 w 704850"/>
              <a:gd name="connsiteY41" fmla="*/ 44450 h 1333500"/>
              <a:gd name="connsiteX42" fmla="*/ 425450 w 704850"/>
              <a:gd name="connsiteY42" fmla="*/ 63500 h 1333500"/>
              <a:gd name="connsiteX43" fmla="*/ 419100 w 704850"/>
              <a:gd name="connsiteY43" fmla="*/ 88900 h 1333500"/>
              <a:gd name="connsiteX44" fmla="*/ 406400 w 704850"/>
              <a:gd name="connsiteY44" fmla="*/ 107950 h 1333500"/>
              <a:gd name="connsiteX45" fmla="*/ 387350 w 704850"/>
              <a:gd name="connsiteY45" fmla="*/ 139700 h 1333500"/>
              <a:gd name="connsiteX46" fmla="*/ 361950 w 704850"/>
              <a:gd name="connsiteY46" fmla="*/ 184150 h 1333500"/>
              <a:gd name="connsiteX47" fmla="*/ 349250 w 704850"/>
              <a:gd name="connsiteY47" fmla="*/ 222250 h 1333500"/>
              <a:gd name="connsiteX48" fmla="*/ 342900 w 704850"/>
              <a:gd name="connsiteY48" fmla="*/ 247650 h 1333500"/>
              <a:gd name="connsiteX49" fmla="*/ 330200 w 704850"/>
              <a:gd name="connsiteY49" fmla="*/ 285750 h 1333500"/>
              <a:gd name="connsiteX50" fmla="*/ 317500 w 704850"/>
              <a:gd name="connsiteY50" fmla="*/ 342900 h 1333500"/>
              <a:gd name="connsiteX51" fmla="*/ 311150 w 704850"/>
              <a:gd name="connsiteY51" fmla="*/ 381000 h 1333500"/>
              <a:gd name="connsiteX52" fmla="*/ 298450 w 704850"/>
              <a:gd name="connsiteY52" fmla="*/ 469900 h 1333500"/>
              <a:gd name="connsiteX53" fmla="*/ 311150 w 704850"/>
              <a:gd name="connsiteY53" fmla="*/ 920750 h 1333500"/>
              <a:gd name="connsiteX54" fmla="*/ 317500 w 704850"/>
              <a:gd name="connsiteY54" fmla="*/ 958850 h 1333500"/>
              <a:gd name="connsiteX55" fmla="*/ 330200 w 704850"/>
              <a:gd name="connsiteY55" fmla="*/ 977900 h 1333500"/>
              <a:gd name="connsiteX56" fmla="*/ 342900 w 704850"/>
              <a:gd name="connsiteY56" fmla="*/ 1003300 h 1333500"/>
              <a:gd name="connsiteX57" fmla="*/ 349250 w 704850"/>
              <a:gd name="connsiteY57" fmla="*/ 1028700 h 1333500"/>
              <a:gd name="connsiteX58" fmla="*/ 361950 w 704850"/>
              <a:gd name="connsiteY58" fmla="*/ 1047750 h 1333500"/>
              <a:gd name="connsiteX59" fmla="*/ 400050 w 704850"/>
              <a:gd name="connsiteY59" fmla="*/ 1092200 h 1333500"/>
              <a:gd name="connsiteX60" fmla="*/ 412750 w 704850"/>
              <a:gd name="connsiteY60" fmla="*/ 1111250 h 1333500"/>
              <a:gd name="connsiteX61" fmla="*/ 476250 w 704850"/>
              <a:gd name="connsiteY61" fmla="*/ 1181100 h 1333500"/>
              <a:gd name="connsiteX62" fmla="*/ 495300 w 704850"/>
              <a:gd name="connsiteY62" fmla="*/ 1187450 h 1333500"/>
              <a:gd name="connsiteX63" fmla="*/ 533400 w 704850"/>
              <a:gd name="connsiteY63" fmla="*/ 1219200 h 1333500"/>
              <a:gd name="connsiteX64" fmla="*/ 571500 w 704850"/>
              <a:gd name="connsiteY64" fmla="*/ 1238250 h 1333500"/>
              <a:gd name="connsiteX65" fmla="*/ 590550 w 704850"/>
              <a:gd name="connsiteY65" fmla="*/ 1263650 h 1333500"/>
              <a:gd name="connsiteX66" fmla="*/ 673100 w 704850"/>
              <a:gd name="connsiteY66" fmla="*/ 1314450 h 1333500"/>
              <a:gd name="connsiteX67" fmla="*/ 704850 w 704850"/>
              <a:gd name="connsiteY67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04850" h="1333500">
                <a:moveTo>
                  <a:pt x="393700" y="1225550"/>
                </a:moveTo>
                <a:cubicBezTo>
                  <a:pt x="378883" y="1223433"/>
                  <a:pt x="363834" y="1222565"/>
                  <a:pt x="349250" y="1219200"/>
                </a:cubicBezTo>
                <a:cubicBezTo>
                  <a:pt x="336206" y="1216190"/>
                  <a:pt x="323850" y="1210733"/>
                  <a:pt x="311150" y="1206500"/>
                </a:cubicBezTo>
                <a:cubicBezTo>
                  <a:pt x="281450" y="1196600"/>
                  <a:pt x="288935" y="1200952"/>
                  <a:pt x="254000" y="1174750"/>
                </a:cubicBezTo>
                <a:cubicBezTo>
                  <a:pt x="245533" y="1168400"/>
                  <a:pt x="236084" y="1163184"/>
                  <a:pt x="228600" y="1155700"/>
                </a:cubicBezTo>
                <a:cubicBezTo>
                  <a:pt x="223204" y="1150304"/>
                  <a:pt x="221296" y="1142046"/>
                  <a:pt x="215900" y="1136650"/>
                </a:cubicBezTo>
                <a:cubicBezTo>
                  <a:pt x="210504" y="1131254"/>
                  <a:pt x="202246" y="1129346"/>
                  <a:pt x="196850" y="1123950"/>
                </a:cubicBezTo>
                <a:cubicBezTo>
                  <a:pt x="189366" y="1116466"/>
                  <a:pt x="185284" y="1106034"/>
                  <a:pt x="177800" y="1098550"/>
                </a:cubicBezTo>
                <a:cubicBezTo>
                  <a:pt x="121384" y="1042134"/>
                  <a:pt x="185392" y="1128988"/>
                  <a:pt x="127000" y="1041400"/>
                </a:cubicBezTo>
                <a:lnTo>
                  <a:pt x="114300" y="1022350"/>
                </a:lnTo>
                <a:cubicBezTo>
                  <a:pt x="110067" y="1016000"/>
                  <a:pt x="104013" y="1010540"/>
                  <a:pt x="101600" y="1003300"/>
                </a:cubicBezTo>
                <a:cubicBezTo>
                  <a:pt x="99483" y="996950"/>
                  <a:pt x="96873" y="990744"/>
                  <a:pt x="95250" y="984250"/>
                </a:cubicBezTo>
                <a:cubicBezTo>
                  <a:pt x="92632" y="973779"/>
                  <a:pt x="93366" y="962326"/>
                  <a:pt x="88900" y="952500"/>
                </a:cubicBezTo>
                <a:cubicBezTo>
                  <a:pt x="82584" y="938605"/>
                  <a:pt x="63500" y="914400"/>
                  <a:pt x="63500" y="914400"/>
                </a:cubicBezTo>
                <a:cubicBezTo>
                  <a:pt x="61383" y="905933"/>
                  <a:pt x="60507" y="897056"/>
                  <a:pt x="57150" y="889000"/>
                </a:cubicBezTo>
                <a:cubicBezTo>
                  <a:pt x="49868" y="871524"/>
                  <a:pt x="36342" y="856567"/>
                  <a:pt x="31750" y="838200"/>
                </a:cubicBezTo>
                <a:lnTo>
                  <a:pt x="25400" y="812800"/>
                </a:lnTo>
                <a:cubicBezTo>
                  <a:pt x="23283" y="789517"/>
                  <a:pt x="23113" y="765974"/>
                  <a:pt x="19050" y="742950"/>
                </a:cubicBezTo>
                <a:cubicBezTo>
                  <a:pt x="16724" y="729767"/>
                  <a:pt x="8817" y="718008"/>
                  <a:pt x="6350" y="704850"/>
                </a:cubicBezTo>
                <a:cubicBezTo>
                  <a:pt x="2430" y="683942"/>
                  <a:pt x="2117" y="662517"/>
                  <a:pt x="0" y="641350"/>
                </a:cubicBezTo>
                <a:cubicBezTo>
                  <a:pt x="2117" y="579967"/>
                  <a:pt x="2846" y="518520"/>
                  <a:pt x="6350" y="457200"/>
                </a:cubicBezTo>
                <a:cubicBezTo>
                  <a:pt x="7085" y="444346"/>
                  <a:pt x="7918" y="431054"/>
                  <a:pt x="12700" y="419100"/>
                </a:cubicBezTo>
                <a:cubicBezTo>
                  <a:pt x="16631" y="409274"/>
                  <a:pt x="26141" y="402675"/>
                  <a:pt x="31750" y="393700"/>
                </a:cubicBezTo>
                <a:cubicBezTo>
                  <a:pt x="36767" y="385673"/>
                  <a:pt x="40721" y="377001"/>
                  <a:pt x="44450" y="368300"/>
                </a:cubicBezTo>
                <a:cubicBezTo>
                  <a:pt x="47087" y="362148"/>
                  <a:pt x="47807" y="355237"/>
                  <a:pt x="50800" y="349250"/>
                </a:cubicBezTo>
                <a:cubicBezTo>
                  <a:pt x="54213" y="342424"/>
                  <a:pt x="59714" y="336826"/>
                  <a:pt x="63500" y="330200"/>
                </a:cubicBezTo>
                <a:cubicBezTo>
                  <a:pt x="68196" y="321981"/>
                  <a:pt x="71504" y="313019"/>
                  <a:pt x="76200" y="304800"/>
                </a:cubicBezTo>
                <a:cubicBezTo>
                  <a:pt x="79986" y="298174"/>
                  <a:pt x="84411" y="291922"/>
                  <a:pt x="88900" y="285750"/>
                </a:cubicBezTo>
                <a:cubicBezTo>
                  <a:pt x="127556" y="232598"/>
                  <a:pt x="114083" y="247867"/>
                  <a:pt x="146050" y="215900"/>
                </a:cubicBezTo>
                <a:cubicBezTo>
                  <a:pt x="148167" y="209550"/>
                  <a:pt x="148219" y="202077"/>
                  <a:pt x="152400" y="196850"/>
                </a:cubicBezTo>
                <a:cubicBezTo>
                  <a:pt x="157168" y="190891"/>
                  <a:pt x="165746" y="189220"/>
                  <a:pt x="171450" y="184150"/>
                </a:cubicBezTo>
                <a:cubicBezTo>
                  <a:pt x="184874" y="172218"/>
                  <a:pt x="196850" y="158750"/>
                  <a:pt x="209550" y="146050"/>
                </a:cubicBezTo>
                <a:lnTo>
                  <a:pt x="247650" y="107950"/>
                </a:lnTo>
                <a:cubicBezTo>
                  <a:pt x="254000" y="101600"/>
                  <a:pt x="259228" y="93881"/>
                  <a:pt x="266700" y="88900"/>
                </a:cubicBezTo>
                <a:cubicBezTo>
                  <a:pt x="273050" y="84667"/>
                  <a:pt x="278924" y="79613"/>
                  <a:pt x="285750" y="76200"/>
                </a:cubicBezTo>
                <a:cubicBezTo>
                  <a:pt x="314389" y="61881"/>
                  <a:pt x="296553" y="79898"/>
                  <a:pt x="323850" y="57150"/>
                </a:cubicBezTo>
                <a:cubicBezTo>
                  <a:pt x="330749" y="51401"/>
                  <a:pt x="335050" y="42461"/>
                  <a:pt x="342900" y="38100"/>
                </a:cubicBezTo>
                <a:cubicBezTo>
                  <a:pt x="354602" y="31599"/>
                  <a:pt x="368300" y="29633"/>
                  <a:pt x="381000" y="25400"/>
                </a:cubicBezTo>
                <a:cubicBezTo>
                  <a:pt x="393700" y="21167"/>
                  <a:pt x="406113" y="15947"/>
                  <a:pt x="419100" y="12700"/>
                </a:cubicBezTo>
                <a:cubicBezTo>
                  <a:pt x="450994" y="4727"/>
                  <a:pt x="436221" y="9110"/>
                  <a:pt x="463550" y="0"/>
                </a:cubicBezTo>
                <a:cubicBezTo>
                  <a:pt x="461433" y="8467"/>
                  <a:pt x="461530" y="17823"/>
                  <a:pt x="457200" y="25400"/>
                </a:cubicBezTo>
                <a:cubicBezTo>
                  <a:pt x="452745" y="33197"/>
                  <a:pt x="443899" y="37551"/>
                  <a:pt x="438150" y="44450"/>
                </a:cubicBezTo>
                <a:cubicBezTo>
                  <a:pt x="433264" y="50313"/>
                  <a:pt x="429683" y="57150"/>
                  <a:pt x="425450" y="63500"/>
                </a:cubicBezTo>
                <a:cubicBezTo>
                  <a:pt x="423333" y="71967"/>
                  <a:pt x="422538" y="80878"/>
                  <a:pt x="419100" y="88900"/>
                </a:cubicBezTo>
                <a:cubicBezTo>
                  <a:pt x="416094" y="95915"/>
                  <a:pt x="410445" y="101478"/>
                  <a:pt x="406400" y="107950"/>
                </a:cubicBezTo>
                <a:cubicBezTo>
                  <a:pt x="399859" y="118416"/>
                  <a:pt x="392870" y="128661"/>
                  <a:pt x="387350" y="139700"/>
                </a:cubicBezTo>
                <a:cubicBezTo>
                  <a:pt x="363108" y="188184"/>
                  <a:pt x="408014" y="122731"/>
                  <a:pt x="361950" y="184150"/>
                </a:cubicBezTo>
                <a:cubicBezTo>
                  <a:pt x="357717" y="196850"/>
                  <a:pt x="352497" y="209263"/>
                  <a:pt x="349250" y="222250"/>
                </a:cubicBezTo>
                <a:cubicBezTo>
                  <a:pt x="347133" y="230717"/>
                  <a:pt x="345408" y="239291"/>
                  <a:pt x="342900" y="247650"/>
                </a:cubicBezTo>
                <a:cubicBezTo>
                  <a:pt x="339053" y="260472"/>
                  <a:pt x="333447" y="272763"/>
                  <a:pt x="330200" y="285750"/>
                </a:cubicBezTo>
                <a:cubicBezTo>
                  <a:pt x="323405" y="312929"/>
                  <a:pt x="322874" y="313341"/>
                  <a:pt x="317500" y="342900"/>
                </a:cubicBezTo>
                <a:cubicBezTo>
                  <a:pt x="315197" y="355568"/>
                  <a:pt x="312654" y="368213"/>
                  <a:pt x="311150" y="381000"/>
                </a:cubicBezTo>
                <a:cubicBezTo>
                  <a:pt x="301032" y="467001"/>
                  <a:pt x="313098" y="425955"/>
                  <a:pt x="298450" y="469900"/>
                </a:cubicBezTo>
                <a:cubicBezTo>
                  <a:pt x="302683" y="620183"/>
                  <a:pt x="305297" y="770521"/>
                  <a:pt x="311150" y="920750"/>
                </a:cubicBezTo>
                <a:cubicBezTo>
                  <a:pt x="311651" y="933615"/>
                  <a:pt x="313429" y="946636"/>
                  <a:pt x="317500" y="958850"/>
                </a:cubicBezTo>
                <a:cubicBezTo>
                  <a:pt x="319913" y="966090"/>
                  <a:pt x="326414" y="971274"/>
                  <a:pt x="330200" y="977900"/>
                </a:cubicBezTo>
                <a:cubicBezTo>
                  <a:pt x="334896" y="986119"/>
                  <a:pt x="339576" y="994437"/>
                  <a:pt x="342900" y="1003300"/>
                </a:cubicBezTo>
                <a:cubicBezTo>
                  <a:pt x="345964" y="1011472"/>
                  <a:pt x="345812" y="1020678"/>
                  <a:pt x="349250" y="1028700"/>
                </a:cubicBezTo>
                <a:cubicBezTo>
                  <a:pt x="352256" y="1035715"/>
                  <a:pt x="357514" y="1041540"/>
                  <a:pt x="361950" y="1047750"/>
                </a:cubicBezTo>
                <a:cubicBezTo>
                  <a:pt x="409512" y="1114337"/>
                  <a:pt x="353895" y="1036814"/>
                  <a:pt x="400050" y="1092200"/>
                </a:cubicBezTo>
                <a:cubicBezTo>
                  <a:pt x="404936" y="1098063"/>
                  <a:pt x="407982" y="1105291"/>
                  <a:pt x="412750" y="1111250"/>
                </a:cubicBezTo>
                <a:cubicBezTo>
                  <a:pt x="417431" y="1117101"/>
                  <a:pt x="462337" y="1171162"/>
                  <a:pt x="476250" y="1181100"/>
                </a:cubicBezTo>
                <a:cubicBezTo>
                  <a:pt x="481697" y="1184991"/>
                  <a:pt x="489313" y="1184457"/>
                  <a:pt x="495300" y="1187450"/>
                </a:cubicBezTo>
                <a:cubicBezTo>
                  <a:pt x="536851" y="1208225"/>
                  <a:pt x="491269" y="1191113"/>
                  <a:pt x="533400" y="1219200"/>
                </a:cubicBezTo>
                <a:cubicBezTo>
                  <a:pt x="545214" y="1227076"/>
                  <a:pt x="558800" y="1231900"/>
                  <a:pt x="571500" y="1238250"/>
                </a:cubicBezTo>
                <a:cubicBezTo>
                  <a:pt x="577850" y="1246717"/>
                  <a:pt x="582083" y="1257300"/>
                  <a:pt x="590550" y="1263650"/>
                </a:cubicBezTo>
                <a:cubicBezTo>
                  <a:pt x="616398" y="1283036"/>
                  <a:pt x="646217" y="1296528"/>
                  <a:pt x="673100" y="1314450"/>
                </a:cubicBezTo>
                <a:cubicBezTo>
                  <a:pt x="696088" y="1329775"/>
                  <a:pt x="685324" y="1323737"/>
                  <a:pt x="704850" y="1333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714744" y="2143116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endCxn id="19" idx="0"/>
          </p:cNvCxnSpPr>
          <p:nvPr/>
        </p:nvCxnSpPr>
        <p:spPr>
          <a:xfrm rot="5400000">
            <a:off x="3714744" y="1785926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9058" y="1428736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7158" y="4162862"/>
            <a:ext cx="4572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ko-KR" altLang="en-US" sz="1200" dirty="0" smtClean="0"/>
              <a:t>드라이버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자바언어로 구현된 </a:t>
            </a:r>
            <a:r>
              <a:rPr lang="en-US" altLang="ko-KR" sz="1200" dirty="0" smtClean="0"/>
              <a:t>DB Client)</a:t>
            </a:r>
            <a:r>
              <a:rPr lang="ko-KR" altLang="en-US" sz="1200" dirty="0" smtClean="0"/>
              <a:t>로딩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Class.forName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드라이버 클래스</a:t>
            </a:r>
            <a:r>
              <a:rPr lang="en-US" altLang="ko-KR" sz="1200" dirty="0" smtClean="0"/>
              <a:t>”);</a:t>
            </a:r>
          </a:p>
          <a:p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err="1" smtClean="0"/>
              <a:t>Class.</a:t>
            </a:r>
            <a:r>
              <a:rPr lang="en-US" altLang="ko-KR" sz="1200" b="1" dirty="0" err="1" smtClean="0"/>
              <a:t>forName</a:t>
            </a:r>
            <a:r>
              <a:rPr lang="en-US" altLang="ko-KR" sz="1200" dirty="0" smtClean="0"/>
              <a:t>(“</a:t>
            </a:r>
            <a:r>
              <a:rPr lang="en-US" altLang="ko-KR" sz="1200" dirty="0" err="1" smtClean="0"/>
              <a:t>oracle.jdbc.OracleDriver</a:t>
            </a:r>
            <a:r>
              <a:rPr lang="en-US" altLang="ko-KR" sz="1200" dirty="0" smtClean="0"/>
              <a:t>”);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2.</a:t>
            </a:r>
            <a:r>
              <a:rPr lang="ko-KR" altLang="en-US" sz="1200" dirty="0" smtClean="0"/>
              <a:t>로딩된 드라이버를 사용하여 커넥션 얻기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String id=“</a:t>
            </a:r>
            <a:r>
              <a:rPr lang="ko-KR" altLang="en-US" sz="1200" dirty="0" err="1" smtClean="0"/>
              <a:t>계정명</a:t>
            </a:r>
            <a:r>
              <a:rPr lang="en-US" altLang="ko-KR" sz="1200" dirty="0" smtClean="0"/>
              <a:t>”;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String pass=“</a:t>
            </a:r>
            <a:r>
              <a:rPr lang="ko-KR" altLang="en-US" sz="1200" dirty="0" smtClean="0"/>
              <a:t>비번</a:t>
            </a:r>
            <a:r>
              <a:rPr lang="en-US" altLang="ko-KR" sz="1200" dirty="0" smtClean="0"/>
              <a:t>”;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String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=“DBMS</a:t>
            </a:r>
            <a:r>
              <a:rPr lang="ko-KR" altLang="en-US" sz="1200" dirty="0" smtClean="0"/>
              <a:t>에 접속하기위한 </a:t>
            </a:r>
            <a:r>
              <a:rPr lang="en-US" altLang="ko-KR" sz="1200" dirty="0" smtClean="0"/>
              <a:t>URL”;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Connection con =</a:t>
            </a:r>
            <a:r>
              <a:rPr lang="en-US" altLang="ko-KR" sz="1200" dirty="0" err="1" smtClean="0"/>
              <a:t>DriverManager.getConnection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, id, pass);</a:t>
            </a:r>
            <a:endParaRPr lang="ko-KR" altLang="en-US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3214686"/>
            <a:ext cx="1123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3429000"/>
            <a:ext cx="1057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/>
          <p:cNvSpPr/>
          <p:nvPr/>
        </p:nvSpPr>
        <p:spPr>
          <a:xfrm>
            <a:off x="3000364" y="2143116"/>
            <a:ext cx="71438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000364" y="1928802"/>
            <a:ext cx="613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O.D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2265346" y="2143116"/>
            <a:ext cx="714380" cy="64294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928794" y="1000108"/>
            <a:ext cx="36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jdbc:oralce:thin</a:t>
            </a:r>
            <a:r>
              <a:rPr lang="en-US" altLang="ko-KR" sz="1200" dirty="0" smtClean="0"/>
              <a:t>:@localhost:1521:orcl”;</a:t>
            </a:r>
          </a:p>
          <a:p>
            <a:r>
              <a:rPr lang="en-US" altLang="ko-KR" sz="1200" dirty="0" smtClean="0"/>
              <a:t>String id=“</a:t>
            </a:r>
            <a:r>
              <a:rPr lang="en-US" altLang="ko-KR" sz="1200" dirty="0" err="1" smtClean="0"/>
              <a:t>scott</a:t>
            </a:r>
            <a:r>
              <a:rPr lang="en-US" altLang="ko-KR" sz="1200" dirty="0" smtClean="0"/>
              <a:t>”;</a:t>
            </a:r>
          </a:p>
          <a:p>
            <a:r>
              <a:rPr lang="en-US" altLang="ko-KR" sz="1200" dirty="0" smtClean="0"/>
              <a:t>String pass=“tiger”;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 rot="5400000">
            <a:off x="2357424" y="2000240"/>
            <a:ext cx="5715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57422" y="1937555"/>
            <a:ext cx="63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D.M</a:t>
            </a:r>
            <a:endParaRPr lang="ko-KR" altLang="en-US" sz="1200" dirty="0"/>
          </a:p>
        </p:txBody>
      </p:sp>
      <p:sp>
        <p:nvSpPr>
          <p:cNvPr id="34" name="자유형 33"/>
          <p:cNvSpPr/>
          <p:nvPr/>
        </p:nvSpPr>
        <p:spPr>
          <a:xfrm>
            <a:off x="2679700" y="2076450"/>
            <a:ext cx="3302000" cy="294439"/>
          </a:xfrm>
          <a:custGeom>
            <a:avLst/>
            <a:gdLst>
              <a:gd name="connsiteX0" fmla="*/ 0 w 3302000"/>
              <a:gd name="connsiteY0" fmla="*/ 203200 h 294439"/>
              <a:gd name="connsiteX1" fmla="*/ 825500 w 3302000"/>
              <a:gd name="connsiteY1" fmla="*/ 203200 h 294439"/>
              <a:gd name="connsiteX2" fmla="*/ 920750 w 3302000"/>
              <a:gd name="connsiteY2" fmla="*/ 196850 h 294439"/>
              <a:gd name="connsiteX3" fmla="*/ 1225550 w 3302000"/>
              <a:gd name="connsiteY3" fmla="*/ 184150 h 294439"/>
              <a:gd name="connsiteX4" fmla="*/ 1244600 w 3302000"/>
              <a:gd name="connsiteY4" fmla="*/ 177800 h 294439"/>
              <a:gd name="connsiteX5" fmla="*/ 1346200 w 3302000"/>
              <a:gd name="connsiteY5" fmla="*/ 165100 h 294439"/>
              <a:gd name="connsiteX6" fmla="*/ 1371600 w 3302000"/>
              <a:gd name="connsiteY6" fmla="*/ 158750 h 294439"/>
              <a:gd name="connsiteX7" fmla="*/ 1390650 w 3302000"/>
              <a:gd name="connsiteY7" fmla="*/ 152400 h 294439"/>
              <a:gd name="connsiteX8" fmla="*/ 1447800 w 3302000"/>
              <a:gd name="connsiteY8" fmla="*/ 146050 h 294439"/>
              <a:gd name="connsiteX9" fmla="*/ 1485900 w 3302000"/>
              <a:gd name="connsiteY9" fmla="*/ 139700 h 294439"/>
              <a:gd name="connsiteX10" fmla="*/ 1676400 w 3302000"/>
              <a:gd name="connsiteY10" fmla="*/ 127000 h 294439"/>
              <a:gd name="connsiteX11" fmla="*/ 1784350 w 3302000"/>
              <a:gd name="connsiteY11" fmla="*/ 107950 h 294439"/>
              <a:gd name="connsiteX12" fmla="*/ 1854200 w 3302000"/>
              <a:gd name="connsiteY12" fmla="*/ 95250 h 294439"/>
              <a:gd name="connsiteX13" fmla="*/ 1885950 w 3302000"/>
              <a:gd name="connsiteY13" fmla="*/ 88900 h 294439"/>
              <a:gd name="connsiteX14" fmla="*/ 1955800 w 3302000"/>
              <a:gd name="connsiteY14" fmla="*/ 82550 h 294439"/>
              <a:gd name="connsiteX15" fmla="*/ 2032000 w 3302000"/>
              <a:gd name="connsiteY15" fmla="*/ 69850 h 294439"/>
              <a:gd name="connsiteX16" fmla="*/ 2241550 w 3302000"/>
              <a:gd name="connsiteY16" fmla="*/ 63500 h 294439"/>
              <a:gd name="connsiteX17" fmla="*/ 2311400 w 3302000"/>
              <a:gd name="connsiteY17" fmla="*/ 50800 h 294439"/>
              <a:gd name="connsiteX18" fmla="*/ 2413000 w 3302000"/>
              <a:gd name="connsiteY18" fmla="*/ 38100 h 294439"/>
              <a:gd name="connsiteX19" fmla="*/ 3028950 w 3302000"/>
              <a:gd name="connsiteY19" fmla="*/ 25400 h 294439"/>
              <a:gd name="connsiteX20" fmla="*/ 3181350 w 3302000"/>
              <a:gd name="connsiteY20" fmla="*/ 0 h 294439"/>
              <a:gd name="connsiteX21" fmla="*/ 3257550 w 3302000"/>
              <a:gd name="connsiteY21" fmla="*/ 12700 h 294439"/>
              <a:gd name="connsiteX22" fmla="*/ 3302000 w 3302000"/>
              <a:gd name="connsiteY22" fmla="*/ 12700 h 29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02000" h="294439">
                <a:moveTo>
                  <a:pt x="0" y="203200"/>
                </a:moveTo>
                <a:cubicBezTo>
                  <a:pt x="273718" y="294439"/>
                  <a:pt x="26893" y="214448"/>
                  <a:pt x="825500" y="203200"/>
                </a:cubicBezTo>
                <a:cubicBezTo>
                  <a:pt x="857317" y="202752"/>
                  <a:pt x="889000" y="198967"/>
                  <a:pt x="920750" y="196850"/>
                </a:cubicBezTo>
                <a:cubicBezTo>
                  <a:pt x="1053399" y="174742"/>
                  <a:pt x="898778" y="198673"/>
                  <a:pt x="1225550" y="184150"/>
                </a:cubicBezTo>
                <a:cubicBezTo>
                  <a:pt x="1232237" y="183853"/>
                  <a:pt x="1237984" y="178818"/>
                  <a:pt x="1244600" y="177800"/>
                </a:cubicBezTo>
                <a:cubicBezTo>
                  <a:pt x="1339441" y="163209"/>
                  <a:pt x="1275902" y="179160"/>
                  <a:pt x="1346200" y="165100"/>
                </a:cubicBezTo>
                <a:cubicBezTo>
                  <a:pt x="1354758" y="163388"/>
                  <a:pt x="1363209" y="161148"/>
                  <a:pt x="1371600" y="158750"/>
                </a:cubicBezTo>
                <a:cubicBezTo>
                  <a:pt x="1378036" y="156911"/>
                  <a:pt x="1384048" y="153500"/>
                  <a:pt x="1390650" y="152400"/>
                </a:cubicBezTo>
                <a:cubicBezTo>
                  <a:pt x="1409556" y="149249"/>
                  <a:pt x="1428801" y="148583"/>
                  <a:pt x="1447800" y="146050"/>
                </a:cubicBezTo>
                <a:cubicBezTo>
                  <a:pt x="1460562" y="144348"/>
                  <a:pt x="1473089" y="140981"/>
                  <a:pt x="1485900" y="139700"/>
                </a:cubicBezTo>
                <a:cubicBezTo>
                  <a:pt x="1515125" y="136777"/>
                  <a:pt x="1651967" y="128527"/>
                  <a:pt x="1676400" y="127000"/>
                </a:cubicBezTo>
                <a:cubicBezTo>
                  <a:pt x="1743512" y="113578"/>
                  <a:pt x="1673380" y="127249"/>
                  <a:pt x="1784350" y="107950"/>
                </a:cubicBezTo>
                <a:lnTo>
                  <a:pt x="1854200" y="95250"/>
                </a:lnTo>
                <a:cubicBezTo>
                  <a:pt x="1864783" y="93133"/>
                  <a:pt x="1875240" y="90239"/>
                  <a:pt x="1885950" y="88900"/>
                </a:cubicBezTo>
                <a:cubicBezTo>
                  <a:pt x="1909149" y="86000"/>
                  <a:pt x="1932517" y="84667"/>
                  <a:pt x="1955800" y="82550"/>
                </a:cubicBezTo>
                <a:cubicBezTo>
                  <a:pt x="1977614" y="78187"/>
                  <a:pt x="2010996" y="70900"/>
                  <a:pt x="2032000" y="69850"/>
                </a:cubicBezTo>
                <a:cubicBezTo>
                  <a:pt x="2101795" y="66360"/>
                  <a:pt x="2171700" y="65617"/>
                  <a:pt x="2241550" y="63500"/>
                </a:cubicBezTo>
                <a:lnTo>
                  <a:pt x="2311400" y="50800"/>
                </a:lnTo>
                <a:cubicBezTo>
                  <a:pt x="2338836" y="46227"/>
                  <a:pt x="2387062" y="40355"/>
                  <a:pt x="2413000" y="38100"/>
                </a:cubicBezTo>
                <a:cubicBezTo>
                  <a:pt x="2622393" y="19892"/>
                  <a:pt x="2796018" y="28206"/>
                  <a:pt x="3028950" y="25400"/>
                </a:cubicBezTo>
                <a:cubicBezTo>
                  <a:pt x="3147323" y="3205"/>
                  <a:pt x="3096359" y="10624"/>
                  <a:pt x="3181350" y="0"/>
                </a:cubicBezTo>
                <a:cubicBezTo>
                  <a:pt x="3205689" y="4868"/>
                  <a:pt x="3233046" y="10950"/>
                  <a:pt x="3257550" y="12700"/>
                </a:cubicBezTo>
                <a:cubicBezTo>
                  <a:pt x="3272329" y="13756"/>
                  <a:pt x="3287183" y="12700"/>
                  <a:pt x="3302000" y="12700"/>
                </a:cubicBezTo>
              </a:path>
            </a:pathLst>
          </a:custGeom>
          <a:ln w="158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929322" y="19529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인증</a:t>
            </a:r>
            <a:endParaRPr lang="ko-KR" altLang="en-US" sz="1100" b="1" dirty="0"/>
          </a:p>
        </p:txBody>
      </p:sp>
      <p:sp>
        <p:nvSpPr>
          <p:cNvPr id="37" name="자유형 36"/>
          <p:cNvSpPr/>
          <p:nvPr/>
        </p:nvSpPr>
        <p:spPr>
          <a:xfrm>
            <a:off x="2120900" y="2089150"/>
            <a:ext cx="4317463" cy="444500"/>
          </a:xfrm>
          <a:custGeom>
            <a:avLst/>
            <a:gdLst>
              <a:gd name="connsiteX0" fmla="*/ 4222750 w 4317463"/>
              <a:gd name="connsiteY0" fmla="*/ 0 h 444500"/>
              <a:gd name="connsiteX1" fmla="*/ 4241800 w 4317463"/>
              <a:gd name="connsiteY1" fmla="*/ 6350 h 444500"/>
              <a:gd name="connsiteX2" fmla="*/ 4279900 w 4317463"/>
              <a:gd name="connsiteY2" fmla="*/ 25400 h 444500"/>
              <a:gd name="connsiteX3" fmla="*/ 4298950 w 4317463"/>
              <a:gd name="connsiteY3" fmla="*/ 44450 h 444500"/>
              <a:gd name="connsiteX4" fmla="*/ 4311650 w 4317463"/>
              <a:gd name="connsiteY4" fmla="*/ 88900 h 444500"/>
              <a:gd name="connsiteX5" fmla="*/ 4286250 w 4317463"/>
              <a:gd name="connsiteY5" fmla="*/ 177800 h 444500"/>
              <a:gd name="connsiteX6" fmla="*/ 4267200 w 4317463"/>
              <a:gd name="connsiteY6" fmla="*/ 196850 h 444500"/>
              <a:gd name="connsiteX7" fmla="*/ 4229100 w 4317463"/>
              <a:gd name="connsiteY7" fmla="*/ 209550 h 444500"/>
              <a:gd name="connsiteX8" fmla="*/ 4108450 w 4317463"/>
              <a:gd name="connsiteY8" fmla="*/ 203200 h 444500"/>
              <a:gd name="connsiteX9" fmla="*/ 4006850 w 4317463"/>
              <a:gd name="connsiteY9" fmla="*/ 190500 h 444500"/>
              <a:gd name="connsiteX10" fmla="*/ 3962400 w 4317463"/>
              <a:gd name="connsiteY10" fmla="*/ 177800 h 444500"/>
              <a:gd name="connsiteX11" fmla="*/ 3943350 w 4317463"/>
              <a:gd name="connsiteY11" fmla="*/ 165100 h 444500"/>
              <a:gd name="connsiteX12" fmla="*/ 3905250 w 4317463"/>
              <a:gd name="connsiteY12" fmla="*/ 152400 h 444500"/>
              <a:gd name="connsiteX13" fmla="*/ 3886200 w 4317463"/>
              <a:gd name="connsiteY13" fmla="*/ 146050 h 444500"/>
              <a:gd name="connsiteX14" fmla="*/ 3822700 w 4317463"/>
              <a:gd name="connsiteY14" fmla="*/ 139700 h 444500"/>
              <a:gd name="connsiteX15" fmla="*/ 3511550 w 4317463"/>
              <a:gd name="connsiteY15" fmla="*/ 146050 h 444500"/>
              <a:gd name="connsiteX16" fmla="*/ 3479800 w 4317463"/>
              <a:gd name="connsiteY16" fmla="*/ 152400 h 444500"/>
              <a:gd name="connsiteX17" fmla="*/ 3409950 w 4317463"/>
              <a:gd name="connsiteY17" fmla="*/ 158750 h 444500"/>
              <a:gd name="connsiteX18" fmla="*/ 3346450 w 4317463"/>
              <a:gd name="connsiteY18" fmla="*/ 171450 h 444500"/>
              <a:gd name="connsiteX19" fmla="*/ 3314700 w 4317463"/>
              <a:gd name="connsiteY19" fmla="*/ 177800 h 444500"/>
              <a:gd name="connsiteX20" fmla="*/ 3276600 w 4317463"/>
              <a:gd name="connsiteY20" fmla="*/ 184150 h 444500"/>
              <a:gd name="connsiteX21" fmla="*/ 3257550 w 4317463"/>
              <a:gd name="connsiteY21" fmla="*/ 190500 h 444500"/>
              <a:gd name="connsiteX22" fmla="*/ 3232150 w 4317463"/>
              <a:gd name="connsiteY22" fmla="*/ 196850 h 444500"/>
              <a:gd name="connsiteX23" fmla="*/ 3194050 w 4317463"/>
              <a:gd name="connsiteY23" fmla="*/ 203200 h 444500"/>
              <a:gd name="connsiteX24" fmla="*/ 3155950 w 4317463"/>
              <a:gd name="connsiteY24" fmla="*/ 215900 h 444500"/>
              <a:gd name="connsiteX25" fmla="*/ 3136900 w 4317463"/>
              <a:gd name="connsiteY25" fmla="*/ 222250 h 444500"/>
              <a:gd name="connsiteX26" fmla="*/ 3105150 w 4317463"/>
              <a:gd name="connsiteY26" fmla="*/ 234950 h 444500"/>
              <a:gd name="connsiteX27" fmla="*/ 3041650 w 4317463"/>
              <a:gd name="connsiteY27" fmla="*/ 241300 h 444500"/>
              <a:gd name="connsiteX28" fmla="*/ 2959100 w 4317463"/>
              <a:gd name="connsiteY28" fmla="*/ 254000 h 444500"/>
              <a:gd name="connsiteX29" fmla="*/ 2851150 w 4317463"/>
              <a:gd name="connsiteY29" fmla="*/ 266700 h 444500"/>
              <a:gd name="connsiteX30" fmla="*/ 2736850 w 4317463"/>
              <a:gd name="connsiteY30" fmla="*/ 292100 h 444500"/>
              <a:gd name="connsiteX31" fmla="*/ 2698750 w 4317463"/>
              <a:gd name="connsiteY31" fmla="*/ 298450 h 444500"/>
              <a:gd name="connsiteX32" fmla="*/ 2660650 w 4317463"/>
              <a:gd name="connsiteY32" fmla="*/ 304800 h 444500"/>
              <a:gd name="connsiteX33" fmla="*/ 2597150 w 4317463"/>
              <a:gd name="connsiteY33" fmla="*/ 311150 h 444500"/>
              <a:gd name="connsiteX34" fmla="*/ 2552700 w 4317463"/>
              <a:gd name="connsiteY34" fmla="*/ 317500 h 444500"/>
              <a:gd name="connsiteX35" fmla="*/ 2520950 w 4317463"/>
              <a:gd name="connsiteY35" fmla="*/ 323850 h 444500"/>
              <a:gd name="connsiteX36" fmla="*/ 2444750 w 4317463"/>
              <a:gd name="connsiteY36" fmla="*/ 330200 h 444500"/>
              <a:gd name="connsiteX37" fmla="*/ 2336800 w 4317463"/>
              <a:gd name="connsiteY37" fmla="*/ 349250 h 444500"/>
              <a:gd name="connsiteX38" fmla="*/ 2298700 w 4317463"/>
              <a:gd name="connsiteY38" fmla="*/ 355600 h 444500"/>
              <a:gd name="connsiteX39" fmla="*/ 2190750 w 4317463"/>
              <a:gd name="connsiteY39" fmla="*/ 361950 h 444500"/>
              <a:gd name="connsiteX40" fmla="*/ 2127250 w 4317463"/>
              <a:gd name="connsiteY40" fmla="*/ 368300 h 444500"/>
              <a:gd name="connsiteX41" fmla="*/ 2051050 w 4317463"/>
              <a:gd name="connsiteY41" fmla="*/ 381000 h 444500"/>
              <a:gd name="connsiteX42" fmla="*/ 2006600 w 4317463"/>
              <a:gd name="connsiteY42" fmla="*/ 387350 h 444500"/>
              <a:gd name="connsiteX43" fmla="*/ 1860550 w 4317463"/>
              <a:gd name="connsiteY43" fmla="*/ 393700 h 444500"/>
              <a:gd name="connsiteX44" fmla="*/ 1746250 w 4317463"/>
              <a:gd name="connsiteY44" fmla="*/ 406400 h 444500"/>
              <a:gd name="connsiteX45" fmla="*/ 1682750 w 4317463"/>
              <a:gd name="connsiteY45" fmla="*/ 419100 h 444500"/>
              <a:gd name="connsiteX46" fmla="*/ 1447800 w 4317463"/>
              <a:gd name="connsiteY46" fmla="*/ 425450 h 444500"/>
              <a:gd name="connsiteX47" fmla="*/ 1035050 w 4317463"/>
              <a:gd name="connsiteY47" fmla="*/ 431800 h 444500"/>
              <a:gd name="connsiteX48" fmla="*/ 965200 w 4317463"/>
              <a:gd name="connsiteY48" fmla="*/ 444500 h 444500"/>
              <a:gd name="connsiteX49" fmla="*/ 0 w 4317463"/>
              <a:gd name="connsiteY49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4317463" h="444500">
                <a:moveTo>
                  <a:pt x="4222750" y="0"/>
                </a:moveTo>
                <a:cubicBezTo>
                  <a:pt x="4229100" y="2117"/>
                  <a:pt x="4235813" y="3357"/>
                  <a:pt x="4241800" y="6350"/>
                </a:cubicBezTo>
                <a:cubicBezTo>
                  <a:pt x="4291039" y="30969"/>
                  <a:pt x="4232017" y="9439"/>
                  <a:pt x="4279900" y="25400"/>
                </a:cubicBezTo>
                <a:cubicBezTo>
                  <a:pt x="4286250" y="31750"/>
                  <a:pt x="4293969" y="36978"/>
                  <a:pt x="4298950" y="44450"/>
                </a:cubicBezTo>
                <a:cubicBezTo>
                  <a:pt x="4302594" y="49916"/>
                  <a:pt x="4310803" y="85513"/>
                  <a:pt x="4311650" y="88900"/>
                </a:cubicBezTo>
                <a:cubicBezTo>
                  <a:pt x="4305453" y="150866"/>
                  <a:pt x="4317463" y="141385"/>
                  <a:pt x="4286250" y="177800"/>
                </a:cubicBezTo>
                <a:cubicBezTo>
                  <a:pt x="4280406" y="184618"/>
                  <a:pt x="4275050" y="192489"/>
                  <a:pt x="4267200" y="196850"/>
                </a:cubicBezTo>
                <a:cubicBezTo>
                  <a:pt x="4255498" y="203351"/>
                  <a:pt x="4229100" y="209550"/>
                  <a:pt x="4229100" y="209550"/>
                </a:cubicBezTo>
                <a:lnTo>
                  <a:pt x="4108450" y="203200"/>
                </a:lnTo>
                <a:cubicBezTo>
                  <a:pt x="4057332" y="199792"/>
                  <a:pt x="4047916" y="199626"/>
                  <a:pt x="4006850" y="190500"/>
                </a:cubicBezTo>
                <a:cubicBezTo>
                  <a:pt x="3999526" y="188872"/>
                  <a:pt x="3970886" y="182043"/>
                  <a:pt x="3962400" y="177800"/>
                </a:cubicBezTo>
                <a:cubicBezTo>
                  <a:pt x="3955574" y="174387"/>
                  <a:pt x="3950324" y="168200"/>
                  <a:pt x="3943350" y="165100"/>
                </a:cubicBezTo>
                <a:cubicBezTo>
                  <a:pt x="3931117" y="159663"/>
                  <a:pt x="3917950" y="156633"/>
                  <a:pt x="3905250" y="152400"/>
                </a:cubicBezTo>
                <a:cubicBezTo>
                  <a:pt x="3898900" y="150283"/>
                  <a:pt x="3892860" y="146716"/>
                  <a:pt x="3886200" y="146050"/>
                </a:cubicBezTo>
                <a:lnTo>
                  <a:pt x="3822700" y="139700"/>
                </a:lnTo>
                <a:lnTo>
                  <a:pt x="3511550" y="146050"/>
                </a:lnTo>
                <a:cubicBezTo>
                  <a:pt x="3500764" y="146449"/>
                  <a:pt x="3490510" y="151061"/>
                  <a:pt x="3479800" y="152400"/>
                </a:cubicBezTo>
                <a:cubicBezTo>
                  <a:pt x="3456601" y="155300"/>
                  <a:pt x="3433233" y="156633"/>
                  <a:pt x="3409950" y="158750"/>
                </a:cubicBezTo>
                <a:cubicBezTo>
                  <a:pt x="3365024" y="169982"/>
                  <a:pt x="3403538" y="161070"/>
                  <a:pt x="3346450" y="171450"/>
                </a:cubicBezTo>
                <a:cubicBezTo>
                  <a:pt x="3335831" y="173381"/>
                  <a:pt x="3325319" y="175869"/>
                  <a:pt x="3314700" y="177800"/>
                </a:cubicBezTo>
                <a:cubicBezTo>
                  <a:pt x="3302032" y="180103"/>
                  <a:pt x="3289169" y="181357"/>
                  <a:pt x="3276600" y="184150"/>
                </a:cubicBezTo>
                <a:cubicBezTo>
                  <a:pt x="3270066" y="185602"/>
                  <a:pt x="3263986" y="188661"/>
                  <a:pt x="3257550" y="190500"/>
                </a:cubicBezTo>
                <a:cubicBezTo>
                  <a:pt x="3249159" y="192898"/>
                  <a:pt x="3240708" y="195138"/>
                  <a:pt x="3232150" y="196850"/>
                </a:cubicBezTo>
                <a:cubicBezTo>
                  <a:pt x="3219525" y="199375"/>
                  <a:pt x="3206541" y="200077"/>
                  <a:pt x="3194050" y="203200"/>
                </a:cubicBezTo>
                <a:cubicBezTo>
                  <a:pt x="3181063" y="206447"/>
                  <a:pt x="3168650" y="211667"/>
                  <a:pt x="3155950" y="215900"/>
                </a:cubicBezTo>
                <a:cubicBezTo>
                  <a:pt x="3149600" y="218017"/>
                  <a:pt x="3143115" y="219764"/>
                  <a:pt x="3136900" y="222250"/>
                </a:cubicBezTo>
                <a:cubicBezTo>
                  <a:pt x="3126317" y="226483"/>
                  <a:pt x="3116327" y="232715"/>
                  <a:pt x="3105150" y="234950"/>
                </a:cubicBezTo>
                <a:cubicBezTo>
                  <a:pt x="3084291" y="239122"/>
                  <a:pt x="3062777" y="238815"/>
                  <a:pt x="3041650" y="241300"/>
                </a:cubicBezTo>
                <a:cubicBezTo>
                  <a:pt x="3002523" y="245903"/>
                  <a:pt x="2996420" y="248258"/>
                  <a:pt x="2959100" y="254000"/>
                </a:cubicBezTo>
                <a:cubicBezTo>
                  <a:pt x="2906961" y="262021"/>
                  <a:pt x="2910542" y="260761"/>
                  <a:pt x="2851150" y="266700"/>
                </a:cubicBezTo>
                <a:cubicBezTo>
                  <a:pt x="2788621" y="287543"/>
                  <a:pt x="2826255" y="277199"/>
                  <a:pt x="2736850" y="292100"/>
                </a:cubicBezTo>
                <a:lnTo>
                  <a:pt x="2698750" y="298450"/>
                </a:lnTo>
                <a:cubicBezTo>
                  <a:pt x="2686050" y="300567"/>
                  <a:pt x="2673461" y="303519"/>
                  <a:pt x="2660650" y="304800"/>
                </a:cubicBezTo>
                <a:lnTo>
                  <a:pt x="2597150" y="311150"/>
                </a:lnTo>
                <a:cubicBezTo>
                  <a:pt x="2582285" y="312899"/>
                  <a:pt x="2567463" y="315039"/>
                  <a:pt x="2552700" y="317500"/>
                </a:cubicBezTo>
                <a:cubicBezTo>
                  <a:pt x="2542054" y="319274"/>
                  <a:pt x="2531669" y="322589"/>
                  <a:pt x="2520950" y="323850"/>
                </a:cubicBezTo>
                <a:cubicBezTo>
                  <a:pt x="2495637" y="326828"/>
                  <a:pt x="2470150" y="328083"/>
                  <a:pt x="2444750" y="330200"/>
                </a:cubicBezTo>
                <a:cubicBezTo>
                  <a:pt x="2362433" y="350779"/>
                  <a:pt x="2425488" y="337425"/>
                  <a:pt x="2336800" y="349250"/>
                </a:cubicBezTo>
                <a:cubicBezTo>
                  <a:pt x="2324038" y="350952"/>
                  <a:pt x="2311527" y="354485"/>
                  <a:pt x="2298700" y="355600"/>
                </a:cubicBezTo>
                <a:cubicBezTo>
                  <a:pt x="2262790" y="358723"/>
                  <a:pt x="2226697" y="359287"/>
                  <a:pt x="2190750" y="361950"/>
                </a:cubicBezTo>
                <a:cubicBezTo>
                  <a:pt x="2169536" y="363521"/>
                  <a:pt x="2148327" y="365426"/>
                  <a:pt x="2127250" y="368300"/>
                </a:cubicBezTo>
                <a:cubicBezTo>
                  <a:pt x="2101736" y="371779"/>
                  <a:pt x="2076542" y="377358"/>
                  <a:pt x="2051050" y="381000"/>
                </a:cubicBezTo>
                <a:cubicBezTo>
                  <a:pt x="2036233" y="383117"/>
                  <a:pt x="2021534" y="386354"/>
                  <a:pt x="2006600" y="387350"/>
                </a:cubicBezTo>
                <a:cubicBezTo>
                  <a:pt x="1957979" y="390591"/>
                  <a:pt x="1909233" y="391583"/>
                  <a:pt x="1860550" y="393700"/>
                </a:cubicBezTo>
                <a:cubicBezTo>
                  <a:pt x="1798136" y="409303"/>
                  <a:pt x="1871742" y="392456"/>
                  <a:pt x="1746250" y="406400"/>
                </a:cubicBezTo>
                <a:cubicBezTo>
                  <a:pt x="1685783" y="413119"/>
                  <a:pt x="1762765" y="415378"/>
                  <a:pt x="1682750" y="419100"/>
                </a:cubicBezTo>
                <a:cubicBezTo>
                  <a:pt x="1604489" y="422740"/>
                  <a:pt x="1526130" y="423914"/>
                  <a:pt x="1447800" y="425450"/>
                </a:cubicBezTo>
                <a:lnTo>
                  <a:pt x="1035050" y="431800"/>
                </a:lnTo>
                <a:cubicBezTo>
                  <a:pt x="1007990" y="440820"/>
                  <a:pt x="1001787" y="444271"/>
                  <a:pt x="965200" y="444500"/>
                </a:cubicBezTo>
                <a:lnTo>
                  <a:pt x="0" y="444500"/>
                </a:lnTo>
              </a:path>
            </a:pathLst>
          </a:custGeom>
          <a:ln w="158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525566" y="2143116"/>
            <a:ext cx="714380" cy="64294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85918" y="193755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28860" y="2857496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Class.forName</a:t>
            </a:r>
            <a:r>
              <a:rPr lang="en-US" altLang="ko-KR" sz="1200" dirty="0" smtClean="0"/>
              <a:t>( )</a:t>
            </a:r>
            <a:endParaRPr lang="ko-KR" altLang="en-US" sz="1200" dirty="0"/>
          </a:p>
        </p:txBody>
      </p:sp>
      <p:sp>
        <p:nvSpPr>
          <p:cNvPr id="41" name="자유형 40"/>
          <p:cNvSpPr/>
          <p:nvPr/>
        </p:nvSpPr>
        <p:spPr>
          <a:xfrm>
            <a:off x="3086100" y="2730500"/>
            <a:ext cx="1143000" cy="812800"/>
          </a:xfrm>
          <a:custGeom>
            <a:avLst/>
            <a:gdLst>
              <a:gd name="connsiteX0" fmla="*/ 57150 w 1143000"/>
              <a:gd name="connsiteY0" fmla="*/ 266700 h 812800"/>
              <a:gd name="connsiteX1" fmla="*/ 38100 w 1143000"/>
              <a:gd name="connsiteY1" fmla="*/ 273050 h 812800"/>
              <a:gd name="connsiteX2" fmla="*/ 25400 w 1143000"/>
              <a:gd name="connsiteY2" fmla="*/ 311150 h 812800"/>
              <a:gd name="connsiteX3" fmla="*/ 0 w 1143000"/>
              <a:gd name="connsiteY3" fmla="*/ 381000 h 812800"/>
              <a:gd name="connsiteX4" fmla="*/ 6350 w 1143000"/>
              <a:gd name="connsiteY4" fmla="*/ 622300 h 812800"/>
              <a:gd name="connsiteX5" fmla="*/ 19050 w 1143000"/>
              <a:gd name="connsiteY5" fmla="*/ 647700 h 812800"/>
              <a:gd name="connsiteX6" fmla="*/ 25400 w 1143000"/>
              <a:gd name="connsiteY6" fmla="*/ 673100 h 812800"/>
              <a:gd name="connsiteX7" fmla="*/ 50800 w 1143000"/>
              <a:gd name="connsiteY7" fmla="*/ 711200 h 812800"/>
              <a:gd name="connsiteX8" fmla="*/ 63500 w 1143000"/>
              <a:gd name="connsiteY8" fmla="*/ 730250 h 812800"/>
              <a:gd name="connsiteX9" fmla="*/ 76200 w 1143000"/>
              <a:gd name="connsiteY9" fmla="*/ 749300 h 812800"/>
              <a:gd name="connsiteX10" fmla="*/ 95250 w 1143000"/>
              <a:gd name="connsiteY10" fmla="*/ 762000 h 812800"/>
              <a:gd name="connsiteX11" fmla="*/ 120650 w 1143000"/>
              <a:gd name="connsiteY11" fmla="*/ 781050 h 812800"/>
              <a:gd name="connsiteX12" fmla="*/ 209550 w 1143000"/>
              <a:gd name="connsiteY12" fmla="*/ 793750 h 812800"/>
              <a:gd name="connsiteX13" fmla="*/ 311150 w 1143000"/>
              <a:gd name="connsiteY13" fmla="*/ 812800 h 812800"/>
              <a:gd name="connsiteX14" fmla="*/ 533400 w 1143000"/>
              <a:gd name="connsiteY14" fmla="*/ 806450 h 812800"/>
              <a:gd name="connsiteX15" fmla="*/ 590550 w 1143000"/>
              <a:gd name="connsiteY15" fmla="*/ 787400 h 812800"/>
              <a:gd name="connsiteX16" fmla="*/ 685800 w 1143000"/>
              <a:gd name="connsiteY16" fmla="*/ 768350 h 812800"/>
              <a:gd name="connsiteX17" fmla="*/ 755650 w 1143000"/>
              <a:gd name="connsiteY17" fmla="*/ 730250 h 812800"/>
              <a:gd name="connsiteX18" fmla="*/ 800100 w 1143000"/>
              <a:gd name="connsiteY18" fmla="*/ 704850 h 812800"/>
              <a:gd name="connsiteX19" fmla="*/ 831850 w 1143000"/>
              <a:gd name="connsiteY19" fmla="*/ 692150 h 812800"/>
              <a:gd name="connsiteX20" fmla="*/ 850900 w 1143000"/>
              <a:gd name="connsiteY20" fmla="*/ 673100 h 812800"/>
              <a:gd name="connsiteX21" fmla="*/ 869950 w 1143000"/>
              <a:gd name="connsiteY21" fmla="*/ 666750 h 812800"/>
              <a:gd name="connsiteX22" fmla="*/ 927100 w 1143000"/>
              <a:gd name="connsiteY22" fmla="*/ 635000 h 812800"/>
              <a:gd name="connsiteX23" fmla="*/ 971550 w 1143000"/>
              <a:gd name="connsiteY23" fmla="*/ 596900 h 812800"/>
              <a:gd name="connsiteX24" fmla="*/ 996950 w 1143000"/>
              <a:gd name="connsiteY24" fmla="*/ 571500 h 812800"/>
              <a:gd name="connsiteX25" fmla="*/ 1022350 w 1143000"/>
              <a:gd name="connsiteY25" fmla="*/ 552450 h 812800"/>
              <a:gd name="connsiteX26" fmla="*/ 1041400 w 1143000"/>
              <a:gd name="connsiteY26" fmla="*/ 539750 h 812800"/>
              <a:gd name="connsiteX27" fmla="*/ 1060450 w 1143000"/>
              <a:gd name="connsiteY27" fmla="*/ 514350 h 812800"/>
              <a:gd name="connsiteX28" fmla="*/ 1079500 w 1143000"/>
              <a:gd name="connsiteY28" fmla="*/ 501650 h 812800"/>
              <a:gd name="connsiteX29" fmla="*/ 1117600 w 1143000"/>
              <a:gd name="connsiteY29" fmla="*/ 444500 h 812800"/>
              <a:gd name="connsiteX30" fmla="*/ 1130300 w 1143000"/>
              <a:gd name="connsiteY30" fmla="*/ 400050 h 812800"/>
              <a:gd name="connsiteX31" fmla="*/ 1143000 w 1143000"/>
              <a:gd name="connsiteY31" fmla="*/ 381000 h 812800"/>
              <a:gd name="connsiteX32" fmla="*/ 1136650 w 1143000"/>
              <a:gd name="connsiteY32" fmla="*/ 266700 h 812800"/>
              <a:gd name="connsiteX33" fmla="*/ 1130300 w 1143000"/>
              <a:gd name="connsiteY33" fmla="*/ 247650 h 812800"/>
              <a:gd name="connsiteX34" fmla="*/ 1085850 w 1143000"/>
              <a:gd name="connsiteY34" fmla="*/ 234950 h 812800"/>
              <a:gd name="connsiteX35" fmla="*/ 698500 w 1143000"/>
              <a:gd name="connsiteY35" fmla="*/ 222250 h 812800"/>
              <a:gd name="connsiteX36" fmla="*/ 654050 w 1143000"/>
              <a:gd name="connsiteY36" fmla="*/ 215900 h 812800"/>
              <a:gd name="connsiteX37" fmla="*/ 590550 w 1143000"/>
              <a:gd name="connsiteY37" fmla="*/ 203200 h 812800"/>
              <a:gd name="connsiteX38" fmla="*/ 552450 w 1143000"/>
              <a:gd name="connsiteY38" fmla="*/ 184150 h 812800"/>
              <a:gd name="connsiteX39" fmla="*/ 508000 w 1143000"/>
              <a:gd name="connsiteY39" fmla="*/ 171450 h 812800"/>
              <a:gd name="connsiteX40" fmla="*/ 488950 w 1143000"/>
              <a:gd name="connsiteY40" fmla="*/ 152400 h 812800"/>
              <a:gd name="connsiteX41" fmla="*/ 450850 w 1143000"/>
              <a:gd name="connsiteY41" fmla="*/ 133350 h 812800"/>
              <a:gd name="connsiteX42" fmla="*/ 444500 w 1143000"/>
              <a:gd name="connsiteY42" fmla="*/ 114300 h 812800"/>
              <a:gd name="connsiteX43" fmla="*/ 431800 w 1143000"/>
              <a:gd name="connsiteY43" fmla="*/ 88900 h 812800"/>
              <a:gd name="connsiteX44" fmla="*/ 419100 w 1143000"/>
              <a:gd name="connsiteY44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143000" h="812800">
                <a:moveTo>
                  <a:pt x="57150" y="266700"/>
                </a:moveTo>
                <a:cubicBezTo>
                  <a:pt x="50800" y="268817"/>
                  <a:pt x="41991" y="267603"/>
                  <a:pt x="38100" y="273050"/>
                </a:cubicBezTo>
                <a:cubicBezTo>
                  <a:pt x="30319" y="283943"/>
                  <a:pt x="31387" y="299176"/>
                  <a:pt x="25400" y="311150"/>
                </a:cubicBezTo>
                <a:cubicBezTo>
                  <a:pt x="5809" y="350333"/>
                  <a:pt x="15301" y="327448"/>
                  <a:pt x="0" y="381000"/>
                </a:cubicBezTo>
                <a:cubicBezTo>
                  <a:pt x="2117" y="461433"/>
                  <a:pt x="617" y="542043"/>
                  <a:pt x="6350" y="622300"/>
                </a:cubicBezTo>
                <a:cubicBezTo>
                  <a:pt x="7024" y="631742"/>
                  <a:pt x="15726" y="638837"/>
                  <a:pt x="19050" y="647700"/>
                </a:cubicBezTo>
                <a:cubicBezTo>
                  <a:pt x="22114" y="655872"/>
                  <a:pt x="21497" y="665294"/>
                  <a:pt x="25400" y="673100"/>
                </a:cubicBezTo>
                <a:cubicBezTo>
                  <a:pt x="32226" y="686752"/>
                  <a:pt x="42333" y="698500"/>
                  <a:pt x="50800" y="711200"/>
                </a:cubicBezTo>
                <a:lnTo>
                  <a:pt x="63500" y="730250"/>
                </a:lnTo>
                <a:cubicBezTo>
                  <a:pt x="67733" y="736600"/>
                  <a:pt x="69850" y="745067"/>
                  <a:pt x="76200" y="749300"/>
                </a:cubicBezTo>
                <a:cubicBezTo>
                  <a:pt x="82550" y="753533"/>
                  <a:pt x="89040" y="757564"/>
                  <a:pt x="95250" y="762000"/>
                </a:cubicBezTo>
                <a:cubicBezTo>
                  <a:pt x="103862" y="768151"/>
                  <a:pt x="110453" y="778217"/>
                  <a:pt x="120650" y="781050"/>
                </a:cubicBezTo>
                <a:cubicBezTo>
                  <a:pt x="149492" y="789062"/>
                  <a:pt x="180329" y="787256"/>
                  <a:pt x="209550" y="793750"/>
                </a:cubicBezTo>
                <a:cubicBezTo>
                  <a:pt x="281311" y="809697"/>
                  <a:pt x="247381" y="803690"/>
                  <a:pt x="311150" y="812800"/>
                </a:cubicBezTo>
                <a:cubicBezTo>
                  <a:pt x="385233" y="810683"/>
                  <a:pt x="459384" y="810246"/>
                  <a:pt x="533400" y="806450"/>
                </a:cubicBezTo>
                <a:cubicBezTo>
                  <a:pt x="553829" y="805402"/>
                  <a:pt x="571632" y="792805"/>
                  <a:pt x="590550" y="787400"/>
                </a:cubicBezTo>
                <a:cubicBezTo>
                  <a:pt x="623085" y="778104"/>
                  <a:pt x="652983" y="773819"/>
                  <a:pt x="685800" y="768350"/>
                </a:cubicBezTo>
                <a:cubicBezTo>
                  <a:pt x="719738" y="734412"/>
                  <a:pt x="692212" y="756682"/>
                  <a:pt x="755650" y="730250"/>
                </a:cubicBezTo>
                <a:cubicBezTo>
                  <a:pt x="822446" y="702418"/>
                  <a:pt x="745303" y="732249"/>
                  <a:pt x="800100" y="704850"/>
                </a:cubicBezTo>
                <a:cubicBezTo>
                  <a:pt x="810295" y="699752"/>
                  <a:pt x="821267" y="696383"/>
                  <a:pt x="831850" y="692150"/>
                </a:cubicBezTo>
                <a:cubicBezTo>
                  <a:pt x="838200" y="685800"/>
                  <a:pt x="843428" y="678081"/>
                  <a:pt x="850900" y="673100"/>
                </a:cubicBezTo>
                <a:cubicBezTo>
                  <a:pt x="856469" y="669387"/>
                  <a:pt x="864503" y="670641"/>
                  <a:pt x="869950" y="666750"/>
                </a:cubicBezTo>
                <a:cubicBezTo>
                  <a:pt x="921333" y="630048"/>
                  <a:pt x="867068" y="647006"/>
                  <a:pt x="927100" y="635000"/>
                </a:cubicBezTo>
                <a:cubicBezTo>
                  <a:pt x="981282" y="580818"/>
                  <a:pt x="906382" y="653922"/>
                  <a:pt x="971550" y="596900"/>
                </a:cubicBezTo>
                <a:cubicBezTo>
                  <a:pt x="980561" y="589015"/>
                  <a:pt x="987939" y="579385"/>
                  <a:pt x="996950" y="571500"/>
                </a:cubicBezTo>
                <a:cubicBezTo>
                  <a:pt x="1004915" y="564531"/>
                  <a:pt x="1013738" y="558601"/>
                  <a:pt x="1022350" y="552450"/>
                </a:cubicBezTo>
                <a:cubicBezTo>
                  <a:pt x="1028560" y="548014"/>
                  <a:pt x="1036004" y="545146"/>
                  <a:pt x="1041400" y="539750"/>
                </a:cubicBezTo>
                <a:cubicBezTo>
                  <a:pt x="1048884" y="532266"/>
                  <a:pt x="1052966" y="521834"/>
                  <a:pt x="1060450" y="514350"/>
                </a:cubicBezTo>
                <a:cubicBezTo>
                  <a:pt x="1065846" y="508954"/>
                  <a:pt x="1074104" y="507046"/>
                  <a:pt x="1079500" y="501650"/>
                </a:cubicBezTo>
                <a:cubicBezTo>
                  <a:pt x="1090135" y="491015"/>
                  <a:pt x="1111554" y="456592"/>
                  <a:pt x="1117600" y="444500"/>
                </a:cubicBezTo>
                <a:cubicBezTo>
                  <a:pt x="1129957" y="419786"/>
                  <a:pt x="1118093" y="428534"/>
                  <a:pt x="1130300" y="400050"/>
                </a:cubicBezTo>
                <a:cubicBezTo>
                  <a:pt x="1133306" y="393035"/>
                  <a:pt x="1138767" y="387350"/>
                  <a:pt x="1143000" y="381000"/>
                </a:cubicBezTo>
                <a:cubicBezTo>
                  <a:pt x="1140883" y="342900"/>
                  <a:pt x="1140268" y="304687"/>
                  <a:pt x="1136650" y="266700"/>
                </a:cubicBezTo>
                <a:cubicBezTo>
                  <a:pt x="1136015" y="260037"/>
                  <a:pt x="1135033" y="252383"/>
                  <a:pt x="1130300" y="247650"/>
                </a:cubicBezTo>
                <a:cubicBezTo>
                  <a:pt x="1127299" y="244649"/>
                  <a:pt x="1086023" y="234958"/>
                  <a:pt x="1085850" y="234950"/>
                </a:cubicBezTo>
                <a:cubicBezTo>
                  <a:pt x="956801" y="228994"/>
                  <a:pt x="827617" y="226483"/>
                  <a:pt x="698500" y="222250"/>
                </a:cubicBezTo>
                <a:cubicBezTo>
                  <a:pt x="683683" y="220133"/>
                  <a:pt x="668789" y="218501"/>
                  <a:pt x="654050" y="215900"/>
                </a:cubicBezTo>
                <a:cubicBezTo>
                  <a:pt x="632793" y="212149"/>
                  <a:pt x="590550" y="203200"/>
                  <a:pt x="590550" y="203200"/>
                </a:cubicBezTo>
                <a:cubicBezTo>
                  <a:pt x="577850" y="196850"/>
                  <a:pt x="565703" y="189247"/>
                  <a:pt x="552450" y="184150"/>
                </a:cubicBezTo>
                <a:cubicBezTo>
                  <a:pt x="538068" y="178618"/>
                  <a:pt x="521783" y="178341"/>
                  <a:pt x="508000" y="171450"/>
                </a:cubicBezTo>
                <a:cubicBezTo>
                  <a:pt x="499968" y="167434"/>
                  <a:pt x="495849" y="158149"/>
                  <a:pt x="488950" y="152400"/>
                </a:cubicBezTo>
                <a:cubicBezTo>
                  <a:pt x="472537" y="138723"/>
                  <a:pt x="469943" y="139714"/>
                  <a:pt x="450850" y="133350"/>
                </a:cubicBezTo>
                <a:cubicBezTo>
                  <a:pt x="448733" y="127000"/>
                  <a:pt x="447137" y="120452"/>
                  <a:pt x="444500" y="114300"/>
                </a:cubicBezTo>
                <a:cubicBezTo>
                  <a:pt x="440771" y="105599"/>
                  <a:pt x="434401" y="98002"/>
                  <a:pt x="431800" y="88900"/>
                </a:cubicBezTo>
                <a:cubicBezTo>
                  <a:pt x="417440" y="38638"/>
                  <a:pt x="419100" y="38537"/>
                  <a:pt x="41910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2571736" y="3429000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14546" y="3571876"/>
            <a:ext cx="173957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드라이버 인식</a:t>
            </a:r>
            <a:endParaRPr lang="en-US" altLang="ko-KR" sz="1100" dirty="0" smtClean="0"/>
          </a:p>
          <a:p>
            <a:r>
              <a:rPr lang="en-US" altLang="ko-KR" sz="1100" dirty="0" smtClean="0"/>
              <a:t>Eclipse : build path </a:t>
            </a:r>
            <a:r>
              <a:rPr lang="ko-KR" altLang="en-US" sz="1100" dirty="0" smtClean="0"/>
              <a:t>설정</a:t>
            </a:r>
            <a:endParaRPr lang="en-US" altLang="ko-KR" sz="1100" dirty="0" smtClean="0"/>
          </a:p>
          <a:p>
            <a:r>
              <a:rPr lang="en-US" altLang="ko-KR" sz="1100" dirty="0" smtClean="0"/>
              <a:t>DOS : </a:t>
            </a:r>
            <a:r>
              <a:rPr lang="en-US" altLang="ko-KR" sz="1100" dirty="0" err="1" smtClean="0"/>
              <a:t>classpath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설정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625370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*query</a:t>
            </a:r>
            <a:r>
              <a:rPr lang="ko-KR" altLang="en-US" dirty="0" smtClean="0"/>
              <a:t>문 생성객체</a:t>
            </a:r>
            <a:endParaRPr lang="en-US" altLang="ko-KR" dirty="0" smtClean="0"/>
          </a:p>
          <a:p>
            <a:r>
              <a:rPr lang="en-US" altLang="ko-KR" sz="1600" dirty="0" smtClean="0"/>
              <a:t> - Statement, </a:t>
            </a:r>
            <a:r>
              <a:rPr lang="en-US" altLang="ko-KR" sz="1600" dirty="0" err="1" smtClean="0"/>
              <a:t>PreparedStatement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CallableStatement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객체를 제공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5400000">
            <a:off x="4286248" y="35716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9124" y="142852"/>
            <a:ext cx="2202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Procedure</a:t>
            </a:r>
            <a:r>
              <a:rPr lang="ko-KR" altLang="en-US" sz="1100" dirty="0" smtClean="0"/>
              <a:t>를 </a:t>
            </a:r>
            <a:r>
              <a:rPr lang="ko-KR" altLang="en-US" sz="1100" dirty="0" err="1" smtClean="0"/>
              <a:t>실행하기위한</a:t>
            </a:r>
            <a:r>
              <a:rPr lang="ko-KR" altLang="en-US" sz="1100" dirty="0" smtClean="0"/>
              <a:t> 객체</a:t>
            </a:r>
            <a:endParaRPr lang="ko-KR" alt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188884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571736" y="928670"/>
            <a:ext cx="66468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*Statement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Connection </a:t>
            </a:r>
            <a:r>
              <a:rPr lang="ko-KR" altLang="en-US" sz="1400" dirty="0" smtClean="0"/>
              <a:t>객체의 </a:t>
            </a:r>
            <a:r>
              <a:rPr lang="en-US" altLang="ko-KR" sz="1400" dirty="0" err="1" smtClean="0"/>
              <a:t>createStatement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사용하여 객체를 얻는다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Statement stmt=</a:t>
            </a:r>
            <a:r>
              <a:rPr lang="en-US" altLang="ko-KR" sz="1400" dirty="0" err="1" smtClean="0"/>
              <a:t>con.createStatement</a:t>
            </a:r>
            <a:r>
              <a:rPr lang="en-US" altLang="ko-KR" sz="1400" dirty="0" smtClean="0"/>
              <a:t>();//</a:t>
            </a:r>
            <a:r>
              <a:rPr lang="ko-KR" altLang="en-US" sz="1400" dirty="0" smtClean="0"/>
              <a:t>쿼리문의 정보가 </a:t>
            </a:r>
            <a:r>
              <a:rPr lang="ko-KR" altLang="en-US" sz="1400" dirty="0" err="1" smtClean="0"/>
              <a:t>ㅇㅅㅇ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얻어진 객체는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문을 알지 못한다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실행할 때 마다 새로 생성하고 실행한다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stmt.executeXxx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동일 </a:t>
            </a:r>
            <a:r>
              <a:rPr lang="ko-KR" altLang="en-US" sz="1400" dirty="0" err="1" smtClean="0"/>
              <a:t>쿼리문이</a:t>
            </a:r>
            <a:r>
              <a:rPr lang="ko-KR" altLang="en-US" sz="1400" dirty="0" smtClean="0"/>
              <a:t> 여러 번 실행 될 때에는 효율이 좋지 않다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- </a:t>
            </a:r>
            <a:r>
              <a:rPr lang="en-US" altLang="ko-KR" sz="1400" dirty="0" err="1" smtClean="0"/>
              <a:t>SQLInjection</a:t>
            </a:r>
            <a:r>
              <a:rPr lang="ko-KR" altLang="en-US" sz="1400" dirty="0" smtClean="0"/>
              <a:t>공격에 취약하다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571736" y="2786058"/>
            <a:ext cx="72004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</a:t>
            </a:r>
            <a:r>
              <a:rPr lang="en-US" altLang="ko-KR" sz="1400" b="1" dirty="0" err="1" smtClean="0"/>
              <a:t>PreparedStatement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Connection </a:t>
            </a:r>
            <a:r>
              <a:rPr lang="ko-KR" altLang="en-US" sz="1400" dirty="0" smtClean="0"/>
              <a:t>객체의 </a:t>
            </a:r>
            <a:r>
              <a:rPr lang="en-US" altLang="ko-KR" sz="1400" dirty="0" err="1" smtClean="0"/>
              <a:t>prepareStatement</a:t>
            </a:r>
            <a:r>
              <a:rPr lang="en-US" altLang="ko-KR" sz="1400" dirty="0" smtClean="0"/>
              <a:t>(String </a:t>
            </a:r>
            <a:r>
              <a:rPr lang="en-US" altLang="ko-KR" sz="1400" dirty="0" err="1" smtClean="0"/>
              <a:t>sql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사용하여 객체를 얻는다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PreparedStatement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pstmt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con.prepareStatement</a:t>
            </a:r>
            <a:r>
              <a:rPr lang="en-US" altLang="ko-KR" sz="1400" dirty="0" smtClean="0"/>
              <a:t>(“select…”); //</a:t>
            </a:r>
            <a:r>
              <a:rPr lang="ko-KR" altLang="en-US" sz="1400" dirty="0" smtClean="0"/>
              <a:t>쿼리문의 정보가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얻어진 객체는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문을 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쿼리문을</a:t>
            </a:r>
            <a:r>
              <a:rPr lang="ko-KR" altLang="en-US" sz="1400" dirty="0" smtClean="0"/>
              <a:t> 한번만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값은 </a:t>
            </a:r>
            <a:r>
              <a:rPr lang="en-US" altLang="ko-KR" sz="1400" dirty="0" smtClean="0"/>
              <a:t>bind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/>
              <a:t>?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 넣어 실행한다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pstmt.executeXxx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</a:t>
            </a:r>
            <a:r>
              <a:rPr lang="ko-KR" altLang="en-US" sz="1400" dirty="0" smtClean="0"/>
              <a:t>동일 </a:t>
            </a:r>
            <a:r>
              <a:rPr lang="ko-KR" altLang="en-US" sz="1400" dirty="0" err="1" smtClean="0"/>
              <a:t>쿼리문이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여러 번 실행 될 때 효율이 좋다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 Bind</a:t>
            </a:r>
            <a:r>
              <a:rPr lang="ko-KR" altLang="en-US" sz="1400" dirty="0" smtClean="0"/>
              <a:t>변수를 사용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쿼리문의 특정위치에 값을 묶어주는 변수 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- </a:t>
            </a:r>
            <a:r>
              <a:rPr lang="en-US" altLang="ko-KR" sz="1400" dirty="0" err="1" smtClean="0"/>
              <a:t>SQLInjection</a:t>
            </a:r>
            <a:r>
              <a:rPr lang="ko-KR" altLang="en-US" sz="1400" dirty="0" smtClean="0"/>
              <a:t>공격에 안전하다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3879850" y="1600200"/>
            <a:ext cx="762000" cy="165100"/>
          </a:xfrm>
          <a:custGeom>
            <a:avLst/>
            <a:gdLst>
              <a:gd name="connsiteX0" fmla="*/ 762000 w 762000"/>
              <a:gd name="connsiteY0" fmla="*/ 6350 h 165100"/>
              <a:gd name="connsiteX1" fmla="*/ 749300 w 762000"/>
              <a:gd name="connsiteY1" fmla="*/ 44450 h 165100"/>
              <a:gd name="connsiteX2" fmla="*/ 692150 w 762000"/>
              <a:gd name="connsiteY2" fmla="*/ 88900 h 165100"/>
              <a:gd name="connsiteX3" fmla="*/ 673100 w 762000"/>
              <a:gd name="connsiteY3" fmla="*/ 101600 h 165100"/>
              <a:gd name="connsiteX4" fmla="*/ 647700 w 762000"/>
              <a:gd name="connsiteY4" fmla="*/ 114300 h 165100"/>
              <a:gd name="connsiteX5" fmla="*/ 628650 w 762000"/>
              <a:gd name="connsiteY5" fmla="*/ 127000 h 165100"/>
              <a:gd name="connsiteX6" fmla="*/ 609600 w 762000"/>
              <a:gd name="connsiteY6" fmla="*/ 133350 h 165100"/>
              <a:gd name="connsiteX7" fmla="*/ 558800 w 762000"/>
              <a:gd name="connsiteY7" fmla="*/ 158750 h 165100"/>
              <a:gd name="connsiteX8" fmla="*/ 501650 w 762000"/>
              <a:gd name="connsiteY8" fmla="*/ 165100 h 165100"/>
              <a:gd name="connsiteX9" fmla="*/ 285750 w 762000"/>
              <a:gd name="connsiteY9" fmla="*/ 158750 h 165100"/>
              <a:gd name="connsiteX10" fmla="*/ 266700 w 762000"/>
              <a:gd name="connsiteY10" fmla="*/ 152400 h 165100"/>
              <a:gd name="connsiteX11" fmla="*/ 241300 w 762000"/>
              <a:gd name="connsiteY11" fmla="*/ 146050 h 165100"/>
              <a:gd name="connsiteX12" fmla="*/ 222250 w 762000"/>
              <a:gd name="connsiteY12" fmla="*/ 139700 h 165100"/>
              <a:gd name="connsiteX13" fmla="*/ 177800 w 762000"/>
              <a:gd name="connsiteY13" fmla="*/ 127000 h 165100"/>
              <a:gd name="connsiteX14" fmla="*/ 158750 w 762000"/>
              <a:gd name="connsiteY14" fmla="*/ 114300 h 165100"/>
              <a:gd name="connsiteX15" fmla="*/ 139700 w 762000"/>
              <a:gd name="connsiteY15" fmla="*/ 107950 h 165100"/>
              <a:gd name="connsiteX16" fmla="*/ 120650 w 762000"/>
              <a:gd name="connsiteY16" fmla="*/ 95250 h 165100"/>
              <a:gd name="connsiteX17" fmla="*/ 82550 w 762000"/>
              <a:gd name="connsiteY17" fmla="*/ 76200 h 165100"/>
              <a:gd name="connsiteX18" fmla="*/ 63500 w 762000"/>
              <a:gd name="connsiteY18" fmla="*/ 57150 h 165100"/>
              <a:gd name="connsiteX19" fmla="*/ 25400 w 762000"/>
              <a:gd name="connsiteY19" fmla="*/ 31750 h 165100"/>
              <a:gd name="connsiteX20" fmla="*/ 0 w 762000"/>
              <a:gd name="connsiteY20" fmla="*/ 0 h 16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2000" h="165100">
                <a:moveTo>
                  <a:pt x="762000" y="6350"/>
                </a:moveTo>
                <a:cubicBezTo>
                  <a:pt x="757767" y="19050"/>
                  <a:pt x="758766" y="34984"/>
                  <a:pt x="749300" y="44450"/>
                </a:cubicBezTo>
                <a:cubicBezTo>
                  <a:pt x="719457" y="74293"/>
                  <a:pt x="737722" y="58519"/>
                  <a:pt x="692150" y="88900"/>
                </a:cubicBezTo>
                <a:cubicBezTo>
                  <a:pt x="685800" y="93133"/>
                  <a:pt x="679926" y="98187"/>
                  <a:pt x="673100" y="101600"/>
                </a:cubicBezTo>
                <a:cubicBezTo>
                  <a:pt x="664633" y="105833"/>
                  <a:pt x="655919" y="109604"/>
                  <a:pt x="647700" y="114300"/>
                </a:cubicBezTo>
                <a:cubicBezTo>
                  <a:pt x="641074" y="118086"/>
                  <a:pt x="635476" y="123587"/>
                  <a:pt x="628650" y="127000"/>
                </a:cubicBezTo>
                <a:cubicBezTo>
                  <a:pt x="622663" y="129993"/>
                  <a:pt x="615694" y="130580"/>
                  <a:pt x="609600" y="133350"/>
                </a:cubicBezTo>
                <a:cubicBezTo>
                  <a:pt x="592365" y="141184"/>
                  <a:pt x="577616" y="156659"/>
                  <a:pt x="558800" y="158750"/>
                </a:cubicBezTo>
                <a:lnTo>
                  <a:pt x="501650" y="165100"/>
                </a:lnTo>
                <a:cubicBezTo>
                  <a:pt x="429683" y="162983"/>
                  <a:pt x="357643" y="162636"/>
                  <a:pt x="285750" y="158750"/>
                </a:cubicBezTo>
                <a:cubicBezTo>
                  <a:pt x="279066" y="158389"/>
                  <a:pt x="273136" y="154239"/>
                  <a:pt x="266700" y="152400"/>
                </a:cubicBezTo>
                <a:cubicBezTo>
                  <a:pt x="258309" y="150002"/>
                  <a:pt x="249691" y="148448"/>
                  <a:pt x="241300" y="146050"/>
                </a:cubicBezTo>
                <a:cubicBezTo>
                  <a:pt x="234864" y="144211"/>
                  <a:pt x="228686" y="141539"/>
                  <a:pt x="222250" y="139700"/>
                </a:cubicBezTo>
                <a:cubicBezTo>
                  <a:pt x="212755" y="136987"/>
                  <a:pt x="187950" y="132075"/>
                  <a:pt x="177800" y="127000"/>
                </a:cubicBezTo>
                <a:cubicBezTo>
                  <a:pt x="170974" y="123587"/>
                  <a:pt x="165576" y="117713"/>
                  <a:pt x="158750" y="114300"/>
                </a:cubicBezTo>
                <a:cubicBezTo>
                  <a:pt x="152763" y="111307"/>
                  <a:pt x="145687" y="110943"/>
                  <a:pt x="139700" y="107950"/>
                </a:cubicBezTo>
                <a:cubicBezTo>
                  <a:pt x="132874" y="104537"/>
                  <a:pt x="127476" y="98663"/>
                  <a:pt x="120650" y="95250"/>
                </a:cubicBezTo>
                <a:cubicBezTo>
                  <a:pt x="92011" y="80931"/>
                  <a:pt x="109847" y="98948"/>
                  <a:pt x="82550" y="76200"/>
                </a:cubicBezTo>
                <a:cubicBezTo>
                  <a:pt x="75651" y="70451"/>
                  <a:pt x="70589" y="62663"/>
                  <a:pt x="63500" y="57150"/>
                </a:cubicBezTo>
                <a:cubicBezTo>
                  <a:pt x="51452" y="47779"/>
                  <a:pt x="25400" y="31750"/>
                  <a:pt x="25400" y="31750"/>
                </a:cubicBezTo>
                <a:cubicBezTo>
                  <a:pt x="9379" y="7719"/>
                  <a:pt x="18096" y="18096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806950" y="3435650"/>
            <a:ext cx="642096" cy="136226"/>
          </a:xfrm>
          <a:custGeom>
            <a:avLst/>
            <a:gdLst>
              <a:gd name="connsiteX0" fmla="*/ 641350 w 642096"/>
              <a:gd name="connsiteY0" fmla="*/ 12700 h 136226"/>
              <a:gd name="connsiteX1" fmla="*/ 635000 w 642096"/>
              <a:gd name="connsiteY1" fmla="*/ 57150 h 136226"/>
              <a:gd name="connsiteX2" fmla="*/ 577850 w 642096"/>
              <a:gd name="connsiteY2" fmla="*/ 107950 h 136226"/>
              <a:gd name="connsiteX3" fmla="*/ 558800 w 642096"/>
              <a:gd name="connsiteY3" fmla="*/ 114300 h 136226"/>
              <a:gd name="connsiteX4" fmla="*/ 514350 w 642096"/>
              <a:gd name="connsiteY4" fmla="*/ 133350 h 136226"/>
              <a:gd name="connsiteX5" fmla="*/ 190500 w 642096"/>
              <a:gd name="connsiteY5" fmla="*/ 127000 h 136226"/>
              <a:gd name="connsiteX6" fmla="*/ 171450 w 642096"/>
              <a:gd name="connsiteY6" fmla="*/ 120650 h 136226"/>
              <a:gd name="connsiteX7" fmla="*/ 146050 w 642096"/>
              <a:gd name="connsiteY7" fmla="*/ 114300 h 136226"/>
              <a:gd name="connsiteX8" fmla="*/ 107950 w 642096"/>
              <a:gd name="connsiteY8" fmla="*/ 88900 h 136226"/>
              <a:gd name="connsiteX9" fmla="*/ 82550 w 642096"/>
              <a:gd name="connsiteY9" fmla="*/ 69850 h 136226"/>
              <a:gd name="connsiteX10" fmla="*/ 44450 w 642096"/>
              <a:gd name="connsiteY10" fmla="*/ 44450 h 136226"/>
              <a:gd name="connsiteX11" fmla="*/ 0 w 642096"/>
              <a:gd name="connsiteY11" fmla="*/ 0 h 13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2096" h="136226">
                <a:moveTo>
                  <a:pt x="641350" y="12700"/>
                </a:moveTo>
                <a:cubicBezTo>
                  <a:pt x="639233" y="27517"/>
                  <a:pt x="642096" y="43972"/>
                  <a:pt x="635000" y="57150"/>
                </a:cubicBezTo>
                <a:cubicBezTo>
                  <a:pt x="628800" y="68665"/>
                  <a:pt x="595996" y="98877"/>
                  <a:pt x="577850" y="107950"/>
                </a:cubicBezTo>
                <a:cubicBezTo>
                  <a:pt x="571863" y="110943"/>
                  <a:pt x="564787" y="111307"/>
                  <a:pt x="558800" y="114300"/>
                </a:cubicBezTo>
                <a:cubicBezTo>
                  <a:pt x="514947" y="136226"/>
                  <a:pt x="567213" y="120134"/>
                  <a:pt x="514350" y="133350"/>
                </a:cubicBezTo>
                <a:lnTo>
                  <a:pt x="190500" y="127000"/>
                </a:lnTo>
                <a:cubicBezTo>
                  <a:pt x="183811" y="126752"/>
                  <a:pt x="177886" y="122489"/>
                  <a:pt x="171450" y="120650"/>
                </a:cubicBezTo>
                <a:cubicBezTo>
                  <a:pt x="163059" y="118252"/>
                  <a:pt x="154517" y="116417"/>
                  <a:pt x="146050" y="114300"/>
                </a:cubicBezTo>
                <a:cubicBezTo>
                  <a:pt x="133350" y="105833"/>
                  <a:pt x="120161" y="98058"/>
                  <a:pt x="107950" y="88900"/>
                </a:cubicBezTo>
                <a:cubicBezTo>
                  <a:pt x="99483" y="82550"/>
                  <a:pt x="91220" y="75919"/>
                  <a:pt x="82550" y="69850"/>
                </a:cubicBezTo>
                <a:cubicBezTo>
                  <a:pt x="70046" y="61097"/>
                  <a:pt x="55243" y="55243"/>
                  <a:pt x="44450" y="44450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43174" y="4857760"/>
            <a:ext cx="66239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*</a:t>
            </a:r>
            <a:r>
              <a:rPr lang="en-US" altLang="ko-KR" sz="1400" b="1" dirty="0" err="1" smtClean="0"/>
              <a:t>CallableStatement</a:t>
            </a:r>
            <a:endParaRPr lang="en-US" altLang="ko-KR" sz="1400" b="1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Connection </a:t>
            </a:r>
            <a:r>
              <a:rPr lang="ko-KR" altLang="en-US" sz="1400" dirty="0" smtClean="0"/>
              <a:t>객체의 </a:t>
            </a:r>
            <a:r>
              <a:rPr lang="en-US" altLang="ko-KR" sz="1400" dirty="0" err="1" smtClean="0"/>
              <a:t>prepareCall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를 사용하여 객체를 얻는다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CallableStatement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cstmt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con.prepareCall</a:t>
            </a:r>
            <a:r>
              <a:rPr lang="en-US" altLang="ko-KR" sz="1400" dirty="0" smtClean="0"/>
              <a:t>(String </a:t>
            </a:r>
            <a:r>
              <a:rPr lang="ko-KR" altLang="en-US" sz="1400" dirty="0" err="1" smtClean="0"/>
              <a:t>프로시저명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Procedure</a:t>
            </a:r>
            <a:r>
              <a:rPr lang="ko-KR" altLang="en-US" sz="1400" dirty="0" smtClean="0"/>
              <a:t>를 실행하기 위해 만들어진 객체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bind</a:t>
            </a:r>
            <a:r>
              <a:rPr lang="ko-KR" altLang="en-US" sz="1400" dirty="0" smtClean="0"/>
              <a:t>변수를 사용할 수 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SQL</a:t>
            </a:r>
            <a:r>
              <a:rPr lang="ko-KR" altLang="en-US" sz="1400" dirty="0" smtClean="0"/>
              <a:t>문은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프로시저에 작성하고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자바에서는 프로시저를 호출하여 사용하기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때문에 코드와 </a:t>
            </a:r>
            <a:r>
              <a:rPr lang="en-US" altLang="ko-KR" sz="1400" dirty="0" smtClean="0"/>
              <a:t>SQL</a:t>
            </a:r>
            <a:r>
              <a:rPr lang="ko-KR" altLang="en-US" sz="1400" dirty="0" smtClean="0"/>
              <a:t>문이 분리 될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071810"/>
            <a:ext cx="642579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*Statement </a:t>
            </a:r>
            <a:r>
              <a:rPr lang="ko-KR" altLang="en-US" sz="1400" dirty="0" smtClean="0"/>
              <a:t>사용법</a:t>
            </a:r>
            <a:endParaRPr lang="en-US" altLang="ko-KR" sz="1400" dirty="0" smtClean="0"/>
          </a:p>
          <a:p>
            <a:r>
              <a:rPr lang="en-US" altLang="ko-KR" sz="1400" dirty="0" smtClean="0"/>
              <a:t> 3.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생성객체 얻기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Statement stmt=</a:t>
            </a:r>
            <a:r>
              <a:rPr lang="en-US" altLang="ko-KR" sz="1400" dirty="0" err="1" smtClean="0"/>
              <a:t>con.createStatement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4.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실행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값과 </a:t>
            </a:r>
            <a:r>
              <a:rPr lang="ko-KR" altLang="en-US" sz="1400" dirty="0" err="1" smtClean="0"/>
              <a:t>쿼리문이</a:t>
            </a:r>
            <a:r>
              <a:rPr lang="ko-KR" altLang="en-US" sz="1400" dirty="0" smtClean="0"/>
              <a:t> 하나로 합쳐진다</a:t>
            </a:r>
            <a:r>
              <a:rPr lang="en-US" altLang="ko-KR" sz="1400" dirty="0" smtClean="0"/>
              <a:t>. </a:t>
            </a:r>
            <a:r>
              <a:rPr lang="en-US" altLang="ko-KR" sz="1400" b="1" dirty="0" smtClean="0"/>
              <a:t>‘</a:t>
            </a:r>
            <a:r>
              <a:rPr lang="ko-KR" altLang="en-US" sz="1400" dirty="0" smtClean="0"/>
              <a:t>처리가 불편하다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String name=“</a:t>
            </a:r>
            <a:r>
              <a:rPr lang="ko-KR" altLang="en-US" sz="1400" dirty="0" smtClean="0"/>
              <a:t>김동섭</a:t>
            </a:r>
            <a:r>
              <a:rPr lang="en-US" altLang="ko-KR" sz="1400" dirty="0" smtClean="0"/>
              <a:t>”;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StringBuilder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sb</a:t>
            </a:r>
            <a:r>
              <a:rPr lang="en-US" altLang="ko-KR" sz="1400" dirty="0" smtClean="0"/>
              <a:t>=new </a:t>
            </a:r>
            <a:r>
              <a:rPr lang="en-US" altLang="ko-KR" sz="1400" dirty="0" err="1" smtClean="0"/>
              <a:t>StringBuilder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sb.append</a:t>
            </a:r>
            <a:r>
              <a:rPr lang="en-US" altLang="ko-KR" sz="1400" dirty="0" smtClean="0"/>
              <a:t>(“insert into </a:t>
            </a:r>
            <a:r>
              <a:rPr lang="ko-KR" altLang="en-US" sz="1400" dirty="0" err="1" smtClean="0"/>
              <a:t>테이블명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컬럼명</a:t>
            </a:r>
            <a:r>
              <a:rPr lang="en-US" altLang="ko-KR" sz="1400" dirty="0" smtClean="0"/>
              <a:t>) values(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‘</a:t>
            </a:r>
            <a:r>
              <a:rPr lang="en-US" altLang="ko-KR" sz="1400" dirty="0" smtClean="0"/>
              <a:t>”).append(name).append(“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’</a:t>
            </a:r>
            <a:r>
              <a:rPr lang="en-US" altLang="ko-KR" sz="1400" dirty="0" smtClean="0"/>
              <a:t>)”)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 smtClean="0"/>
              <a:t>boolean</a:t>
            </a:r>
            <a:r>
              <a:rPr lang="en-US" altLang="ko-KR" sz="1400" dirty="0" smtClean="0"/>
              <a:t> flag=</a:t>
            </a:r>
            <a:r>
              <a:rPr lang="en-US" altLang="ko-KR" sz="1400" dirty="0" err="1" smtClean="0"/>
              <a:t>stmt.execute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int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cnt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stmt.executeUpdate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);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ResultSet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rs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stmt.executeQuery</a:t>
            </a:r>
            <a:r>
              <a:rPr lang="en-US" altLang="ko-KR" sz="1400" dirty="0" smtClean="0"/>
              <a:t>( </a:t>
            </a:r>
            <a:r>
              <a:rPr lang="ko-KR" altLang="en-US" sz="1400" dirty="0" err="1" smtClean="0"/>
              <a:t>쿼리문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);</a:t>
            </a:r>
          </a:p>
          <a:p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71472" y="500042"/>
            <a:ext cx="3286148" cy="2143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1472" y="214290"/>
            <a:ext cx="4555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JVM</a:t>
            </a:r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6072198" y="500042"/>
            <a:ext cx="235745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72198" y="214290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DBMS</a:t>
            </a:r>
            <a:endParaRPr lang="ko-KR" altLang="en-US" sz="1100" dirty="0"/>
          </a:p>
        </p:txBody>
      </p:sp>
      <p:sp>
        <p:nvSpPr>
          <p:cNvPr id="9" name="원통 8"/>
          <p:cNvSpPr/>
          <p:nvPr/>
        </p:nvSpPr>
        <p:spPr>
          <a:xfrm>
            <a:off x="6357950" y="857232"/>
            <a:ext cx="714380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>
            <a:off x="7572396" y="857232"/>
            <a:ext cx="714380" cy="64294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8" y="642918"/>
            <a:ext cx="857256" cy="38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직사각형 11"/>
          <p:cNvSpPr/>
          <p:nvPr/>
        </p:nvSpPr>
        <p:spPr>
          <a:xfrm>
            <a:off x="6000760" y="1571612"/>
            <a:ext cx="14287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86446" y="1310002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1521</a:t>
            </a:r>
            <a:endParaRPr lang="ko-KR" altLang="en-US" sz="1100" b="1" dirty="0"/>
          </a:p>
        </p:txBody>
      </p:sp>
      <p:sp>
        <p:nvSpPr>
          <p:cNvPr id="14" name="직사각형 13"/>
          <p:cNvSpPr/>
          <p:nvPr/>
        </p:nvSpPr>
        <p:spPr>
          <a:xfrm>
            <a:off x="3714744" y="1714488"/>
            <a:ext cx="1428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endCxn id="14" idx="0"/>
          </p:cNvCxnSpPr>
          <p:nvPr/>
        </p:nvCxnSpPr>
        <p:spPr>
          <a:xfrm rot="5400000">
            <a:off x="3714744" y="1357298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9058" y="100010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JDBC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3000364" y="1714488"/>
            <a:ext cx="714380" cy="642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0364" y="1500174"/>
            <a:ext cx="613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O.D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2265346" y="1714488"/>
            <a:ext cx="714380" cy="64294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28794" y="571480"/>
            <a:ext cx="3612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=“</a:t>
            </a:r>
            <a:r>
              <a:rPr lang="en-US" altLang="ko-KR" sz="1200" dirty="0" err="1" smtClean="0"/>
              <a:t>jdbc:oralce:thin</a:t>
            </a:r>
            <a:r>
              <a:rPr lang="en-US" altLang="ko-KR" sz="1200" dirty="0" smtClean="0"/>
              <a:t>:@localhost:1521:orcl”;</a:t>
            </a:r>
          </a:p>
          <a:p>
            <a:r>
              <a:rPr lang="en-US" altLang="ko-KR" sz="1200" dirty="0" smtClean="0"/>
              <a:t>String id=“</a:t>
            </a:r>
            <a:r>
              <a:rPr lang="en-US" altLang="ko-KR" sz="1200" dirty="0" err="1" smtClean="0"/>
              <a:t>scott</a:t>
            </a:r>
            <a:r>
              <a:rPr lang="en-US" altLang="ko-KR" sz="1200" dirty="0" smtClean="0"/>
              <a:t>”;</a:t>
            </a:r>
          </a:p>
          <a:p>
            <a:r>
              <a:rPr lang="en-US" altLang="ko-KR" sz="1200" dirty="0" smtClean="0"/>
              <a:t>String pass=“tiger”;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 rot="5400000">
            <a:off x="2357424" y="1571612"/>
            <a:ext cx="57150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57422" y="1508927"/>
            <a:ext cx="63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D.M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2679700" y="1647822"/>
            <a:ext cx="3302000" cy="294439"/>
          </a:xfrm>
          <a:custGeom>
            <a:avLst/>
            <a:gdLst>
              <a:gd name="connsiteX0" fmla="*/ 0 w 3302000"/>
              <a:gd name="connsiteY0" fmla="*/ 203200 h 294439"/>
              <a:gd name="connsiteX1" fmla="*/ 825500 w 3302000"/>
              <a:gd name="connsiteY1" fmla="*/ 203200 h 294439"/>
              <a:gd name="connsiteX2" fmla="*/ 920750 w 3302000"/>
              <a:gd name="connsiteY2" fmla="*/ 196850 h 294439"/>
              <a:gd name="connsiteX3" fmla="*/ 1225550 w 3302000"/>
              <a:gd name="connsiteY3" fmla="*/ 184150 h 294439"/>
              <a:gd name="connsiteX4" fmla="*/ 1244600 w 3302000"/>
              <a:gd name="connsiteY4" fmla="*/ 177800 h 294439"/>
              <a:gd name="connsiteX5" fmla="*/ 1346200 w 3302000"/>
              <a:gd name="connsiteY5" fmla="*/ 165100 h 294439"/>
              <a:gd name="connsiteX6" fmla="*/ 1371600 w 3302000"/>
              <a:gd name="connsiteY6" fmla="*/ 158750 h 294439"/>
              <a:gd name="connsiteX7" fmla="*/ 1390650 w 3302000"/>
              <a:gd name="connsiteY7" fmla="*/ 152400 h 294439"/>
              <a:gd name="connsiteX8" fmla="*/ 1447800 w 3302000"/>
              <a:gd name="connsiteY8" fmla="*/ 146050 h 294439"/>
              <a:gd name="connsiteX9" fmla="*/ 1485900 w 3302000"/>
              <a:gd name="connsiteY9" fmla="*/ 139700 h 294439"/>
              <a:gd name="connsiteX10" fmla="*/ 1676400 w 3302000"/>
              <a:gd name="connsiteY10" fmla="*/ 127000 h 294439"/>
              <a:gd name="connsiteX11" fmla="*/ 1784350 w 3302000"/>
              <a:gd name="connsiteY11" fmla="*/ 107950 h 294439"/>
              <a:gd name="connsiteX12" fmla="*/ 1854200 w 3302000"/>
              <a:gd name="connsiteY12" fmla="*/ 95250 h 294439"/>
              <a:gd name="connsiteX13" fmla="*/ 1885950 w 3302000"/>
              <a:gd name="connsiteY13" fmla="*/ 88900 h 294439"/>
              <a:gd name="connsiteX14" fmla="*/ 1955800 w 3302000"/>
              <a:gd name="connsiteY14" fmla="*/ 82550 h 294439"/>
              <a:gd name="connsiteX15" fmla="*/ 2032000 w 3302000"/>
              <a:gd name="connsiteY15" fmla="*/ 69850 h 294439"/>
              <a:gd name="connsiteX16" fmla="*/ 2241550 w 3302000"/>
              <a:gd name="connsiteY16" fmla="*/ 63500 h 294439"/>
              <a:gd name="connsiteX17" fmla="*/ 2311400 w 3302000"/>
              <a:gd name="connsiteY17" fmla="*/ 50800 h 294439"/>
              <a:gd name="connsiteX18" fmla="*/ 2413000 w 3302000"/>
              <a:gd name="connsiteY18" fmla="*/ 38100 h 294439"/>
              <a:gd name="connsiteX19" fmla="*/ 3028950 w 3302000"/>
              <a:gd name="connsiteY19" fmla="*/ 25400 h 294439"/>
              <a:gd name="connsiteX20" fmla="*/ 3181350 w 3302000"/>
              <a:gd name="connsiteY20" fmla="*/ 0 h 294439"/>
              <a:gd name="connsiteX21" fmla="*/ 3257550 w 3302000"/>
              <a:gd name="connsiteY21" fmla="*/ 12700 h 294439"/>
              <a:gd name="connsiteX22" fmla="*/ 3302000 w 3302000"/>
              <a:gd name="connsiteY22" fmla="*/ 12700 h 29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02000" h="294439">
                <a:moveTo>
                  <a:pt x="0" y="203200"/>
                </a:moveTo>
                <a:cubicBezTo>
                  <a:pt x="273718" y="294439"/>
                  <a:pt x="26893" y="214448"/>
                  <a:pt x="825500" y="203200"/>
                </a:cubicBezTo>
                <a:cubicBezTo>
                  <a:pt x="857317" y="202752"/>
                  <a:pt x="889000" y="198967"/>
                  <a:pt x="920750" y="196850"/>
                </a:cubicBezTo>
                <a:cubicBezTo>
                  <a:pt x="1053399" y="174742"/>
                  <a:pt x="898778" y="198673"/>
                  <a:pt x="1225550" y="184150"/>
                </a:cubicBezTo>
                <a:cubicBezTo>
                  <a:pt x="1232237" y="183853"/>
                  <a:pt x="1237984" y="178818"/>
                  <a:pt x="1244600" y="177800"/>
                </a:cubicBezTo>
                <a:cubicBezTo>
                  <a:pt x="1339441" y="163209"/>
                  <a:pt x="1275902" y="179160"/>
                  <a:pt x="1346200" y="165100"/>
                </a:cubicBezTo>
                <a:cubicBezTo>
                  <a:pt x="1354758" y="163388"/>
                  <a:pt x="1363209" y="161148"/>
                  <a:pt x="1371600" y="158750"/>
                </a:cubicBezTo>
                <a:cubicBezTo>
                  <a:pt x="1378036" y="156911"/>
                  <a:pt x="1384048" y="153500"/>
                  <a:pt x="1390650" y="152400"/>
                </a:cubicBezTo>
                <a:cubicBezTo>
                  <a:pt x="1409556" y="149249"/>
                  <a:pt x="1428801" y="148583"/>
                  <a:pt x="1447800" y="146050"/>
                </a:cubicBezTo>
                <a:cubicBezTo>
                  <a:pt x="1460562" y="144348"/>
                  <a:pt x="1473089" y="140981"/>
                  <a:pt x="1485900" y="139700"/>
                </a:cubicBezTo>
                <a:cubicBezTo>
                  <a:pt x="1515125" y="136777"/>
                  <a:pt x="1651967" y="128527"/>
                  <a:pt x="1676400" y="127000"/>
                </a:cubicBezTo>
                <a:cubicBezTo>
                  <a:pt x="1743512" y="113578"/>
                  <a:pt x="1673380" y="127249"/>
                  <a:pt x="1784350" y="107950"/>
                </a:cubicBezTo>
                <a:lnTo>
                  <a:pt x="1854200" y="95250"/>
                </a:lnTo>
                <a:cubicBezTo>
                  <a:pt x="1864783" y="93133"/>
                  <a:pt x="1875240" y="90239"/>
                  <a:pt x="1885950" y="88900"/>
                </a:cubicBezTo>
                <a:cubicBezTo>
                  <a:pt x="1909149" y="86000"/>
                  <a:pt x="1932517" y="84667"/>
                  <a:pt x="1955800" y="82550"/>
                </a:cubicBezTo>
                <a:cubicBezTo>
                  <a:pt x="1977614" y="78187"/>
                  <a:pt x="2010996" y="70900"/>
                  <a:pt x="2032000" y="69850"/>
                </a:cubicBezTo>
                <a:cubicBezTo>
                  <a:pt x="2101795" y="66360"/>
                  <a:pt x="2171700" y="65617"/>
                  <a:pt x="2241550" y="63500"/>
                </a:cubicBezTo>
                <a:lnTo>
                  <a:pt x="2311400" y="50800"/>
                </a:lnTo>
                <a:cubicBezTo>
                  <a:pt x="2338836" y="46227"/>
                  <a:pt x="2387062" y="40355"/>
                  <a:pt x="2413000" y="38100"/>
                </a:cubicBezTo>
                <a:cubicBezTo>
                  <a:pt x="2622393" y="19892"/>
                  <a:pt x="2796018" y="28206"/>
                  <a:pt x="3028950" y="25400"/>
                </a:cubicBezTo>
                <a:cubicBezTo>
                  <a:pt x="3147323" y="3205"/>
                  <a:pt x="3096359" y="10624"/>
                  <a:pt x="3181350" y="0"/>
                </a:cubicBezTo>
                <a:cubicBezTo>
                  <a:pt x="3205689" y="4868"/>
                  <a:pt x="3233046" y="10950"/>
                  <a:pt x="3257550" y="12700"/>
                </a:cubicBezTo>
                <a:cubicBezTo>
                  <a:pt x="3272329" y="13756"/>
                  <a:pt x="3287183" y="12700"/>
                  <a:pt x="3302000" y="12700"/>
                </a:cubicBezTo>
              </a:path>
            </a:pathLst>
          </a:custGeom>
          <a:ln w="158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929322" y="152431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인증</a:t>
            </a:r>
            <a:endParaRPr lang="ko-KR" altLang="en-US" sz="1100" b="1" dirty="0"/>
          </a:p>
        </p:txBody>
      </p:sp>
      <p:sp>
        <p:nvSpPr>
          <p:cNvPr id="26" name="직사각형 25"/>
          <p:cNvSpPr/>
          <p:nvPr/>
        </p:nvSpPr>
        <p:spPr>
          <a:xfrm>
            <a:off x="1643042" y="1714488"/>
            <a:ext cx="596904" cy="64294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85918" y="1508927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428860" y="2428868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Class.forName</a:t>
            </a:r>
            <a:r>
              <a:rPr lang="en-US" altLang="ko-KR" sz="1200" dirty="0" smtClean="0"/>
              <a:t>( 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1025500" y="1714488"/>
            <a:ext cx="596904" cy="6429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2114550" y="1659811"/>
            <a:ext cx="4249193" cy="375991"/>
          </a:xfrm>
          <a:custGeom>
            <a:avLst/>
            <a:gdLst>
              <a:gd name="connsiteX0" fmla="*/ 4210050 w 4249193"/>
              <a:gd name="connsiteY0" fmla="*/ 3889 h 375991"/>
              <a:gd name="connsiteX1" fmla="*/ 4241800 w 4249193"/>
              <a:gd name="connsiteY1" fmla="*/ 10239 h 375991"/>
              <a:gd name="connsiteX2" fmla="*/ 4235450 w 4249193"/>
              <a:gd name="connsiteY2" fmla="*/ 80089 h 375991"/>
              <a:gd name="connsiteX3" fmla="*/ 4229100 w 4249193"/>
              <a:gd name="connsiteY3" fmla="*/ 99139 h 375991"/>
              <a:gd name="connsiteX4" fmla="*/ 4210050 w 4249193"/>
              <a:gd name="connsiteY4" fmla="*/ 105489 h 375991"/>
              <a:gd name="connsiteX5" fmla="*/ 4191000 w 4249193"/>
              <a:gd name="connsiteY5" fmla="*/ 118189 h 375991"/>
              <a:gd name="connsiteX6" fmla="*/ 4070350 w 4249193"/>
              <a:gd name="connsiteY6" fmla="*/ 130889 h 375991"/>
              <a:gd name="connsiteX7" fmla="*/ 4000500 w 4249193"/>
              <a:gd name="connsiteY7" fmla="*/ 137239 h 375991"/>
              <a:gd name="connsiteX8" fmla="*/ 3263900 w 4249193"/>
              <a:gd name="connsiteY8" fmla="*/ 156289 h 375991"/>
              <a:gd name="connsiteX9" fmla="*/ 3244850 w 4249193"/>
              <a:gd name="connsiteY9" fmla="*/ 162639 h 375991"/>
              <a:gd name="connsiteX10" fmla="*/ 2971800 w 4249193"/>
              <a:gd name="connsiteY10" fmla="*/ 168989 h 375991"/>
              <a:gd name="connsiteX11" fmla="*/ 2901950 w 4249193"/>
              <a:gd name="connsiteY11" fmla="*/ 175339 h 375991"/>
              <a:gd name="connsiteX12" fmla="*/ 2882900 w 4249193"/>
              <a:gd name="connsiteY12" fmla="*/ 181689 h 375991"/>
              <a:gd name="connsiteX13" fmla="*/ 2851150 w 4249193"/>
              <a:gd name="connsiteY13" fmla="*/ 188039 h 375991"/>
              <a:gd name="connsiteX14" fmla="*/ 2800350 w 4249193"/>
              <a:gd name="connsiteY14" fmla="*/ 194389 h 375991"/>
              <a:gd name="connsiteX15" fmla="*/ 2730500 w 4249193"/>
              <a:gd name="connsiteY15" fmla="*/ 207089 h 375991"/>
              <a:gd name="connsiteX16" fmla="*/ 2571750 w 4249193"/>
              <a:gd name="connsiteY16" fmla="*/ 213439 h 375991"/>
              <a:gd name="connsiteX17" fmla="*/ 2444750 w 4249193"/>
              <a:gd name="connsiteY17" fmla="*/ 226139 h 375991"/>
              <a:gd name="connsiteX18" fmla="*/ 2317750 w 4249193"/>
              <a:gd name="connsiteY18" fmla="*/ 232489 h 375991"/>
              <a:gd name="connsiteX19" fmla="*/ 2139950 w 4249193"/>
              <a:gd name="connsiteY19" fmla="*/ 245189 h 375991"/>
              <a:gd name="connsiteX20" fmla="*/ 2076450 w 4249193"/>
              <a:gd name="connsiteY20" fmla="*/ 251539 h 375991"/>
              <a:gd name="connsiteX21" fmla="*/ 1981200 w 4249193"/>
              <a:gd name="connsiteY21" fmla="*/ 270589 h 375991"/>
              <a:gd name="connsiteX22" fmla="*/ 1758950 w 4249193"/>
              <a:gd name="connsiteY22" fmla="*/ 289639 h 375991"/>
              <a:gd name="connsiteX23" fmla="*/ 1720850 w 4249193"/>
              <a:gd name="connsiteY23" fmla="*/ 295989 h 375991"/>
              <a:gd name="connsiteX24" fmla="*/ 1612900 w 4249193"/>
              <a:gd name="connsiteY24" fmla="*/ 308689 h 375991"/>
              <a:gd name="connsiteX25" fmla="*/ 1587500 w 4249193"/>
              <a:gd name="connsiteY25" fmla="*/ 315039 h 375991"/>
              <a:gd name="connsiteX26" fmla="*/ 1536700 w 4249193"/>
              <a:gd name="connsiteY26" fmla="*/ 321389 h 375991"/>
              <a:gd name="connsiteX27" fmla="*/ 1460500 w 4249193"/>
              <a:gd name="connsiteY27" fmla="*/ 334089 h 375991"/>
              <a:gd name="connsiteX28" fmla="*/ 1403350 w 4249193"/>
              <a:gd name="connsiteY28" fmla="*/ 340439 h 375991"/>
              <a:gd name="connsiteX29" fmla="*/ 1289050 w 4249193"/>
              <a:gd name="connsiteY29" fmla="*/ 353139 h 375991"/>
              <a:gd name="connsiteX30" fmla="*/ 1270000 w 4249193"/>
              <a:gd name="connsiteY30" fmla="*/ 359489 h 375991"/>
              <a:gd name="connsiteX31" fmla="*/ 996950 w 4249193"/>
              <a:gd name="connsiteY31" fmla="*/ 359489 h 375991"/>
              <a:gd name="connsiteX32" fmla="*/ 920750 w 4249193"/>
              <a:gd name="connsiteY32" fmla="*/ 340439 h 375991"/>
              <a:gd name="connsiteX33" fmla="*/ 850900 w 4249193"/>
              <a:gd name="connsiteY33" fmla="*/ 321389 h 375991"/>
              <a:gd name="connsiteX34" fmla="*/ 698500 w 4249193"/>
              <a:gd name="connsiteY34" fmla="*/ 308689 h 375991"/>
              <a:gd name="connsiteX35" fmla="*/ 590550 w 4249193"/>
              <a:gd name="connsiteY35" fmla="*/ 295989 h 375991"/>
              <a:gd name="connsiteX36" fmla="*/ 520700 w 4249193"/>
              <a:gd name="connsiteY36" fmla="*/ 289639 h 375991"/>
              <a:gd name="connsiteX37" fmla="*/ 488950 w 4249193"/>
              <a:gd name="connsiteY37" fmla="*/ 283289 h 375991"/>
              <a:gd name="connsiteX38" fmla="*/ 387350 w 4249193"/>
              <a:gd name="connsiteY38" fmla="*/ 270589 h 375991"/>
              <a:gd name="connsiteX39" fmla="*/ 361950 w 4249193"/>
              <a:gd name="connsiteY39" fmla="*/ 264239 h 375991"/>
              <a:gd name="connsiteX40" fmla="*/ 330200 w 4249193"/>
              <a:gd name="connsiteY40" fmla="*/ 257889 h 375991"/>
              <a:gd name="connsiteX41" fmla="*/ 234950 w 4249193"/>
              <a:gd name="connsiteY41" fmla="*/ 238839 h 375991"/>
              <a:gd name="connsiteX42" fmla="*/ 0 w 4249193"/>
              <a:gd name="connsiteY42" fmla="*/ 238839 h 375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4249193" h="375991">
                <a:moveTo>
                  <a:pt x="4210050" y="3889"/>
                </a:moveTo>
                <a:cubicBezTo>
                  <a:pt x="4220633" y="6006"/>
                  <a:pt x="4238387" y="0"/>
                  <a:pt x="4241800" y="10239"/>
                </a:cubicBezTo>
                <a:cubicBezTo>
                  <a:pt x="4249193" y="32419"/>
                  <a:pt x="4238756" y="56945"/>
                  <a:pt x="4235450" y="80089"/>
                </a:cubicBezTo>
                <a:cubicBezTo>
                  <a:pt x="4234503" y="86715"/>
                  <a:pt x="4233833" y="94406"/>
                  <a:pt x="4229100" y="99139"/>
                </a:cubicBezTo>
                <a:cubicBezTo>
                  <a:pt x="4224367" y="103872"/>
                  <a:pt x="4216037" y="102496"/>
                  <a:pt x="4210050" y="105489"/>
                </a:cubicBezTo>
                <a:cubicBezTo>
                  <a:pt x="4203224" y="108902"/>
                  <a:pt x="4198146" y="115509"/>
                  <a:pt x="4191000" y="118189"/>
                </a:cubicBezTo>
                <a:cubicBezTo>
                  <a:pt x="4165182" y="127871"/>
                  <a:pt x="4073497" y="130637"/>
                  <a:pt x="4070350" y="130889"/>
                </a:cubicBezTo>
                <a:cubicBezTo>
                  <a:pt x="4047045" y="132753"/>
                  <a:pt x="4023783" y="135122"/>
                  <a:pt x="4000500" y="137239"/>
                </a:cubicBezTo>
                <a:cubicBezTo>
                  <a:pt x="3736755" y="189988"/>
                  <a:pt x="4013731" y="136557"/>
                  <a:pt x="3263900" y="156289"/>
                </a:cubicBezTo>
                <a:cubicBezTo>
                  <a:pt x="3257209" y="156465"/>
                  <a:pt x="3251537" y="162348"/>
                  <a:pt x="3244850" y="162639"/>
                </a:cubicBezTo>
                <a:cubicBezTo>
                  <a:pt x="3153895" y="166594"/>
                  <a:pt x="3062817" y="166872"/>
                  <a:pt x="2971800" y="168989"/>
                </a:cubicBezTo>
                <a:cubicBezTo>
                  <a:pt x="2948517" y="171106"/>
                  <a:pt x="2925094" y="172033"/>
                  <a:pt x="2901950" y="175339"/>
                </a:cubicBezTo>
                <a:cubicBezTo>
                  <a:pt x="2895324" y="176286"/>
                  <a:pt x="2889394" y="180066"/>
                  <a:pt x="2882900" y="181689"/>
                </a:cubicBezTo>
                <a:cubicBezTo>
                  <a:pt x="2872429" y="184307"/>
                  <a:pt x="2861817" y="186398"/>
                  <a:pt x="2851150" y="188039"/>
                </a:cubicBezTo>
                <a:cubicBezTo>
                  <a:pt x="2834283" y="190634"/>
                  <a:pt x="2817217" y="191794"/>
                  <a:pt x="2800350" y="194389"/>
                </a:cubicBezTo>
                <a:cubicBezTo>
                  <a:pt x="2779775" y="197554"/>
                  <a:pt x="2750854" y="205776"/>
                  <a:pt x="2730500" y="207089"/>
                </a:cubicBezTo>
                <a:cubicBezTo>
                  <a:pt x="2677651" y="210499"/>
                  <a:pt x="2624667" y="211322"/>
                  <a:pt x="2571750" y="213439"/>
                </a:cubicBezTo>
                <a:cubicBezTo>
                  <a:pt x="2511195" y="225550"/>
                  <a:pt x="2543701" y="220485"/>
                  <a:pt x="2444750" y="226139"/>
                </a:cubicBezTo>
                <a:lnTo>
                  <a:pt x="2317750" y="232489"/>
                </a:lnTo>
                <a:cubicBezTo>
                  <a:pt x="2278529" y="234730"/>
                  <a:pt x="2181750" y="241554"/>
                  <a:pt x="2139950" y="245189"/>
                </a:cubicBezTo>
                <a:cubicBezTo>
                  <a:pt x="2118758" y="247032"/>
                  <a:pt x="2097617" y="249422"/>
                  <a:pt x="2076450" y="251539"/>
                </a:cubicBezTo>
                <a:cubicBezTo>
                  <a:pt x="2038688" y="264126"/>
                  <a:pt x="2042008" y="264120"/>
                  <a:pt x="1981200" y="270589"/>
                </a:cubicBezTo>
                <a:cubicBezTo>
                  <a:pt x="1907262" y="278455"/>
                  <a:pt x="1832293" y="277415"/>
                  <a:pt x="1758950" y="289639"/>
                </a:cubicBezTo>
                <a:cubicBezTo>
                  <a:pt x="1746250" y="291756"/>
                  <a:pt x="1733612" y="294287"/>
                  <a:pt x="1720850" y="295989"/>
                </a:cubicBezTo>
                <a:cubicBezTo>
                  <a:pt x="1695357" y="299388"/>
                  <a:pt x="1639434" y="304267"/>
                  <a:pt x="1612900" y="308689"/>
                </a:cubicBezTo>
                <a:cubicBezTo>
                  <a:pt x="1604292" y="310124"/>
                  <a:pt x="1596108" y="313604"/>
                  <a:pt x="1587500" y="315039"/>
                </a:cubicBezTo>
                <a:cubicBezTo>
                  <a:pt x="1570667" y="317844"/>
                  <a:pt x="1553576" y="318858"/>
                  <a:pt x="1536700" y="321389"/>
                </a:cubicBezTo>
                <a:cubicBezTo>
                  <a:pt x="1511235" y="325209"/>
                  <a:pt x="1485992" y="330447"/>
                  <a:pt x="1460500" y="334089"/>
                </a:cubicBezTo>
                <a:cubicBezTo>
                  <a:pt x="1441525" y="336800"/>
                  <a:pt x="1422369" y="338062"/>
                  <a:pt x="1403350" y="340439"/>
                </a:cubicBezTo>
                <a:cubicBezTo>
                  <a:pt x="1300349" y="353314"/>
                  <a:pt x="1429112" y="340406"/>
                  <a:pt x="1289050" y="353139"/>
                </a:cubicBezTo>
                <a:cubicBezTo>
                  <a:pt x="1282700" y="355256"/>
                  <a:pt x="1276586" y="358292"/>
                  <a:pt x="1270000" y="359489"/>
                </a:cubicBezTo>
                <a:cubicBezTo>
                  <a:pt x="1179239" y="375991"/>
                  <a:pt x="1090421" y="362160"/>
                  <a:pt x="996950" y="359489"/>
                </a:cubicBezTo>
                <a:cubicBezTo>
                  <a:pt x="971550" y="353139"/>
                  <a:pt x="945588" y="348718"/>
                  <a:pt x="920750" y="340439"/>
                </a:cubicBezTo>
                <a:cubicBezTo>
                  <a:pt x="897500" y="332689"/>
                  <a:pt x="875966" y="324970"/>
                  <a:pt x="850900" y="321389"/>
                </a:cubicBezTo>
                <a:cubicBezTo>
                  <a:pt x="743290" y="306016"/>
                  <a:pt x="887563" y="325371"/>
                  <a:pt x="698500" y="308689"/>
                </a:cubicBezTo>
                <a:cubicBezTo>
                  <a:pt x="662409" y="305504"/>
                  <a:pt x="626575" y="299849"/>
                  <a:pt x="590550" y="295989"/>
                </a:cubicBezTo>
                <a:cubicBezTo>
                  <a:pt x="567304" y="293498"/>
                  <a:pt x="543983" y="291756"/>
                  <a:pt x="520700" y="289639"/>
                </a:cubicBezTo>
                <a:cubicBezTo>
                  <a:pt x="510117" y="287522"/>
                  <a:pt x="499596" y="285063"/>
                  <a:pt x="488950" y="283289"/>
                </a:cubicBezTo>
                <a:cubicBezTo>
                  <a:pt x="452707" y="277249"/>
                  <a:pt x="424566" y="274724"/>
                  <a:pt x="387350" y="270589"/>
                </a:cubicBezTo>
                <a:cubicBezTo>
                  <a:pt x="378883" y="268472"/>
                  <a:pt x="370469" y="266132"/>
                  <a:pt x="361950" y="264239"/>
                </a:cubicBezTo>
                <a:cubicBezTo>
                  <a:pt x="351414" y="261898"/>
                  <a:pt x="340613" y="260729"/>
                  <a:pt x="330200" y="257889"/>
                </a:cubicBezTo>
                <a:cubicBezTo>
                  <a:pt x="277848" y="243611"/>
                  <a:pt x="299776" y="240248"/>
                  <a:pt x="234950" y="238839"/>
                </a:cubicBezTo>
                <a:cubicBezTo>
                  <a:pt x="156652" y="237137"/>
                  <a:pt x="78317" y="238839"/>
                  <a:pt x="0" y="238839"/>
                </a:cubicBezTo>
              </a:path>
            </a:pathLst>
          </a:custGeom>
          <a:ln w="158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1500166" y="1954202"/>
            <a:ext cx="500066" cy="1588"/>
          </a:xfrm>
          <a:prstGeom prst="straightConnector1">
            <a:avLst/>
          </a:prstGeom>
          <a:ln w="1587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0622" y="1500174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3.stmt</a:t>
            </a:r>
            <a:endParaRPr lang="ko-KR" altLang="en-US" sz="1200" dirty="0"/>
          </a:p>
        </p:txBody>
      </p:sp>
      <p:cxnSp>
        <p:nvCxnSpPr>
          <p:cNvPr id="36" name="직선 연결선 35"/>
          <p:cNvCxnSpPr/>
          <p:nvPr/>
        </p:nvCxnSpPr>
        <p:spPr>
          <a:xfrm rot="16200000" flipH="1">
            <a:off x="5393538" y="5393545"/>
            <a:ext cx="228601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15141" y="4357694"/>
            <a:ext cx="1973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DBMS</a:t>
            </a:r>
            <a:r>
              <a:rPr lang="ko-KR" altLang="en-US" sz="1200" b="1" dirty="0" smtClean="0"/>
              <a:t>를 변경하는 </a:t>
            </a:r>
            <a:r>
              <a:rPr lang="ko-KR" altLang="en-US" sz="1200" b="1" dirty="0" err="1" smtClean="0"/>
              <a:t>쿼리</a:t>
            </a:r>
            <a:r>
              <a:rPr lang="ko-KR" altLang="en-US" sz="1200" b="1" dirty="0" err="1"/>
              <a:t>문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15141" y="5643578"/>
            <a:ext cx="2281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DBMS</a:t>
            </a:r>
            <a:r>
              <a:rPr lang="ko-KR" altLang="en-US" sz="1200" b="1" dirty="0" smtClean="0"/>
              <a:t>를 </a:t>
            </a:r>
            <a:r>
              <a:rPr lang="ko-KR" altLang="en-US" sz="1200" b="1" dirty="0" err="1" smtClean="0"/>
              <a:t>변경하지않는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쿼리</a:t>
            </a:r>
            <a:r>
              <a:rPr lang="ko-KR" altLang="en-US" sz="1200" b="1" dirty="0" err="1"/>
              <a:t>문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000893" y="471488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create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7929587" y="471488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alter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715272" y="3857628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rollback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715272" y="3643314"/>
            <a:ext cx="66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commit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3" y="4857760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grant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715273" y="4929198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revoke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7500959" y="4714884"/>
            <a:ext cx="489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drop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715141" y="5357826"/>
            <a:ext cx="5357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insert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500959" y="5286388"/>
            <a:ext cx="6335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update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7000893" y="521495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delete</a:t>
            </a:r>
            <a:endParaRPr lang="ko-KR" alt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8501091" y="4857760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truncate</a:t>
            </a:r>
            <a:endParaRPr lang="ko-KR" altLang="en-US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7000893" y="6000768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select</a:t>
            </a:r>
            <a:endParaRPr lang="ko-KR" altLang="en-US" sz="1100" dirty="0"/>
          </a:p>
        </p:txBody>
      </p:sp>
      <p:sp>
        <p:nvSpPr>
          <p:cNvPr id="54" name="자유형 53"/>
          <p:cNvSpPr/>
          <p:nvPr/>
        </p:nvSpPr>
        <p:spPr>
          <a:xfrm>
            <a:off x="3600450" y="5034813"/>
            <a:ext cx="3143250" cy="476987"/>
          </a:xfrm>
          <a:custGeom>
            <a:avLst/>
            <a:gdLst>
              <a:gd name="connsiteX0" fmla="*/ 3143250 w 3143250"/>
              <a:gd name="connsiteY0" fmla="*/ 400787 h 476987"/>
              <a:gd name="connsiteX1" fmla="*/ 3130550 w 3143250"/>
              <a:gd name="connsiteY1" fmla="*/ 356337 h 476987"/>
              <a:gd name="connsiteX2" fmla="*/ 3111500 w 3143250"/>
              <a:gd name="connsiteY2" fmla="*/ 349987 h 476987"/>
              <a:gd name="connsiteX3" fmla="*/ 3098800 w 3143250"/>
              <a:gd name="connsiteY3" fmla="*/ 330937 h 476987"/>
              <a:gd name="connsiteX4" fmla="*/ 3041650 w 3143250"/>
              <a:gd name="connsiteY4" fmla="*/ 299187 h 476987"/>
              <a:gd name="connsiteX5" fmla="*/ 2971800 w 3143250"/>
              <a:gd name="connsiteY5" fmla="*/ 267437 h 476987"/>
              <a:gd name="connsiteX6" fmla="*/ 2908300 w 3143250"/>
              <a:gd name="connsiteY6" fmla="*/ 235687 h 476987"/>
              <a:gd name="connsiteX7" fmla="*/ 2806700 w 3143250"/>
              <a:gd name="connsiteY7" fmla="*/ 216637 h 476987"/>
              <a:gd name="connsiteX8" fmla="*/ 2686050 w 3143250"/>
              <a:gd name="connsiteY8" fmla="*/ 210287 h 476987"/>
              <a:gd name="connsiteX9" fmla="*/ 1333500 w 3143250"/>
              <a:gd name="connsiteY9" fmla="*/ 203937 h 476987"/>
              <a:gd name="connsiteX10" fmla="*/ 1295400 w 3143250"/>
              <a:gd name="connsiteY10" fmla="*/ 216637 h 476987"/>
              <a:gd name="connsiteX11" fmla="*/ 1162050 w 3143250"/>
              <a:gd name="connsiteY11" fmla="*/ 229337 h 476987"/>
              <a:gd name="connsiteX12" fmla="*/ 1117600 w 3143250"/>
              <a:gd name="connsiteY12" fmla="*/ 242037 h 476987"/>
              <a:gd name="connsiteX13" fmla="*/ 984250 w 3143250"/>
              <a:gd name="connsiteY13" fmla="*/ 254737 h 476987"/>
              <a:gd name="connsiteX14" fmla="*/ 831850 w 3143250"/>
              <a:gd name="connsiteY14" fmla="*/ 292837 h 476987"/>
              <a:gd name="connsiteX15" fmla="*/ 768350 w 3143250"/>
              <a:gd name="connsiteY15" fmla="*/ 305537 h 476987"/>
              <a:gd name="connsiteX16" fmla="*/ 723900 w 3143250"/>
              <a:gd name="connsiteY16" fmla="*/ 324587 h 476987"/>
              <a:gd name="connsiteX17" fmla="*/ 666750 w 3143250"/>
              <a:gd name="connsiteY17" fmla="*/ 337287 h 476987"/>
              <a:gd name="connsiteX18" fmla="*/ 628650 w 3143250"/>
              <a:gd name="connsiteY18" fmla="*/ 349987 h 476987"/>
              <a:gd name="connsiteX19" fmla="*/ 590550 w 3143250"/>
              <a:gd name="connsiteY19" fmla="*/ 362687 h 476987"/>
              <a:gd name="connsiteX20" fmla="*/ 508000 w 3143250"/>
              <a:gd name="connsiteY20" fmla="*/ 375387 h 476987"/>
              <a:gd name="connsiteX21" fmla="*/ 457200 w 3143250"/>
              <a:gd name="connsiteY21" fmla="*/ 388087 h 476987"/>
              <a:gd name="connsiteX22" fmla="*/ 374650 w 3143250"/>
              <a:gd name="connsiteY22" fmla="*/ 413487 h 476987"/>
              <a:gd name="connsiteX23" fmla="*/ 304800 w 3143250"/>
              <a:gd name="connsiteY23" fmla="*/ 419837 h 476987"/>
              <a:gd name="connsiteX24" fmla="*/ 266700 w 3143250"/>
              <a:gd name="connsiteY24" fmla="*/ 426187 h 476987"/>
              <a:gd name="connsiteX25" fmla="*/ 69850 w 3143250"/>
              <a:gd name="connsiteY25" fmla="*/ 457937 h 476987"/>
              <a:gd name="connsiteX26" fmla="*/ 38100 w 3143250"/>
              <a:gd name="connsiteY26" fmla="*/ 464287 h 476987"/>
              <a:gd name="connsiteX27" fmla="*/ 0 w 3143250"/>
              <a:gd name="connsiteY27" fmla="*/ 476987 h 47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143250" h="476987">
                <a:moveTo>
                  <a:pt x="3143250" y="400787"/>
                </a:moveTo>
                <a:cubicBezTo>
                  <a:pt x="3139017" y="385970"/>
                  <a:pt x="3138717" y="369404"/>
                  <a:pt x="3130550" y="356337"/>
                </a:cubicBezTo>
                <a:cubicBezTo>
                  <a:pt x="3127002" y="350661"/>
                  <a:pt x="3116727" y="354168"/>
                  <a:pt x="3111500" y="349987"/>
                </a:cubicBezTo>
                <a:cubicBezTo>
                  <a:pt x="3105541" y="345219"/>
                  <a:pt x="3104594" y="335904"/>
                  <a:pt x="3098800" y="330937"/>
                </a:cubicBezTo>
                <a:cubicBezTo>
                  <a:pt x="3043755" y="283756"/>
                  <a:pt x="3089730" y="335247"/>
                  <a:pt x="3041650" y="299187"/>
                </a:cubicBezTo>
                <a:cubicBezTo>
                  <a:pt x="2990850" y="261087"/>
                  <a:pt x="3046624" y="278126"/>
                  <a:pt x="2971800" y="267437"/>
                </a:cubicBezTo>
                <a:cubicBezTo>
                  <a:pt x="2950633" y="256854"/>
                  <a:pt x="2931402" y="240821"/>
                  <a:pt x="2908300" y="235687"/>
                </a:cubicBezTo>
                <a:cubicBezTo>
                  <a:pt x="2874269" y="228124"/>
                  <a:pt x="2841532" y="219316"/>
                  <a:pt x="2806700" y="216637"/>
                </a:cubicBezTo>
                <a:cubicBezTo>
                  <a:pt x="2766546" y="213548"/>
                  <a:pt x="2726267" y="212404"/>
                  <a:pt x="2686050" y="210287"/>
                </a:cubicBezTo>
                <a:cubicBezTo>
                  <a:pt x="2265476" y="0"/>
                  <a:pt x="2646271" y="185619"/>
                  <a:pt x="1333500" y="203937"/>
                </a:cubicBezTo>
                <a:cubicBezTo>
                  <a:pt x="1320114" y="204124"/>
                  <a:pt x="1308387" y="213390"/>
                  <a:pt x="1295400" y="216637"/>
                </a:cubicBezTo>
                <a:cubicBezTo>
                  <a:pt x="1257498" y="226113"/>
                  <a:pt x="1192085" y="227335"/>
                  <a:pt x="1162050" y="229337"/>
                </a:cubicBezTo>
                <a:cubicBezTo>
                  <a:pt x="1147233" y="233570"/>
                  <a:pt x="1132746" y="239197"/>
                  <a:pt x="1117600" y="242037"/>
                </a:cubicBezTo>
                <a:cubicBezTo>
                  <a:pt x="1095605" y="246161"/>
                  <a:pt x="999117" y="253498"/>
                  <a:pt x="984250" y="254737"/>
                </a:cubicBezTo>
                <a:cubicBezTo>
                  <a:pt x="925360" y="271563"/>
                  <a:pt x="904173" y="278372"/>
                  <a:pt x="831850" y="292837"/>
                </a:cubicBezTo>
                <a:lnTo>
                  <a:pt x="768350" y="305537"/>
                </a:lnTo>
                <a:cubicBezTo>
                  <a:pt x="753533" y="311887"/>
                  <a:pt x="739050" y="319078"/>
                  <a:pt x="723900" y="324587"/>
                </a:cubicBezTo>
                <a:cubicBezTo>
                  <a:pt x="706793" y="330808"/>
                  <a:pt x="683853" y="332623"/>
                  <a:pt x="666750" y="337287"/>
                </a:cubicBezTo>
                <a:cubicBezTo>
                  <a:pt x="653835" y="340809"/>
                  <a:pt x="641350" y="345754"/>
                  <a:pt x="628650" y="349987"/>
                </a:cubicBezTo>
                <a:cubicBezTo>
                  <a:pt x="615950" y="354220"/>
                  <a:pt x="603802" y="360794"/>
                  <a:pt x="590550" y="362687"/>
                </a:cubicBezTo>
                <a:cubicBezTo>
                  <a:pt x="574323" y="365005"/>
                  <a:pt x="525621" y="371611"/>
                  <a:pt x="508000" y="375387"/>
                </a:cubicBezTo>
                <a:cubicBezTo>
                  <a:pt x="490933" y="379044"/>
                  <a:pt x="473983" y="383292"/>
                  <a:pt x="457200" y="388087"/>
                </a:cubicBezTo>
                <a:cubicBezTo>
                  <a:pt x="433192" y="394946"/>
                  <a:pt x="398924" y="409441"/>
                  <a:pt x="374650" y="413487"/>
                </a:cubicBezTo>
                <a:cubicBezTo>
                  <a:pt x="351589" y="417331"/>
                  <a:pt x="328019" y="417105"/>
                  <a:pt x="304800" y="419837"/>
                </a:cubicBezTo>
                <a:cubicBezTo>
                  <a:pt x="292013" y="421341"/>
                  <a:pt x="279433" y="424277"/>
                  <a:pt x="266700" y="426187"/>
                </a:cubicBezTo>
                <a:cubicBezTo>
                  <a:pt x="176742" y="439681"/>
                  <a:pt x="164416" y="439024"/>
                  <a:pt x="69850" y="457937"/>
                </a:cubicBezTo>
                <a:cubicBezTo>
                  <a:pt x="59267" y="460054"/>
                  <a:pt x="48513" y="461447"/>
                  <a:pt x="38100" y="464287"/>
                </a:cubicBezTo>
                <a:cubicBezTo>
                  <a:pt x="25185" y="467809"/>
                  <a:pt x="0" y="476987"/>
                  <a:pt x="0" y="47698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4076700" y="5816600"/>
            <a:ext cx="2838450" cy="542782"/>
          </a:xfrm>
          <a:custGeom>
            <a:avLst/>
            <a:gdLst>
              <a:gd name="connsiteX0" fmla="*/ 2838450 w 2838450"/>
              <a:gd name="connsiteY0" fmla="*/ 431800 h 542782"/>
              <a:gd name="connsiteX1" fmla="*/ 2781300 w 2838450"/>
              <a:gd name="connsiteY1" fmla="*/ 444500 h 542782"/>
              <a:gd name="connsiteX2" fmla="*/ 2762250 w 2838450"/>
              <a:gd name="connsiteY2" fmla="*/ 457200 h 542782"/>
              <a:gd name="connsiteX3" fmla="*/ 2717800 w 2838450"/>
              <a:gd name="connsiteY3" fmla="*/ 482600 h 542782"/>
              <a:gd name="connsiteX4" fmla="*/ 2635250 w 2838450"/>
              <a:gd name="connsiteY4" fmla="*/ 495300 h 542782"/>
              <a:gd name="connsiteX5" fmla="*/ 2584450 w 2838450"/>
              <a:gd name="connsiteY5" fmla="*/ 514350 h 542782"/>
              <a:gd name="connsiteX6" fmla="*/ 2489200 w 2838450"/>
              <a:gd name="connsiteY6" fmla="*/ 527050 h 542782"/>
              <a:gd name="connsiteX7" fmla="*/ 2114550 w 2838450"/>
              <a:gd name="connsiteY7" fmla="*/ 501650 h 542782"/>
              <a:gd name="connsiteX8" fmla="*/ 2063750 w 2838450"/>
              <a:gd name="connsiteY8" fmla="*/ 476250 h 542782"/>
              <a:gd name="connsiteX9" fmla="*/ 1974850 w 2838450"/>
              <a:gd name="connsiteY9" fmla="*/ 450850 h 542782"/>
              <a:gd name="connsiteX10" fmla="*/ 1898650 w 2838450"/>
              <a:gd name="connsiteY10" fmla="*/ 412750 h 542782"/>
              <a:gd name="connsiteX11" fmla="*/ 1879600 w 2838450"/>
              <a:gd name="connsiteY11" fmla="*/ 406400 h 542782"/>
              <a:gd name="connsiteX12" fmla="*/ 1822450 w 2838450"/>
              <a:gd name="connsiteY12" fmla="*/ 368300 h 542782"/>
              <a:gd name="connsiteX13" fmla="*/ 1790700 w 2838450"/>
              <a:gd name="connsiteY13" fmla="*/ 349250 h 542782"/>
              <a:gd name="connsiteX14" fmla="*/ 1695450 w 2838450"/>
              <a:gd name="connsiteY14" fmla="*/ 298450 h 542782"/>
              <a:gd name="connsiteX15" fmla="*/ 1625600 w 2838450"/>
              <a:gd name="connsiteY15" fmla="*/ 260350 h 542782"/>
              <a:gd name="connsiteX16" fmla="*/ 1600200 w 2838450"/>
              <a:gd name="connsiteY16" fmla="*/ 254000 h 542782"/>
              <a:gd name="connsiteX17" fmla="*/ 1549400 w 2838450"/>
              <a:gd name="connsiteY17" fmla="*/ 234950 h 542782"/>
              <a:gd name="connsiteX18" fmla="*/ 1517650 w 2838450"/>
              <a:gd name="connsiteY18" fmla="*/ 215900 h 542782"/>
              <a:gd name="connsiteX19" fmla="*/ 1479550 w 2838450"/>
              <a:gd name="connsiteY19" fmla="*/ 190500 h 542782"/>
              <a:gd name="connsiteX20" fmla="*/ 1397000 w 2838450"/>
              <a:gd name="connsiteY20" fmla="*/ 158750 h 542782"/>
              <a:gd name="connsiteX21" fmla="*/ 1371600 w 2838450"/>
              <a:gd name="connsiteY21" fmla="*/ 152400 h 542782"/>
              <a:gd name="connsiteX22" fmla="*/ 1339850 w 2838450"/>
              <a:gd name="connsiteY22" fmla="*/ 139700 h 542782"/>
              <a:gd name="connsiteX23" fmla="*/ 1225550 w 2838450"/>
              <a:gd name="connsiteY23" fmla="*/ 127000 h 542782"/>
              <a:gd name="connsiteX24" fmla="*/ 1117600 w 2838450"/>
              <a:gd name="connsiteY24" fmla="*/ 114300 h 542782"/>
              <a:gd name="connsiteX25" fmla="*/ 1047750 w 2838450"/>
              <a:gd name="connsiteY25" fmla="*/ 101600 h 542782"/>
              <a:gd name="connsiteX26" fmla="*/ 1016000 w 2838450"/>
              <a:gd name="connsiteY26" fmla="*/ 95250 h 542782"/>
              <a:gd name="connsiteX27" fmla="*/ 622300 w 2838450"/>
              <a:gd name="connsiteY27" fmla="*/ 88900 h 542782"/>
              <a:gd name="connsiteX28" fmla="*/ 425450 w 2838450"/>
              <a:gd name="connsiteY28" fmla="*/ 82550 h 542782"/>
              <a:gd name="connsiteX29" fmla="*/ 387350 w 2838450"/>
              <a:gd name="connsiteY29" fmla="*/ 76200 h 542782"/>
              <a:gd name="connsiteX30" fmla="*/ 330200 w 2838450"/>
              <a:gd name="connsiteY30" fmla="*/ 69850 h 542782"/>
              <a:gd name="connsiteX31" fmla="*/ 292100 w 2838450"/>
              <a:gd name="connsiteY31" fmla="*/ 57150 h 542782"/>
              <a:gd name="connsiteX32" fmla="*/ 260350 w 2838450"/>
              <a:gd name="connsiteY32" fmla="*/ 50800 h 542782"/>
              <a:gd name="connsiteX33" fmla="*/ 171450 w 2838450"/>
              <a:gd name="connsiteY33" fmla="*/ 31750 h 542782"/>
              <a:gd name="connsiteX34" fmla="*/ 146050 w 2838450"/>
              <a:gd name="connsiteY34" fmla="*/ 25400 h 542782"/>
              <a:gd name="connsiteX35" fmla="*/ 88900 w 2838450"/>
              <a:gd name="connsiteY35" fmla="*/ 19050 h 542782"/>
              <a:gd name="connsiteX36" fmla="*/ 38100 w 2838450"/>
              <a:gd name="connsiteY36" fmla="*/ 12700 h 542782"/>
              <a:gd name="connsiteX37" fmla="*/ 0 w 2838450"/>
              <a:gd name="connsiteY37" fmla="*/ 0 h 54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38450" h="542782">
                <a:moveTo>
                  <a:pt x="2838450" y="431800"/>
                </a:moveTo>
                <a:cubicBezTo>
                  <a:pt x="2832799" y="432930"/>
                  <a:pt x="2789147" y="441137"/>
                  <a:pt x="2781300" y="444500"/>
                </a:cubicBezTo>
                <a:cubicBezTo>
                  <a:pt x="2774285" y="447506"/>
                  <a:pt x="2768794" y="453273"/>
                  <a:pt x="2762250" y="457200"/>
                </a:cubicBezTo>
                <a:cubicBezTo>
                  <a:pt x="2747617" y="465980"/>
                  <a:pt x="2733336" y="475538"/>
                  <a:pt x="2717800" y="482600"/>
                </a:cubicBezTo>
                <a:cubicBezTo>
                  <a:pt x="2700008" y="490687"/>
                  <a:pt x="2643526" y="494380"/>
                  <a:pt x="2635250" y="495300"/>
                </a:cubicBezTo>
                <a:cubicBezTo>
                  <a:pt x="2625539" y="499185"/>
                  <a:pt x="2597723" y="511032"/>
                  <a:pt x="2584450" y="514350"/>
                </a:cubicBezTo>
                <a:cubicBezTo>
                  <a:pt x="2549377" y="523118"/>
                  <a:pt x="2528876" y="523082"/>
                  <a:pt x="2489200" y="527050"/>
                </a:cubicBezTo>
                <a:cubicBezTo>
                  <a:pt x="2483349" y="526825"/>
                  <a:pt x="2217380" y="542782"/>
                  <a:pt x="2114550" y="501650"/>
                </a:cubicBezTo>
                <a:cubicBezTo>
                  <a:pt x="2096972" y="494619"/>
                  <a:pt x="2081542" y="482720"/>
                  <a:pt x="2063750" y="476250"/>
                </a:cubicBezTo>
                <a:cubicBezTo>
                  <a:pt x="2034786" y="465718"/>
                  <a:pt x="2002415" y="464633"/>
                  <a:pt x="1974850" y="450850"/>
                </a:cubicBezTo>
                <a:cubicBezTo>
                  <a:pt x="1949450" y="438150"/>
                  <a:pt x="1925591" y="421730"/>
                  <a:pt x="1898650" y="412750"/>
                </a:cubicBezTo>
                <a:cubicBezTo>
                  <a:pt x="1892300" y="410633"/>
                  <a:pt x="1885382" y="409773"/>
                  <a:pt x="1879600" y="406400"/>
                </a:cubicBezTo>
                <a:cubicBezTo>
                  <a:pt x="1859824" y="394864"/>
                  <a:pt x="1841709" y="380681"/>
                  <a:pt x="1822450" y="368300"/>
                </a:cubicBezTo>
                <a:cubicBezTo>
                  <a:pt x="1812068" y="361626"/>
                  <a:pt x="1802409" y="353153"/>
                  <a:pt x="1790700" y="349250"/>
                </a:cubicBezTo>
                <a:cubicBezTo>
                  <a:pt x="1746419" y="334490"/>
                  <a:pt x="1765720" y="342369"/>
                  <a:pt x="1695450" y="298450"/>
                </a:cubicBezTo>
                <a:cubicBezTo>
                  <a:pt x="1654882" y="273095"/>
                  <a:pt x="1658261" y="269682"/>
                  <a:pt x="1625600" y="260350"/>
                </a:cubicBezTo>
                <a:cubicBezTo>
                  <a:pt x="1617209" y="257952"/>
                  <a:pt x="1608372" y="257064"/>
                  <a:pt x="1600200" y="254000"/>
                </a:cubicBezTo>
                <a:cubicBezTo>
                  <a:pt x="1533788" y="229096"/>
                  <a:pt x="1614598" y="251249"/>
                  <a:pt x="1549400" y="234950"/>
                </a:cubicBezTo>
                <a:cubicBezTo>
                  <a:pt x="1538817" y="228600"/>
                  <a:pt x="1528063" y="222526"/>
                  <a:pt x="1517650" y="215900"/>
                </a:cubicBezTo>
                <a:cubicBezTo>
                  <a:pt x="1504773" y="207705"/>
                  <a:pt x="1493579" y="196513"/>
                  <a:pt x="1479550" y="190500"/>
                </a:cubicBezTo>
                <a:cubicBezTo>
                  <a:pt x="1439464" y="173320"/>
                  <a:pt x="1436550" y="170615"/>
                  <a:pt x="1397000" y="158750"/>
                </a:cubicBezTo>
                <a:cubicBezTo>
                  <a:pt x="1388641" y="156242"/>
                  <a:pt x="1379879" y="155160"/>
                  <a:pt x="1371600" y="152400"/>
                </a:cubicBezTo>
                <a:cubicBezTo>
                  <a:pt x="1360786" y="148795"/>
                  <a:pt x="1350768" y="142975"/>
                  <a:pt x="1339850" y="139700"/>
                </a:cubicBezTo>
                <a:cubicBezTo>
                  <a:pt x="1306233" y="129615"/>
                  <a:pt x="1254435" y="129889"/>
                  <a:pt x="1225550" y="127000"/>
                </a:cubicBezTo>
                <a:cubicBezTo>
                  <a:pt x="1189498" y="123395"/>
                  <a:pt x="1153583" y="118533"/>
                  <a:pt x="1117600" y="114300"/>
                </a:cubicBezTo>
                <a:cubicBezTo>
                  <a:pt x="1068835" y="102109"/>
                  <a:pt x="1116008" y="112976"/>
                  <a:pt x="1047750" y="101600"/>
                </a:cubicBezTo>
                <a:cubicBezTo>
                  <a:pt x="1037104" y="99826"/>
                  <a:pt x="1026788" y="95572"/>
                  <a:pt x="1016000" y="95250"/>
                </a:cubicBezTo>
                <a:cubicBezTo>
                  <a:pt x="884808" y="91334"/>
                  <a:pt x="753520" y="91722"/>
                  <a:pt x="622300" y="88900"/>
                </a:cubicBezTo>
                <a:cubicBezTo>
                  <a:pt x="556664" y="87488"/>
                  <a:pt x="491067" y="84667"/>
                  <a:pt x="425450" y="82550"/>
                </a:cubicBezTo>
                <a:cubicBezTo>
                  <a:pt x="412750" y="80433"/>
                  <a:pt x="400112" y="77902"/>
                  <a:pt x="387350" y="76200"/>
                </a:cubicBezTo>
                <a:cubicBezTo>
                  <a:pt x="368351" y="73667"/>
                  <a:pt x="348995" y="73609"/>
                  <a:pt x="330200" y="69850"/>
                </a:cubicBezTo>
                <a:cubicBezTo>
                  <a:pt x="317073" y="67225"/>
                  <a:pt x="305227" y="59775"/>
                  <a:pt x="292100" y="57150"/>
                </a:cubicBezTo>
                <a:lnTo>
                  <a:pt x="260350" y="50800"/>
                </a:lnTo>
                <a:cubicBezTo>
                  <a:pt x="212030" y="26640"/>
                  <a:pt x="253119" y="43417"/>
                  <a:pt x="171450" y="31750"/>
                </a:cubicBezTo>
                <a:cubicBezTo>
                  <a:pt x="162810" y="30516"/>
                  <a:pt x="154676" y="26727"/>
                  <a:pt x="146050" y="25400"/>
                </a:cubicBezTo>
                <a:cubicBezTo>
                  <a:pt x="127106" y="22485"/>
                  <a:pt x="107936" y="21290"/>
                  <a:pt x="88900" y="19050"/>
                </a:cubicBezTo>
                <a:lnTo>
                  <a:pt x="38100" y="12700"/>
                </a:ln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6686550" y="4711700"/>
            <a:ext cx="1765300" cy="769180"/>
          </a:xfrm>
          <a:custGeom>
            <a:avLst/>
            <a:gdLst>
              <a:gd name="connsiteX0" fmla="*/ 0 w 1765300"/>
              <a:gd name="connsiteY0" fmla="*/ 6350 h 769180"/>
              <a:gd name="connsiteX1" fmla="*/ 38100 w 1765300"/>
              <a:gd name="connsiteY1" fmla="*/ 0 h 769180"/>
              <a:gd name="connsiteX2" fmla="*/ 114300 w 1765300"/>
              <a:gd name="connsiteY2" fmla="*/ 6350 h 769180"/>
              <a:gd name="connsiteX3" fmla="*/ 165100 w 1765300"/>
              <a:gd name="connsiteY3" fmla="*/ 31750 h 769180"/>
              <a:gd name="connsiteX4" fmla="*/ 209550 w 1765300"/>
              <a:gd name="connsiteY4" fmla="*/ 63500 h 769180"/>
              <a:gd name="connsiteX5" fmla="*/ 228600 w 1765300"/>
              <a:gd name="connsiteY5" fmla="*/ 101600 h 769180"/>
              <a:gd name="connsiteX6" fmla="*/ 241300 w 1765300"/>
              <a:gd name="connsiteY6" fmla="*/ 139700 h 769180"/>
              <a:gd name="connsiteX7" fmla="*/ 254000 w 1765300"/>
              <a:gd name="connsiteY7" fmla="*/ 184150 h 769180"/>
              <a:gd name="connsiteX8" fmla="*/ 266700 w 1765300"/>
              <a:gd name="connsiteY8" fmla="*/ 203200 h 769180"/>
              <a:gd name="connsiteX9" fmla="*/ 273050 w 1765300"/>
              <a:gd name="connsiteY9" fmla="*/ 222250 h 769180"/>
              <a:gd name="connsiteX10" fmla="*/ 311150 w 1765300"/>
              <a:gd name="connsiteY10" fmla="*/ 266700 h 769180"/>
              <a:gd name="connsiteX11" fmla="*/ 330200 w 1765300"/>
              <a:gd name="connsiteY11" fmla="*/ 304800 h 769180"/>
              <a:gd name="connsiteX12" fmla="*/ 349250 w 1765300"/>
              <a:gd name="connsiteY12" fmla="*/ 323850 h 769180"/>
              <a:gd name="connsiteX13" fmla="*/ 374650 w 1765300"/>
              <a:gd name="connsiteY13" fmla="*/ 361950 h 769180"/>
              <a:gd name="connsiteX14" fmla="*/ 438150 w 1765300"/>
              <a:gd name="connsiteY14" fmla="*/ 406400 h 769180"/>
              <a:gd name="connsiteX15" fmla="*/ 457200 w 1765300"/>
              <a:gd name="connsiteY15" fmla="*/ 419100 h 769180"/>
              <a:gd name="connsiteX16" fmla="*/ 476250 w 1765300"/>
              <a:gd name="connsiteY16" fmla="*/ 425450 h 769180"/>
              <a:gd name="connsiteX17" fmla="*/ 495300 w 1765300"/>
              <a:gd name="connsiteY17" fmla="*/ 438150 h 769180"/>
              <a:gd name="connsiteX18" fmla="*/ 533400 w 1765300"/>
              <a:gd name="connsiteY18" fmla="*/ 450850 h 769180"/>
              <a:gd name="connsiteX19" fmla="*/ 584200 w 1765300"/>
              <a:gd name="connsiteY19" fmla="*/ 463550 h 769180"/>
              <a:gd name="connsiteX20" fmla="*/ 844550 w 1765300"/>
              <a:gd name="connsiteY20" fmla="*/ 469900 h 769180"/>
              <a:gd name="connsiteX21" fmla="*/ 869950 w 1765300"/>
              <a:gd name="connsiteY21" fmla="*/ 476250 h 769180"/>
              <a:gd name="connsiteX22" fmla="*/ 908050 w 1765300"/>
              <a:gd name="connsiteY22" fmla="*/ 482600 h 769180"/>
              <a:gd name="connsiteX23" fmla="*/ 952500 w 1765300"/>
              <a:gd name="connsiteY23" fmla="*/ 501650 h 769180"/>
              <a:gd name="connsiteX24" fmla="*/ 984250 w 1765300"/>
              <a:gd name="connsiteY24" fmla="*/ 508000 h 769180"/>
              <a:gd name="connsiteX25" fmla="*/ 1009650 w 1765300"/>
              <a:gd name="connsiteY25" fmla="*/ 514350 h 769180"/>
              <a:gd name="connsiteX26" fmla="*/ 1054100 w 1765300"/>
              <a:gd name="connsiteY26" fmla="*/ 527050 h 769180"/>
              <a:gd name="connsiteX27" fmla="*/ 1079500 w 1765300"/>
              <a:gd name="connsiteY27" fmla="*/ 533400 h 769180"/>
              <a:gd name="connsiteX28" fmla="*/ 1098550 w 1765300"/>
              <a:gd name="connsiteY28" fmla="*/ 539750 h 769180"/>
              <a:gd name="connsiteX29" fmla="*/ 1193800 w 1765300"/>
              <a:gd name="connsiteY29" fmla="*/ 558800 h 769180"/>
              <a:gd name="connsiteX30" fmla="*/ 1250950 w 1765300"/>
              <a:gd name="connsiteY30" fmla="*/ 577850 h 769180"/>
              <a:gd name="connsiteX31" fmla="*/ 1270000 w 1765300"/>
              <a:gd name="connsiteY31" fmla="*/ 584200 h 769180"/>
              <a:gd name="connsiteX32" fmla="*/ 1314450 w 1765300"/>
              <a:gd name="connsiteY32" fmla="*/ 596900 h 769180"/>
              <a:gd name="connsiteX33" fmla="*/ 1339850 w 1765300"/>
              <a:gd name="connsiteY33" fmla="*/ 603250 h 769180"/>
              <a:gd name="connsiteX34" fmla="*/ 1384300 w 1765300"/>
              <a:gd name="connsiteY34" fmla="*/ 615950 h 769180"/>
              <a:gd name="connsiteX35" fmla="*/ 1403350 w 1765300"/>
              <a:gd name="connsiteY35" fmla="*/ 628650 h 769180"/>
              <a:gd name="connsiteX36" fmla="*/ 1422400 w 1765300"/>
              <a:gd name="connsiteY36" fmla="*/ 647700 h 769180"/>
              <a:gd name="connsiteX37" fmla="*/ 1441450 w 1765300"/>
              <a:gd name="connsiteY37" fmla="*/ 654050 h 769180"/>
              <a:gd name="connsiteX38" fmla="*/ 1460500 w 1765300"/>
              <a:gd name="connsiteY38" fmla="*/ 666750 h 769180"/>
              <a:gd name="connsiteX39" fmla="*/ 1479550 w 1765300"/>
              <a:gd name="connsiteY39" fmla="*/ 673100 h 769180"/>
              <a:gd name="connsiteX40" fmla="*/ 1549400 w 1765300"/>
              <a:gd name="connsiteY40" fmla="*/ 711200 h 769180"/>
              <a:gd name="connsiteX41" fmla="*/ 1600200 w 1765300"/>
              <a:gd name="connsiteY41" fmla="*/ 717550 h 769180"/>
              <a:gd name="connsiteX42" fmla="*/ 1619250 w 1765300"/>
              <a:gd name="connsiteY42" fmla="*/ 723900 h 769180"/>
              <a:gd name="connsiteX43" fmla="*/ 1663700 w 1765300"/>
              <a:gd name="connsiteY43" fmla="*/ 730250 h 769180"/>
              <a:gd name="connsiteX44" fmla="*/ 1682750 w 1765300"/>
              <a:gd name="connsiteY44" fmla="*/ 742950 h 769180"/>
              <a:gd name="connsiteX45" fmla="*/ 1708150 w 1765300"/>
              <a:gd name="connsiteY45" fmla="*/ 749300 h 769180"/>
              <a:gd name="connsiteX46" fmla="*/ 1752600 w 1765300"/>
              <a:gd name="connsiteY46" fmla="*/ 768350 h 769180"/>
              <a:gd name="connsiteX47" fmla="*/ 1765300 w 1765300"/>
              <a:gd name="connsiteY47" fmla="*/ 768350 h 7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765300" h="769180">
                <a:moveTo>
                  <a:pt x="0" y="6350"/>
                </a:moveTo>
                <a:cubicBezTo>
                  <a:pt x="12700" y="4233"/>
                  <a:pt x="25225" y="0"/>
                  <a:pt x="38100" y="0"/>
                </a:cubicBezTo>
                <a:cubicBezTo>
                  <a:pt x="63588" y="0"/>
                  <a:pt x="89036" y="2981"/>
                  <a:pt x="114300" y="6350"/>
                </a:cubicBezTo>
                <a:cubicBezTo>
                  <a:pt x="131513" y="8645"/>
                  <a:pt x="152588" y="23930"/>
                  <a:pt x="165100" y="31750"/>
                </a:cubicBezTo>
                <a:cubicBezTo>
                  <a:pt x="183671" y="43357"/>
                  <a:pt x="190921" y="49528"/>
                  <a:pt x="209550" y="63500"/>
                </a:cubicBezTo>
                <a:cubicBezTo>
                  <a:pt x="232708" y="132975"/>
                  <a:pt x="195774" y="27742"/>
                  <a:pt x="228600" y="101600"/>
                </a:cubicBezTo>
                <a:cubicBezTo>
                  <a:pt x="234037" y="113833"/>
                  <a:pt x="238053" y="126713"/>
                  <a:pt x="241300" y="139700"/>
                </a:cubicBezTo>
                <a:cubicBezTo>
                  <a:pt x="243335" y="147838"/>
                  <a:pt x="249445" y="175040"/>
                  <a:pt x="254000" y="184150"/>
                </a:cubicBezTo>
                <a:cubicBezTo>
                  <a:pt x="257413" y="190976"/>
                  <a:pt x="263287" y="196374"/>
                  <a:pt x="266700" y="203200"/>
                </a:cubicBezTo>
                <a:cubicBezTo>
                  <a:pt x="269693" y="209187"/>
                  <a:pt x="269729" y="216438"/>
                  <a:pt x="273050" y="222250"/>
                </a:cubicBezTo>
                <a:cubicBezTo>
                  <a:pt x="283911" y="241257"/>
                  <a:pt x="296137" y="251687"/>
                  <a:pt x="311150" y="266700"/>
                </a:cubicBezTo>
                <a:cubicBezTo>
                  <a:pt x="317514" y="285793"/>
                  <a:pt x="316523" y="288387"/>
                  <a:pt x="330200" y="304800"/>
                </a:cubicBezTo>
                <a:cubicBezTo>
                  <a:pt x="335949" y="311699"/>
                  <a:pt x="343737" y="316761"/>
                  <a:pt x="349250" y="323850"/>
                </a:cubicBezTo>
                <a:cubicBezTo>
                  <a:pt x="358621" y="335898"/>
                  <a:pt x="362439" y="352792"/>
                  <a:pt x="374650" y="361950"/>
                </a:cubicBezTo>
                <a:cubicBezTo>
                  <a:pt x="412261" y="390158"/>
                  <a:pt x="391244" y="375129"/>
                  <a:pt x="438150" y="406400"/>
                </a:cubicBezTo>
                <a:cubicBezTo>
                  <a:pt x="444500" y="410633"/>
                  <a:pt x="449960" y="416687"/>
                  <a:pt x="457200" y="419100"/>
                </a:cubicBezTo>
                <a:cubicBezTo>
                  <a:pt x="463550" y="421217"/>
                  <a:pt x="470263" y="422457"/>
                  <a:pt x="476250" y="425450"/>
                </a:cubicBezTo>
                <a:cubicBezTo>
                  <a:pt x="483076" y="428863"/>
                  <a:pt x="488326" y="435050"/>
                  <a:pt x="495300" y="438150"/>
                </a:cubicBezTo>
                <a:cubicBezTo>
                  <a:pt x="507533" y="443587"/>
                  <a:pt x="520700" y="446617"/>
                  <a:pt x="533400" y="450850"/>
                </a:cubicBezTo>
                <a:cubicBezTo>
                  <a:pt x="549858" y="456336"/>
                  <a:pt x="566576" y="462784"/>
                  <a:pt x="584200" y="463550"/>
                </a:cubicBezTo>
                <a:cubicBezTo>
                  <a:pt x="670927" y="467321"/>
                  <a:pt x="757767" y="467783"/>
                  <a:pt x="844550" y="469900"/>
                </a:cubicBezTo>
                <a:cubicBezTo>
                  <a:pt x="853017" y="472017"/>
                  <a:pt x="861392" y="474538"/>
                  <a:pt x="869950" y="476250"/>
                </a:cubicBezTo>
                <a:cubicBezTo>
                  <a:pt x="882575" y="478775"/>
                  <a:pt x="895481" y="479807"/>
                  <a:pt x="908050" y="482600"/>
                </a:cubicBezTo>
                <a:cubicBezTo>
                  <a:pt x="941341" y="489998"/>
                  <a:pt x="913674" y="488708"/>
                  <a:pt x="952500" y="501650"/>
                </a:cubicBezTo>
                <a:cubicBezTo>
                  <a:pt x="962739" y="505063"/>
                  <a:pt x="973714" y="505659"/>
                  <a:pt x="984250" y="508000"/>
                </a:cubicBezTo>
                <a:cubicBezTo>
                  <a:pt x="992769" y="509893"/>
                  <a:pt x="1001230" y="512054"/>
                  <a:pt x="1009650" y="514350"/>
                </a:cubicBezTo>
                <a:cubicBezTo>
                  <a:pt x="1024517" y="518405"/>
                  <a:pt x="1039233" y="522995"/>
                  <a:pt x="1054100" y="527050"/>
                </a:cubicBezTo>
                <a:cubicBezTo>
                  <a:pt x="1062520" y="529346"/>
                  <a:pt x="1071109" y="531002"/>
                  <a:pt x="1079500" y="533400"/>
                </a:cubicBezTo>
                <a:cubicBezTo>
                  <a:pt x="1085936" y="535239"/>
                  <a:pt x="1092016" y="538298"/>
                  <a:pt x="1098550" y="539750"/>
                </a:cubicBezTo>
                <a:cubicBezTo>
                  <a:pt x="1130158" y="546774"/>
                  <a:pt x="1163083" y="548561"/>
                  <a:pt x="1193800" y="558800"/>
                </a:cubicBezTo>
                <a:lnTo>
                  <a:pt x="1250950" y="577850"/>
                </a:lnTo>
                <a:cubicBezTo>
                  <a:pt x="1257300" y="579967"/>
                  <a:pt x="1263506" y="582577"/>
                  <a:pt x="1270000" y="584200"/>
                </a:cubicBezTo>
                <a:cubicBezTo>
                  <a:pt x="1349405" y="604051"/>
                  <a:pt x="1250681" y="578680"/>
                  <a:pt x="1314450" y="596900"/>
                </a:cubicBezTo>
                <a:cubicBezTo>
                  <a:pt x="1322841" y="599298"/>
                  <a:pt x="1331459" y="600852"/>
                  <a:pt x="1339850" y="603250"/>
                </a:cubicBezTo>
                <a:cubicBezTo>
                  <a:pt x="1403619" y="621470"/>
                  <a:pt x="1304895" y="596099"/>
                  <a:pt x="1384300" y="615950"/>
                </a:cubicBezTo>
                <a:cubicBezTo>
                  <a:pt x="1390650" y="620183"/>
                  <a:pt x="1397487" y="623764"/>
                  <a:pt x="1403350" y="628650"/>
                </a:cubicBezTo>
                <a:cubicBezTo>
                  <a:pt x="1410249" y="634399"/>
                  <a:pt x="1414928" y="642719"/>
                  <a:pt x="1422400" y="647700"/>
                </a:cubicBezTo>
                <a:cubicBezTo>
                  <a:pt x="1427969" y="651413"/>
                  <a:pt x="1435463" y="651057"/>
                  <a:pt x="1441450" y="654050"/>
                </a:cubicBezTo>
                <a:cubicBezTo>
                  <a:pt x="1448276" y="657463"/>
                  <a:pt x="1453674" y="663337"/>
                  <a:pt x="1460500" y="666750"/>
                </a:cubicBezTo>
                <a:cubicBezTo>
                  <a:pt x="1466487" y="669743"/>
                  <a:pt x="1473563" y="670107"/>
                  <a:pt x="1479550" y="673100"/>
                </a:cubicBezTo>
                <a:cubicBezTo>
                  <a:pt x="1506590" y="686620"/>
                  <a:pt x="1511029" y="706404"/>
                  <a:pt x="1549400" y="711200"/>
                </a:cubicBezTo>
                <a:lnTo>
                  <a:pt x="1600200" y="717550"/>
                </a:lnTo>
                <a:cubicBezTo>
                  <a:pt x="1606550" y="719667"/>
                  <a:pt x="1612686" y="722587"/>
                  <a:pt x="1619250" y="723900"/>
                </a:cubicBezTo>
                <a:cubicBezTo>
                  <a:pt x="1633926" y="726835"/>
                  <a:pt x="1649364" y="725949"/>
                  <a:pt x="1663700" y="730250"/>
                </a:cubicBezTo>
                <a:cubicBezTo>
                  <a:pt x="1671010" y="732443"/>
                  <a:pt x="1675735" y="739944"/>
                  <a:pt x="1682750" y="742950"/>
                </a:cubicBezTo>
                <a:cubicBezTo>
                  <a:pt x="1690772" y="746388"/>
                  <a:pt x="1699978" y="746236"/>
                  <a:pt x="1708150" y="749300"/>
                </a:cubicBezTo>
                <a:cubicBezTo>
                  <a:pt x="1731754" y="758151"/>
                  <a:pt x="1730073" y="763845"/>
                  <a:pt x="1752600" y="768350"/>
                </a:cubicBezTo>
                <a:cubicBezTo>
                  <a:pt x="1756751" y="769180"/>
                  <a:pt x="1761067" y="768350"/>
                  <a:pt x="1765300" y="7683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663950" y="4641850"/>
            <a:ext cx="3524250" cy="673801"/>
          </a:xfrm>
          <a:custGeom>
            <a:avLst/>
            <a:gdLst>
              <a:gd name="connsiteX0" fmla="*/ 3524250 w 3524250"/>
              <a:gd name="connsiteY0" fmla="*/ 139700 h 673801"/>
              <a:gd name="connsiteX1" fmla="*/ 3467100 w 3524250"/>
              <a:gd name="connsiteY1" fmla="*/ 133350 h 673801"/>
              <a:gd name="connsiteX2" fmla="*/ 3422650 w 3524250"/>
              <a:gd name="connsiteY2" fmla="*/ 114300 h 673801"/>
              <a:gd name="connsiteX3" fmla="*/ 3403600 w 3524250"/>
              <a:gd name="connsiteY3" fmla="*/ 101600 h 673801"/>
              <a:gd name="connsiteX4" fmla="*/ 3371850 w 3524250"/>
              <a:gd name="connsiteY4" fmla="*/ 88900 h 673801"/>
              <a:gd name="connsiteX5" fmla="*/ 3314700 w 3524250"/>
              <a:gd name="connsiteY5" fmla="*/ 69850 h 673801"/>
              <a:gd name="connsiteX6" fmla="*/ 3270250 w 3524250"/>
              <a:gd name="connsiteY6" fmla="*/ 57150 h 673801"/>
              <a:gd name="connsiteX7" fmla="*/ 3213100 w 3524250"/>
              <a:gd name="connsiteY7" fmla="*/ 50800 h 673801"/>
              <a:gd name="connsiteX8" fmla="*/ 3136900 w 3524250"/>
              <a:gd name="connsiteY8" fmla="*/ 38100 h 673801"/>
              <a:gd name="connsiteX9" fmla="*/ 2997200 w 3524250"/>
              <a:gd name="connsiteY9" fmla="*/ 19050 h 673801"/>
              <a:gd name="connsiteX10" fmla="*/ 2959100 w 3524250"/>
              <a:gd name="connsiteY10" fmla="*/ 12700 h 673801"/>
              <a:gd name="connsiteX11" fmla="*/ 2933700 w 3524250"/>
              <a:gd name="connsiteY11" fmla="*/ 6350 h 673801"/>
              <a:gd name="connsiteX12" fmla="*/ 2717800 w 3524250"/>
              <a:gd name="connsiteY12" fmla="*/ 0 h 673801"/>
              <a:gd name="connsiteX13" fmla="*/ 2622550 w 3524250"/>
              <a:gd name="connsiteY13" fmla="*/ 6350 h 673801"/>
              <a:gd name="connsiteX14" fmla="*/ 2565400 w 3524250"/>
              <a:gd name="connsiteY14" fmla="*/ 19050 h 673801"/>
              <a:gd name="connsiteX15" fmla="*/ 2508250 w 3524250"/>
              <a:gd name="connsiteY15" fmla="*/ 50800 h 673801"/>
              <a:gd name="connsiteX16" fmla="*/ 2470150 w 3524250"/>
              <a:gd name="connsiteY16" fmla="*/ 82550 h 673801"/>
              <a:gd name="connsiteX17" fmla="*/ 2444750 w 3524250"/>
              <a:gd name="connsiteY17" fmla="*/ 88900 h 673801"/>
              <a:gd name="connsiteX18" fmla="*/ 2419350 w 3524250"/>
              <a:gd name="connsiteY18" fmla="*/ 101600 h 673801"/>
              <a:gd name="connsiteX19" fmla="*/ 2374900 w 3524250"/>
              <a:gd name="connsiteY19" fmla="*/ 114300 h 673801"/>
              <a:gd name="connsiteX20" fmla="*/ 2336800 w 3524250"/>
              <a:gd name="connsiteY20" fmla="*/ 127000 h 673801"/>
              <a:gd name="connsiteX21" fmla="*/ 2311400 w 3524250"/>
              <a:gd name="connsiteY21" fmla="*/ 133350 h 673801"/>
              <a:gd name="connsiteX22" fmla="*/ 2254250 w 3524250"/>
              <a:gd name="connsiteY22" fmla="*/ 152400 h 673801"/>
              <a:gd name="connsiteX23" fmla="*/ 2216150 w 3524250"/>
              <a:gd name="connsiteY23" fmla="*/ 165100 h 673801"/>
              <a:gd name="connsiteX24" fmla="*/ 2165350 w 3524250"/>
              <a:gd name="connsiteY24" fmla="*/ 177800 h 673801"/>
              <a:gd name="connsiteX25" fmla="*/ 2114550 w 3524250"/>
              <a:gd name="connsiteY25" fmla="*/ 190500 h 673801"/>
              <a:gd name="connsiteX26" fmla="*/ 2089150 w 3524250"/>
              <a:gd name="connsiteY26" fmla="*/ 196850 h 673801"/>
              <a:gd name="connsiteX27" fmla="*/ 2032000 w 3524250"/>
              <a:gd name="connsiteY27" fmla="*/ 215900 h 673801"/>
              <a:gd name="connsiteX28" fmla="*/ 2006600 w 3524250"/>
              <a:gd name="connsiteY28" fmla="*/ 228600 h 673801"/>
              <a:gd name="connsiteX29" fmla="*/ 1949450 w 3524250"/>
              <a:gd name="connsiteY29" fmla="*/ 241300 h 673801"/>
              <a:gd name="connsiteX30" fmla="*/ 1866900 w 3524250"/>
              <a:gd name="connsiteY30" fmla="*/ 260350 h 673801"/>
              <a:gd name="connsiteX31" fmla="*/ 1797050 w 3524250"/>
              <a:gd name="connsiteY31" fmla="*/ 285750 h 673801"/>
              <a:gd name="connsiteX32" fmla="*/ 1771650 w 3524250"/>
              <a:gd name="connsiteY32" fmla="*/ 292100 h 673801"/>
              <a:gd name="connsiteX33" fmla="*/ 1733550 w 3524250"/>
              <a:gd name="connsiteY33" fmla="*/ 304800 h 673801"/>
              <a:gd name="connsiteX34" fmla="*/ 1676400 w 3524250"/>
              <a:gd name="connsiteY34" fmla="*/ 317500 h 673801"/>
              <a:gd name="connsiteX35" fmla="*/ 1644650 w 3524250"/>
              <a:gd name="connsiteY35" fmla="*/ 323850 h 673801"/>
              <a:gd name="connsiteX36" fmla="*/ 1625600 w 3524250"/>
              <a:gd name="connsiteY36" fmla="*/ 330200 h 673801"/>
              <a:gd name="connsiteX37" fmla="*/ 1543050 w 3524250"/>
              <a:gd name="connsiteY37" fmla="*/ 349250 h 673801"/>
              <a:gd name="connsiteX38" fmla="*/ 1524000 w 3524250"/>
              <a:gd name="connsiteY38" fmla="*/ 355600 h 673801"/>
              <a:gd name="connsiteX39" fmla="*/ 1498600 w 3524250"/>
              <a:gd name="connsiteY39" fmla="*/ 361950 h 673801"/>
              <a:gd name="connsiteX40" fmla="*/ 1460500 w 3524250"/>
              <a:gd name="connsiteY40" fmla="*/ 374650 h 673801"/>
              <a:gd name="connsiteX41" fmla="*/ 1435100 w 3524250"/>
              <a:gd name="connsiteY41" fmla="*/ 381000 h 673801"/>
              <a:gd name="connsiteX42" fmla="*/ 1416050 w 3524250"/>
              <a:gd name="connsiteY42" fmla="*/ 387350 h 673801"/>
              <a:gd name="connsiteX43" fmla="*/ 1384300 w 3524250"/>
              <a:gd name="connsiteY43" fmla="*/ 393700 h 673801"/>
              <a:gd name="connsiteX44" fmla="*/ 1333500 w 3524250"/>
              <a:gd name="connsiteY44" fmla="*/ 406400 h 673801"/>
              <a:gd name="connsiteX45" fmla="*/ 1295400 w 3524250"/>
              <a:gd name="connsiteY45" fmla="*/ 419100 h 673801"/>
              <a:gd name="connsiteX46" fmla="*/ 1136650 w 3524250"/>
              <a:gd name="connsiteY46" fmla="*/ 438150 h 673801"/>
              <a:gd name="connsiteX47" fmla="*/ 1111250 w 3524250"/>
              <a:gd name="connsiteY47" fmla="*/ 444500 h 673801"/>
              <a:gd name="connsiteX48" fmla="*/ 1047750 w 3524250"/>
              <a:gd name="connsiteY48" fmla="*/ 457200 h 673801"/>
              <a:gd name="connsiteX49" fmla="*/ 1028700 w 3524250"/>
              <a:gd name="connsiteY49" fmla="*/ 463550 h 673801"/>
              <a:gd name="connsiteX50" fmla="*/ 1003300 w 3524250"/>
              <a:gd name="connsiteY50" fmla="*/ 469900 h 673801"/>
              <a:gd name="connsiteX51" fmla="*/ 958850 w 3524250"/>
              <a:gd name="connsiteY51" fmla="*/ 482600 h 673801"/>
              <a:gd name="connsiteX52" fmla="*/ 914400 w 3524250"/>
              <a:gd name="connsiteY52" fmla="*/ 488950 h 673801"/>
              <a:gd name="connsiteX53" fmla="*/ 869950 w 3524250"/>
              <a:gd name="connsiteY53" fmla="*/ 508000 h 673801"/>
              <a:gd name="connsiteX54" fmla="*/ 831850 w 3524250"/>
              <a:gd name="connsiteY54" fmla="*/ 527050 h 673801"/>
              <a:gd name="connsiteX55" fmla="*/ 768350 w 3524250"/>
              <a:gd name="connsiteY55" fmla="*/ 546100 h 673801"/>
              <a:gd name="connsiteX56" fmla="*/ 723900 w 3524250"/>
              <a:gd name="connsiteY56" fmla="*/ 565150 h 673801"/>
              <a:gd name="connsiteX57" fmla="*/ 660400 w 3524250"/>
              <a:gd name="connsiteY57" fmla="*/ 577850 h 673801"/>
              <a:gd name="connsiteX58" fmla="*/ 641350 w 3524250"/>
              <a:gd name="connsiteY58" fmla="*/ 584200 h 673801"/>
              <a:gd name="connsiteX59" fmla="*/ 615950 w 3524250"/>
              <a:gd name="connsiteY59" fmla="*/ 596900 h 673801"/>
              <a:gd name="connsiteX60" fmla="*/ 558800 w 3524250"/>
              <a:gd name="connsiteY60" fmla="*/ 603250 h 673801"/>
              <a:gd name="connsiteX61" fmla="*/ 514350 w 3524250"/>
              <a:gd name="connsiteY61" fmla="*/ 609600 h 673801"/>
              <a:gd name="connsiteX62" fmla="*/ 463550 w 3524250"/>
              <a:gd name="connsiteY62" fmla="*/ 615950 h 673801"/>
              <a:gd name="connsiteX63" fmla="*/ 425450 w 3524250"/>
              <a:gd name="connsiteY63" fmla="*/ 622300 h 673801"/>
              <a:gd name="connsiteX64" fmla="*/ 254000 w 3524250"/>
              <a:gd name="connsiteY64" fmla="*/ 635000 h 673801"/>
              <a:gd name="connsiteX65" fmla="*/ 196850 w 3524250"/>
              <a:gd name="connsiteY65" fmla="*/ 647700 h 673801"/>
              <a:gd name="connsiteX66" fmla="*/ 120650 w 3524250"/>
              <a:gd name="connsiteY66" fmla="*/ 654050 h 673801"/>
              <a:gd name="connsiteX67" fmla="*/ 57150 w 3524250"/>
              <a:gd name="connsiteY67" fmla="*/ 666750 h 673801"/>
              <a:gd name="connsiteX68" fmla="*/ 19050 w 3524250"/>
              <a:gd name="connsiteY68" fmla="*/ 673100 h 673801"/>
              <a:gd name="connsiteX69" fmla="*/ 0 w 3524250"/>
              <a:gd name="connsiteY69" fmla="*/ 673100 h 67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524250" h="673801">
                <a:moveTo>
                  <a:pt x="3524250" y="139700"/>
                </a:moveTo>
                <a:cubicBezTo>
                  <a:pt x="3505200" y="137583"/>
                  <a:pt x="3486006" y="136501"/>
                  <a:pt x="3467100" y="133350"/>
                </a:cubicBezTo>
                <a:cubicBezTo>
                  <a:pt x="3454528" y="131255"/>
                  <a:pt x="3432175" y="119743"/>
                  <a:pt x="3422650" y="114300"/>
                </a:cubicBezTo>
                <a:cubicBezTo>
                  <a:pt x="3416024" y="110514"/>
                  <a:pt x="3410426" y="105013"/>
                  <a:pt x="3403600" y="101600"/>
                </a:cubicBezTo>
                <a:cubicBezTo>
                  <a:pt x="3393405" y="96502"/>
                  <a:pt x="3382562" y="92795"/>
                  <a:pt x="3371850" y="88900"/>
                </a:cubicBezTo>
                <a:cubicBezTo>
                  <a:pt x="3352979" y="82038"/>
                  <a:pt x="3333750" y="76200"/>
                  <a:pt x="3314700" y="69850"/>
                </a:cubicBezTo>
                <a:cubicBezTo>
                  <a:pt x="3300475" y="65108"/>
                  <a:pt x="3285058" y="59428"/>
                  <a:pt x="3270250" y="57150"/>
                </a:cubicBezTo>
                <a:cubicBezTo>
                  <a:pt x="3251306" y="54235"/>
                  <a:pt x="3232150" y="52917"/>
                  <a:pt x="3213100" y="50800"/>
                </a:cubicBezTo>
                <a:cubicBezTo>
                  <a:pt x="3149859" y="34990"/>
                  <a:pt x="3237982" y="55938"/>
                  <a:pt x="3136900" y="38100"/>
                </a:cubicBezTo>
                <a:cubicBezTo>
                  <a:pt x="3014161" y="16440"/>
                  <a:pt x="3153863" y="31101"/>
                  <a:pt x="2997200" y="19050"/>
                </a:cubicBezTo>
                <a:cubicBezTo>
                  <a:pt x="2984500" y="16933"/>
                  <a:pt x="2971725" y="15225"/>
                  <a:pt x="2959100" y="12700"/>
                </a:cubicBezTo>
                <a:cubicBezTo>
                  <a:pt x="2950542" y="10988"/>
                  <a:pt x="2942415" y="6809"/>
                  <a:pt x="2933700" y="6350"/>
                </a:cubicBezTo>
                <a:cubicBezTo>
                  <a:pt x="2861802" y="2566"/>
                  <a:pt x="2789767" y="2117"/>
                  <a:pt x="2717800" y="0"/>
                </a:cubicBezTo>
                <a:cubicBezTo>
                  <a:pt x="2686050" y="2117"/>
                  <a:pt x="2654213" y="3184"/>
                  <a:pt x="2622550" y="6350"/>
                </a:cubicBezTo>
                <a:cubicBezTo>
                  <a:pt x="2609114" y="7694"/>
                  <a:pt x="2579542" y="15515"/>
                  <a:pt x="2565400" y="19050"/>
                </a:cubicBezTo>
                <a:cubicBezTo>
                  <a:pt x="2521731" y="48163"/>
                  <a:pt x="2541780" y="39623"/>
                  <a:pt x="2508250" y="50800"/>
                </a:cubicBezTo>
                <a:cubicBezTo>
                  <a:pt x="2496807" y="62243"/>
                  <a:pt x="2485621" y="75919"/>
                  <a:pt x="2470150" y="82550"/>
                </a:cubicBezTo>
                <a:cubicBezTo>
                  <a:pt x="2462128" y="85988"/>
                  <a:pt x="2452922" y="85836"/>
                  <a:pt x="2444750" y="88900"/>
                </a:cubicBezTo>
                <a:cubicBezTo>
                  <a:pt x="2435887" y="92224"/>
                  <a:pt x="2428051" y="97871"/>
                  <a:pt x="2419350" y="101600"/>
                </a:cubicBezTo>
                <a:cubicBezTo>
                  <a:pt x="2402752" y="108713"/>
                  <a:pt x="2392802" y="108929"/>
                  <a:pt x="2374900" y="114300"/>
                </a:cubicBezTo>
                <a:cubicBezTo>
                  <a:pt x="2362078" y="118147"/>
                  <a:pt x="2349787" y="123753"/>
                  <a:pt x="2336800" y="127000"/>
                </a:cubicBezTo>
                <a:cubicBezTo>
                  <a:pt x="2328333" y="129117"/>
                  <a:pt x="2319759" y="130842"/>
                  <a:pt x="2311400" y="133350"/>
                </a:cubicBezTo>
                <a:lnTo>
                  <a:pt x="2254250" y="152400"/>
                </a:lnTo>
                <a:cubicBezTo>
                  <a:pt x="2241550" y="156633"/>
                  <a:pt x="2229277" y="162475"/>
                  <a:pt x="2216150" y="165100"/>
                </a:cubicBezTo>
                <a:cubicBezTo>
                  <a:pt x="2138480" y="180634"/>
                  <a:pt x="2219047" y="163155"/>
                  <a:pt x="2165350" y="177800"/>
                </a:cubicBezTo>
                <a:cubicBezTo>
                  <a:pt x="2148511" y="182393"/>
                  <a:pt x="2131483" y="186267"/>
                  <a:pt x="2114550" y="190500"/>
                </a:cubicBezTo>
                <a:cubicBezTo>
                  <a:pt x="2106083" y="192617"/>
                  <a:pt x="2096956" y="192947"/>
                  <a:pt x="2089150" y="196850"/>
                </a:cubicBezTo>
                <a:cubicBezTo>
                  <a:pt x="2054097" y="214377"/>
                  <a:pt x="2073032" y="207694"/>
                  <a:pt x="2032000" y="215900"/>
                </a:cubicBezTo>
                <a:cubicBezTo>
                  <a:pt x="2023533" y="220133"/>
                  <a:pt x="2015463" y="225276"/>
                  <a:pt x="2006600" y="228600"/>
                </a:cubicBezTo>
                <a:cubicBezTo>
                  <a:pt x="1996351" y="232443"/>
                  <a:pt x="1958071" y="239576"/>
                  <a:pt x="1949450" y="241300"/>
                </a:cubicBezTo>
                <a:cubicBezTo>
                  <a:pt x="1908043" y="268905"/>
                  <a:pt x="1950976" y="244586"/>
                  <a:pt x="1866900" y="260350"/>
                </a:cubicBezTo>
                <a:cubicBezTo>
                  <a:pt x="1843181" y="264797"/>
                  <a:pt x="1819777" y="278174"/>
                  <a:pt x="1797050" y="285750"/>
                </a:cubicBezTo>
                <a:cubicBezTo>
                  <a:pt x="1788771" y="288510"/>
                  <a:pt x="1780009" y="289592"/>
                  <a:pt x="1771650" y="292100"/>
                </a:cubicBezTo>
                <a:cubicBezTo>
                  <a:pt x="1758828" y="295947"/>
                  <a:pt x="1746677" y="302175"/>
                  <a:pt x="1733550" y="304800"/>
                </a:cubicBezTo>
                <a:cubicBezTo>
                  <a:pt x="1637791" y="323952"/>
                  <a:pt x="1757109" y="299565"/>
                  <a:pt x="1676400" y="317500"/>
                </a:cubicBezTo>
                <a:cubicBezTo>
                  <a:pt x="1665864" y="319841"/>
                  <a:pt x="1655121" y="321232"/>
                  <a:pt x="1644650" y="323850"/>
                </a:cubicBezTo>
                <a:cubicBezTo>
                  <a:pt x="1638156" y="325473"/>
                  <a:pt x="1632094" y="328577"/>
                  <a:pt x="1625600" y="330200"/>
                </a:cubicBezTo>
                <a:cubicBezTo>
                  <a:pt x="1607984" y="334604"/>
                  <a:pt x="1565892" y="342724"/>
                  <a:pt x="1543050" y="349250"/>
                </a:cubicBezTo>
                <a:cubicBezTo>
                  <a:pt x="1536614" y="351089"/>
                  <a:pt x="1530436" y="353761"/>
                  <a:pt x="1524000" y="355600"/>
                </a:cubicBezTo>
                <a:cubicBezTo>
                  <a:pt x="1515609" y="357998"/>
                  <a:pt x="1506959" y="359442"/>
                  <a:pt x="1498600" y="361950"/>
                </a:cubicBezTo>
                <a:cubicBezTo>
                  <a:pt x="1485778" y="365797"/>
                  <a:pt x="1473487" y="371403"/>
                  <a:pt x="1460500" y="374650"/>
                </a:cubicBezTo>
                <a:cubicBezTo>
                  <a:pt x="1452033" y="376767"/>
                  <a:pt x="1443491" y="378602"/>
                  <a:pt x="1435100" y="381000"/>
                </a:cubicBezTo>
                <a:cubicBezTo>
                  <a:pt x="1428664" y="382839"/>
                  <a:pt x="1422544" y="385727"/>
                  <a:pt x="1416050" y="387350"/>
                </a:cubicBezTo>
                <a:cubicBezTo>
                  <a:pt x="1405579" y="389968"/>
                  <a:pt x="1394817" y="391273"/>
                  <a:pt x="1384300" y="393700"/>
                </a:cubicBezTo>
                <a:cubicBezTo>
                  <a:pt x="1367293" y="397625"/>
                  <a:pt x="1350059" y="400880"/>
                  <a:pt x="1333500" y="406400"/>
                </a:cubicBezTo>
                <a:cubicBezTo>
                  <a:pt x="1320800" y="410633"/>
                  <a:pt x="1308605" y="416899"/>
                  <a:pt x="1295400" y="419100"/>
                </a:cubicBezTo>
                <a:cubicBezTo>
                  <a:pt x="1191978" y="436337"/>
                  <a:pt x="1244875" y="429825"/>
                  <a:pt x="1136650" y="438150"/>
                </a:cubicBezTo>
                <a:cubicBezTo>
                  <a:pt x="1128183" y="440267"/>
                  <a:pt x="1119808" y="442788"/>
                  <a:pt x="1111250" y="444500"/>
                </a:cubicBezTo>
                <a:cubicBezTo>
                  <a:pt x="1069669" y="452816"/>
                  <a:pt x="1082165" y="447367"/>
                  <a:pt x="1047750" y="457200"/>
                </a:cubicBezTo>
                <a:cubicBezTo>
                  <a:pt x="1041314" y="459039"/>
                  <a:pt x="1035136" y="461711"/>
                  <a:pt x="1028700" y="463550"/>
                </a:cubicBezTo>
                <a:cubicBezTo>
                  <a:pt x="1020309" y="465948"/>
                  <a:pt x="1011691" y="467502"/>
                  <a:pt x="1003300" y="469900"/>
                </a:cubicBezTo>
                <a:cubicBezTo>
                  <a:pt x="979497" y="476701"/>
                  <a:pt x="986145" y="477637"/>
                  <a:pt x="958850" y="482600"/>
                </a:cubicBezTo>
                <a:cubicBezTo>
                  <a:pt x="944124" y="485277"/>
                  <a:pt x="929217" y="486833"/>
                  <a:pt x="914400" y="488950"/>
                </a:cubicBezTo>
                <a:cubicBezTo>
                  <a:pt x="803732" y="544284"/>
                  <a:pt x="954041" y="470626"/>
                  <a:pt x="869950" y="508000"/>
                </a:cubicBezTo>
                <a:cubicBezTo>
                  <a:pt x="856975" y="513767"/>
                  <a:pt x="844957" y="521589"/>
                  <a:pt x="831850" y="527050"/>
                </a:cubicBezTo>
                <a:cubicBezTo>
                  <a:pt x="701579" y="581329"/>
                  <a:pt x="861428" y="511196"/>
                  <a:pt x="768350" y="546100"/>
                </a:cubicBezTo>
                <a:cubicBezTo>
                  <a:pt x="740113" y="556689"/>
                  <a:pt x="749703" y="559416"/>
                  <a:pt x="723900" y="565150"/>
                </a:cubicBezTo>
                <a:cubicBezTo>
                  <a:pt x="667765" y="577624"/>
                  <a:pt x="704680" y="565198"/>
                  <a:pt x="660400" y="577850"/>
                </a:cubicBezTo>
                <a:cubicBezTo>
                  <a:pt x="653964" y="579689"/>
                  <a:pt x="647502" y="581563"/>
                  <a:pt x="641350" y="584200"/>
                </a:cubicBezTo>
                <a:cubicBezTo>
                  <a:pt x="632649" y="587929"/>
                  <a:pt x="625174" y="594771"/>
                  <a:pt x="615950" y="596900"/>
                </a:cubicBezTo>
                <a:cubicBezTo>
                  <a:pt x="597274" y="601210"/>
                  <a:pt x="577819" y="600873"/>
                  <a:pt x="558800" y="603250"/>
                </a:cubicBezTo>
                <a:cubicBezTo>
                  <a:pt x="543948" y="605106"/>
                  <a:pt x="529186" y="607622"/>
                  <a:pt x="514350" y="609600"/>
                </a:cubicBezTo>
                <a:lnTo>
                  <a:pt x="463550" y="615950"/>
                </a:lnTo>
                <a:cubicBezTo>
                  <a:pt x="450804" y="617771"/>
                  <a:pt x="438246" y="620878"/>
                  <a:pt x="425450" y="622300"/>
                </a:cubicBezTo>
                <a:cubicBezTo>
                  <a:pt x="384984" y="626796"/>
                  <a:pt x="290481" y="632568"/>
                  <a:pt x="254000" y="635000"/>
                </a:cubicBezTo>
                <a:cubicBezTo>
                  <a:pt x="238410" y="638898"/>
                  <a:pt x="212077" y="645909"/>
                  <a:pt x="196850" y="647700"/>
                </a:cubicBezTo>
                <a:cubicBezTo>
                  <a:pt x="171537" y="650678"/>
                  <a:pt x="145982" y="651235"/>
                  <a:pt x="120650" y="654050"/>
                </a:cubicBezTo>
                <a:cubicBezTo>
                  <a:pt x="71691" y="659490"/>
                  <a:pt x="96566" y="658867"/>
                  <a:pt x="57150" y="666750"/>
                </a:cubicBezTo>
                <a:cubicBezTo>
                  <a:pt x="44525" y="669275"/>
                  <a:pt x="31846" y="671678"/>
                  <a:pt x="19050" y="673100"/>
                </a:cubicBezTo>
                <a:cubicBezTo>
                  <a:pt x="12739" y="673801"/>
                  <a:pt x="6350" y="673100"/>
                  <a:pt x="0" y="673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888</Words>
  <Application>Microsoft Office PowerPoint</Application>
  <PresentationFormat>화면 슬라이드 쇼(4:3)</PresentationFormat>
  <Paragraphs>150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43</cp:revision>
  <dcterms:created xsi:type="dcterms:W3CDTF">2024-02-28T02:38:03Z</dcterms:created>
  <dcterms:modified xsi:type="dcterms:W3CDTF">2024-02-29T06:11:05Z</dcterms:modified>
</cp:coreProperties>
</file>