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337470-0EFE-4A98-BEAC-7CA212E39265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AD5F5DF-9FD7-4207-96C0-3AC98FA60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CHATBOT FOR  FLOOD VICTIMS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3886200"/>
            <a:ext cx="2438400" cy="1752600"/>
          </a:xfrm>
        </p:spPr>
        <p:txBody>
          <a:bodyPr>
            <a:normAutofit lnSpcReduction="10000"/>
          </a:bodyPr>
          <a:lstStyle/>
          <a:p>
            <a:r>
              <a:rPr lang="en-US" sz="1600" b="1" dirty="0" smtClean="0"/>
              <a:t>TEAM   DETAILS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D.PAVAN</a:t>
            </a:r>
          </a:p>
          <a:p>
            <a:r>
              <a:rPr lang="en-US" sz="1600" dirty="0" smtClean="0"/>
              <a:t>KIRAN</a:t>
            </a:r>
          </a:p>
          <a:p>
            <a:r>
              <a:rPr lang="en-US" sz="1600" dirty="0" smtClean="0"/>
              <a:t>M.TRIVENI</a:t>
            </a:r>
          </a:p>
          <a:p>
            <a:r>
              <a:rPr lang="en-US" sz="1600" dirty="0" smtClean="0"/>
              <a:t>GITIKA RATH</a:t>
            </a:r>
          </a:p>
          <a:p>
            <a:r>
              <a:rPr lang="en-US" sz="1600" dirty="0" smtClean="0"/>
              <a:t>N.VINISHA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7173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7921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rial Black" pitchFamily="34" charset="0"/>
              </a:rPr>
              <a:t>INTRODUCTION:</a:t>
            </a:r>
            <a:endParaRPr lang="en-US" sz="20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Floods    are  a   common   feature   in   the   country     that  occur    every  year      in  many   parts   including     South  India.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Flood  is overflow   of   excess    water  that   submerges   land  and  inflow  of   tide  onto   land.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During  this   floods  many   people   face   many  problems   that may be  related   to   shelter , food , clothing etc.,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So   to  help  those people  during  those   situations ,there   are   several  ways , but our    project  is  one  new  solution   to   those   people. 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55864"/>
            <a:ext cx="3105150" cy="171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31179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809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PROJECT  METHADOLOGY 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In this project   we are  using   </a:t>
            </a:r>
            <a:r>
              <a:rPr lang="en-US" sz="2000" dirty="0" smtClean="0">
                <a:solidFill>
                  <a:srgbClr val="FF0000"/>
                </a:solidFill>
              </a:rPr>
              <a:t>CHATBOT </a:t>
            </a:r>
            <a:r>
              <a:rPr lang="en-US" sz="2000" dirty="0" smtClean="0"/>
              <a:t>named   </a:t>
            </a:r>
            <a:r>
              <a:rPr lang="en-US" sz="2000" dirty="0" smtClean="0">
                <a:solidFill>
                  <a:srgbClr val="FF0000"/>
                </a:solidFill>
              </a:rPr>
              <a:t> DORA  </a:t>
            </a:r>
            <a:r>
              <a:rPr lang="en-US" sz="2000" dirty="0" smtClean="0"/>
              <a:t>for  helping  the    victims  in   those  situations.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By  using  </a:t>
            </a:r>
            <a:r>
              <a:rPr lang="en-US" sz="2000" dirty="0" smtClean="0"/>
              <a:t>chatbot</a:t>
            </a:r>
            <a:r>
              <a:rPr lang="en-US" sz="2000" dirty="0" smtClean="0"/>
              <a:t>   the  people   who  are  facing   problems  can  get  the help in a  faster   way. 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CHATBOT  :    </a:t>
            </a:r>
            <a:r>
              <a:rPr lang="en-US" sz="2000" dirty="0" smtClean="0"/>
              <a:t>Chatbot</a:t>
            </a:r>
            <a:r>
              <a:rPr lang="en-US" sz="2000" dirty="0" smtClean="0"/>
              <a:t>   is  defined   as  a  AI  based    computer  program  that   simulates  human   conversations  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They    are   also    known  as    </a:t>
            </a:r>
            <a:r>
              <a:rPr lang="en-US" sz="2000" dirty="0" smtClean="0">
                <a:solidFill>
                  <a:srgbClr val="C00000"/>
                </a:solidFill>
              </a:rPr>
              <a:t>DIGITAL   ASSISTANTS</a:t>
            </a:r>
            <a:r>
              <a:rPr lang="en-US" sz="2000" dirty="0" smtClean="0"/>
              <a:t>  that   understand   human   capabilities.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Bots    interpret   and  process  the   user    requests    and  give  prompt   relevant  answers.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We   prepared  the   </a:t>
            </a:r>
            <a:r>
              <a:rPr lang="en-US" sz="2000" dirty="0" smtClean="0"/>
              <a:t>chatbot</a:t>
            </a:r>
            <a:r>
              <a:rPr lang="en-US" sz="2000" dirty="0" smtClean="0"/>
              <a:t>   using IBM  </a:t>
            </a:r>
            <a:r>
              <a:rPr lang="en-US" sz="2000" dirty="0" smtClean="0"/>
              <a:t>watson</a:t>
            </a:r>
            <a:r>
              <a:rPr lang="en-US" sz="2000" dirty="0" smtClean="0"/>
              <a:t>  services 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023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br>
              <a:rPr lang="en-US" sz="800" dirty="0" smtClean="0"/>
            </a:b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The    </a:t>
            </a:r>
            <a:r>
              <a:rPr lang="en-US" sz="1800" dirty="0"/>
              <a:t>chatbot</a:t>
            </a:r>
            <a:r>
              <a:rPr lang="en-US" sz="1800" dirty="0"/>
              <a:t>  which  we   prepared   help   the  people  regarding   shelter , food , clothing  , medication and  flood  rate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When   ever  the   victim   is   facing   any problem , then he/she   can   inform  it to </a:t>
            </a:r>
            <a:r>
              <a:rPr lang="en-US" sz="1800" dirty="0" smtClean="0"/>
              <a:t>chatbot</a:t>
            </a:r>
            <a:r>
              <a:rPr lang="en-US" sz="1800" dirty="0" smtClean="0"/>
              <a:t>  so that   it would help.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For  Example , whenever   victim  is facing  problem  </a:t>
            </a:r>
            <a:r>
              <a:rPr lang="en-US" sz="1800" dirty="0" smtClean="0"/>
              <a:t>regarding   </a:t>
            </a:r>
            <a:r>
              <a:rPr lang="en-US" sz="1800" dirty="0" smtClean="0"/>
              <a:t>food  it would  display the  </a:t>
            </a:r>
            <a:r>
              <a:rPr lang="en-US" sz="1800" dirty="0" smtClean="0"/>
              <a:t>toll free  </a:t>
            </a:r>
            <a:r>
              <a:rPr lang="en-US" sz="1800" dirty="0" smtClean="0"/>
              <a:t>number so that   it  would  help  them.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 And  in the  same  way  it   would  display   the   </a:t>
            </a:r>
            <a:r>
              <a:rPr lang="en-US" sz="1800" dirty="0" smtClean="0"/>
              <a:t>toll free   </a:t>
            </a:r>
            <a:r>
              <a:rPr lang="en-US" sz="1800" dirty="0" smtClean="0"/>
              <a:t>number  for  every  problem that victim have.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This  project  can  be   further  expanded  to  use   in the   cities  which  suffers  from  floods .</a:t>
            </a: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So  the   victims   can  get  the  immediate  help.   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FUTURE   SCOPE </a:t>
            </a:r>
            <a:r>
              <a:rPr lang="en-US" sz="1800" dirty="0" smtClean="0"/>
              <a:t>: At   present  our  </a:t>
            </a:r>
            <a:r>
              <a:rPr lang="en-US" sz="1800" dirty="0"/>
              <a:t>c</a:t>
            </a:r>
            <a:r>
              <a:rPr lang="en-US" sz="1800" dirty="0" smtClean="0"/>
              <a:t>hatbot</a:t>
            </a:r>
            <a:r>
              <a:rPr lang="en-US" sz="1800" dirty="0" smtClean="0"/>
              <a:t> can be   used  only  for some  categories of problems.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  To   make it  more usable in future we can  add more   features  to the  </a:t>
            </a:r>
            <a:r>
              <a:rPr lang="en-US" sz="1800" dirty="0" smtClean="0"/>
              <a:t>chatbot</a:t>
            </a:r>
            <a:r>
              <a:rPr lang="en-US" sz="1800" dirty="0" smtClean="0"/>
              <a:t>  by  giving  real  time data  and training  it.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We  can add   </a:t>
            </a:r>
            <a:r>
              <a:rPr lang="en-US" sz="1800" dirty="0" smtClean="0"/>
              <a:t>GPS  </a:t>
            </a:r>
            <a:r>
              <a:rPr lang="en-US" sz="1800" dirty="0" smtClean="0"/>
              <a:t>tracer  to track the   location of the people who  need  the  help.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8611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THANK   YOU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72765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</TotalTime>
  <Words>359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CHATBOT FOR  FLOOD VICTIMS</vt:lpstr>
      <vt:lpstr>INTRODUCTION:</vt:lpstr>
      <vt:lpstr>PROJECT  METHADOLOGY :</vt:lpstr>
      <vt:lpstr>. </vt:lpstr>
      <vt:lpstr>THANK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DISASATER MANAGEMENT</dc:title>
  <dc:creator>vinishaneela</dc:creator>
  <cp:lastModifiedBy>User</cp:lastModifiedBy>
  <cp:revision>11</cp:revision>
  <dcterms:created xsi:type="dcterms:W3CDTF">2020-07-04T14:57:06Z</dcterms:created>
  <dcterms:modified xsi:type="dcterms:W3CDTF">2020-07-05T17:08:01Z</dcterms:modified>
</cp:coreProperties>
</file>