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70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263" y="901462"/>
            <a:ext cx="25334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60" y="1175208"/>
            <a:ext cx="8232679" cy="223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4696"/>
            <a:ext cx="8382000" cy="732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650" spc="-55" dirty="0"/>
              <a:t>FIFA World Cup Analysis </a:t>
            </a:r>
            <a:endParaRPr sz="4650" dirty="0"/>
          </a:p>
        </p:txBody>
      </p:sp>
      <p:sp>
        <p:nvSpPr>
          <p:cNvPr id="3" name="object 3"/>
          <p:cNvSpPr txBox="1"/>
          <p:nvPr/>
        </p:nvSpPr>
        <p:spPr>
          <a:xfrm>
            <a:off x="6971089" y="4171950"/>
            <a:ext cx="2362199" cy="8104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"/>
              </a:spcBef>
            </a:pPr>
            <a:r>
              <a:rPr b="1" spc="5" dirty="0">
                <a:latin typeface="Arial"/>
                <a:cs typeface="Arial"/>
              </a:rPr>
              <a:t>Presented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20" dirty="0">
                <a:latin typeface="Arial"/>
                <a:cs typeface="Arial"/>
              </a:rPr>
              <a:t>B</a:t>
            </a:r>
            <a:r>
              <a:rPr sz="1600" b="1" spc="20" dirty="0">
                <a:latin typeface="Arial"/>
                <a:cs typeface="Arial"/>
              </a:rPr>
              <a:t>y</a:t>
            </a:r>
            <a:endParaRPr lang="en-US" sz="1600" b="1" spc="20" dirty="0">
              <a:latin typeface="Arial"/>
              <a:cs typeface="Arial"/>
            </a:endParaRPr>
          </a:p>
          <a:p>
            <a:pPr algn="ctr"/>
            <a:r>
              <a:rPr lang="en-US" sz="1600" b="1" u="sng" dirty="0">
                <a:latin typeface="Segoe UI" panose="020B0502040204020203" pitchFamily="34" charset="0"/>
                <a:cs typeface="Segoe UI Light" panose="020B0502040204020203" pitchFamily="34" charset="0"/>
              </a:rPr>
              <a:t>GITIKA_BEHERA</a:t>
            </a:r>
          </a:p>
          <a:p>
            <a:pPr algn="ctr"/>
            <a:r>
              <a:rPr lang="en-US" sz="16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UNID: UMIP3943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188" y="1187574"/>
            <a:ext cx="4803622" cy="2703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006080" cy="308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Importing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dependencies: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Pandas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os,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create_engine,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inspect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text from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sqlalchemy.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Storing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CSV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Dataframes:</a:t>
            </a:r>
            <a:endParaRPr sz="1800">
              <a:latin typeface="Arial"/>
              <a:cs typeface="Arial"/>
            </a:endParaRPr>
          </a:p>
          <a:p>
            <a:pPr marL="379095" marR="5080">
              <a:lnSpc>
                <a:spcPct val="105000"/>
              </a:lnSpc>
            </a:pP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Two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CSV files were used from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main source,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goals.csv with 2548 entries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tournament_standings.csv with 84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entries.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select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columns:</a:t>
            </a:r>
            <a:endParaRPr sz="1800">
              <a:latin typeface="Arial"/>
              <a:cs typeface="Arial"/>
            </a:endParaRPr>
          </a:p>
          <a:p>
            <a:pPr marL="379095" marR="436880">
              <a:lnSpc>
                <a:spcPct val="1400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 Dataframe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selected columns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goals.csv,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new_goals.csv,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tournament_standings.csv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used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495" y="505248"/>
            <a:ext cx="33229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dirty="0">
                <a:latin typeface="Arial MT"/>
                <a:cs typeface="Arial MT"/>
              </a:rPr>
              <a:t>Extract,</a:t>
            </a:r>
            <a:r>
              <a:rPr sz="2500" b="0" spc="-1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transform,</a:t>
            </a:r>
            <a:r>
              <a:rPr sz="2500" b="0" spc="-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load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814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98780" algn="l"/>
                <a:tab pos="399415" algn="l"/>
              </a:tabLst>
            </a:pPr>
            <a:r>
              <a:rPr spc="-5" dirty="0"/>
              <a:t>Creating</a:t>
            </a:r>
            <a:r>
              <a:rPr spc="-50" dirty="0"/>
              <a:t> </a:t>
            </a:r>
            <a:r>
              <a:rPr spc="-5" dirty="0"/>
              <a:t>database:</a:t>
            </a:r>
          </a:p>
          <a:p>
            <a:pPr marL="398145" marR="5080">
              <a:lnSpc>
                <a:spcPct val="114999"/>
              </a:lnSpc>
            </a:pPr>
            <a:r>
              <a:rPr b="0" spc="-5" dirty="0">
                <a:latin typeface="Arial MT"/>
                <a:cs typeface="Arial MT"/>
              </a:rPr>
              <a:t>Using pgAdmin, we </a:t>
            </a:r>
            <a:r>
              <a:rPr b="0" dirty="0">
                <a:latin typeface="Arial MT"/>
                <a:cs typeface="Arial MT"/>
              </a:rPr>
              <a:t>created a </a:t>
            </a:r>
            <a:r>
              <a:rPr b="0" spc="-5" dirty="0">
                <a:latin typeface="Arial MT"/>
                <a:cs typeface="Arial MT"/>
              </a:rPr>
              <a:t>database </a:t>
            </a:r>
            <a:r>
              <a:rPr b="0" dirty="0">
                <a:latin typeface="Arial MT"/>
                <a:cs typeface="Arial MT"/>
              </a:rPr>
              <a:t>called </a:t>
            </a:r>
            <a:r>
              <a:rPr b="0" spc="-5" dirty="0">
                <a:latin typeface="Arial MT"/>
                <a:cs typeface="Arial MT"/>
              </a:rPr>
              <a:t>project_3 which has two tables </a:t>
            </a:r>
            <a:r>
              <a:rPr b="0" spc="-4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called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same</a:t>
            </a:r>
            <a:r>
              <a:rPr b="0" spc="-5" dirty="0">
                <a:latin typeface="Arial MT"/>
                <a:cs typeface="Arial MT"/>
              </a:rPr>
              <a:t> way as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csv</a:t>
            </a:r>
            <a:r>
              <a:rPr b="0" spc="-5" dirty="0">
                <a:latin typeface="Arial MT"/>
                <a:cs typeface="Arial MT"/>
              </a:rPr>
              <a:t> files used.</a:t>
            </a:r>
          </a:p>
          <a:p>
            <a:pPr marL="19050"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398145" indent="-367030">
              <a:lnSpc>
                <a:spcPct val="100000"/>
              </a:lnSpc>
              <a:buFont typeface="Arial MT"/>
              <a:buChar char="●"/>
              <a:tabLst>
                <a:tab pos="398780" algn="l"/>
                <a:tab pos="399415" algn="l"/>
              </a:tabLst>
            </a:pPr>
            <a:r>
              <a:rPr spc="-5" dirty="0"/>
              <a:t>Connecting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local</a:t>
            </a:r>
            <a:r>
              <a:rPr spc="-25" dirty="0"/>
              <a:t> </a:t>
            </a:r>
            <a:r>
              <a:rPr spc="-5" dirty="0"/>
              <a:t>database:</a:t>
            </a:r>
          </a:p>
          <a:p>
            <a:pPr marL="398145" marR="55880">
              <a:lnSpc>
                <a:spcPct val="114999"/>
              </a:lnSpc>
            </a:pPr>
            <a:r>
              <a:rPr b="0" spc="-5" dirty="0">
                <a:latin typeface="Arial MT"/>
                <a:cs typeface="Arial MT"/>
              </a:rPr>
              <a:t>With </a:t>
            </a:r>
            <a:r>
              <a:rPr b="0" dirty="0">
                <a:latin typeface="Arial MT"/>
                <a:cs typeface="Arial MT"/>
              </a:rPr>
              <a:t>create_engine </a:t>
            </a:r>
            <a:r>
              <a:rPr b="0" spc="-5" dirty="0">
                <a:latin typeface="Arial MT"/>
                <a:cs typeface="Arial MT"/>
              </a:rPr>
              <a:t>and inspect, we </a:t>
            </a:r>
            <a:r>
              <a:rPr b="0" dirty="0">
                <a:latin typeface="Arial MT"/>
                <a:cs typeface="Arial MT"/>
              </a:rPr>
              <a:t>connected </a:t>
            </a:r>
            <a:r>
              <a:rPr b="0" spc="-5" dirty="0">
                <a:latin typeface="Arial MT"/>
                <a:cs typeface="Arial MT"/>
              </a:rPr>
              <a:t>to this local database </a:t>
            </a:r>
            <a:r>
              <a:rPr b="0" dirty="0">
                <a:latin typeface="Arial MT"/>
                <a:cs typeface="Arial MT"/>
              </a:rPr>
              <a:t>created </a:t>
            </a:r>
            <a:r>
              <a:rPr b="0" spc="-4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(project_3).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899" y="3297096"/>
            <a:ext cx="5322474" cy="1367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05993" y="1218388"/>
            <a:ext cx="2011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Checking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93" y="2498547"/>
            <a:ext cx="7353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Loading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Dataframe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Database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Pandas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create_engine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inspect,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local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(project_3).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6125" y="1299500"/>
            <a:ext cx="2679425" cy="994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050" y="3130274"/>
            <a:ext cx="6243901" cy="1243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52693" y="1397337"/>
            <a:ext cx="570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Confirming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been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added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querying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tables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names.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(tournament_standings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975" y="2179576"/>
            <a:ext cx="7247700" cy="2423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7223"/>
            <a:ext cx="62090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Objective:</a:t>
            </a:r>
            <a:r>
              <a:rPr sz="2500" spc="-15" dirty="0"/>
              <a:t> </a:t>
            </a:r>
            <a:r>
              <a:rPr sz="2500" spc="-30" dirty="0"/>
              <a:t>FIFA</a:t>
            </a:r>
            <a:r>
              <a:rPr sz="2500" spc="-105" dirty="0"/>
              <a:t> </a:t>
            </a:r>
            <a:r>
              <a:rPr sz="2500" spc="-5" dirty="0"/>
              <a:t>World</a:t>
            </a:r>
            <a:r>
              <a:rPr sz="2500" spc="-15" dirty="0"/>
              <a:t> </a:t>
            </a:r>
            <a:r>
              <a:rPr sz="2500" spc="5" dirty="0"/>
              <a:t>Cup</a:t>
            </a:r>
            <a:r>
              <a:rPr sz="2500" spc="-10" dirty="0"/>
              <a:t> </a:t>
            </a:r>
            <a:r>
              <a:rPr sz="2500" spc="5" dirty="0"/>
              <a:t>Data</a:t>
            </a:r>
            <a:r>
              <a:rPr sz="2500" spc="-100" dirty="0"/>
              <a:t> </a:t>
            </a:r>
            <a:r>
              <a:rPr sz="2500" spc="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23813" y="886283"/>
            <a:ext cx="78657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420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World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years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competitiveness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World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Cup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years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scored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maximum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goals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1990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444500" marR="5080" indent="-432434">
              <a:lnSpc>
                <a:spcPct val="114999"/>
              </a:lnSpc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visual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the goals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scored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each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2012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First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standings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2006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participatin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202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FI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Cup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100" y="3434800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576" y="333573"/>
            <a:ext cx="42824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30" dirty="0"/>
              <a:t>FIFA</a:t>
            </a:r>
            <a:r>
              <a:rPr sz="2500" spc="-105" dirty="0"/>
              <a:t> </a:t>
            </a:r>
            <a:r>
              <a:rPr sz="2500" spc="-5" dirty="0"/>
              <a:t>World</a:t>
            </a:r>
            <a:r>
              <a:rPr sz="2500" spc="-20" dirty="0"/>
              <a:t> </a:t>
            </a:r>
            <a:r>
              <a:rPr sz="2500" spc="5" dirty="0"/>
              <a:t>Cup</a:t>
            </a:r>
            <a:r>
              <a:rPr sz="2500" spc="-10" dirty="0"/>
              <a:t> </a:t>
            </a:r>
            <a:r>
              <a:rPr sz="2500" spc="5" dirty="0"/>
              <a:t>2022</a:t>
            </a:r>
            <a:r>
              <a:rPr sz="2500" spc="-10" dirty="0"/>
              <a:t> </a:t>
            </a:r>
            <a:r>
              <a:rPr sz="2500" spc="-30" dirty="0"/>
              <a:t>Teams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5" y="758300"/>
            <a:ext cx="8356050" cy="403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550" y="415920"/>
            <a:ext cx="7442898" cy="4181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263" y="901462"/>
            <a:ext cx="230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295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Segoe UI</vt:lpstr>
      <vt:lpstr>Segoe UI Light</vt:lpstr>
      <vt:lpstr>Office Theme</vt:lpstr>
      <vt:lpstr>FIFA World Cup Analysis </vt:lpstr>
      <vt:lpstr>Extract, transform, load</vt:lpstr>
      <vt:lpstr>Extract, transform, load</vt:lpstr>
      <vt:lpstr>Extract, transform, load</vt:lpstr>
      <vt:lpstr>Extract, transform, load</vt:lpstr>
      <vt:lpstr>Objective: FIFA World Cup Data Analysis</vt:lpstr>
      <vt:lpstr>FIFA World Cup 2022 Teams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</dc:title>
  <cp:lastModifiedBy>Avinash Rai</cp:lastModifiedBy>
  <cp:revision>3</cp:revision>
  <dcterms:created xsi:type="dcterms:W3CDTF">2024-03-01T16:48:07Z</dcterms:created>
  <dcterms:modified xsi:type="dcterms:W3CDTF">2024-03-01T17:02:38Z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