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Amazon Sales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90225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GITIKA_BEHERA</a:t>
            </a:r>
          </a:p>
          <a:p>
            <a:pPr algn="ctr"/>
            <a:r>
              <a:rPr lang="en-US" sz="3600" b="1" u="sng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UNID: UMIP3943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1982</TotalTime>
  <Words>512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Avinash Rai</cp:lastModifiedBy>
  <cp:revision>48</cp:revision>
  <dcterms:created xsi:type="dcterms:W3CDTF">2021-12-23T07:21:38Z</dcterms:created>
  <dcterms:modified xsi:type="dcterms:W3CDTF">2024-03-01T17:02:15Z</dcterms:modified>
</cp:coreProperties>
</file>