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8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20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09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71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20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01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5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28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7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6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71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1C836D-BBE9-4AD0-9877-3582C6CBA7EF}" type="datetimeFigureOut">
              <a:rPr lang="en-CA" smtClean="0"/>
              <a:t>2020-05-01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6C7C5F-D258-4F22-92CB-BF352B07786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A780-F82B-4F9D-B2DF-28F3CAF5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522378"/>
            <a:ext cx="9144000" cy="181324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RNN for Price Direction Prediction of Cryptocurrencies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70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E925-1966-4BD3-8115-F14C4FB3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98BC-80D2-43C5-BB06-B8C2932E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Volume; High, Low, Open, Close Prices of 4 Cryptocurrencies, viz. BTC-USD,LTC-USD,BCH-USD,ETH-USD recorded every minute </a:t>
            </a:r>
          </a:p>
          <a:p>
            <a:r>
              <a:rPr lang="en-CA" dirty="0"/>
              <a:t>A sequence consisting of volume and close prices for all 4 cryptocurrencies over window of time, say 60 minutes, is prepared</a:t>
            </a:r>
          </a:p>
          <a:p>
            <a:r>
              <a:rPr lang="en-CA" dirty="0"/>
              <a:t>An LSTM model is designed to use the sequences to predict if price of a particular cryptocurrency will go higher or lower after some time, say 3 minutes.</a:t>
            </a:r>
          </a:p>
          <a:p>
            <a:r>
              <a:rPr lang="en-CA" dirty="0"/>
              <a:t>A validation accuracy of 57% on an average was reached which is better than random guessing. More tweaking of the model parameters could lead to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245755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A88F-1370-40B0-B5A1-B167D57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0B40-F36B-4DC6-8446-6F8AB3A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Source: https://pythonprogramming.net/static/downloads/machine-learning-data/crypto_data.zip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X: a sequence consisting of volume and close prices of 4 cryptocurrencies over a window of 60 minutes</a:t>
            </a:r>
          </a:p>
          <a:p>
            <a:pPr marL="0" indent="0">
              <a:buNone/>
            </a:pPr>
            <a:r>
              <a:rPr lang="en-CA" dirty="0"/>
              <a:t>Y: Buy if price increases in the next 3 minutes, Don’t buy otherwise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Train and Validation </a:t>
            </a:r>
            <a:r>
              <a:rPr lang="fr-FR" dirty="0" err="1"/>
              <a:t>datasets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balanced</a:t>
            </a:r>
            <a:r>
              <a:rPr lang="fr-FR" dirty="0"/>
              <a:t> by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examples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class.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253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E6A2-AB9E-4FC3-8FCB-0B27DCF1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67F8-0FE5-4E9C-841E-31F44A61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model was designed with 2 layers of 128 LSTM units, 1 layer of 32 </a:t>
            </a:r>
            <a:r>
              <a:rPr lang="en-CA" dirty="0" err="1"/>
              <a:t>ReLUs</a:t>
            </a:r>
            <a:r>
              <a:rPr lang="en-CA" dirty="0"/>
              <a:t> and output layer of 1 sigmoid (binary classification) unit.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Each layer had a 20% Dropout and </a:t>
            </a:r>
            <a:r>
              <a:rPr lang="en-CA" dirty="0" err="1"/>
              <a:t>BatchNormalised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 model was trained for 10 epochs using Adam optimiser and batch size of 1000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7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3807-EB5C-4332-B122-4D76EAD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67E18C-149C-4F19-92F5-21BA1F2DE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62" y="1937385"/>
            <a:ext cx="8907235" cy="4053840"/>
          </a:xfrm>
        </p:spPr>
      </p:pic>
    </p:spTree>
    <p:extLst>
      <p:ext uri="{BB962C8B-B14F-4D97-AF65-F5344CB8AC3E}">
        <p14:creationId xmlns:p14="http://schemas.microsoft.com/office/powerpoint/2010/main" val="315801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92EC-ADC1-41D1-9EC0-40E09389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2897-1F41-4A17-B4F7-4D7C92D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ok. Probably accuracy can go over 60% with some hyper-parameter tuning </a:t>
            </a:r>
          </a:p>
          <a:p>
            <a:r>
              <a:rPr lang="en-US" dirty="0"/>
              <a:t>Harnessing GPUs can make the process much faster; use </a:t>
            </a:r>
            <a:r>
              <a:rPr lang="en-US" altLang="en-US" dirty="0" err="1">
                <a:latin typeface="Arial" panose="020B0604020202020204" pitchFamily="34" charset="0"/>
              </a:rPr>
              <a:t>CuDNNLSTM</a:t>
            </a:r>
            <a:r>
              <a:rPr lang="en-US" altLang="en-US" dirty="0">
                <a:latin typeface="Arial" panose="020B0604020202020204" pitchFamily="34" charset="0"/>
              </a:rPr>
              <a:t> instead of LSTM.</a:t>
            </a:r>
            <a:endParaRPr lang="en-US" dirty="0"/>
          </a:p>
          <a:p>
            <a:r>
              <a:rPr lang="en-US" dirty="0"/>
              <a:t>Finance is hard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r>
              <a:rPr lang="en-US" dirty="0"/>
              <a:t>Historical results are not indicative of future results. </a:t>
            </a:r>
          </a:p>
        </p:txBody>
      </p:sp>
    </p:spTree>
    <p:extLst>
      <p:ext uri="{BB962C8B-B14F-4D97-AF65-F5344CB8AC3E}">
        <p14:creationId xmlns:p14="http://schemas.microsoft.com/office/powerpoint/2010/main" val="1333214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130</TotalTime>
  <Words>286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Using RNN for Price Direction Prediction of Cryptocurrencies</vt:lpstr>
      <vt:lpstr>Overview</vt:lpstr>
      <vt:lpstr>Data</vt:lpstr>
      <vt:lpstr>Model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RNN for Price Direction Prediction of Cryptocurrencies</dc:title>
  <dc:creator>Gitimoni Saikia</dc:creator>
  <cp:lastModifiedBy>Gitimoni Saikia</cp:lastModifiedBy>
  <cp:revision>11</cp:revision>
  <dcterms:created xsi:type="dcterms:W3CDTF">2020-05-01T02:37:17Z</dcterms:created>
  <dcterms:modified xsi:type="dcterms:W3CDTF">2020-05-01T18:36:16Z</dcterms:modified>
</cp:coreProperties>
</file>