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611A-F00F-C8C6-B40D-31F70A8D0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E72D-375F-435D-7ACF-6DC20461F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BFA5-6372-7618-9FB5-349AEDB3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37C7-C36B-1543-B4D2-ED03D071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7905-5EE7-5DB6-2539-72DC577F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9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7611-868F-5078-9148-2B9D751D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BBE7-E252-2588-F489-B39FEE0AB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DC7E-AC3D-A4A4-F764-DB2448C6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41F6-B17A-7DE0-0664-9EEBB9CD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30C8-92EF-6DA8-F62D-518F34F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33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3C52F-4CC4-3B4A-927B-2A8B4A640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5E16-6C74-88FD-710A-EBD1366D0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1F045-9836-D598-0F6A-E5B7F8E0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719E6-C433-E958-1C03-FEC6F6DD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DB6C-8819-07A4-C208-656B05A9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4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2AB3-D8D1-9621-BA86-FB5D4BFA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F661-3814-3FD1-B69A-1B4606DA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C6C2-C628-DA53-DA27-00D37648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CCC7-B264-3239-A55A-A3B0D09A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F4C3-9540-A9A7-1D13-5F2459F9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4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3963-422B-6665-5560-0FDB5415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802E-2B28-69F9-906D-E976DC7B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CF18-D899-BAA9-EE2A-DD25562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37AC-B4B3-43E3-CEB0-F761676D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5422-393B-8D9D-C4B4-B20AB35C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74A5-2931-FB7E-CF58-64F382A9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9D62-3F9B-EA26-39AB-1E30B140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50C6-1949-C01C-05EA-ADAE2FDA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71D3-EA31-F49A-3451-38FF26AB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C4F5D-5943-D12C-4CB8-85052800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6E61-36C0-839B-3E5D-343BF32D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86B1-75A4-24E5-1135-52E7FA0B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803B-F7BC-323B-83B6-4344BA16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83D99-052B-7367-0928-FCBC23B6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5DEF-2CDB-A4CD-360F-FD425D3F3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F60BF-0643-F491-39C5-7289E00B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6C7B8-3D20-9516-4B1F-928D6CB8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7768C-34AA-ABDD-A68B-E3E25DFE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FD3FB-3714-A7B8-5A32-E87D6C86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2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952A-0E58-5834-E335-2EE55362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7911F-9620-8759-C680-867D33E8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ACFBE-EA0C-8913-AB05-B7FA4CF8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46ED0-279A-D347-A8BD-4F9DA425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8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D11C7-3090-A088-3743-C3E76A4A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2DC2E-8449-63C8-50AA-06CD459A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55C43-5040-EBBC-79EB-3D536882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355C-F66A-9AD9-8B6C-8C5217D6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881F-9F32-ED4A-47E0-FF177747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D54-74FC-63B3-4331-E394C3ADA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2B6F-6988-F719-A102-A44C7B82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48E63-DA8A-F57A-B97F-58BACBB7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3766-74E5-5E11-74E1-47107A4B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BC6B-B526-878A-1849-C10BAAC8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862AA-B4C2-7C0B-2F33-5756A9E1B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30DF0-FCA3-BC41-10E7-3BC38425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0A82-7DF9-4DBD-02D5-87C36D5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8DC2-6827-D1CA-A699-F7A0935B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5F867-D7F0-E199-2D28-E39FC6A6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9E11-6D27-E716-F6C4-CF6E174F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9DDD7-CC14-E448-8D74-BC91B192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E195-3CE0-F2C0-9DCA-C728CB4F0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3234C-F3D5-4720-95A6-14B9BA75F0D8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958B2-2E41-2B5B-A631-10BD5D4A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CC9D1-7C47-B3D9-8AC7-B5F1547C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FAA6F-5C99-4F15-9C7E-A0D2777A0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3etzKSdtvxE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ow to Write a Cover Letter That Sounds Like YOU (and Gets Noticed)">
            <a:hlinkClick r:id="" action="ppaction://media"/>
            <a:extLst>
              <a:ext uri="{FF2B5EF4-FFF2-40B4-BE49-F238E27FC236}">
                <a16:creationId xmlns:a16="http://schemas.microsoft.com/office/drawing/2014/main" id="{5BD12C66-2D89-ACB0-E68C-31178D0BF7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4472" y="423667"/>
            <a:ext cx="9926949" cy="5608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D6225-FD5E-5B4B-C035-66FF16365B22}"/>
              </a:ext>
            </a:extLst>
          </p:cNvPr>
          <p:cNvSpPr txBox="1"/>
          <p:nvPr/>
        </p:nvSpPr>
        <p:spPr>
          <a:xfrm>
            <a:off x="3141306" y="6065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https://hbr.org/2014/02/how-to-write-a-cover-letter</a:t>
            </a:r>
          </a:p>
        </p:txBody>
      </p:sp>
    </p:spTree>
    <p:extLst>
      <p:ext uri="{BB962C8B-B14F-4D97-AF65-F5344CB8AC3E}">
        <p14:creationId xmlns:p14="http://schemas.microsoft.com/office/powerpoint/2010/main" val="19668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689B-0C9D-C9F8-CF2A-9C651E2FE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A8A904F-D8F9-40FE-ACC9-B359391C0DEB}"/>
              </a:ext>
            </a:extLst>
          </p:cNvPr>
          <p:cNvSpPr/>
          <p:nvPr/>
        </p:nvSpPr>
        <p:spPr>
          <a:xfrm>
            <a:off x="382555" y="951923"/>
            <a:ext cx="1511559" cy="1567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F1F63-BB07-B82B-E815-FF4CD01547A6}"/>
              </a:ext>
            </a:extLst>
          </p:cNvPr>
          <p:cNvSpPr/>
          <p:nvPr/>
        </p:nvSpPr>
        <p:spPr>
          <a:xfrm>
            <a:off x="382554" y="2930013"/>
            <a:ext cx="1511559" cy="30499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DE557-EC9C-C1A9-ABB4-D0D2DF4ECCB3}"/>
              </a:ext>
            </a:extLst>
          </p:cNvPr>
          <p:cNvSpPr txBox="1"/>
          <p:nvPr/>
        </p:nvSpPr>
        <p:spPr>
          <a:xfrm>
            <a:off x="2000639" y="951923"/>
            <a:ext cx="8819761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 of working with a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 database and systems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providing accurate data and complex data solutions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9E4A4-6D67-4068-64CD-182DFC8D7A5F}"/>
              </a:ext>
            </a:extLst>
          </p:cNvPr>
          <p:cNvSpPr txBox="1"/>
          <p:nvPr/>
        </p:nvSpPr>
        <p:spPr>
          <a:xfrm>
            <a:off x="2000640" y="1940968"/>
            <a:ext cx="9653296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demonstrate the ability to research and examine complex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policies, rules and regulations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including modelling statistical information and producing graphical representation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DB3A9-0BF1-B9ED-5CF1-5BFD2BBFE338}"/>
              </a:ext>
            </a:extLst>
          </p:cNvPr>
          <p:cNvSpPr txBox="1"/>
          <p:nvPr/>
        </p:nvSpPr>
        <p:spPr>
          <a:xfrm>
            <a:off x="2000640" y="2930013"/>
            <a:ext cx="60975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 of meeting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deadlines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3239A-523E-904A-0F0A-0099B32806E2}"/>
              </a:ext>
            </a:extLst>
          </p:cNvPr>
          <p:cNvSpPr txBox="1"/>
          <p:nvPr/>
        </p:nvSpPr>
        <p:spPr>
          <a:xfrm>
            <a:off x="2000637" y="3632529"/>
            <a:ext cx="60975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Ability to cope within a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pressured environment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C7281-D3EF-FF16-515F-C02DBF3C13AA}"/>
              </a:ext>
            </a:extLst>
          </p:cNvPr>
          <p:cNvSpPr txBox="1"/>
          <p:nvPr/>
        </p:nvSpPr>
        <p:spPr>
          <a:xfrm>
            <a:off x="2000637" y="4344575"/>
            <a:ext cx="947290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willingness to work in a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environment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possession of the associated interpersonal skills to become an influential member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BDB30-A7E4-E11A-1091-4F0E569EF1E7}"/>
              </a:ext>
            </a:extLst>
          </p:cNvPr>
          <p:cNvSpPr txBox="1"/>
          <p:nvPr/>
        </p:nvSpPr>
        <p:spPr>
          <a:xfrm>
            <a:off x="2000637" y="5333620"/>
            <a:ext cx="930495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flexibility to constantly cope with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challenges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change and the Initiative and a pro-active approach to work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102A0-F5FD-6CD3-2893-18E773C8EFC4}"/>
              </a:ext>
            </a:extLst>
          </p:cNvPr>
          <p:cNvSpPr txBox="1"/>
          <p:nvPr/>
        </p:nvSpPr>
        <p:spPr>
          <a:xfrm>
            <a:off x="382554" y="1550928"/>
            <a:ext cx="15103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HARD SKILLS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1938D-8673-B370-A57A-001C9E38E64C}"/>
              </a:ext>
            </a:extLst>
          </p:cNvPr>
          <p:cNvSpPr txBox="1"/>
          <p:nvPr/>
        </p:nvSpPr>
        <p:spPr>
          <a:xfrm>
            <a:off x="415544" y="4270316"/>
            <a:ext cx="14443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SOFT SKILLS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39ACC-AA4F-7D88-EE14-214A26F2F5F8}"/>
              </a:ext>
            </a:extLst>
          </p:cNvPr>
          <p:cNvSpPr txBox="1"/>
          <p:nvPr/>
        </p:nvSpPr>
        <p:spPr>
          <a:xfrm>
            <a:off x="382554" y="134235"/>
            <a:ext cx="1127138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Job Description &amp; Person Specification (Abstract)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02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6B10F-983F-9EBA-75B9-D31A511F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290DD5-F6D1-8352-5CA6-B42465C02B7D}"/>
              </a:ext>
            </a:extLst>
          </p:cNvPr>
          <p:cNvSpPr txBox="1"/>
          <p:nvPr/>
        </p:nvSpPr>
        <p:spPr>
          <a:xfrm>
            <a:off x="526403" y="373425"/>
            <a:ext cx="11360796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 of working with a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 database and systems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providing accurate data and complex data solutions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9560A-1F77-B6A9-BD47-939165FACCB7}"/>
              </a:ext>
            </a:extLst>
          </p:cNvPr>
          <p:cNvSpPr txBox="1"/>
          <p:nvPr/>
        </p:nvSpPr>
        <p:spPr>
          <a:xfrm>
            <a:off x="526402" y="1157197"/>
            <a:ext cx="11360797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demonstrate the ability to research and examine complex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policies, rules and regulations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including modelling statistical information and producing graphical representation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67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0524-33BF-704B-D6E6-109BEDE1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F13589-AA69-C583-5064-C848DAE9DF24}"/>
              </a:ext>
            </a:extLst>
          </p:cNvPr>
          <p:cNvSpPr txBox="1"/>
          <p:nvPr/>
        </p:nvSpPr>
        <p:spPr>
          <a:xfrm>
            <a:off x="293137" y="317441"/>
            <a:ext cx="60975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 of meeting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deadlines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F632D-17A9-C8A1-F096-8B8B41CA6F78}"/>
              </a:ext>
            </a:extLst>
          </p:cNvPr>
          <p:cNvSpPr txBox="1"/>
          <p:nvPr/>
        </p:nvSpPr>
        <p:spPr>
          <a:xfrm>
            <a:off x="293137" y="840056"/>
            <a:ext cx="60975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Ability to cope within a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pressured environment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E7828-EE83-AA75-C38B-09638F988D70}"/>
              </a:ext>
            </a:extLst>
          </p:cNvPr>
          <p:cNvSpPr txBox="1"/>
          <p:nvPr/>
        </p:nvSpPr>
        <p:spPr>
          <a:xfrm>
            <a:off x="293134" y="1380745"/>
            <a:ext cx="1169670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willingness to work in a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environment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possession of the associated interpersonal skills to become an influential member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8FAA9-BC34-95EB-DF7C-90B5956CC6A5}"/>
              </a:ext>
            </a:extLst>
          </p:cNvPr>
          <p:cNvSpPr txBox="1"/>
          <p:nvPr/>
        </p:nvSpPr>
        <p:spPr>
          <a:xfrm>
            <a:off x="293134" y="2198433"/>
            <a:ext cx="1169670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flexibility to constantly cope with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challenges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change and the Initiative and a pro-active approach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77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201</Words>
  <Application>Microsoft Office PowerPoint</Application>
  <PresentationFormat>Widescreen</PresentationFormat>
  <Paragraphs>16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Miaris</dc:creator>
  <cp:lastModifiedBy>Dean Miaris</cp:lastModifiedBy>
  <cp:revision>3</cp:revision>
  <dcterms:created xsi:type="dcterms:W3CDTF">2024-02-03T14:11:34Z</dcterms:created>
  <dcterms:modified xsi:type="dcterms:W3CDTF">2024-02-08T15:16:33Z</dcterms:modified>
</cp:coreProperties>
</file>