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E7693-2F0B-4670-ABD8-880D0E0008CD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E197-BC5D-400E-BC70-4889247235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1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5b1a38746_1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5b1a38746_1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will depend on how you prefer to work, your computer set up and your permissions if you use employers’ device.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Please choose one way to follow along with your instructor.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https://www.programiz.com/python-programming/online-compiler/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5265-A1A3-A5A3-EA2F-9CA769923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935C6-6E47-6F9B-1F37-9B4E64EC8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CBC3-498B-8FDA-87EB-7B775109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9EF5-D969-4D08-B034-F5206E709EA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63970-C310-BE3F-6C58-DAF603A8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5D021-CCDD-68CE-3966-2B243C01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032D-0959-4307-96D7-EEC45F8EA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8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EF2C-7F0D-6920-0341-D7BA90EC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43CCC-A056-3F37-F561-539BB5E00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DE3E5-5742-80C0-FE8F-E0452240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9EF5-D969-4D08-B034-F5206E709EA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25B5-5254-5112-F923-2ED7E22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8982-2D8F-0517-D1F1-B8F4C2E9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032D-0959-4307-96D7-EEC45F8EA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98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D1865-F705-0D4A-F3C3-F265F798B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2C3AF-25C2-991A-CB70-CF99072D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032D-403B-BD53-ED3F-9C78D1F0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9EF5-D969-4D08-B034-F5206E709EA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3E2F-FD94-C58B-E3E3-1E1D0F19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6AAE-E0FF-B4B7-8834-DD3242FC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032D-0959-4307-96D7-EEC45F8EA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67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4271-1DAB-66AF-CE95-FD3A907E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CF99-55C8-8DDA-AF5E-DF57CB7AF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EA30-9910-AA27-2399-36A89484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9EF5-D969-4D08-B034-F5206E709EA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4EB9C-2FD9-7AA8-9AAB-CE1B2BB8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6B07-8D48-E3DC-FDE8-EFCF853F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032D-0959-4307-96D7-EEC45F8EA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8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DDBF-97B5-729E-0738-4BCE7CF7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747F6-C2E4-1F23-80F0-D055E9FA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F975-2BF8-46CC-8F0E-D75C87D6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9EF5-D969-4D08-B034-F5206E709EA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7F6BA-5B9E-2424-48B2-9F739F76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07A0-1D13-3F3D-5A33-A2004C1B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032D-0959-4307-96D7-EEC45F8EA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43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0CDE-5622-7314-0173-9606EEBB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8501-DF61-128C-7D8B-7143B68FE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0DB16-34FF-C35B-333D-D8C0CB6FA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D4F8-BDF4-55F6-D481-998038EF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9EF5-D969-4D08-B034-F5206E709EA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3B1AF-72C5-32F9-0583-61205BB2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5AC91-D189-7D00-4CDD-A3985712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032D-0959-4307-96D7-EEC45F8EA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5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6DAF-A0F8-622D-6F75-6E537897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BFE00-327B-DF76-6FE2-F68D022B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815B8-76E2-9DA3-A7D4-2B882A7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C6874-F7EB-DCFE-77EC-6C0722214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4A3B4-CAC5-7EC8-ED98-D8CBB918F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E452-23F5-30CA-C7C6-4D90CFA9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9EF5-D969-4D08-B034-F5206E709EA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70B70-4CC3-E13E-DAB1-A526CE84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17164-D24B-C1EB-B13D-9C631875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032D-0959-4307-96D7-EEC45F8EA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53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3B8D-C359-A150-0FCE-F130FCA1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35706-1E3C-E72F-E666-DF15A346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9EF5-D969-4D08-B034-F5206E709EA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147A-EE1C-991E-7E77-A3616BF0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B4F61-A9AB-1B3A-6D2A-D2C97AD2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032D-0959-4307-96D7-EEC45F8EA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86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541AB-D3A5-6ED5-3071-4C960B9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9EF5-D969-4D08-B034-F5206E709EA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5B160-F59E-B782-6EFF-A23D96CA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78430-9B9A-B039-56C8-3844765F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032D-0959-4307-96D7-EEC45F8EA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8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0F17-8882-02EC-7B73-E5329E5A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1B6E-4510-189D-0C31-A624DA58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8EEC7-B081-5BEA-8A10-EBC7A64BC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B82D-CB88-EEC8-F80E-967A3C45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9EF5-D969-4D08-B034-F5206E709EA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193F0-B8A4-49DA-F922-1C78E368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7DD72-7075-A9CF-16B8-C102C7F3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032D-0959-4307-96D7-EEC45F8EA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BDA3-AB21-6804-B875-2112F512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A7043-6559-61F9-A2C6-321FF26D6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55F5F-A7E8-F8C4-4629-71D4E9F9C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D651-8AC7-89C7-0078-190712E9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9EF5-D969-4D08-B034-F5206E709EA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80541-13A9-7D9D-61C2-F7A63C83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5634B-39B5-DBD8-F636-D7170C19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D032D-0959-4307-96D7-EEC45F8EA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25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33A5D-A3B1-DB73-B28F-D0C8B716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B9AF-1315-E918-C2AF-9E197D80D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46872-90CF-FB2F-4998-C40E3214C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59EF5-D969-4D08-B034-F5206E709EA1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091B-1C39-FC9F-57A4-1ABDB6DDE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E542E-3FC6-6138-57FA-93FCC0C6B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D032D-0959-4307-96D7-EEC45F8EA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40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jupyter.org/try" TargetMode="External"/><Relationship Id="rId7" Type="http://schemas.openxmlformats.org/officeDocument/2006/relationships/hyperlink" Target="https://replit.com/login" TargetMode="External"/><Relationship Id="rId12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programiz.com/python-programming/online-compiler/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code.visualstudio.com/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anaconda.com/products/distribution" TargetMode="External"/><Relationship Id="rId9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13774" y="484095"/>
            <a:ext cx="10364451" cy="536501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</a:rPr>
              <a:t>Let’s set up your development environment- choose one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7116" y="1941350"/>
            <a:ext cx="8215257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                      </a:t>
            </a:r>
            <a:r>
              <a:rPr lang="en-GB" sz="2000" b="1" dirty="0">
                <a:highlight>
                  <a:srgbClr val="FFFF00"/>
                </a:highlight>
              </a:rPr>
              <a:t>Jupyter Notebooks:</a:t>
            </a:r>
            <a:r>
              <a:rPr lang="en-GB" sz="2000" dirty="0">
                <a:highlight>
                  <a:srgbClr val="FFFF00"/>
                </a:highlight>
              </a:rPr>
              <a:t> browser-based development     </a:t>
            </a:r>
            <a:r>
              <a:rPr lang="en-GB" sz="2000" dirty="0"/>
              <a:t>	         environment: </a:t>
            </a:r>
            <a:r>
              <a:rPr lang="en-GB" sz="2000" u="sng" dirty="0">
                <a:solidFill>
                  <a:schemeClr val="hlink"/>
                </a:solidFill>
                <a:hlinkClick r:id="rId3"/>
              </a:rPr>
              <a:t>https://jupyter.org/try</a:t>
            </a:r>
            <a:endParaRPr lang="en-GB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Anaconda Navigator:</a:t>
            </a:r>
            <a:r>
              <a:rPr lang="en-GB" sz="2000" dirty="0"/>
              <a:t> local development environment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 dirty="0">
                <a:solidFill>
                  <a:schemeClr val="hlink"/>
                </a:solidFill>
                <a:hlinkClick r:id="rId4"/>
              </a:rPr>
              <a:t>https://www.anaconda.com/products/distribution</a:t>
            </a:r>
            <a:endParaRPr lang="en-GB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/>
              <a:t>Visual Studio Code:</a:t>
            </a:r>
            <a:r>
              <a:rPr lang="en-GB" sz="2000" dirty="0"/>
              <a:t> </a:t>
            </a:r>
            <a:r>
              <a:rPr lang="en-GB" sz="2000" u="sng" dirty="0">
                <a:solidFill>
                  <a:schemeClr val="hlink"/>
                </a:solidFill>
                <a:hlinkClick r:id="rId5"/>
              </a:rPr>
              <a:t>https://code.visualstudio.com/</a:t>
            </a:r>
            <a:endParaRPr lang="en-GB" sz="20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highlight>
                  <a:srgbClr val="FFFF00"/>
                </a:highlight>
              </a:rPr>
              <a:t>Programiz Online Compiler: </a:t>
            </a:r>
            <a:r>
              <a:rPr lang="en-GB" sz="2000" dirty="0">
                <a:highlight>
                  <a:srgbClr val="FFFF00"/>
                </a:highlight>
              </a:rPr>
              <a:t>Online development environment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hlinkClick r:id="rId6"/>
              </a:rPr>
              <a:t>https://www.programiz.com/python-programming/online-compiler/</a:t>
            </a:r>
            <a:endParaRPr lang="en-GB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/>
          </a:p>
          <a:p>
            <a:r>
              <a:rPr lang="en-GB" sz="2000" b="1" dirty="0"/>
              <a:t>Replit Online development:  </a:t>
            </a:r>
            <a:r>
              <a:rPr lang="en-GB" sz="2000" dirty="0"/>
              <a:t>Online development environment</a:t>
            </a:r>
            <a:endParaRPr lang="en-GB" sz="2000" b="1" dirty="0"/>
          </a:p>
          <a:p>
            <a:r>
              <a:rPr lang="en-GB" sz="2000" u="sng" dirty="0">
                <a:solidFill>
                  <a:schemeClr val="hlink"/>
                </a:solidFill>
                <a:hlinkClick r:id="rId7"/>
              </a:rPr>
              <a:t>https://replit.com/login</a:t>
            </a:r>
            <a:endParaRPr lang="en-GB" sz="2000" u="sng" dirty="0">
              <a:solidFill>
                <a:schemeClr val="hlink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A2288E-624D-015B-2818-14E3C0CBCE7F}"/>
              </a:ext>
            </a:extLst>
          </p:cNvPr>
          <p:cNvGrpSpPr/>
          <p:nvPr/>
        </p:nvGrpSpPr>
        <p:grpSpPr>
          <a:xfrm>
            <a:off x="8552329" y="1263618"/>
            <a:ext cx="3388659" cy="2502484"/>
            <a:chOff x="8584602" y="1852164"/>
            <a:chExt cx="3388659" cy="25024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327F9F-F408-0769-9EAB-E7A61B8F2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22485" y="1852164"/>
              <a:ext cx="2259106" cy="1981814"/>
            </a:xfrm>
            <a:prstGeom prst="rect">
              <a:avLst/>
            </a:prstGeom>
          </p:spPr>
        </p:pic>
        <p:sp>
          <p:nvSpPr>
            <p:cNvPr id="7" name="TextBox 6">
              <a:hlinkClick r:id="rId9"/>
              <a:extLst>
                <a:ext uri="{FF2B5EF4-FFF2-40B4-BE49-F238E27FC236}">
                  <a16:creationId xmlns:a16="http://schemas.microsoft.com/office/drawing/2014/main" id="{83021E7B-C074-62C3-C716-706C7FE0934C}"/>
                </a:ext>
              </a:extLst>
            </p:cNvPr>
            <p:cNvSpPr txBox="1"/>
            <p:nvPr/>
          </p:nvSpPr>
          <p:spPr>
            <a:xfrm>
              <a:off x="8584602" y="3985316"/>
              <a:ext cx="33886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1" dirty="0"/>
                <a:t>https://www.w3schools.com/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6D2B82B-A0B8-3B5C-A951-426998D4C0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013" y="1645920"/>
            <a:ext cx="1208965" cy="1062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789BC5-08A3-5424-99C1-DC6C66A9C2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94772" y="4303776"/>
            <a:ext cx="2806106" cy="855393"/>
          </a:xfrm>
          <a:prstGeom prst="rect">
            <a:avLst/>
          </a:prstGeom>
        </p:spPr>
      </p:pic>
      <p:sp>
        <p:nvSpPr>
          <p:cNvPr id="6" name="TextBox 5">
            <a:hlinkClick r:id="rId12"/>
            <a:extLst>
              <a:ext uri="{FF2B5EF4-FFF2-40B4-BE49-F238E27FC236}">
                <a16:creationId xmlns:a16="http://schemas.microsoft.com/office/drawing/2014/main" id="{1EE7B9B9-8378-F9A2-4A71-7D60DB03A5E7}"/>
              </a:ext>
            </a:extLst>
          </p:cNvPr>
          <p:cNvSpPr txBox="1"/>
          <p:nvPr/>
        </p:nvSpPr>
        <p:spPr>
          <a:xfrm>
            <a:off x="8692373" y="5159169"/>
            <a:ext cx="2808504" cy="369332"/>
          </a:xfrm>
          <a:prstGeom prst="rect">
            <a:avLst/>
          </a:prstGeom>
          <a:solidFill>
            <a:srgbClr val="1E415E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https://www.python.org/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4;p21">
            <a:extLst>
              <a:ext uri="{FF2B5EF4-FFF2-40B4-BE49-F238E27FC236}">
                <a16:creationId xmlns:a16="http://schemas.microsoft.com/office/drawing/2014/main" id="{54AEF984-9E05-9431-3CAE-AF437D3D1E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3670" y="276263"/>
            <a:ext cx="2274869" cy="391557"/>
          </a:xfrm>
          <a:custGeom>
            <a:avLst/>
            <a:gdLst>
              <a:gd name="connsiteX0" fmla="*/ 0 w 2274869"/>
              <a:gd name="connsiteY0" fmla="*/ 0 h 391557"/>
              <a:gd name="connsiteX1" fmla="*/ 545969 w 2274869"/>
              <a:gd name="connsiteY1" fmla="*/ 0 h 391557"/>
              <a:gd name="connsiteX2" fmla="*/ 1114686 w 2274869"/>
              <a:gd name="connsiteY2" fmla="*/ 0 h 391557"/>
              <a:gd name="connsiteX3" fmla="*/ 1706152 w 2274869"/>
              <a:gd name="connsiteY3" fmla="*/ 0 h 391557"/>
              <a:gd name="connsiteX4" fmla="*/ 2274869 w 2274869"/>
              <a:gd name="connsiteY4" fmla="*/ 0 h 391557"/>
              <a:gd name="connsiteX5" fmla="*/ 2274869 w 2274869"/>
              <a:gd name="connsiteY5" fmla="*/ 391557 h 391557"/>
              <a:gd name="connsiteX6" fmla="*/ 1660654 w 2274869"/>
              <a:gd name="connsiteY6" fmla="*/ 391557 h 391557"/>
              <a:gd name="connsiteX7" fmla="*/ 1091937 w 2274869"/>
              <a:gd name="connsiteY7" fmla="*/ 391557 h 391557"/>
              <a:gd name="connsiteX8" fmla="*/ 500471 w 2274869"/>
              <a:gd name="connsiteY8" fmla="*/ 391557 h 391557"/>
              <a:gd name="connsiteX9" fmla="*/ 0 w 2274869"/>
              <a:gd name="connsiteY9" fmla="*/ 391557 h 391557"/>
              <a:gd name="connsiteX10" fmla="*/ 0 w 2274869"/>
              <a:gd name="connsiteY10" fmla="*/ 0 h 39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4869" h="391557" extrusionOk="0">
                <a:moveTo>
                  <a:pt x="0" y="0"/>
                </a:moveTo>
                <a:cubicBezTo>
                  <a:pt x="117726" y="-12189"/>
                  <a:pt x="369486" y="57507"/>
                  <a:pt x="545969" y="0"/>
                </a:cubicBezTo>
                <a:cubicBezTo>
                  <a:pt x="722452" y="-57507"/>
                  <a:pt x="919154" y="60489"/>
                  <a:pt x="1114686" y="0"/>
                </a:cubicBezTo>
                <a:cubicBezTo>
                  <a:pt x="1310218" y="-60489"/>
                  <a:pt x="1448176" y="3639"/>
                  <a:pt x="1706152" y="0"/>
                </a:cubicBezTo>
                <a:cubicBezTo>
                  <a:pt x="1964128" y="-3639"/>
                  <a:pt x="2086618" y="11550"/>
                  <a:pt x="2274869" y="0"/>
                </a:cubicBezTo>
                <a:cubicBezTo>
                  <a:pt x="2284977" y="99953"/>
                  <a:pt x="2245779" y="245268"/>
                  <a:pt x="2274869" y="391557"/>
                </a:cubicBezTo>
                <a:cubicBezTo>
                  <a:pt x="2005911" y="397016"/>
                  <a:pt x="1789442" y="377061"/>
                  <a:pt x="1660654" y="391557"/>
                </a:cubicBezTo>
                <a:cubicBezTo>
                  <a:pt x="1531866" y="406053"/>
                  <a:pt x="1356126" y="362155"/>
                  <a:pt x="1091937" y="391557"/>
                </a:cubicBezTo>
                <a:cubicBezTo>
                  <a:pt x="827748" y="420959"/>
                  <a:pt x="766489" y="323497"/>
                  <a:pt x="500471" y="391557"/>
                </a:cubicBezTo>
                <a:cubicBezTo>
                  <a:pt x="234453" y="459617"/>
                  <a:pt x="177169" y="340121"/>
                  <a:pt x="0" y="391557"/>
                </a:cubicBezTo>
                <a:cubicBezTo>
                  <a:pt x="-34168" y="259074"/>
                  <a:pt x="18695" y="12518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73991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5" name="Google Shape;147;p26">
            <a:extLst>
              <a:ext uri="{FF2B5EF4-FFF2-40B4-BE49-F238E27FC236}">
                <a16:creationId xmlns:a16="http://schemas.microsoft.com/office/drawing/2014/main" id="{BA484805-D9EA-319C-225C-4D694B5086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4593" y="234596"/>
            <a:ext cx="2706384" cy="2425271"/>
          </a:xfrm>
          <a:custGeom>
            <a:avLst/>
            <a:gdLst>
              <a:gd name="connsiteX0" fmla="*/ 0 w 2706384"/>
              <a:gd name="connsiteY0" fmla="*/ 0 h 2425271"/>
              <a:gd name="connsiteX1" fmla="*/ 568341 w 2706384"/>
              <a:gd name="connsiteY1" fmla="*/ 0 h 2425271"/>
              <a:gd name="connsiteX2" fmla="*/ 1082554 w 2706384"/>
              <a:gd name="connsiteY2" fmla="*/ 0 h 2425271"/>
              <a:gd name="connsiteX3" fmla="*/ 1623830 w 2706384"/>
              <a:gd name="connsiteY3" fmla="*/ 0 h 2425271"/>
              <a:gd name="connsiteX4" fmla="*/ 2083916 w 2706384"/>
              <a:gd name="connsiteY4" fmla="*/ 0 h 2425271"/>
              <a:gd name="connsiteX5" fmla="*/ 2706384 w 2706384"/>
              <a:gd name="connsiteY5" fmla="*/ 0 h 2425271"/>
              <a:gd name="connsiteX6" fmla="*/ 2706384 w 2706384"/>
              <a:gd name="connsiteY6" fmla="*/ 412296 h 2425271"/>
              <a:gd name="connsiteX7" fmla="*/ 2706384 w 2706384"/>
              <a:gd name="connsiteY7" fmla="*/ 945856 h 2425271"/>
              <a:gd name="connsiteX8" fmla="*/ 2706384 w 2706384"/>
              <a:gd name="connsiteY8" fmla="*/ 1455163 h 2425271"/>
              <a:gd name="connsiteX9" fmla="*/ 2706384 w 2706384"/>
              <a:gd name="connsiteY9" fmla="*/ 1891711 h 2425271"/>
              <a:gd name="connsiteX10" fmla="*/ 2706384 w 2706384"/>
              <a:gd name="connsiteY10" fmla="*/ 2425271 h 2425271"/>
              <a:gd name="connsiteX11" fmla="*/ 2246299 w 2706384"/>
              <a:gd name="connsiteY11" fmla="*/ 2425271 h 2425271"/>
              <a:gd name="connsiteX12" fmla="*/ 1759150 w 2706384"/>
              <a:gd name="connsiteY12" fmla="*/ 2425271 h 2425271"/>
              <a:gd name="connsiteX13" fmla="*/ 1244937 w 2706384"/>
              <a:gd name="connsiteY13" fmla="*/ 2425271 h 2425271"/>
              <a:gd name="connsiteX14" fmla="*/ 757788 w 2706384"/>
              <a:gd name="connsiteY14" fmla="*/ 2425271 h 2425271"/>
              <a:gd name="connsiteX15" fmla="*/ 0 w 2706384"/>
              <a:gd name="connsiteY15" fmla="*/ 2425271 h 2425271"/>
              <a:gd name="connsiteX16" fmla="*/ 0 w 2706384"/>
              <a:gd name="connsiteY16" fmla="*/ 1964470 h 2425271"/>
              <a:gd name="connsiteX17" fmla="*/ 0 w 2706384"/>
              <a:gd name="connsiteY17" fmla="*/ 1527921 h 2425271"/>
              <a:gd name="connsiteX18" fmla="*/ 0 w 2706384"/>
              <a:gd name="connsiteY18" fmla="*/ 1042867 h 2425271"/>
              <a:gd name="connsiteX19" fmla="*/ 0 w 2706384"/>
              <a:gd name="connsiteY19" fmla="*/ 533560 h 2425271"/>
              <a:gd name="connsiteX20" fmla="*/ 0 w 2706384"/>
              <a:gd name="connsiteY20" fmla="*/ 0 h 24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6384" h="2425271" extrusionOk="0">
                <a:moveTo>
                  <a:pt x="0" y="0"/>
                </a:moveTo>
                <a:cubicBezTo>
                  <a:pt x="174348" y="-65032"/>
                  <a:pt x="382969" y="1231"/>
                  <a:pt x="568341" y="0"/>
                </a:cubicBezTo>
                <a:cubicBezTo>
                  <a:pt x="753713" y="-1231"/>
                  <a:pt x="908970" y="13375"/>
                  <a:pt x="1082554" y="0"/>
                </a:cubicBezTo>
                <a:cubicBezTo>
                  <a:pt x="1256138" y="-13375"/>
                  <a:pt x="1492158" y="49407"/>
                  <a:pt x="1623830" y="0"/>
                </a:cubicBezTo>
                <a:cubicBezTo>
                  <a:pt x="1755502" y="-49407"/>
                  <a:pt x="1921018" y="22491"/>
                  <a:pt x="2083916" y="0"/>
                </a:cubicBezTo>
                <a:cubicBezTo>
                  <a:pt x="2246814" y="-22491"/>
                  <a:pt x="2471816" y="13834"/>
                  <a:pt x="2706384" y="0"/>
                </a:cubicBezTo>
                <a:cubicBezTo>
                  <a:pt x="2715554" y="106306"/>
                  <a:pt x="2691566" y="261336"/>
                  <a:pt x="2706384" y="412296"/>
                </a:cubicBezTo>
                <a:cubicBezTo>
                  <a:pt x="2721202" y="563256"/>
                  <a:pt x="2682754" y="797013"/>
                  <a:pt x="2706384" y="945856"/>
                </a:cubicBezTo>
                <a:cubicBezTo>
                  <a:pt x="2730014" y="1094699"/>
                  <a:pt x="2690730" y="1304566"/>
                  <a:pt x="2706384" y="1455163"/>
                </a:cubicBezTo>
                <a:cubicBezTo>
                  <a:pt x="2722038" y="1605760"/>
                  <a:pt x="2704775" y="1752708"/>
                  <a:pt x="2706384" y="1891711"/>
                </a:cubicBezTo>
                <a:cubicBezTo>
                  <a:pt x="2707993" y="2030714"/>
                  <a:pt x="2686357" y="2200637"/>
                  <a:pt x="2706384" y="2425271"/>
                </a:cubicBezTo>
                <a:cubicBezTo>
                  <a:pt x="2520592" y="2471743"/>
                  <a:pt x="2386235" y="2414706"/>
                  <a:pt x="2246299" y="2425271"/>
                </a:cubicBezTo>
                <a:cubicBezTo>
                  <a:pt x="2106363" y="2435836"/>
                  <a:pt x="1916684" y="2392521"/>
                  <a:pt x="1759150" y="2425271"/>
                </a:cubicBezTo>
                <a:cubicBezTo>
                  <a:pt x="1601616" y="2458021"/>
                  <a:pt x="1352735" y="2378725"/>
                  <a:pt x="1244937" y="2425271"/>
                </a:cubicBezTo>
                <a:cubicBezTo>
                  <a:pt x="1137139" y="2471817"/>
                  <a:pt x="946200" y="2369907"/>
                  <a:pt x="757788" y="2425271"/>
                </a:cubicBezTo>
                <a:cubicBezTo>
                  <a:pt x="569376" y="2480635"/>
                  <a:pt x="295633" y="2389215"/>
                  <a:pt x="0" y="2425271"/>
                </a:cubicBezTo>
                <a:cubicBezTo>
                  <a:pt x="-4809" y="2327853"/>
                  <a:pt x="26439" y="2108531"/>
                  <a:pt x="0" y="1964470"/>
                </a:cubicBezTo>
                <a:cubicBezTo>
                  <a:pt x="-26439" y="1820409"/>
                  <a:pt x="46080" y="1623234"/>
                  <a:pt x="0" y="1527921"/>
                </a:cubicBezTo>
                <a:cubicBezTo>
                  <a:pt x="-46080" y="1432608"/>
                  <a:pt x="41126" y="1154073"/>
                  <a:pt x="0" y="1042867"/>
                </a:cubicBezTo>
                <a:cubicBezTo>
                  <a:pt x="-41126" y="931661"/>
                  <a:pt x="32213" y="683801"/>
                  <a:pt x="0" y="533560"/>
                </a:cubicBezTo>
                <a:cubicBezTo>
                  <a:pt x="-32213" y="383319"/>
                  <a:pt x="6865" y="17537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0304107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6" name="Google Shape;155;p27">
            <a:extLst>
              <a:ext uri="{FF2B5EF4-FFF2-40B4-BE49-F238E27FC236}">
                <a16:creationId xmlns:a16="http://schemas.microsoft.com/office/drawing/2014/main" id="{2B7A73BB-27D6-DCE5-8BB7-4751508E4C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857" y="874532"/>
            <a:ext cx="3633145" cy="902897"/>
          </a:xfrm>
          <a:custGeom>
            <a:avLst/>
            <a:gdLst>
              <a:gd name="connsiteX0" fmla="*/ 0 w 3633145"/>
              <a:gd name="connsiteY0" fmla="*/ 0 h 902897"/>
              <a:gd name="connsiteX1" fmla="*/ 410026 w 3633145"/>
              <a:gd name="connsiteY1" fmla="*/ 0 h 902897"/>
              <a:gd name="connsiteX2" fmla="*/ 965379 w 3633145"/>
              <a:gd name="connsiteY2" fmla="*/ 0 h 902897"/>
              <a:gd name="connsiteX3" fmla="*/ 1484399 w 3633145"/>
              <a:gd name="connsiteY3" fmla="*/ 0 h 902897"/>
              <a:gd name="connsiteX4" fmla="*/ 1930757 w 3633145"/>
              <a:gd name="connsiteY4" fmla="*/ 0 h 902897"/>
              <a:gd name="connsiteX5" fmla="*/ 2486109 w 3633145"/>
              <a:gd name="connsiteY5" fmla="*/ 0 h 902897"/>
              <a:gd name="connsiteX6" fmla="*/ 2896136 w 3633145"/>
              <a:gd name="connsiteY6" fmla="*/ 0 h 902897"/>
              <a:gd name="connsiteX7" fmla="*/ 3633145 w 3633145"/>
              <a:gd name="connsiteY7" fmla="*/ 0 h 902897"/>
              <a:gd name="connsiteX8" fmla="*/ 3633145 w 3633145"/>
              <a:gd name="connsiteY8" fmla="*/ 451449 h 902897"/>
              <a:gd name="connsiteX9" fmla="*/ 3633145 w 3633145"/>
              <a:gd name="connsiteY9" fmla="*/ 902897 h 902897"/>
              <a:gd name="connsiteX10" fmla="*/ 3114124 w 3633145"/>
              <a:gd name="connsiteY10" fmla="*/ 902897 h 902897"/>
              <a:gd name="connsiteX11" fmla="*/ 2631435 w 3633145"/>
              <a:gd name="connsiteY11" fmla="*/ 902897 h 902897"/>
              <a:gd name="connsiteX12" fmla="*/ 2221409 w 3633145"/>
              <a:gd name="connsiteY12" fmla="*/ 902897 h 902897"/>
              <a:gd name="connsiteX13" fmla="*/ 1702388 w 3633145"/>
              <a:gd name="connsiteY13" fmla="*/ 902897 h 902897"/>
              <a:gd name="connsiteX14" fmla="*/ 1147036 w 3633145"/>
              <a:gd name="connsiteY14" fmla="*/ 902897 h 902897"/>
              <a:gd name="connsiteX15" fmla="*/ 591684 w 3633145"/>
              <a:gd name="connsiteY15" fmla="*/ 902897 h 902897"/>
              <a:gd name="connsiteX16" fmla="*/ 0 w 3633145"/>
              <a:gd name="connsiteY16" fmla="*/ 902897 h 902897"/>
              <a:gd name="connsiteX17" fmla="*/ 0 w 3633145"/>
              <a:gd name="connsiteY17" fmla="*/ 469506 h 902897"/>
              <a:gd name="connsiteX18" fmla="*/ 0 w 3633145"/>
              <a:gd name="connsiteY18" fmla="*/ 0 h 90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33145" h="902897" extrusionOk="0">
                <a:moveTo>
                  <a:pt x="0" y="0"/>
                </a:moveTo>
                <a:cubicBezTo>
                  <a:pt x="200624" y="-25906"/>
                  <a:pt x="244337" y="13556"/>
                  <a:pt x="410026" y="0"/>
                </a:cubicBezTo>
                <a:cubicBezTo>
                  <a:pt x="575715" y="-13556"/>
                  <a:pt x="761701" y="30639"/>
                  <a:pt x="965379" y="0"/>
                </a:cubicBezTo>
                <a:cubicBezTo>
                  <a:pt x="1169057" y="-30639"/>
                  <a:pt x="1236059" y="40816"/>
                  <a:pt x="1484399" y="0"/>
                </a:cubicBezTo>
                <a:cubicBezTo>
                  <a:pt x="1732739" y="-40816"/>
                  <a:pt x="1792935" y="20566"/>
                  <a:pt x="1930757" y="0"/>
                </a:cubicBezTo>
                <a:cubicBezTo>
                  <a:pt x="2068579" y="-20566"/>
                  <a:pt x="2279142" y="30690"/>
                  <a:pt x="2486109" y="0"/>
                </a:cubicBezTo>
                <a:cubicBezTo>
                  <a:pt x="2693076" y="-30690"/>
                  <a:pt x="2808558" y="33868"/>
                  <a:pt x="2896136" y="0"/>
                </a:cubicBezTo>
                <a:cubicBezTo>
                  <a:pt x="2983714" y="-33868"/>
                  <a:pt x="3451287" y="52500"/>
                  <a:pt x="3633145" y="0"/>
                </a:cubicBezTo>
                <a:cubicBezTo>
                  <a:pt x="3669239" y="125145"/>
                  <a:pt x="3586346" y="353554"/>
                  <a:pt x="3633145" y="451449"/>
                </a:cubicBezTo>
                <a:cubicBezTo>
                  <a:pt x="3679944" y="549344"/>
                  <a:pt x="3594289" y="720591"/>
                  <a:pt x="3633145" y="902897"/>
                </a:cubicBezTo>
                <a:cubicBezTo>
                  <a:pt x="3467979" y="914974"/>
                  <a:pt x="3286087" y="846746"/>
                  <a:pt x="3114124" y="902897"/>
                </a:cubicBezTo>
                <a:cubicBezTo>
                  <a:pt x="2942161" y="959048"/>
                  <a:pt x="2731741" y="866154"/>
                  <a:pt x="2631435" y="902897"/>
                </a:cubicBezTo>
                <a:cubicBezTo>
                  <a:pt x="2531129" y="939640"/>
                  <a:pt x="2332681" y="895122"/>
                  <a:pt x="2221409" y="902897"/>
                </a:cubicBezTo>
                <a:cubicBezTo>
                  <a:pt x="2110137" y="910672"/>
                  <a:pt x="1920381" y="880928"/>
                  <a:pt x="1702388" y="902897"/>
                </a:cubicBezTo>
                <a:cubicBezTo>
                  <a:pt x="1484395" y="924866"/>
                  <a:pt x="1286250" y="839733"/>
                  <a:pt x="1147036" y="902897"/>
                </a:cubicBezTo>
                <a:cubicBezTo>
                  <a:pt x="1007822" y="966061"/>
                  <a:pt x="768262" y="898201"/>
                  <a:pt x="591684" y="902897"/>
                </a:cubicBezTo>
                <a:cubicBezTo>
                  <a:pt x="415106" y="907593"/>
                  <a:pt x="236956" y="877859"/>
                  <a:pt x="0" y="902897"/>
                </a:cubicBezTo>
                <a:cubicBezTo>
                  <a:pt x="-12382" y="770403"/>
                  <a:pt x="12703" y="609457"/>
                  <a:pt x="0" y="469506"/>
                </a:cubicBezTo>
                <a:cubicBezTo>
                  <a:pt x="-12703" y="329555"/>
                  <a:pt x="45971" y="14565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641778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Google Shape;163;p28">
            <a:extLst>
              <a:ext uri="{FF2B5EF4-FFF2-40B4-BE49-F238E27FC236}">
                <a16:creationId xmlns:a16="http://schemas.microsoft.com/office/drawing/2014/main" id="{5888CBBA-BEBC-A79F-6A9C-2D129244FBA3}"/>
              </a:ext>
            </a:extLst>
          </p:cNvPr>
          <p:cNvPicPr preferRelativeResize="0"/>
          <p:nvPr/>
        </p:nvPicPr>
        <p:blipFill rotWithShape="1"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262848" y="5769012"/>
            <a:ext cx="2706384" cy="842333"/>
          </a:xfrm>
          <a:custGeom>
            <a:avLst/>
            <a:gdLst>
              <a:gd name="connsiteX0" fmla="*/ 0 w 2706384"/>
              <a:gd name="connsiteY0" fmla="*/ 0 h 842333"/>
              <a:gd name="connsiteX1" fmla="*/ 568341 w 2706384"/>
              <a:gd name="connsiteY1" fmla="*/ 0 h 842333"/>
              <a:gd name="connsiteX2" fmla="*/ 1082554 w 2706384"/>
              <a:gd name="connsiteY2" fmla="*/ 0 h 842333"/>
              <a:gd name="connsiteX3" fmla="*/ 1677958 w 2706384"/>
              <a:gd name="connsiteY3" fmla="*/ 0 h 842333"/>
              <a:gd name="connsiteX4" fmla="*/ 2706384 w 2706384"/>
              <a:gd name="connsiteY4" fmla="*/ 0 h 842333"/>
              <a:gd name="connsiteX5" fmla="*/ 2706384 w 2706384"/>
              <a:gd name="connsiteY5" fmla="*/ 438013 h 842333"/>
              <a:gd name="connsiteX6" fmla="*/ 2706384 w 2706384"/>
              <a:gd name="connsiteY6" fmla="*/ 842333 h 842333"/>
              <a:gd name="connsiteX7" fmla="*/ 2219235 w 2706384"/>
              <a:gd name="connsiteY7" fmla="*/ 842333 h 842333"/>
              <a:gd name="connsiteX8" fmla="*/ 1732086 w 2706384"/>
              <a:gd name="connsiteY8" fmla="*/ 842333 h 842333"/>
              <a:gd name="connsiteX9" fmla="*/ 1272000 w 2706384"/>
              <a:gd name="connsiteY9" fmla="*/ 842333 h 842333"/>
              <a:gd name="connsiteX10" fmla="*/ 730724 w 2706384"/>
              <a:gd name="connsiteY10" fmla="*/ 842333 h 842333"/>
              <a:gd name="connsiteX11" fmla="*/ 0 w 2706384"/>
              <a:gd name="connsiteY11" fmla="*/ 842333 h 842333"/>
              <a:gd name="connsiteX12" fmla="*/ 0 w 2706384"/>
              <a:gd name="connsiteY12" fmla="*/ 412743 h 842333"/>
              <a:gd name="connsiteX13" fmla="*/ 0 w 2706384"/>
              <a:gd name="connsiteY13" fmla="*/ 0 h 8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06384" h="842333" extrusionOk="0">
                <a:moveTo>
                  <a:pt x="0" y="0"/>
                </a:moveTo>
                <a:cubicBezTo>
                  <a:pt x="142577" y="-66755"/>
                  <a:pt x="293326" y="63532"/>
                  <a:pt x="568341" y="0"/>
                </a:cubicBezTo>
                <a:cubicBezTo>
                  <a:pt x="843356" y="-63532"/>
                  <a:pt x="854533" y="5898"/>
                  <a:pt x="1082554" y="0"/>
                </a:cubicBezTo>
                <a:cubicBezTo>
                  <a:pt x="1310575" y="-5898"/>
                  <a:pt x="1540948" y="1918"/>
                  <a:pt x="1677958" y="0"/>
                </a:cubicBezTo>
                <a:cubicBezTo>
                  <a:pt x="1814968" y="-1918"/>
                  <a:pt x="2405359" y="75819"/>
                  <a:pt x="2706384" y="0"/>
                </a:cubicBezTo>
                <a:cubicBezTo>
                  <a:pt x="2737697" y="133549"/>
                  <a:pt x="2665178" y="323281"/>
                  <a:pt x="2706384" y="438013"/>
                </a:cubicBezTo>
                <a:cubicBezTo>
                  <a:pt x="2747590" y="552745"/>
                  <a:pt x="2685745" y="732797"/>
                  <a:pt x="2706384" y="842333"/>
                </a:cubicBezTo>
                <a:cubicBezTo>
                  <a:pt x="2468437" y="850206"/>
                  <a:pt x="2382560" y="806586"/>
                  <a:pt x="2219235" y="842333"/>
                </a:cubicBezTo>
                <a:cubicBezTo>
                  <a:pt x="2055910" y="878080"/>
                  <a:pt x="1883882" y="829352"/>
                  <a:pt x="1732086" y="842333"/>
                </a:cubicBezTo>
                <a:cubicBezTo>
                  <a:pt x="1580290" y="855314"/>
                  <a:pt x="1374500" y="800513"/>
                  <a:pt x="1272000" y="842333"/>
                </a:cubicBezTo>
                <a:cubicBezTo>
                  <a:pt x="1169500" y="884153"/>
                  <a:pt x="862107" y="783585"/>
                  <a:pt x="730724" y="842333"/>
                </a:cubicBezTo>
                <a:cubicBezTo>
                  <a:pt x="599341" y="901081"/>
                  <a:pt x="297775" y="794627"/>
                  <a:pt x="0" y="842333"/>
                </a:cubicBezTo>
                <a:cubicBezTo>
                  <a:pt x="-33110" y="645970"/>
                  <a:pt x="41284" y="566721"/>
                  <a:pt x="0" y="412743"/>
                </a:cubicBezTo>
                <a:cubicBezTo>
                  <a:pt x="-41284" y="258765"/>
                  <a:pt x="41468" y="89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810592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8" name="Google Shape;202;p32">
            <a:extLst>
              <a:ext uri="{FF2B5EF4-FFF2-40B4-BE49-F238E27FC236}">
                <a16:creationId xmlns:a16="http://schemas.microsoft.com/office/drawing/2014/main" id="{003B2825-3915-2AED-1229-6F0B28BFEE3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30160" y="4503462"/>
            <a:ext cx="2437760" cy="1471407"/>
          </a:xfrm>
          <a:custGeom>
            <a:avLst/>
            <a:gdLst>
              <a:gd name="connsiteX0" fmla="*/ 0 w 2437760"/>
              <a:gd name="connsiteY0" fmla="*/ 0 h 1471407"/>
              <a:gd name="connsiteX1" fmla="*/ 487552 w 2437760"/>
              <a:gd name="connsiteY1" fmla="*/ 0 h 1471407"/>
              <a:gd name="connsiteX2" fmla="*/ 901971 w 2437760"/>
              <a:gd name="connsiteY2" fmla="*/ 0 h 1471407"/>
              <a:gd name="connsiteX3" fmla="*/ 1438278 w 2437760"/>
              <a:gd name="connsiteY3" fmla="*/ 0 h 1471407"/>
              <a:gd name="connsiteX4" fmla="*/ 1974586 w 2437760"/>
              <a:gd name="connsiteY4" fmla="*/ 0 h 1471407"/>
              <a:gd name="connsiteX5" fmla="*/ 2437760 w 2437760"/>
              <a:gd name="connsiteY5" fmla="*/ 0 h 1471407"/>
              <a:gd name="connsiteX6" fmla="*/ 2437760 w 2437760"/>
              <a:gd name="connsiteY6" fmla="*/ 475755 h 1471407"/>
              <a:gd name="connsiteX7" fmla="*/ 2437760 w 2437760"/>
              <a:gd name="connsiteY7" fmla="*/ 995652 h 1471407"/>
              <a:gd name="connsiteX8" fmla="*/ 2437760 w 2437760"/>
              <a:gd name="connsiteY8" fmla="*/ 1471407 h 1471407"/>
              <a:gd name="connsiteX9" fmla="*/ 2023341 w 2437760"/>
              <a:gd name="connsiteY9" fmla="*/ 1471407 h 1471407"/>
              <a:gd name="connsiteX10" fmla="*/ 1535789 w 2437760"/>
              <a:gd name="connsiteY10" fmla="*/ 1471407 h 1471407"/>
              <a:gd name="connsiteX11" fmla="*/ 1023859 w 2437760"/>
              <a:gd name="connsiteY11" fmla="*/ 1471407 h 1471407"/>
              <a:gd name="connsiteX12" fmla="*/ 560685 w 2437760"/>
              <a:gd name="connsiteY12" fmla="*/ 1471407 h 1471407"/>
              <a:gd name="connsiteX13" fmla="*/ 0 w 2437760"/>
              <a:gd name="connsiteY13" fmla="*/ 1471407 h 1471407"/>
              <a:gd name="connsiteX14" fmla="*/ 0 w 2437760"/>
              <a:gd name="connsiteY14" fmla="*/ 995652 h 1471407"/>
              <a:gd name="connsiteX15" fmla="*/ 0 w 2437760"/>
              <a:gd name="connsiteY15" fmla="*/ 549325 h 1471407"/>
              <a:gd name="connsiteX16" fmla="*/ 0 w 2437760"/>
              <a:gd name="connsiteY16" fmla="*/ 0 h 147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37760" h="1471407" extrusionOk="0">
                <a:moveTo>
                  <a:pt x="0" y="0"/>
                </a:moveTo>
                <a:cubicBezTo>
                  <a:pt x="180332" y="-47319"/>
                  <a:pt x="307318" y="54655"/>
                  <a:pt x="487552" y="0"/>
                </a:cubicBezTo>
                <a:cubicBezTo>
                  <a:pt x="667786" y="-54655"/>
                  <a:pt x="774956" y="7894"/>
                  <a:pt x="901971" y="0"/>
                </a:cubicBezTo>
                <a:cubicBezTo>
                  <a:pt x="1028986" y="-7894"/>
                  <a:pt x="1201650" y="54712"/>
                  <a:pt x="1438278" y="0"/>
                </a:cubicBezTo>
                <a:cubicBezTo>
                  <a:pt x="1674906" y="-54712"/>
                  <a:pt x="1797372" y="10688"/>
                  <a:pt x="1974586" y="0"/>
                </a:cubicBezTo>
                <a:cubicBezTo>
                  <a:pt x="2151800" y="-10688"/>
                  <a:pt x="2284082" y="53360"/>
                  <a:pt x="2437760" y="0"/>
                </a:cubicBezTo>
                <a:cubicBezTo>
                  <a:pt x="2472297" y="154335"/>
                  <a:pt x="2393707" y="346406"/>
                  <a:pt x="2437760" y="475755"/>
                </a:cubicBezTo>
                <a:cubicBezTo>
                  <a:pt x="2481813" y="605105"/>
                  <a:pt x="2394213" y="766676"/>
                  <a:pt x="2437760" y="995652"/>
                </a:cubicBezTo>
                <a:cubicBezTo>
                  <a:pt x="2481307" y="1224628"/>
                  <a:pt x="2388104" y="1336518"/>
                  <a:pt x="2437760" y="1471407"/>
                </a:cubicBezTo>
                <a:cubicBezTo>
                  <a:pt x="2315769" y="1495803"/>
                  <a:pt x="2167402" y="1444530"/>
                  <a:pt x="2023341" y="1471407"/>
                </a:cubicBezTo>
                <a:cubicBezTo>
                  <a:pt x="1879280" y="1498284"/>
                  <a:pt x="1666508" y="1471115"/>
                  <a:pt x="1535789" y="1471407"/>
                </a:cubicBezTo>
                <a:cubicBezTo>
                  <a:pt x="1405070" y="1471699"/>
                  <a:pt x="1178214" y="1418576"/>
                  <a:pt x="1023859" y="1471407"/>
                </a:cubicBezTo>
                <a:cubicBezTo>
                  <a:pt x="869504" y="1524238"/>
                  <a:pt x="733930" y="1461414"/>
                  <a:pt x="560685" y="1471407"/>
                </a:cubicBezTo>
                <a:cubicBezTo>
                  <a:pt x="387440" y="1481400"/>
                  <a:pt x="145178" y="1469997"/>
                  <a:pt x="0" y="1471407"/>
                </a:cubicBezTo>
                <a:cubicBezTo>
                  <a:pt x="-42717" y="1237232"/>
                  <a:pt x="55669" y="1100445"/>
                  <a:pt x="0" y="995652"/>
                </a:cubicBezTo>
                <a:cubicBezTo>
                  <a:pt x="-55669" y="890860"/>
                  <a:pt x="24473" y="711636"/>
                  <a:pt x="0" y="549325"/>
                </a:cubicBezTo>
                <a:cubicBezTo>
                  <a:pt x="-24473" y="387014"/>
                  <a:pt x="38799" y="19892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491670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9" name="Google Shape;227;p35">
            <a:extLst>
              <a:ext uri="{FF2B5EF4-FFF2-40B4-BE49-F238E27FC236}">
                <a16:creationId xmlns:a16="http://schemas.microsoft.com/office/drawing/2014/main" id="{584FC997-110C-0F5A-4D5D-9B062ADE95A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1857" y="2005706"/>
            <a:ext cx="3448693" cy="791681"/>
          </a:xfrm>
          <a:custGeom>
            <a:avLst/>
            <a:gdLst>
              <a:gd name="connsiteX0" fmla="*/ 0 w 3448693"/>
              <a:gd name="connsiteY0" fmla="*/ 0 h 791681"/>
              <a:gd name="connsiteX1" fmla="*/ 471321 w 3448693"/>
              <a:gd name="connsiteY1" fmla="*/ 0 h 791681"/>
              <a:gd name="connsiteX2" fmla="*/ 1080590 w 3448693"/>
              <a:gd name="connsiteY2" fmla="*/ 0 h 791681"/>
              <a:gd name="connsiteX3" fmla="*/ 1551912 w 3448693"/>
              <a:gd name="connsiteY3" fmla="*/ 0 h 791681"/>
              <a:gd name="connsiteX4" fmla="*/ 2195668 w 3448693"/>
              <a:gd name="connsiteY4" fmla="*/ 0 h 791681"/>
              <a:gd name="connsiteX5" fmla="*/ 2804937 w 3448693"/>
              <a:gd name="connsiteY5" fmla="*/ 0 h 791681"/>
              <a:gd name="connsiteX6" fmla="*/ 3448693 w 3448693"/>
              <a:gd name="connsiteY6" fmla="*/ 0 h 791681"/>
              <a:gd name="connsiteX7" fmla="*/ 3448693 w 3448693"/>
              <a:gd name="connsiteY7" fmla="*/ 403757 h 791681"/>
              <a:gd name="connsiteX8" fmla="*/ 3448693 w 3448693"/>
              <a:gd name="connsiteY8" fmla="*/ 791681 h 791681"/>
              <a:gd name="connsiteX9" fmla="*/ 2908398 w 3448693"/>
              <a:gd name="connsiteY9" fmla="*/ 791681 h 791681"/>
              <a:gd name="connsiteX10" fmla="*/ 2402589 w 3448693"/>
              <a:gd name="connsiteY10" fmla="*/ 791681 h 791681"/>
              <a:gd name="connsiteX11" fmla="*/ 1896781 w 3448693"/>
              <a:gd name="connsiteY11" fmla="*/ 791681 h 791681"/>
              <a:gd name="connsiteX12" fmla="*/ 1425460 w 3448693"/>
              <a:gd name="connsiteY12" fmla="*/ 791681 h 791681"/>
              <a:gd name="connsiteX13" fmla="*/ 781704 w 3448693"/>
              <a:gd name="connsiteY13" fmla="*/ 791681 h 791681"/>
              <a:gd name="connsiteX14" fmla="*/ 0 w 3448693"/>
              <a:gd name="connsiteY14" fmla="*/ 791681 h 791681"/>
              <a:gd name="connsiteX15" fmla="*/ 0 w 3448693"/>
              <a:gd name="connsiteY15" fmla="*/ 411674 h 791681"/>
              <a:gd name="connsiteX16" fmla="*/ 0 w 3448693"/>
              <a:gd name="connsiteY16" fmla="*/ 0 h 79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48693" h="791681" extrusionOk="0">
                <a:moveTo>
                  <a:pt x="0" y="0"/>
                </a:moveTo>
                <a:cubicBezTo>
                  <a:pt x="195235" y="-1064"/>
                  <a:pt x="245705" y="18075"/>
                  <a:pt x="471321" y="0"/>
                </a:cubicBezTo>
                <a:cubicBezTo>
                  <a:pt x="696937" y="-18075"/>
                  <a:pt x="895830" y="72899"/>
                  <a:pt x="1080590" y="0"/>
                </a:cubicBezTo>
                <a:cubicBezTo>
                  <a:pt x="1265350" y="-72899"/>
                  <a:pt x="1441874" y="4916"/>
                  <a:pt x="1551912" y="0"/>
                </a:cubicBezTo>
                <a:cubicBezTo>
                  <a:pt x="1661950" y="-4916"/>
                  <a:pt x="1990554" y="72590"/>
                  <a:pt x="2195668" y="0"/>
                </a:cubicBezTo>
                <a:cubicBezTo>
                  <a:pt x="2400782" y="-72590"/>
                  <a:pt x="2656810" y="61138"/>
                  <a:pt x="2804937" y="0"/>
                </a:cubicBezTo>
                <a:cubicBezTo>
                  <a:pt x="2953064" y="-61138"/>
                  <a:pt x="3227196" y="4225"/>
                  <a:pt x="3448693" y="0"/>
                </a:cubicBezTo>
                <a:cubicBezTo>
                  <a:pt x="3463584" y="85603"/>
                  <a:pt x="3400732" y="322551"/>
                  <a:pt x="3448693" y="403757"/>
                </a:cubicBezTo>
                <a:cubicBezTo>
                  <a:pt x="3496654" y="484963"/>
                  <a:pt x="3424499" y="682743"/>
                  <a:pt x="3448693" y="791681"/>
                </a:cubicBezTo>
                <a:cubicBezTo>
                  <a:pt x="3204604" y="850266"/>
                  <a:pt x="3053102" y="746274"/>
                  <a:pt x="2908398" y="791681"/>
                </a:cubicBezTo>
                <a:cubicBezTo>
                  <a:pt x="2763695" y="837088"/>
                  <a:pt x="2551446" y="736120"/>
                  <a:pt x="2402589" y="791681"/>
                </a:cubicBezTo>
                <a:cubicBezTo>
                  <a:pt x="2253732" y="847242"/>
                  <a:pt x="2024573" y="775903"/>
                  <a:pt x="1896781" y="791681"/>
                </a:cubicBezTo>
                <a:cubicBezTo>
                  <a:pt x="1768989" y="807459"/>
                  <a:pt x="1566821" y="748322"/>
                  <a:pt x="1425460" y="791681"/>
                </a:cubicBezTo>
                <a:cubicBezTo>
                  <a:pt x="1284099" y="835040"/>
                  <a:pt x="1087028" y="744292"/>
                  <a:pt x="781704" y="791681"/>
                </a:cubicBezTo>
                <a:cubicBezTo>
                  <a:pt x="476380" y="839070"/>
                  <a:pt x="251681" y="721052"/>
                  <a:pt x="0" y="791681"/>
                </a:cubicBezTo>
                <a:cubicBezTo>
                  <a:pt x="-25844" y="715529"/>
                  <a:pt x="15857" y="532123"/>
                  <a:pt x="0" y="411674"/>
                </a:cubicBezTo>
                <a:cubicBezTo>
                  <a:pt x="-15857" y="291225"/>
                  <a:pt x="40041" y="14438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316430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Google Shape;228;p35">
            <a:extLst>
              <a:ext uri="{FF2B5EF4-FFF2-40B4-BE49-F238E27FC236}">
                <a16:creationId xmlns:a16="http://schemas.microsoft.com/office/drawing/2014/main" id="{B46E45A7-D367-F596-7FDA-AF18DF9EBED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3670" y="2912380"/>
            <a:ext cx="1461923" cy="1033239"/>
          </a:xfrm>
          <a:custGeom>
            <a:avLst/>
            <a:gdLst>
              <a:gd name="connsiteX0" fmla="*/ 0 w 1461923"/>
              <a:gd name="connsiteY0" fmla="*/ 0 h 1033239"/>
              <a:gd name="connsiteX1" fmla="*/ 516546 w 1461923"/>
              <a:gd name="connsiteY1" fmla="*/ 0 h 1033239"/>
              <a:gd name="connsiteX2" fmla="*/ 1018473 w 1461923"/>
              <a:gd name="connsiteY2" fmla="*/ 0 h 1033239"/>
              <a:gd name="connsiteX3" fmla="*/ 1461923 w 1461923"/>
              <a:gd name="connsiteY3" fmla="*/ 0 h 1033239"/>
              <a:gd name="connsiteX4" fmla="*/ 1461923 w 1461923"/>
              <a:gd name="connsiteY4" fmla="*/ 495955 h 1033239"/>
              <a:gd name="connsiteX5" fmla="*/ 1461923 w 1461923"/>
              <a:gd name="connsiteY5" fmla="*/ 1033239 h 1033239"/>
              <a:gd name="connsiteX6" fmla="*/ 945377 w 1461923"/>
              <a:gd name="connsiteY6" fmla="*/ 1033239 h 1033239"/>
              <a:gd name="connsiteX7" fmla="*/ 458069 w 1461923"/>
              <a:gd name="connsiteY7" fmla="*/ 1033239 h 1033239"/>
              <a:gd name="connsiteX8" fmla="*/ 0 w 1461923"/>
              <a:gd name="connsiteY8" fmla="*/ 1033239 h 1033239"/>
              <a:gd name="connsiteX9" fmla="*/ 0 w 1461923"/>
              <a:gd name="connsiteY9" fmla="*/ 516620 h 1033239"/>
              <a:gd name="connsiteX10" fmla="*/ 0 w 1461923"/>
              <a:gd name="connsiteY10" fmla="*/ 0 h 103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1923" h="1033239" extrusionOk="0">
                <a:moveTo>
                  <a:pt x="0" y="0"/>
                </a:moveTo>
                <a:cubicBezTo>
                  <a:pt x="137167" y="-8273"/>
                  <a:pt x="354220" y="24843"/>
                  <a:pt x="516546" y="0"/>
                </a:cubicBezTo>
                <a:cubicBezTo>
                  <a:pt x="678872" y="-24843"/>
                  <a:pt x="884375" y="33279"/>
                  <a:pt x="1018473" y="0"/>
                </a:cubicBezTo>
                <a:cubicBezTo>
                  <a:pt x="1152571" y="-33279"/>
                  <a:pt x="1308520" y="6418"/>
                  <a:pt x="1461923" y="0"/>
                </a:cubicBezTo>
                <a:cubicBezTo>
                  <a:pt x="1510197" y="173238"/>
                  <a:pt x="1456537" y="351765"/>
                  <a:pt x="1461923" y="495955"/>
                </a:cubicBezTo>
                <a:cubicBezTo>
                  <a:pt x="1467309" y="640145"/>
                  <a:pt x="1410337" y="845923"/>
                  <a:pt x="1461923" y="1033239"/>
                </a:cubicBezTo>
                <a:cubicBezTo>
                  <a:pt x="1311772" y="1049293"/>
                  <a:pt x="1111357" y="999510"/>
                  <a:pt x="945377" y="1033239"/>
                </a:cubicBezTo>
                <a:cubicBezTo>
                  <a:pt x="779397" y="1066968"/>
                  <a:pt x="675482" y="1016448"/>
                  <a:pt x="458069" y="1033239"/>
                </a:cubicBezTo>
                <a:cubicBezTo>
                  <a:pt x="240656" y="1050030"/>
                  <a:pt x="183832" y="1018937"/>
                  <a:pt x="0" y="1033239"/>
                </a:cubicBezTo>
                <a:cubicBezTo>
                  <a:pt x="-54875" y="806115"/>
                  <a:pt x="24567" y="635389"/>
                  <a:pt x="0" y="516620"/>
                </a:cubicBezTo>
                <a:cubicBezTo>
                  <a:pt x="-24567" y="397851"/>
                  <a:pt x="18852" y="2247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4550457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1" name="Google Shape;236;p36">
            <a:extLst>
              <a:ext uri="{FF2B5EF4-FFF2-40B4-BE49-F238E27FC236}">
                <a16:creationId xmlns:a16="http://schemas.microsoft.com/office/drawing/2014/main" id="{FA67C95F-67D8-6026-4189-9F4E501F7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46354" y="2652387"/>
            <a:ext cx="2437760" cy="708853"/>
          </a:xfrm>
          <a:custGeom>
            <a:avLst/>
            <a:gdLst>
              <a:gd name="connsiteX0" fmla="*/ 0 w 2437760"/>
              <a:gd name="connsiteY0" fmla="*/ 0 h 708853"/>
              <a:gd name="connsiteX1" fmla="*/ 414419 w 2437760"/>
              <a:gd name="connsiteY1" fmla="*/ 0 h 708853"/>
              <a:gd name="connsiteX2" fmla="*/ 950726 w 2437760"/>
              <a:gd name="connsiteY2" fmla="*/ 0 h 708853"/>
              <a:gd name="connsiteX3" fmla="*/ 1462656 w 2437760"/>
              <a:gd name="connsiteY3" fmla="*/ 0 h 708853"/>
              <a:gd name="connsiteX4" fmla="*/ 1901453 w 2437760"/>
              <a:gd name="connsiteY4" fmla="*/ 0 h 708853"/>
              <a:gd name="connsiteX5" fmla="*/ 2437760 w 2437760"/>
              <a:gd name="connsiteY5" fmla="*/ 0 h 708853"/>
              <a:gd name="connsiteX6" fmla="*/ 2437760 w 2437760"/>
              <a:gd name="connsiteY6" fmla="*/ 361515 h 708853"/>
              <a:gd name="connsiteX7" fmla="*/ 2437760 w 2437760"/>
              <a:gd name="connsiteY7" fmla="*/ 708853 h 708853"/>
              <a:gd name="connsiteX8" fmla="*/ 1974586 w 2437760"/>
              <a:gd name="connsiteY8" fmla="*/ 708853 h 708853"/>
              <a:gd name="connsiteX9" fmla="*/ 1560166 w 2437760"/>
              <a:gd name="connsiteY9" fmla="*/ 708853 h 708853"/>
              <a:gd name="connsiteX10" fmla="*/ 1121370 w 2437760"/>
              <a:gd name="connsiteY10" fmla="*/ 708853 h 708853"/>
              <a:gd name="connsiteX11" fmla="*/ 633818 w 2437760"/>
              <a:gd name="connsiteY11" fmla="*/ 708853 h 708853"/>
              <a:gd name="connsiteX12" fmla="*/ 0 w 2437760"/>
              <a:gd name="connsiteY12" fmla="*/ 708853 h 708853"/>
              <a:gd name="connsiteX13" fmla="*/ 0 w 2437760"/>
              <a:gd name="connsiteY13" fmla="*/ 340249 h 708853"/>
              <a:gd name="connsiteX14" fmla="*/ 0 w 2437760"/>
              <a:gd name="connsiteY14" fmla="*/ 0 h 70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7760" h="708853" extrusionOk="0">
                <a:moveTo>
                  <a:pt x="0" y="0"/>
                </a:moveTo>
                <a:cubicBezTo>
                  <a:pt x="110302" y="-35680"/>
                  <a:pt x="313621" y="42416"/>
                  <a:pt x="414419" y="0"/>
                </a:cubicBezTo>
                <a:cubicBezTo>
                  <a:pt x="515217" y="-42416"/>
                  <a:pt x="716387" y="34575"/>
                  <a:pt x="950726" y="0"/>
                </a:cubicBezTo>
                <a:cubicBezTo>
                  <a:pt x="1185065" y="-34575"/>
                  <a:pt x="1215455" y="49266"/>
                  <a:pt x="1462656" y="0"/>
                </a:cubicBezTo>
                <a:cubicBezTo>
                  <a:pt x="1709857" y="-49266"/>
                  <a:pt x="1718453" y="46714"/>
                  <a:pt x="1901453" y="0"/>
                </a:cubicBezTo>
                <a:cubicBezTo>
                  <a:pt x="2084453" y="-46714"/>
                  <a:pt x="2324563" y="61606"/>
                  <a:pt x="2437760" y="0"/>
                </a:cubicBezTo>
                <a:cubicBezTo>
                  <a:pt x="2447591" y="121983"/>
                  <a:pt x="2421365" y="216490"/>
                  <a:pt x="2437760" y="361515"/>
                </a:cubicBezTo>
                <a:cubicBezTo>
                  <a:pt x="2454155" y="506541"/>
                  <a:pt x="2428481" y="610993"/>
                  <a:pt x="2437760" y="708853"/>
                </a:cubicBezTo>
                <a:cubicBezTo>
                  <a:pt x="2235785" y="738468"/>
                  <a:pt x="2092994" y="700468"/>
                  <a:pt x="1974586" y="708853"/>
                </a:cubicBezTo>
                <a:cubicBezTo>
                  <a:pt x="1856178" y="717238"/>
                  <a:pt x="1709531" y="674037"/>
                  <a:pt x="1560166" y="708853"/>
                </a:cubicBezTo>
                <a:cubicBezTo>
                  <a:pt x="1410801" y="743669"/>
                  <a:pt x="1262781" y="708293"/>
                  <a:pt x="1121370" y="708853"/>
                </a:cubicBezTo>
                <a:cubicBezTo>
                  <a:pt x="979959" y="709413"/>
                  <a:pt x="740123" y="670757"/>
                  <a:pt x="633818" y="708853"/>
                </a:cubicBezTo>
                <a:cubicBezTo>
                  <a:pt x="527513" y="746949"/>
                  <a:pt x="230488" y="683472"/>
                  <a:pt x="0" y="708853"/>
                </a:cubicBezTo>
                <a:cubicBezTo>
                  <a:pt x="-28053" y="558852"/>
                  <a:pt x="25784" y="422440"/>
                  <a:pt x="0" y="340249"/>
                </a:cubicBezTo>
                <a:cubicBezTo>
                  <a:pt x="-25784" y="258058"/>
                  <a:pt x="5593" y="8272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950807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2" name="Google Shape;249;p37">
            <a:extLst>
              <a:ext uri="{FF2B5EF4-FFF2-40B4-BE49-F238E27FC236}">
                <a16:creationId xmlns:a16="http://schemas.microsoft.com/office/drawing/2014/main" id="{6015E689-4741-F7D6-2FA2-D14C919445D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1104" y="3534819"/>
            <a:ext cx="2179409" cy="821599"/>
          </a:xfrm>
          <a:custGeom>
            <a:avLst/>
            <a:gdLst>
              <a:gd name="connsiteX0" fmla="*/ 0 w 2179409"/>
              <a:gd name="connsiteY0" fmla="*/ 0 h 821599"/>
              <a:gd name="connsiteX1" fmla="*/ 588440 w 2179409"/>
              <a:gd name="connsiteY1" fmla="*/ 0 h 821599"/>
              <a:gd name="connsiteX2" fmla="*/ 1111499 w 2179409"/>
              <a:gd name="connsiteY2" fmla="*/ 0 h 821599"/>
              <a:gd name="connsiteX3" fmla="*/ 1612763 w 2179409"/>
              <a:gd name="connsiteY3" fmla="*/ 0 h 821599"/>
              <a:gd name="connsiteX4" fmla="*/ 2179409 w 2179409"/>
              <a:gd name="connsiteY4" fmla="*/ 0 h 821599"/>
              <a:gd name="connsiteX5" fmla="*/ 2179409 w 2179409"/>
              <a:gd name="connsiteY5" fmla="*/ 386152 h 821599"/>
              <a:gd name="connsiteX6" fmla="*/ 2179409 w 2179409"/>
              <a:gd name="connsiteY6" fmla="*/ 821599 h 821599"/>
              <a:gd name="connsiteX7" fmla="*/ 1699939 w 2179409"/>
              <a:gd name="connsiteY7" fmla="*/ 821599 h 821599"/>
              <a:gd name="connsiteX8" fmla="*/ 1133293 w 2179409"/>
              <a:gd name="connsiteY8" fmla="*/ 821599 h 821599"/>
              <a:gd name="connsiteX9" fmla="*/ 610235 w 2179409"/>
              <a:gd name="connsiteY9" fmla="*/ 821599 h 821599"/>
              <a:gd name="connsiteX10" fmla="*/ 0 w 2179409"/>
              <a:gd name="connsiteY10" fmla="*/ 821599 h 821599"/>
              <a:gd name="connsiteX11" fmla="*/ 0 w 2179409"/>
              <a:gd name="connsiteY11" fmla="*/ 427231 h 821599"/>
              <a:gd name="connsiteX12" fmla="*/ 0 w 2179409"/>
              <a:gd name="connsiteY12" fmla="*/ 0 h 82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79409" h="821599" extrusionOk="0">
                <a:moveTo>
                  <a:pt x="0" y="0"/>
                </a:moveTo>
                <a:cubicBezTo>
                  <a:pt x="247010" y="-32005"/>
                  <a:pt x="325455" y="1419"/>
                  <a:pt x="588440" y="0"/>
                </a:cubicBezTo>
                <a:cubicBezTo>
                  <a:pt x="851425" y="-1419"/>
                  <a:pt x="993363" y="25442"/>
                  <a:pt x="1111499" y="0"/>
                </a:cubicBezTo>
                <a:cubicBezTo>
                  <a:pt x="1229635" y="-25442"/>
                  <a:pt x="1442540" y="10587"/>
                  <a:pt x="1612763" y="0"/>
                </a:cubicBezTo>
                <a:cubicBezTo>
                  <a:pt x="1782986" y="-10587"/>
                  <a:pt x="1966635" y="38417"/>
                  <a:pt x="2179409" y="0"/>
                </a:cubicBezTo>
                <a:cubicBezTo>
                  <a:pt x="2183041" y="155700"/>
                  <a:pt x="2138106" y="251870"/>
                  <a:pt x="2179409" y="386152"/>
                </a:cubicBezTo>
                <a:cubicBezTo>
                  <a:pt x="2220712" y="520434"/>
                  <a:pt x="2127875" y="654419"/>
                  <a:pt x="2179409" y="821599"/>
                </a:cubicBezTo>
                <a:cubicBezTo>
                  <a:pt x="2009190" y="844747"/>
                  <a:pt x="1846600" y="774986"/>
                  <a:pt x="1699939" y="821599"/>
                </a:cubicBezTo>
                <a:cubicBezTo>
                  <a:pt x="1553278" y="868212"/>
                  <a:pt x="1343424" y="802047"/>
                  <a:pt x="1133293" y="821599"/>
                </a:cubicBezTo>
                <a:cubicBezTo>
                  <a:pt x="923162" y="841151"/>
                  <a:pt x="837578" y="809328"/>
                  <a:pt x="610235" y="821599"/>
                </a:cubicBezTo>
                <a:cubicBezTo>
                  <a:pt x="382892" y="833870"/>
                  <a:pt x="252737" y="787642"/>
                  <a:pt x="0" y="821599"/>
                </a:cubicBezTo>
                <a:cubicBezTo>
                  <a:pt x="-28034" y="677328"/>
                  <a:pt x="28910" y="555666"/>
                  <a:pt x="0" y="427231"/>
                </a:cubicBezTo>
                <a:cubicBezTo>
                  <a:pt x="-28910" y="298796"/>
                  <a:pt x="45649" y="19445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595500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Google Shape;268;p39">
            <a:extLst>
              <a:ext uri="{FF2B5EF4-FFF2-40B4-BE49-F238E27FC236}">
                <a16:creationId xmlns:a16="http://schemas.microsoft.com/office/drawing/2014/main" id="{20604433-39E1-F5A8-EC02-25F54BB67F7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2848" y="4060612"/>
            <a:ext cx="1081866" cy="1389553"/>
          </a:xfrm>
          <a:custGeom>
            <a:avLst/>
            <a:gdLst>
              <a:gd name="connsiteX0" fmla="*/ 0 w 1081866"/>
              <a:gd name="connsiteY0" fmla="*/ 0 h 1389553"/>
              <a:gd name="connsiteX1" fmla="*/ 508477 w 1081866"/>
              <a:gd name="connsiteY1" fmla="*/ 0 h 1389553"/>
              <a:gd name="connsiteX2" fmla="*/ 1081866 w 1081866"/>
              <a:gd name="connsiteY2" fmla="*/ 0 h 1389553"/>
              <a:gd name="connsiteX3" fmla="*/ 1081866 w 1081866"/>
              <a:gd name="connsiteY3" fmla="*/ 421498 h 1389553"/>
              <a:gd name="connsiteX4" fmla="*/ 1081866 w 1081866"/>
              <a:gd name="connsiteY4" fmla="*/ 912473 h 1389553"/>
              <a:gd name="connsiteX5" fmla="*/ 1081866 w 1081866"/>
              <a:gd name="connsiteY5" fmla="*/ 1389553 h 1389553"/>
              <a:gd name="connsiteX6" fmla="*/ 551752 w 1081866"/>
              <a:gd name="connsiteY6" fmla="*/ 1389553 h 1389553"/>
              <a:gd name="connsiteX7" fmla="*/ 0 w 1081866"/>
              <a:gd name="connsiteY7" fmla="*/ 1389553 h 1389553"/>
              <a:gd name="connsiteX8" fmla="*/ 0 w 1081866"/>
              <a:gd name="connsiteY8" fmla="*/ 912473 h 1389553"/>
              <a:gd name="connsiteX9" fmla="*/ 0 w 1081866"/>
              <a:gd name="connsiteY9" fmla="*/ 490975 h 1389553"/>
              <a:gd name="connsiteX10" fmla="*/ 0 w 1081866"/>
              <a:gd name="connsiteY10" fmla="*/ 0 h 138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866" h="1389553" extrusionOk="0">
                <a:moveTo>
                  <a:pt x="0" y="0"/>
                </a:moveTo>
                <a:cubicBezTo>
                  <a:pt x="253909" y="-32197"/>
                  <a:pt x="315599" y="44180"/>
                  <a:pt x="508477" y="0"/>
                </a:cubicBezTo>
                <a:cubicBezTo>
                  <a:pt x="701355" y="-44180"/>
                  <a:pt x="908937" y="35682"/>
                  <a:pt x="1081866" y="0"/>
                </a:cubicBezTo>
                <a:cubicBezTo>
                  <a:pt x="1092098" y="147254"/>
                  <a:pt x="1061912" y="326196"/>
                  <a:pt x="1081866" y="421498"/>
                </a:cubicBezTo>
                <a:cubicBezTo>
                  <a:pt x="1101820" y="516800"/>
                  <a:pt x="1023534" y="782259"/>
                  <a:pt x="1081866" y="912473"/>
                </a:cubicBezTo>
                <a:cubicBezTo>
                  <a:pt x="1140198" y="1042688"/>
                  <a:pt x="1045830" y="1229146"/>
                  <a:pt x="1081866" y="1389553"/>
                </a:cubicBezTo>
                <a:cubicBezTo>
                  <a:pt x="913290" y="1390143"/>
                  <a:pt x="813415" y="1336205"/>
                  <a:pt x="551752" y="1389553"/>
                </a:cubicBezTo>
                <a:cubicBezTo>
                  <a:pt x="290089" y="1442901"/>
                  <a:pt x="213013" y="1359699"/>
                  <a:pt x="0" y="1389553"/>
                </a:cubicBezTo>
                <a:cubicBezTo>
                  <a:pt x="-42967" y="1255567"/>
                  <a:pt x="9718" y="1042185"/>
                  <a:pt x="0" y="912473"/>
                </a:cubicBezTo>
                <a:cubicBezTo>
                  <a:pt x="-9718" y="782761"/>
                  <a:pt x="45010" y="685246"/>
                  <a:pt x="0" y="490975"/>
                </a:cubicBezTo>
                <a:cubicBezTo>
                  <a:pt x="-45010" y="296704"/>
                  <a:pt x="30798" y="20742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8691718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5" name="Google Shape;269;p39">
            <a:extLst>
              <a:ext uri="{FF2B5EF4-FFF2-40B4-BE49-F238E27FC236}">
                <a16:creationId xmlns:a16="http://schemas.microsoft.com/office/drawing/2014/main" id="{E6A1E962-B514-D3CF-59B3-11C50D123F9E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446354" y="4496191"/>
            <a:ext cx="1182166" cy="1434765"/>
          </a:xfrm>
          <a:custGeom>
            <a:avLst/>
            <a:gdLst>
              <a:gd name="connsiteX0" fmla="*/ 0 w 1182166"/>
              <a:gd name="connsiteY0" fmla="*/ 0 h 1434765"/>
              <a:gd name="connsiteX1" fmla="*/ 614726 w 1182166"/>
              <a:gd name="connsiteY1" fmla="*/ 0 h 1434765"/>
              <a:gd name="connsiteX2" fmla="*/ 1182166 w 1182166"/>
              <a:gd name="connsiteY2" fmla="*/ 0 h 1434765"/>
              <a:gd name="connsiteX3" fmla="*/ 1182166 w 1182166"/>
              <a:gd name="connsiteY3" fmla="*/ 449560 h 1434765"/>
              <a:gd name="connsiteX4" fmla="*/ 1182166 w 1182166"/>
              <a:gd name="connsiteY4" fmla="*/ 956510 h 1434765"/>
              <a:gd name="connsiteX5" fmla="*/ 1182166 w 1182166"/>
              <a:gd name="connsiteY5" fmla="*/ 1434765 h 1434765"/>
              <a:gd name="connsiteX6" fmla="*/ 626548 w 1182166"/>
              <a:gd name="connsiteY6" fmla="*/ 1434765 h 1434765"/>
              <a:gd name="connsiteX7" fmla="*/ 0 w 1182166"/>
              <a:gd name="connsiteY7" fmla="*/ 1434765 h 1434765"/>
              <a:gd name="connsiteX8" fmla="*/ 0 w 1182166"/>
              <a:gd name="connsiteY8" fmla="*/ 956510 h 1434765"/>
              <a:gd name="connsiteX9" fmla="*/ 0 w 1182166"/>
              <a:gd name="connsiteY9" fmla="*/ 521298 h 1434765"/>
              <a:gd name="connsiteX10" fmla="*/ 0 w 1182166"/>
              <a:gd name="connsiteY10" fmla="*/ 0 h 143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2166" h="1434765" extrusionOk="0">
                <a:moveTo>
                  <a:pt x="0" y="0"/>
                </a:moveTo>
                <a:cubicBezTo>
                  <a:pt x="136931" y="-19288"/>
                  <a:pt x="316747" y="26960"/>
                  <a:pt x="614726" y="0"/>
                </a:cubicBezTo>
                <a:cubicBezTo>
                  <a:pt x="912705" y="-26960"/>
                  <a:pt x="899893" y="15649"/>
                  <a:pt x="1182166" y="0"/>
                </a:cubicBezTo>
                <a:cubicBezTo>
                  <a:pt x="1218772" y="93833"/>
                  <a:pt x="1172661" y="234702"/>
                  <a:pt x="1182166" y="449560"/>
                </a:cubicBezTo>
                <a:cubicBezTo>
                  <a:pt x="1191671" y="664418"/>
                  <a:pt x="1178828" y="748611"/>
                  <a:pt x="1182166" y="956510"/>
                </a:cubicBezTo>
                <a:cubicBezTo>
                  <a:pt x="1185504" y="1164409"/>
                  <a:pt x="1130864" y="1215918"/>
                  <a:pt x="1182166" y="1434765"/>
                </a:cubicBezTo>
                <a:cubicBezTo>
                  <a:pt x="975813" y="1454147"/>
                  <a:pt x="877502" y="1373305"/>
                  <a:pt x="626548" y="1434765"/>
                </a:cubicBezTo>
                <a:cubicBezTo>
                  <a:pt x="375594" y="1496225"/>
                  <a:pt x="135733" y="1387367"/>
                  <a:pt x="0" y="1434765"/>
                </a:cubicBezTo>
                <a:cubicBezTo>
                  <a:pt x="-37792" y="1273756"/>
                  <a:pt x="45079" y="1076916"/>
                  <a:pt x="0" y="956510"/>
                </a:cubicBezTo>
                <a:cubicBezTo>
                  <a:pt x="-45079" y="836104"/>
                  <a:pt x="16036" y="639446"/>
                  <a:pt x="0" y="521298"/>
                </a:cubicBezTo>
                <a:cubicBezTo>
                  <a:pt x="-16036" y="403150"/>
                  <a:pt x="14925" y="11426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61788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7" name="Google Shape;309;p43">
            <a:extLst>
              <a:ext uri="{FF2B5EF4-FFF2-40B4-BE49-F238E27FC236}">
                <a16:creationId xmlns:a16="http://schemas.microsoft.com/office/drawing/2014/main" id="{A427068B-E27B-D379-47BD-EA8378324235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935002" y="3341597"/>
            <a:ext cx="2525350" cy="585275"/>
          </a:xfrm>
          <a:custGeom>
            <a:avLst/>
            <a:gdLst>
              <a:gd name="connsiteX0" fmla="*/ 0 w 2525350"/>
              <a:gd name="connsiteY0" fmla="*/ 0 h 585275"/>
              <a:gd name="connsiteX1" fmla="*/ 530324 w 2525350"/>
              <a:gd name="connsiteY1" fmla="*/ 0 h 585275"/>
              <a:gd name="connsiteX2" fmla="*/ 959633 w 2525350"/>
              <a:gd name="connsiteY2" fmla="*/ 0 h 585275"/>
              <a:gd name="connsiteX3" fmla="*/ 1388943 w 2525350"/>
              <a:gd name="connsiteY3" fmla="*/ 0 h 585275"/>
              <a:gd name="connsiteX4" fmla="*/ 1843506 w 2525350"/>
              <a:gd name="connsiteY4" fmla="*/ 0 h 585275"/>
              <a:gd name="connsiteX5" fmla="*/ 2525350 w 2525350"/>
              <a:gd name="connsiteY5" fmla="*/ 0 h 585275"/>
              <a:gd name="connsiteX6" fmla="*/ 2525350 w 2525350"/>
              <a:gd name="connsiteY6" fmla="*/ 585275 h 585275"/>
              <a:gd name="connsiteX7" fmla="*/ 2020280 w 2525350"/>
              <a:gd name="connsiteY7" fmla="*/ 585275 h 585275"/>
              <a:gd name="connsiteX8" fmla="*/ 1565717 w 2525350"/>
              <a:gd name="connsiteY8" fmla="*/ 585275 h 585275"/>
              <a:gd name="connsiteX9" fmla="*/ 1085900 w 2525350"/>
              <a:gd name="connsiteY9" fmla="*/ 585275 h 585275"/>
              <a:gd name="connsiteX10" fmla="*/ 530323 w 2525350"/>
              <a:gd name="connsiteY10" fmla="*/ 585275 h 585275"/>
              <a:gd name="connsiteX11" fmla="*/ 0 w 2525350"/>
              <a:gd name="connsiteY11" fmla="*/ 585275 h 585275"/>
              <a:gd name="connsiteX12" fmla="*/ 0 w 2525350"/>
              <a:gd name="connsiteY12" fmla="*/ 0 h 58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25350" h="585275" extrusionOk="0">
                <a:moveTo>
                  <a:pt x="0" y="0"/>
                </a:moveTo>
                <a:cubicBezTo>
                  <a:pt x="196671" y="-11993"/>
                  <a:pt x="328023" y="14850"/>
                  <a:pt x="530324" y="0"/>
                </a:cubicBezTo>
                <a:cubicBezTo>
                  <a:pt x="732625" y="-14850"/>
                  <a:pt x="797870" y="25039"/>
                  <a:pt x="959633" y="0"/>
                </a:cubicBezTo>
                <a:cubicBezTo>
                  <a:pt x="1121396" y="-25039"/>
                  <a:pt x="1261410" y="51394"/>
                  <a:pt x="1388943" y="0"/>
                </a:cubicBezTo>
                <a:cubicBezTo>
                  <a:pt x="1516476" y="-51394"/>
                  <a:pt x="1714386" y="41261"/>
                  <a:pt x="1843506" y="0"/>
                </a:cubicBezTo>
                <a:cubicBezTo>
                  <a:pt x="1972626" y="-41261"/>
                  <a:pt x="2239044" y="14534"/>
                  <a:pt x="2525350" y="0"/>
                </a:cubicBezTo>
                <a:cubicBezTo>
                  <a:pt x="2537995" y="277186"/>
                  <a:pt x="2495467" y="404064"/>
                  <a:pt x="2525350" y="585275"/>
                </a:cubicBezTo>
                <a:cubicBezTo>
                  <a:pt x="2383910" y="589011"/>
                  <a:pt x="2225284" y="525025"/>
                  <a:pt x="2020280" y="585275"/>
                </a:cubicBezTo>
                <a:cubicBezTo>
                  <a:pt x="1815276" y="645525"/>
                  <a:pt x="1700938" y="564433"/>
                  <a:pt x="1565717" y="585275"/>
                </a:cubicBezTo>
                <a:cubicBezTo>
                  <a:pt x="1430496" y="606117"/>
                  <a:pt x="1300909" y="549393"/>
                  <a:pt x="1085900" y="585275"/>
                </a:cubicBezTo>
                <a:cubicBezTo>
                  <a:pt x="870891" y="621157"/>
                  <a:pt x="734542" y="560644"/>
                  <a:pt x="530323" y="585275"/>
                </a:cubicBezTo>
                <a:cubicBezTo>
                  <a:pt x="326104" y="609906"/>
                  <a:pt x="135734" y="579865"/>
                  <a:pt x="0" y="585275"/>
                </a:cubicBezTo>
                <a:cubicBezTo>
                  <a:pt x="-19254" y="385506"/>
                  <a:pt x="40744" y="25340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163075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8" name="Google Shape;310;p43">
            <a:extLst>
              <a:ext uri="{FF2B5EF4-FFF2-40B4-BE49-F238E27FC236}">
                <a16:creationId xmlns:a16="http://schemas.microsoft.com/office/drawing/2014/main" id="{6D797F3E-3123-CF75-57DC-3B2A9C85B74F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935002" y="2809623"/>
            <a:ext cx="3266313" cy="346587"/>
          </a:xfrm>
          <a:custGeom>
            <a:avLst/>
            <a:gdLst>
              <a:gd name="connsiteX0" fmla="*/ 0 w 3266313"/>
              <a:gd name="connsiteY0" fmla="*/ 0 h 346587"/>
              <a:gd name="connsiteX1" fmla="*/ 511722 w 3266313"/>
              <a:gd name="connsiteY1" fmla="*/ 0 h 346587"/>
              <a:gd name="connsiteX2" fmla="*/ 1121434 w 3266313"/>
              <a:gd name="connsiteY2" fmla="*/ 0 h 346587"/>
              <a:gd name="connsiteX3" fmla="*/ 1731146 w 3266313"/>
              <a:gd name="connsiteY3" fmla="*/ 0 h 346587"/>
              <a:gd name="connsiteX4" fmla="*/ 2275531 w 3266313"/>
              <a:gd name="connsiteY4" fmla="*/ 0 h 346587"/>
              <a:gd name="connsiteX5" fmla="*/ 3266313 w 3266313"/>
              <a:gd name="connsiteY5" fmla="*/ 0 h 346587"/>
              <a:gd name="connsiteX6" fmla="*/ 3266313 w 3266313"/>
              <a:gd name="connsiteY6" fmla="*/ 346587 h 346587"/>
              <a:gd name="connsiteX7" fmla="*/ 2721928 w 3266313"/>
              <a:gd name="connsiteY7" fmla="*/ 346587 h 346587"/>
              <a:gd name="connsiteX8" fmla="*/ 2112216 w 3266313"/>
              <a:gd name="connsiteY8" fmla="*/ 346587 h 346587"/>
              <a:gd name="connsiteX9" fmla="*/ 1502504 w 3266313"/>
              <a:gd name="connsiteY9" fmla="*/ 346587 h 346587"/>
              <a:gd name="connsiteX10" fmla="*/ 1056108 w 3266313"/>
              <a:gd name="connsiteY10" fmla="*/ 346587 h 346587"/>
              <a:gd name="connsiteX11" fmla="*/ 0 w 3266313"/>
              <a:gd name="connsiteY11" fmla="*/ 346587 h 346587"/>
              <a:gd name="connsiteX12" fmla="*/ 0 w 3266313"/>
              <a:gd name="connsiteY12" fmla="*/ 0 h 34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66313" h="346587" extrusionOk="0">
                <a:moveTo>
                  <a:pt x="0" y="0"/>
                </a:moveTo>
                <a:cubicBezTo>
                  <a:pt x="226979" y="-50343"/>
                  <a:pt x="405468" y="38527"/>
                  <a:pt x="511722" y="0"/>
                </a:cubicBezTo>
                <a:cubicBezTo>
                  <a:pt x="617976" y="-38527"/>
                  <a:pt x="821974" y="69149"/>
                  <a:pt x="1121434" y="0"/>
                </a:cubicBezTo>
                <a:cubicBezTo>
                  <a:pt x="1420894" y="-69149"/>
                  <a:pt x="1501208" y="15668"/>
                  <a:pt x="1731146" y="0"/>
                </a:cubicBezTo>
                <a:cubicBezTo>
                  <a:pt x="1961084" y="-15668"/>
                  <a:pt x="2034088" y="5663"/>
                  <a:pt x="2275531" y="0"/>
                </a:cubicBezTo>
                <a:cubicBezTo>
                  <a:pt x="2516975" y="-5663"/>
                  <a:pt x="2998109" y="84526"/>
                  <a:pt x="3266313" y="0"/>
                </a:cubicBezTo>
                <a:cubicBezTo>
                  <a:pt x="3288099" y="117910"/>
                  <a:pt x="3229562" y="229175"/>
                  <a:pt x="3266313" y="346587"/>
                </a:cubicBezTo>
                <a:cubicBezTo>
                  <a:pt x="3000536" y="406913"/>
                  <a:pt x="2896533" y="300178"/>
                  <a:pt x="2721928" y="346587"/>
                </a:cubicBezTo>
                <a:cubicBezTo>
                  <a:pt x="2547323" y="392996"/>
                  <a:pt x="2265571" y="327765"/>
                  <a:pt x="2112216" y="346587"/>
                </a:cubicBezTo>
                <a:cubicBezTo>
                  <a:pt x="1958861" y="365409"/>
                  <a:pt x="1786610" y="278257"/>
                  <a:pt x="1502504" y="346587"/>
                </a:cubicBezTo>
                <a:cubicBezTo>
                  <a:pt x="1218398" y="414917"/>
                  <a:pt x="1233910" y="326914"/>
                  <a:pt x="1056108" y="346587"/>
                </a:cubicBezTo>
                <a:cubicBezTo>
                  <a:pt x="878306" y="366260"/>
                  <a:pt x="519259" y="309211"/>
                  <a:pt x="0" y="346587"/>
                </a:cubicBezTo>
                <a:cubicBezTo>
                  <a:pt x="-27341" y="238214"/>
                  <a:pt x="26479" y="10789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655790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9" name="Google Shape;311;p43">
            <a:extLst>
              <a:ext uri="{FF2B5EF4-FFF2-40B4-BE49-F238E27FC236}">
                <a16:creationId xmlns:a16="http://schemas.microsoft.com/office/drawing/2014/main" id="{4DAB6943-93CD-F58D-0AFA-5ED8E82A8F08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19511" y="4051761"/>
            <a:ext cx="3296818" cy="542239"/>
          </a:xfrm>
          <a:custGeom>
            <a:avLst/>
            <a:gdLst>
              <a:gd name="connsiteX0" fmla="*/ 0 w 3296818"/>
              <a:gd name="connsiteY0" fmla="*/ 0 h 542239"/>
              <a:gd name="connsiteX1" fmla="*/ 582438 w 3296818"/>
              <a:gd name="connsiteY1" fmla="*/ 0 h 542239"/>
              <a:gd name="connsiteX2" fmla="*/ 1197844 w 3296818"/>
              <a:gd name="connsiteY2" fmla="*/ 0 h 542239"/>
              <a:gd name="connsiteX3" fmla="*/ 1681377 w 3296818"/>
              <a:gd name="connsiteY3" fmla="*/ 0 h 542239"/>
              <a:gd name="connsiteX4" fmla="*/ 2164910 w 3296818"/>
              <a:gd name="connsiteY4" fmla="*/ 0 h 542239"/>
              <a:gd name="connsiteX5" fmla="*/ 2648444 w 3296818"/>
              <a:gd name="connsiteY5" fmla="*/ 0 h 542239"/>
              <a:gd name="connsiteX6" fmla="*/ 3296818 w 3296818"/>
              <a:gd name="connsiteY6" fmla="*/ 0 h 542239"/>
              <a:gd name="connsiteX7" fmla="*/ 3296818 w 3296818"/>
              <a:gd name="connsiteY7" fmla="*/ 542239 h 542239"/>
              <a:gd name="connsiteX8" fmla="*/ 2714380 w 3296818"/>
              <a:gd name="connsiteY8" fmla="*/ 542239 h 542239"/>
              <a:gd name="connsiteX9" fmla="*/ 2230847 w 3296818"/>
              <a:gd name="connsiteY9" fmla="*/ 542239 h 542239"/>
              <a:gd name="connsiteX10" fmla="*/ 1615441 w 3296818"/>
              <a:gd name="connsiteY10" fmla="*/ 542239 h 542239"/>
              <a:gd name="connsiteX11" fmla="*/ 1065971 w 3296818"/>
              <a:gd name="connsiteY11" fmla="*/ 542239 h 542239"/>
              <a:gd name="connsiteX12" fmla="*/ 582438 w 3296818"/>
              <a:gd name="connsiteY12" fmla="*/ 542239 h 542239"/>
              <a:gd name="connsiteX13" fmla="*/ 0 w 3296818"/>
              <a:gd name="connsiteY13" fmla="*/ 542239 h 542239"/>
              <a:gd name="connsiteX14" fmla="*/ 0 w 3296818"/>
              <a:gd name="connsiteY14" fmla="*/ 0 h 54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96818" h="542239" extrusionOk="0">
                <a:moveTo>
                  <a:pt x="0" y="0"/>
                </a:moveTo>
                <a:cubicBezTo>
                  <a:pt x="160682" y="-15739"/>
                  <a:pt x="321611" y="49087"/>
                  <a:pt x="582438" y="0"/>
                </a:cubicBezTo>
                <a:cubicBezTo>
                  <a:pt x="843265" y="-49087"/>
                  <a:pt x="1052941" y="20467"/>
                  <a:pt x="1197844" y="0"/>
                </a:cubicBezTo>
                <a:cubicBezTo>
                  <a:pt x="1342747" y="-20467"/>
                  <a:pt x="1579832" y="22649"/>
                  <a:pt x="1681377" y="0"/>
                </a:cubicBezTo>
                <a:cubicBezTo>
                  <a:pt x="1782922" y="-22649"/>
                  <a:pt x="2067070" y="7330"/>
                  <a:pt x="2164910" y="0"/>
                </a:cubicBezTo>
                <a:cubicBezTo>
                  <a:pt x="2262750" y="-7330"/>
                  <a:pt x="2542306" y="21100"/>
                  <a:pt x="2648444" y="0"/>
                </a:cubicBezTo>
                <a:cubicBezTo>
                  <a:pt x="2754582" y="-21100"/>
                  <a:pt x="2979882" y="16502"/>
                  <a:pt x="3296818" y="0"/>
                </a:cubicBezTo>
                <a:cubicBezTo>
                  <a:pt x="3343304" y="263496"/>
                  <a:pt x="3259379" y="412046"/>
                  <a:pt x="3296818" y="542239"/>
                </a:cubicBezTo>
                <a:cubicBezTo>
                  <a:pt x="3027048" y="559449"/>
                  <a:pt x="2930876" y="540944"/>
                  <a:pt x="2714380" y="542239"/>
                </a:cubicBezTo>
                <a:cubicBezTo>
                  <a:pt x="2497884" y="543534"/>
                  <a:pt x="2337699" y="541599"/>
                  <a:pt x="2230847" y="542239"/>
                </a:cubicBezTo>
                <a:cubicBezTo>
                  <a:pt x="2123995" y="542879"/>
                  <a:pt x="1767109" y="522366"/>
                  <a:pt x="1615441" y="542239"/>
                </a:cubicBezTo>
                <a:cubicBezTo>
                  <a:pt x="1463773" y="562112"/>
                  <a:pt x="1315230" y="522656"/>
                  <a:pt x="1065971" y="542239"/>
                </a:cubicBezTo>
                <a:cubicBezTo>
                  <a:pt x="816712" y="561822"/>
                  <a:pt x="799007" y="488691"/>
                  <a:pt x="582438" y="542239"/>
                </a:cubicBezTo>
                <a:cubicBezTo>
                  <a:pt x="365869" y="595787"/>
                  <a:pt x="162966" y="488292"/>
                  <a:pt x="0" y="542239"/>
                </a:cubicBezTo>
                <a:cubicBezTo>
                  <a:pt x="-29755" y="339875"/>
                  <a:pt x="37796" y="26301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4164092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F3D5F7-8644-E065-04F9-9B34AF2746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69943" y="472041"/>
            <a:ext cx="4063160" cy="1883206"/>
          </a:xfrm>
          <a:custGeom>
            <a:avLst/>
            <a:gdLst>
              <a:gd name="connsiteX0" fmla="*/ 0 w 4063160"/>
              <a:gd name="connsiteY0" fmla="*/ 0 h 1883206"/>
              <a:gd name="connsiteX1" fmla="*/ 580451 w 4063160"/>
              <a:gd name="connsiteY1" fmla="*/ 0 h 1883206"/>
              <a:gd name="connsiteX2" fmla="*/ 1242166 w 4063160"/>
              <a:gd name="connsiteY2" fmla="*/ 0 h 1883206"/>
              <a:gd name="connsiteX3" fmla="*/ 1822617 w 4063160"/>
              <a:gd name="connsiteY3" fmla="*/ 0 h 1883206"/>
              <a:gd name="connsiteX4" fmla="*/ 2443701 w 4063160"/>
              <a:gd name="connsiteY4" fmla="*/ 0 h 1883206"/>
              <a:gd name="connsiteX5" fmla="*/ 3024152 w 4063160"/>
              <a:gd name="connsiteY5" fmla="*/ 0 h 1883206"/>
              <a:gd name="connsiteX6" fmla="*/ 4063160 w 4063160"/>
              <a:gd name="connsiteY6" fmla="*/ 0 h 1883206"/>
              <a:gd name="connsiteX7" fmla="*/ 4063160 w 4063160"/>
              <a:gd name="connsiteY7" fmla="*/ 433137 h 1883206"/>
              <a:gd name="connsiteX8" fmla="*/ 4063160 w 4063160"/>
              <a:gd name="connsiteY8" fmla="*/ 903939 h 1883206"/>
              <a:gd name="connsiteX9" fmla="*/ 4063160 w 4063160"/>
              <a:gd name="connsiteY9" fmla="*/ 1393572 h 1883206"/>
              <a:gd name="connsiteX10" fmla="*/ 4063160 w 4063160"/>
              <a:gd name="connsiteY10" fmla="*/ 1883206 h 1883206"/>
              <a:gd name="connsiteX11" fmla="*/ 3401445 w 4063160"/>
              <a:gd name="connsiteY11" fmla="*/ 1883206 h 1883206"/>
              <a:gd name="connsiteX12" fmla="*/ 2739731 w 4063160"/>
              <a:gd name="connsiteY12" fmla="*/ 1883206 h 1883206"/>
              <a:gd name="connsiteX13" fmla="*/ 2159279 w 4063160"/>
              <a:gd name="connsiteY13" fmla="*/ 1883206 h 1883206"/>
              <a:gd name="connsiteX14" fmla="*/ 1700723 w 4063160"/>
              <a:gd name="connsiteY14" fmla="*/ 1883206 h 1883206"/>
              <a:gd name="connsiteX15" fmla="*/ 1160903 w 4063160"/>
              <a:gd name="connsiteY15" fmla="*/ 1883206 h 1883206"/>
              <a:gd name="connsiteX16" fmla="*/ 702346 w 4063160"/>
              <a:gd name="connsiteY16" fmla="*/ 1883206 h 1883206"/>
              <a:gd name="connsiteX17" fmla="*/ 0 w 4063160"/>
              <a:gd name="connsiteY17" fmla="*/ 1883206 h 1883206"/>
              <a:gd name="connsiteX18" fmla="*/ 0 w 4063160"/>
              <a:gd name="connsiteY18" fmla="*/ 1374740 h 1883206"/>
              <a:gd name="connsiteX19" fmla="*/ 0 w 4063160"/>
              <a:gd name="connsiteY19" fmla="*/ 922771 h 1883206"/>
              <a:gd name="connsiteX20" fmla="*/ 0 w 4063160"/>
              <a:gd name="connsiteY20" fmla="*/ 508466 h 1883206"/>
              <a:gd name="connsiteX21" fmla="*/ 0 w 4063160"/>
              <a:gd name="connsiteY21" fmla="*/ 0 h 188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63160" h="1883206" fill="none" extrusionOk="0">
                <a:moveTo>
                  <a:pt x="0" y="0"/>
                </a:moveTo>
                <a:cubicBezTo>
                  <a:pt x="206625" y="-68883"/>
                  <a:pt x="414813" y="8972"/>
                  <a:pt x="580451" y="0"/>
                </a:cubicBezTo>
                <a:cubicBezTo>
                  <a:pt x="746089" y="-8972"/>
                  <a:pt x="980909" y="59086"/>
                  <a:pt x="1242166" y="0"/>
                </a:cubicBezTo>
                <a:cubicBezTo>
                  <a:pt x="1503424" y="-59086"/>
                  <a:pt x="1549459" y="55458"/>
                  <a:pt x="1822617" y="0"/>
                </a:cubicBezTo>
                <a:cubicBezTo>
                  <a:pt x="2095775" y="-55458"/>
                  <a:pt x="2204613" y="20720"/>
                  <a:pt x="2443701" y="0"/>
                </a:cubicBezTo>
                <a:cubicBezTo>
                  <a:pt x="2682789" y="-20720"/>
                  <a:pt x="2835210" y="26141"/>
                  <a:pt x="3024152" y="0"/>
                </a:cubicBezTo>
                <a:cubicBezTo>
                  <a:pt x="3213094" y="-26141"/>
                  <a:pt x="3600802" y="88874"/>
                  <a:pt x="4063160" y="0"/>
                </a:cubicBezTo>
                <a:cubicBezTo>
                  <a:pt x="4066220" y="182111"/>
                  <a:pt x="4031953" y="274187"/>
                  <a:pt x="4063160" y="433137"/>
                </a:cubicBezTo>
                <a:cubicBezTo>
                  <a:pt x="4094367" y="592087"/>
                  <a:pt x="4023442" y="775617"/>
                  <a:pt x="4063160" y="903939"/>
                </a:cubicBezTo>
                <a:cubicBezTo>
                  <a:pt x="4102878" y="1032261"/>
                  <a:pt x="4053277" y="1257301"/>
                  <a:pt x="4063160" y="1393572"/>
                </a:cubicBezTo>
                <a:cubicBezTo>
                  <a:pt x="4073043" y="1529843"/>
                  <a:pt x="4026959" y="1768687"/>
                  <a:pt x="4063160" y="1883206"/>
                </a:cubicBezTo>
                <a:cubicBezTo>
                  <a:pt x="3736329" y="1883341"/>
                  <a:pt x="3597957" y="1854477"/>
                  <a:pt x="3401445" y="1883206"/>
                </a:cubicBezTo>
                <a:cubicBezTo>
                  <a:pt x="3204933" y="1911935"/>
                  <a:pt x="2955094" y="1874033"/>
                  <a:pt x="2739731" y="1883206"/>
                </a:cubicBezTo>
                <a:cubicBezTo>
                  <a:pt x="2524368" y="1892379"/>
                  <a:pt x="2322306" y="1813980"/>
                  <a:pt x="2159279" y="1883206"/>
                </a:cubicBezTo>
                <a:cubicBezTo>
                  <a:pt x="1996252" y="1952432"/>
                  <a:pt x="1922262" y="1862024"/>
                  <a:pt x="1700723" y="1883206"/>
                </a:cubicBezTo>
                <a:cubicBezTo>
                  <a:pt x="1479184" y="1904388"/>
                  <a:pt x="1398112" y="1825271"/>
                  <a:pt x="1160903" y="1883206"/>
                </a:cubicBezTo>
                <a:cubicBezTo>
                  <a:pt x="923694" y="1941141"/>
                  <a:pt x="900107" y="1840962"/>
                  <a:pt x="702346" y="1883206"/>
                </a:cubicBezTo>
                <a:cubicBezTo>
                  <a:pt x="504585" y="1925450"/>
                  <a:pt x="228020" y="1856540"/>
                  <a:pt x="0" y="1883206"/>
                </a:cubicBezTo>
                <a:cubicBezTo>
                  <a:pt x="-25087" y="1671573"/>
                  <a:pt x="10700" y="1539691"/>
                  <a:pt x="0" y="1374740"/>
                </a:cubicBezTo>
                <a:cubicBezTo>
                  <a:pt x="-10700" y="1209789"/>
                  <a:pt x="5979" y="1079123"/>
                  <a:pt x="0" y="922771"/>
                </a:cubicBezTo>
                <a:cubicBezTo>
                  <a:pt x="-5979" y="766419"/>
                  <a:pt x="831" y="672523"/>
                  <a:pt x="0" y="508466"/>
                </a:cubicBezTo>
                <a:cubicBezTo>
                  <a:pt x="-831" y="344410"/>
                  <a:pt x="41849" y="115296"/>
                  <a:pt x="0" y="0"/>
                </a:cubicBezTo>
                <a:close/>
              </a:path>
              <a:path w="4063160" h="1883206" stroke="0" extrusionOk="0">
                <a:moveTo>
                  <a:pt x="0" y="0"/>
                </a:moveTo>
                <a:cubicBezTo>
                  <a:pt x="114772" y="-10943"/>
                  <a:pt x="333092" y="32140"/>
                  <a:pt x="499188" y="0"/>
                </a:cubicBezTo>
                <a:cubicBezTo>
                  <a:pt x="665284" y="-32140"/>
                  <a:pt x="909749" y="68577"/>
                  <a:pt x="1079640" y="0"/>
                </a:cubicBezTo>
                <a:cubicBezTo>
                  <a:pt x="1249531" y="-68577"/>
                  <a:pt x="1585005" y="56740"/>
                  <a:pt x="1741354" y="0"/>
                </a:cubicBezTo>
                <a:cubicBezTo>
                  <a:pt x="1897703" y="-56740"/>
                  <a:pt x="2098421" y="35139"/>
                  <a:pt x="2362437" y="0"/>
                </a:cubicBezTo>
                <a:cubicBezTo>
                  <a:pt x="2626453" y="-35139"/>
                  <a:pt x="2721912" y="16624"/>
                  <a:pt x="2861626" y="0"/>
                </a:cubicBezTo>
                <a:cubicBezTo>
                  <a:pt x="3001340" y="-16624"/>
                  <a:pt x="3209676" y="9708"/>
                  <a:pt x="3401445" y="0"/>
                </a:cubicBezTo>
                <a:cubicBezTo>
                  <a:pt x="3593214" y="-9708"/>
                  <a:pt x="3870063" y="71742"/>
                  <a:pt x="4063160" y="0"/>
                </a:cubicBezTo>
                <a:cubicBezTo>
                  <a:pt x="4109970" y="192480"/>
                  <a:pt x="4029260" y="325574"/>
                  <a:pt x="4063160" y="414305"/>
                </a:cubicBezTo>
                <a:cubicBezTo>
                  <a:pt x="4097060" y="503036"/>
                  <a:pt x="4054133" y="721355"/>
                  <a:pt x="4063160" y="866275"/>
                </a:cubicBezTo>
                <a:cubicBezTo>
                  <a:pt x="4072187" y="1011195"/>
                  <a:pt x="4046593" y="1110860"/>
                  <a:pt x="4063160" y="1280580"/>
                </a:cubicBezTo>
                <a:cubicBezTo>
                  <a:pt x="4079727" y="1450301"/>
                  <a:pt x="4008919" y="1654656"/>
                  <a:pt x="4063160" y="1883206"/>
                </a:cubicBezTo>
                <a:cubicBezTo>
                  <a:pt x="3912269" y="1891424"/>
                  <a:pt x="3757328" y="1845995"/>
                  <a:pt x="3482709" y="1883206"/>
                </a:cubicBezTo>
                <a:cubicBezTo>
                  <a:pt x="3208090" y="1920417"/>
                  <a:pt x="3026919" y="1878433"/>
                  <a:pt x="2902257" y="1883206"/>
                </a:cubicBezTo>
                <a:cubicBezTo>
                  <a:pt x="2777595" y="1887979"/>
                  <a:pt x="2453608" y="1878799"/>
                  <a:pt x="2281174" y="1883206"/>
                </a:cubicBezTo>
                <a:cubicBezTo>
                  <a:pt x="2108740" y="1887613"/>
                  <a:pt x="1985839" y="1870560"/>
                  <a:pt x="1822617" y="1883206"/>
                </a:cubicBezTo>
                <a:cubicBezTo>
                  <a:pt x="1659395" y="1895852"/>
                  <a:pt x="1487752" y="1826676"/>
                  <a:pt x="1160903" y="1883206"/>
                </a:cubicBezTo>
                <a:cubicBezTo>
                  <a:pt x="834054" y="1939736"/>
                  <a:pt x="841848" y="1874376"/>
                  <a:pt x="621083" y="1883206"/>
                </a:cubicBezTo>
                <a:cubicBezTo>
                  <a:pt x="400318" y="1892036"/>
                  <a:pt x="234270" y="1855678"/>
                  <a:pt x="0" y="1883206"/>
                </a:cubicBezTo>
                <a:cubicBezTo>
                  <a:pt x="-29958" y="1696951"/>
                  <a:pt x="41440" y="1583849"/>
                  <a:pt x="0" y="1431237"/>
                </a:cubicBezTo>
                <a:cubicBezTo>
                  <a:pt x="-41440" y="1278625"/>
                  <a:pt x="34828" y="1098038"/>
                  <a:pt x="0" y="941603"/>
                </a:cubicBezTo>
                <a:cubicBezTo>
                  <a:pt x="-34828" y="785168"/>
                  <a:pt x="52018" y="621918"/>
                  <a:pt x="0" y="470802"/>
                </a:cubicBezTo>
                <a:cubicBezTo>
                  <a:pt x="-52018" y="319686"/>
                  <a:pt x="9849" y="18990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101147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21" name="Google Shape;357;p49">
            <a:extLst>
              <a:ext uri="{FF2B5EF4-FFF2-40B4-BE49-F238E27FC236}">
                <a16:creationId xmlns:a16="http://schemas.microsoft.com/office/drawing/2014/main" id="{2D2982ED-27A6-87F8-FE08-4929C327031D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397073" y="4757432"/>
            <a:ext cx="2706384" cy="158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CD252D-8350-C875-2222-C98EE1DE7EB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52661" y="2554669"/>
            <a:ext cx="3791105" cy="10795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362EFD-4253-E1D7-54C0-03B326C0C4E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75014" y="3798772"/>
            <a:ext cx="4923316" cy="731216"/>
          </a:xfrm>
          <a:custGeom>
            <a:avLst/>
            <a:gdLst>
              <a:gd name="connsiteX0" fmla="*/ 0 w 4923316"/>
              <a:gd name="connsiteY0" fmla="*/ 0 h 731216"/>
              <a:gd name="connsiteX1" fmla="*/ 399336 w 4923316"/>
              <a:gd name="connsiteY1" fmla="*/ 0 h 731216"/>
              <a:gd name="connsiteX2" fmla="*/ 798671 w 4923316"/>
              <a:gd name="connsiteY2" fmla="*/ 0 h 731216"/>
              <a:gd name="connsiteX3" fmla="*/ 1394940 w 4923316"/>
              <a:gd name="connsiteY3" fmla="*/ 0 h 731216"/>
              <a:gd name="connsiteX4" fmla="*/ 1794275 w 4923316"/>
              <a:gd name="connsiteY4" fmla="*/ 0 h 731216"/>
              <a:gd name="connsiteX5" fmla="*/ 2193611 w 4923316"/>
              <a:gd name="connsiteY5" fmla="*/ 0 h 731216"/>
              <a:gd name="connsiteX6" fmla="*/ 2592946 w 4923316"/>
              <a:gd name="connsiteY6" fmla="*/ 0 h 731216"/>
              <a:gd name="connsiteX7" fmla="*/ 2992282 w 4923316"/>
              <a:gd name="connsiteY7" fmla="*/ 0 h 731216"/>
              <a:gd name="connsiteX8" fmla="*/ 3539317 w 4923316"/>
              <a:gd name="connsiteY8" fmla="*/ 0 h 731216"/>
              <a:gd name="connsiteX9" fmla="*/ 4184819 w 4923316"/>
              <a:gd name="connsiteY9" fmla="*/ 0 h 731216"/>
              <a:gd name="connsiteX10" fmla="*/ 4923316 w 4923316"/>
              <a:gd name="connsiteY10" fmla="*/ 0 h 731216"/>
              <a:gd name="connsiteX11" fmla="*/ 4923316 w 4923316"/>
              <a:gd name="connsiteY11" fmla="*/ 343672 h 731216"/>
              <a:gd name="connsiteX12" fmla="*/ 4923316 w 4923316"/>
              <a:gd name="connsiteY12" fmla="*/ 731216 h 731216"/>
              <a:gd name="connsiteX13" fmla="*/ 4327048 w 4923316"/>
              <a:gd name="connsiteY13" fmla="*/ 731216 h 731216"/>
              <a:gd name="connsiteX14" fmla="*/ 3681546 w 4923316"/>
              <a:gd name="connsiteY14" fmla="*/ 731216 h 731216"/>
              <a:gd name="connsiteX15" fmla="*/ 3183744 w 4923316"/>
              <a:gd name="connsiteY15" fmla="*/ 731216 h 731216"/>
              <a:gd name="connsiteX16" fmla="*/ 2587476 w 4923316"/>
              <a:gd name="connsiteY16" fmla="*/ 731216 h 731216"/>
              <a:gd name="connsiteX17" fmla="*/ 1941975 w 4923316"/>
              <a:gd name="connsiteY17" fmla="*/ 731216 h 731216"/>
              <a:gd name="connsiteX18" fmla="*/ 1493406 w 4923316"/>
              <a:gd name="connsiteY18" fmla="*/ 731216 h 731216"/>
              <a:gd name="connsiteX19" fmla="*/ 946371 w 4923316"/>
              <a:gd name="connsiteY19" fmla="*/ 731216 h 731216"/>
              <a:gd name="connsiteX20" fmla="*/ 547035 w 4923316"/>
              <a:gd name="connsiteY20" fmla="*/ 731216 h 731216"/>
              <a:gd name="connsiteX21" fmla="*/ 0 w 4923316"/>
              <a:gd name="connsiteY21" fmla="*/ 731216 h 731216"/>
              <a:gd name="connsiteX22" fmla="*/ 0 w 4923316"/>
              <a:gd name="connsiteY22" fmla="*/ 365608 h 731216"/>
              <a:gd name="connsiteX23" fmla="*/ 0 w 4923316"/>
              <a:gd name="connsiteY23" fmla="*/ 0 h 7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923316" h="731216" fill="none" extrusionOk="0">
                <a:moveTo>
                  <a:pt x="0" y="0"/>
                </a:moveTo>
                <a:cubicBezTo>
                  <a:pt x="141918" y="-15170"/>
                  <a:pt x="241377" y="1678"/>
                  <a:pt x="399336" y="0"/>
                </a:cubicBezTo>
                <a:cubicBezTo>
                  <a:pt x="557295" y="-1678"/>
                  <a:pt x="665313" y="32501"/>
                  <a:pt x="798671" y="0"/>
                </a:cubicBezTo>
                <a:cubicBezTo>
                  <a:pt x="932029" y="-32501"/>
                  <a:pt x="1194338" y="61645"/>
                  <a:pt x="1394940" y="0"/>
                </a:cubicBezTo>
                <a:cubicBezTo>
                  <a:pt x="1595542" y="-61645"/>
                  <a:pt x="1682039" y="2048"/>
                  <a:pt x="1794275" y="0"/>
                </a:cubicBezTo>
                <a:cubicBezTo>
                  <a:pt x="1906512" y="-2048"/>
                  <a:pt x="2106353" y="39010"/>
                  <a:pt x="2193611" y="0"/>
                </a:cubicBezTo>
                <a:cubicBezTo>
                  <a:pt x="2280869" y="-39010"/>
                  <a:pt x="2475513" y="21264"/>
                  <a:pt x="2592946" y="0"/>
                </a:cubicBezTo>
                <a:cubicBezTo>
                  <a:pt x="2710379" y="-21264"/>
                  <a:pt x="2824638" y="17062"/>
                  <a:pt x="2992282" y="0"/>
                </a:cubicBezTo>
                <a:cubicBezTo>
                  <a:pt x="3159926" y="-17062"/>
                  <a:pt x="3389035" y="20129"/>
                  <a:pt x="3539317" y="0"/>
                </a:cubicBezTo>
                <a:cubicBezTo>
                  <a:pt x="3689600" y="-20129"/>
                  <a:pt x="3910294" y="12976"/>
                  <a:pt x="4184819" y="0"/>
                </a:cubicBezTo>
                <a:cubicBezTo>
                  <a:pt x="4459344" y="-12976"/>
                  <a:pt x="4629378" y="84386"/>
                  <a:pt x="4923316" y="0"/>
                </a:cubicBezTo>
                <a:cubicBezTo>
                  <a:pt x="4944470" y="98720"/>
                  <a:pt x="4896440" y="212812"/>
                  <a:pt x="4923316" y="343672"/>
                </a:cubicBezTo>
                <a:cubicBezTo>
                  <a:pt x="4950192" y="474532"/>
                  <a:pt x="4887661" y="563293"/>
                  <a:pt x="4923316" y="731216"/>
                </a:cubicBezTo>
                <a:cubicBezTo>
                  <a:pt x="4730670" y="779733"/>
                  <a:pt x="4624794" y="705235"/>
                  <a:pt x="4327048" y="731216"/>
                </a:cubicBezTo>
                <a:cubicBezTo>
                  <a:pt x="4029302" y="757197"/>
                  <a:pt x="3956375" y="688375"/>
                  <a:pt x="3681546" y="731216"/>
                </a:cubicBezTo>
                <a:cubicBezTo>
                  <a:pt x="3406717" y="774057"/>
                  <a:pt x="3285507" y="688242"/>
                  <a:pt x="3183744" y="731216"/>
                </a:cubicBezTo>
                <a:cubicBezTo>
                  <a:pt x="3081981" y="774190"/>
                  <a:pt x="2838893" y="703004"/>
                  <a:pt x="2587476" y="731216"/>
                </a:cubicBezTo>
                <a:cubicBezTo>
                  <a:pt x="2336059" y="759428"/>
                  <a:pt x="2144147" y="671487"/>
                  <a:pt x="1941975" y="731216"/>
                </a:cubicBezTo>
                <a:cubicBezTo>
                  <a:pt x="1739803" y="790945"/>
                  <a:pt x="1592805" y="713476"/>
                  <a:pt x="1493406" y="731216"/>
                </a:cubicBezTo>
                <a:cubicBezTo>
                  <a:pt x="1394007" y="748956"/>
                  <a:pt x="1164840" y="687480"/>
                  <a:pt x="946371" y="731216"/>
                </a:cubicBezTo>
                <a:cubicBezTo>
                  <a:pt x="727903" y="774952"/>
                  <a:pt x="713758" y="696423"/>
                  <a:pt x="547035" y="731216"/>
                </a:cubicBezTo>
                <a:cubicBezTo>
                  <a:pt x="380312" y="766009"/>
                  <a:pt x="190735" y="696403"/>
                  <a:pt x="0" y="731216"/>
                </a:cubicBezTo>
                <a:cubicBezTo>
                  <a:pt x="-18007" y="628790"/>
                  <a:pt x="30129" y="508345"/>
                  <a:pt x="0" y="365608"/>
                </a:cubicBezTo>
                <a:cubicBezTo>
                  <a:pt x="-30129" y="222871"/>
                  <a:pt x="4743" y="86918"/>
                  <a:pt x="0" y="0"/>
                </a:cubicBezTo>
                <a:close/>
              </a:path>
              <a:path w="4923316" h="731216" stroke="0" extrusionOk="0">
                <a:moveTo>
                  <a:pt x="0" y="0"/>
                </a:moveTo>
                <a:cubicBezTo>
                  <a:pt x="145362" y="-36361"/>
                  <a:pt x="385982" y="44289"/>
                  <a:pt x="497802" y="0"/>
                </a:cubicBezTo>
                <a:cubicBezTo>
                  <a:pt x="609622" y="-44289"/>
                  <a:pt x="942281" y="57226"/>
                  <a:pt x="1143303" y="0"/>
                </a:cubicBezTo>
                <a:cubicBezTo>
                  <a:pt x="1344325" y="-57226"/>
                  <a:pt x="1434833" y="22802"/>
                  <a:pt x="1690338" y="0"/>
                </a:cubicBezTo>
                <a:cubicBezTo>
                  <a:pt x="1945843" y="-22802"/>
                  <a:pt x="1950197" y="31086"/>
                  <a:pt x="2089674" y="0"/>
                </a:cubicBezTo>
                <a:cubicBezTo>
                  <a:pt x="2229151" y="-31086"/>
                  <a:pt x="2466842" y="23024"/>
                  <a:pt x="2685942" y="0"/>
                </a:cubicBezTo>
                <a:cubicBezTo>
                  <a:pt x="2905042" y="-23024"/>
                  <a:pt x="3102670" y="57093"/>
                  <a:pt x="3232978" y="0"/>
                </a:cubicBezTo>
                <a:cubicBezTo>
                  <a:pt x="3363286" y="-57093"/>
                  <a:pt x="3562412" y="13609"/>
                  <a:pt x="3878479" y="0"/>
                </a:cubicBezTo>
                <a:cubicBezTo>
                  <a:pt x="4194546" y="-13609"/>
                  <a:pt x="4129076" y="41255"/>
                  <a:pt x="4327048" y="0"/>
                </a:cubicBezTo>
                <a:cubicBezTo>
                  <a:pt x="4525020" y="-41255"/>
                  <a:pt x="4775126" y="71401"/>
                  <a:pt x="4923316" y="0"/>
                </a:cubicBezTo>
                <a:cubicBezTo>
                  <a:pt x="4948197" y="144233"/>
                  <a:pt x="4899613" y="265803"/>
                  <a:pt x="4923316" y="372920"/>
                </a:cubicBezTo>
                <a:cubicBezTo>
                  <a:pt x="4947019" y="480037"/>
                  <a:pt x="4882241" y="637758"/>
                  <a:pt x="4923316" y="731216"/>
                </a:cubicBezTo>
                <a:cubicBezTo>
                  <a:pt x="4679349" y="752161"/>
                  <a:pt x="4563214" y="720182"/>
                  <a:pt x="4376281" y="731216"/>
                </a:cubicBezTo>
                <a:cubicBezTo>
                  <a:pt x="4189349" y="742250"/>
                  <a:pt x="3879006" y="694694"/>
                  <a:pt x="3730779" y="731216"/>
                </a:cubicBezTo>
                <a:cubicBezTo>
                  <a:pt x="3582552" y="767738"/>
                  <a:pt x="3417292" y="710204"/>
                  <a:pt x="3134511" y="731216"/>
                </a:cubicBezTo>
                <a:cubicBezTo>
                  <a:pt x="2851730" y="752228"/>
                  <a:pt x="2744117" y="703605"/>
                  <a:pt x="2587476" y="731216"/>
                </a:cubicBezTo>
                <a:cubicBezTo>
                  <a:pt x="2430836" y="758827"/>
                  <a:pt x="2254219" y="692878"/>
                  <a:pt x="2138907" y="731216"/>
                </a:cubicBezTo>
                <a:cubicBezTo>
                  <a:pt x="2023595" y="769554"/>
                  <a:pt x="1771706" y="696778"/>
                  <a:pt x="1542639" y="731216"/>
                </a:cubicBezTo>
                <a:cubicBezTo>
                  <a:pt x="1313572" y="765654"/>
                  <a:pt x="1177912" y="664766"/>
                  <a:pt x="946371" y="731216"/>
                </a:cubicBezTo>
                <a:cubicBezTo>
                  <a:pt x="714830" y="797666"/>
                  <a:pt x="454471" y="714133"/>
                  <a:pt x="0" y="731216"/>
                </a:cubicBezTo>
                <a:cubicBezTo>
                  <a:pt x="-39586" y="572467"/>
                  <a:pt x="10382" y="486415"/>
                  <a:pt x="0" y="365608"/>
                </a:cubicBezTo>
                <a:cubicBezTo>
                  <a:pt x="-10382" y="244801"/>
                  <a:pt x="10850" y="1753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9150151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43186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F508D-0B1C-5C92-FE79-B9875A29A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85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2D91B-7B3D-8762-DE74-9E05A209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68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150</Words>
  <Application>Microsoft Office PowerPoint</Application>
  <PresentationFormat>Widescreen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Let’s set up your development environment- choose one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Miaris</dc:creator>
  <cp:lastModifiedBy>John Miaris</cp:lastModifiedBy>
  <cp:revision>2</cp:revision>
  <dcterms:created xsi:type="dcterms:W3CDTF">2024-02-20T15:06:43Z</dcterms:created>
  <dcterms:modified xsi:type="dcterms:W3CDTF">2024-02-20T15:17:45Z</dcterms:modified>
</cp:coreProperties>
</file>